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58" r:id="rId6"/>
    <p:sldMasterId id="2147484307" r:id="rId7"/>
    <p:sldMasterId id="2147484341" r:id="rId8"/>
  </p:sldMasterIdLst>
  <p:notesMasterIdLst>
    <p:notesMasterId r:id="rId45"/>
  </p:notesMasterIdLst>
  <p:handoutMasterIdLst>
    <p:handoutMasterId r:id="rId46"/>
  </p:handoutMasterIdLst>
  <p:sldIdLst>
    <p:sldId id="257" r:id="rId9"/>
    <p:sldId id="259" r:id="rId10"/>
    <p:sldId id="3885" r:id="rId11"/>
    <p:sldId id="3884" r:id="rId12"/>
    <p:sldId id="3886" r:id="rId13"/>
    <p:sldId id="3870" r:id="rId14"/>
    <p:sldId id="3890" r:id="rId15"/>
    <p:sldId id="3888" r:id="rId16"/>
    <p:sldId id="3889" r:id="rId17"/>
    <p:sldId id="3891" r:id="rId18"/>
    <p:sldId id="3871" r:id="rId19"/>
    <p:sldId id="3869" r:id="rId20"/>
    <p:sldId id="278" r:id="rId21"/>
    <p:sldId id="3893" r:id="rId22"/>
    <p:sldId id="3892" r:id="rId23"/>
    <p:sldId id="4143" r:id="rId24"/>
    <p:sldId id="4123" r:id="rId25"/>
    <p:sldId id="4139" r:id="rId26"/>
    <p:sldId id="4119" r:id="rId27"/>
    <p:sldId id="4120" r:id="rId28"/>
    <p:sldId id="4121" r:id="rId29"/>
    <p:sldId id="4136" r:id="rId30"/>
    <p:sldId id="4129" r:id="rId31"/>
    <p:sldId id="4144" r:id="rId32"/>
    <p:sldId id="4137" r:id="rId33"/>
    <p:sldId id="4140" r:id="rId34"/>
    <p:sldId id="4138" r:id="rId35"/>
    <p:sldId id="275" r:id="rId36"/>
    <p:sldId id="314" r:id="rId37"/>
    <p:sldId id="308" r:id="rId38"/>
    <p:sldId id="319" r:id="rId39"/>
    <p:sldId id="293" r:id="rId40"/>
    <p:sldId id="321" r:id="rId41"/>
    <p:sldId id="305" r:id="rId42"/>
    <p:sldId id="296" r:id="rId43"/>
    <p:sldId id="4142" r:id="rId44"/>
  </p:sldIdLst>
  <p:sldSz cx="12192000" cy="6858000"/>
  <p:notesSz cx="7023100" cy="93091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64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enjamin Eveslage" initials="BE" lastIdx="2" clrIdx="6">
    <p:extLst>
      <p:ext uri="{19B8F6BF-5375-455C-9EA6-DF929625EA0E}">
        <p15:presenceInfo xmlns:p15="http://schemas.microsoft.com/office/powerpoint/2012/main" userId="091ca329d22b83eb" providerId="Windows Live"/>
      </p:ext>
    </p:extLst>
  </p:cmAuthor>
  <p:cmAuthor id="1" name="Moses Bateganya" initials="MB" lastIdx="25" clrIdx="0"/>
  <p:cmAuthor id="2" name="Lucy Harber" initials="LH" lastIdx="3" clrIdx="1"/>
  <p:cmAuthor id="3" name="Kerry Aradhya" initials="KA" lastIdx="2" clrIdx="2"/>
  <p:cmAuthor id="4" name="Suzanne Fischer" initials="SF" lastIdx="5" clrIdx="3">
    <p:extLst>
      <p:ext uri="{19B8F6BF-5375-455C-9EA6-DF929625EA0E}">
        <p15:presenceInfo xmlns:p15="http://schemas.microsoft.com/office/powerpoint/2012/main" userId="S::SFischer@fhi360.org::3c3c5a57-40fa-477c-b868-5560e9617b1d" providerId="AD"/>
      </p:ext>
    </p:extLst>
  </p:cmAuthor>
  <p:cmAuthor id="5" name="Natasha Mack" initials="NM" lastIdx="11" clrIdx="4">
    <p:extLst>
      <p:ext uri="{19B8F6BF-5375-455C-9EA6-DF929625EA0E}">
        <p15:presenceInfo xmlns:p15="http://schemas.microsoft.com/office/powerpoint/2012/main" userId="S::NMack@fhi360.org::dd6df02e-e96d-48db-a0a1-f12d88ae6a8a" providerId="AD"/>
      </p:ext>
    </p:extLst>
  </p:cmAuthor>
  <p:cmAuthor id="6" name="Irene" initials="I" lastIdx="10" clrIdx="5">
    <p:extLst>
      <p:ext uri="{19B8F6BF-5375-455C-9EA6-DF929625EA0E}">
        <p15:presenceInfo xmlns:p15="http://schemas.microsoft.com/office/powerpoint/2012/main" userId="S::IYacobson@fhi360.org::23291031-6c17-4d60-a834-b425bfc746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799F"/>
    <a:srgbClr val="0000CC"/>
    <a:srgbClr val="99CCFF"/>
    <a:srgbClr val="BBBDBF"/>
    <a:srgbClr val="00FD00"/>
    <a:srgbClr val="6699FF"/>
    <a:srgbClr val="279ECE"/>
    <a:srgbClr val="009900"/>
    <a:srgbClr val="F37421"/>
    <a:srgbClr val="5C6F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590B9F-0A17-49D0-8AC1-09481EF31A1A}" v="100" dt="2021-05-28T20:40:15.4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43" autoAdjust="0"/>
  </p:normalViewPr>
  <p:slideViewPr>
    <p:cSldViewPr snapToGrid="0">
      <p:cViewPr>
        <p:scale>
          <a:sx n="70" d="100"/>
          <a:sy n="70" d="100"/>
        </p:scale>
        <p:origin x="678" y="888"/>
      </p:cViewPr>
      <p:guideLst>
        <p:guide orient="horz" pos="3648"/>
        <p:guide pos="3840"/>
      </p:guideLst>
    </p:cSldViewPr>
  </p:slideViewPr>
  <p:notesTextViewPr>
    <p:cViewPr>
      <p:scale>
        <a:sx n="1" d="1"/>
        <a:sy n="1" d="1"/>
      </p:scale>
      <p:origin x="0" y="0"/>
    </p:cViewPr>
  </p:notesTextViewPr>
  <p:notesViewPr>
    <p:cSldViewPr snapToGrid="0">
      <p:cViewPr varScale="1">
        <p:scale>
          <a:sx n="84" d="100"/>
          <a:sy n="84" d="100"/>
        </p:scale>
        <p:origin x="2178"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Master" Target="slideMasters/slide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Harber" userId="13cfd53a-3a69-474d-9bc9-56051f728060" providerId="ADAL" clId="{30590B9F-0A17-49D0-8AC1-09481EF31A1A}"/>
    <pc:docChg chg="undo redo custSel addSld delSld modSld delMainMaster modMainMaster modNotesMaster">
      <pc:chgData name="Lucy Harber" userId="13cfd53a-3a69-474d-9bc9-56051f728060" providerId="ADAL" clId="{30590B9F-0A17-49D0-8AC1-09481EF31A1A}" dt="2021-05-28T21:02:58.123" v="1604" actId="1035"/>
      <pc:docMkLst>
        <pc:docMk/>
      </pc:docMkLst>
      <pc:sldChg chg="addSp delSp modSp mod chgLayout modNotes">
        <pc:chgData name="Lucy Harber" userId="13cfd53a-3a69-474d-9bc9-56051f728060" providerId="ADAL" clId="{30590B9F-0A17-49D0-8AC1-09481EF31A1A}" dt="2021-05-28T20:52:38.698" v="1546" actId="1076"/>
        <pc:sldMkLst>
          <pc:docMk/>
          <pc:sldMk cId="1962345236" sldId="257"/>
        </pc:sldMkLst>
        <pc:spChg chg="add del mod">
          <ac:chgData name="Lucy Harber" userId="13cfd53a-3a69-474d-9bc9-56051f728060" providerId="ADAL" clId="{30590B9F-0A17-49D0-8AC1-09481EF31A1A}" dt="2021-05-28T16:47:03.896" v="0" actId="6264"/>
          <ac:spMkLst>
            <pc:docMk/>
            <pc:sldMk cId="1962345236" sldId="257"/>
            <ac:spMk id="2" creationId="{6C0BE270-94F9-491A-AECC-5FB50163B4CD}"/>
          </ac:spMkLst>
        </pc:spChg>
        <pc:spChg chg="mod ord">
          <ac:chgData name="Lucy Harber" userId="13cfd53a-3a69-474d-9bc9-56051f728060" providerId="ADAL" clId="{30590B9F-0A17-49D0-8AC1-09481EF31A1A}" dt="2021-05-28T16:51:43.281" v="35" actId="1035"/>
          <ac:spMkLst>
            <pc:docMk/>
            <pc:sldMk cId="1962345236" sldId="257"/>
            <ac:spMk id="3" creationId="{F0C6607C-1293-4A95-8367-27A7CA80A4A1}"/>
          </ac:spMkLst>
        </pc:spChg>
        <pc:spChg chg="add del mod">
          <ac:chgData name="Lucy Harber" userId="13cfd53a-3a69-474d-9bc9-56051f728060" providerId="ADAL" clId="{30590B9F-0A17-49D0-8AC1-09481EF31A1A}" dt="2021-05-28T16:47:03.896" v="0" actId="6264"/>
          <ac:spMkLst>
            <pc:docMk/>
            <pc:sldMk cId="1962345236" sldId="257"/>
            <ac:spMk id="4" creationId="{46024D00-9E88-411E-81BA-56592444CB31}"/>
          </ac:spMkLst>
        </pc:spChg>
        <pc:spChg chg="add mod ord">
          <ac:chgData name="Lucy Harber" userId="13cfd53a-3a69-474d-9bc9-56051f728060" providerId="ADAL" clId="{30590B9F-0A17-49D0-8AC1-09481EF31A1A}" dt="2021-05-28T16:47:33.246" v="28" actId="1035"/>
          <ac:spMkLst>
            <pc:docMk/>
            <pc:sldMk cId="1962345236" sldId="257"/>
            <ac:spMk id="5" creationId="{06294AC7-1889-4C3A-91CC-554DD42549D9}"/>
          </ac:spMkLst>
        </pc:spChg>
        <pc:spChg chg="add mod ord">
          <ac:chgData name="Lucy Harber" userId="13cfd53a-3a69-474d-9bc9-56051f728060" providerId="ADAL" clId="{30590B9F-0A17-49D0-8AC1-09481EF31A1A}" dt="2021-05-28T16:47:33.246" v="28" actId="1035"/>
          <ac:spMkLst>
            <pc:docMk/>
            <pc:sldMk cId="1962345236" sldId="257"/>
            <ac:spMk id="6" creationId="{1760F519-87DB-41AE-8BF9-0933CF32BBCE}"/>
          </ac:spMkLst>
        </pc:spChg>
        <pc:spChg chg="mod ord">
          <ac:chgData name="Lucy Harber" userId="13cfd53a-3a69-474d-9bc9-56051f728060" providerId="ADAL" clId="{30590B9F-0A17-49D0-8AC1-09481EF31A1A}" dt="2021-05-28T16:47:59.546" v="33" actId="14100"/>
          <ac:spMkLst>
            <pc:docMk/>
            <pc:sldMk cId="1962345236" sldId="257"/>
            <ac:spMk id="9" creationId="{00000000-0000-0000-0000-000000000000}"/>
          </ac:spMkLst>
        </pc:spChg>
      </pc:sldChg>
      <pc:sldChg chg="addSp delSp modSp mod chgLayout modNotes">
        <pc:chgData name="Lucy Harber" userId="13cfd53a-3a69-474d-9bc9-56051f728060" providerId="ADAL" clId="{30590B9F-0A17-49D0-8AC1-09481EF31A1A}" dt="2021-05-28T20:39:32.366" v="1408"/>
        <pc:sldMkLst>
          <pc:docMk/>
          <pc:sldMk cId="3893578773" sldId="259"/>
        </pc:sldMkLst>
        <pc:spChg chg="add del mod">
          <ac:chgData name="Lucy Harber" userId="13cfd53a-3a69-474d-9bc9-56051f728060" providerId="ADAL" clId="{30590B9F-0A17-49D0-8AC1-09481EF31A1A}" dt="2021-05-28T16:52:10.879" v="36" actId="6264"/>
          <ac:spMkLst>
            <pc:docMk/>
            <pc:sldMk cId="3893578773" sldId="259"/>
            <ac:spMk id="2" creationId="{1F48B313-9646-45B4-899F-59D3B0E22EBB}"/>
          </ac:spMkLst>
        </pc:spChg>
        <pc:spChg chg="add del mod">
          <ac:chgData name="Lucy Harber" userId="13cfd53a-3a69-474d-9bc9-56051f728060" providerId="ADAL" clId="{30590B9F-0A17-49D0-8AC1-09481EF31A1A}" dt="2021-05-28T16:52:10.879" v="36" actId="6264"/>
          <ac:spMkLst>
            <pc:docMk/>
            <pc:sldMk cId="3893578773" sldId="259"/>
            <ac:spMk id="3" creationId="{3B06BF21-81B2-43DF-8A63-83FAA77D6E5C}"/>
          </ac:spMkLst>
        </pc:spChg>
        <pc:spChg chg="mod ord">
          <ac:chgData name="Lucy Harber" userId="13cfd53a-3a69-474d-9bc9-56051f728060" providerId="ADAL" clId="{30590B9F-0A17-49D0-8AC1-09481EF31A1A}" dt="2021-05-28T16:52:10.879" v="36" actId="6264"/>
          <ac:spMkLst>
            <pc:docMk/>
            <pc:sldMk cId="3893578773" sldId="259"/>
            <ac:spMk id="6" creationId="{00000000-0000-0000-0000-000000000000}"/>
          </ac:spMkLst>
        </pc:spChg>
        <pc:spChg chg="mod ord">
          <ac:chgData name="Lucy Harber" userId="13cfd53a-3a69-474d-9bc9-56051f728060" providerId="ADAL" clId="{30590B9F-0A17-49D0-8AC1-09481EF31A1A}" dt="2021-05-28T16:52:18.622" v="37" actId="12"/>
          <ac:spMkLst>
            <pc:docMk/>
            <pc:sldMk cId="3893578773" sldId="259"/>
            <ac:spMk id="9" creationId="{00000000-0000-0000-0000-000000000000}"/>
          </ac:spMkLst>
        </pc:spChg>
      </pc:sldChg>
      <pc:sldChg chg="modSp mod modNotes">
        <pc:chgData name="Lucy Harber" userId="13cfd53a-3a69-474d-9bc9-56051f728060" providerId="ADAL" clId="{30590B9F-0A17-49D0-8AC1-09481EF31A1A}" dt="2021-05-28T20:40:03.117" v="1434"/>
        <pc:sldMkLst>
          <pc:docMk/>
          <pc:sldMk cId="4164424853" sldId="275"/>
        </pc:sldMkLst>
        <pc:spChg chg="mod">
          <ac:chgData name="Lucy Harber" userId="13cfd53a-3a69-474d-9bc9-56051f728060" providerId="ADAL" clId="{30590B9F-0A17-49D0-8AC1-09481EF31A1A}" dt="2021-05-28T18:37:47.171" v="670" actId="1036"/>
          <ac:spMkLst>
            <pc:docMk/>
            <pc:sldMk cId="4164424853" sldId="275"/>
            <ac:spMk id="2" creationId="{FBD45356-4BC5-428C-A921-00EE6B33F5DD}"/>
          </ac:spMkLst>
        </pc:spChg>
        <pc:picChg chg="mod">
          <ac:chgData name="Lucy Harber" userId="13cfd53a-3a69-474d-9bc9-56051f728060" providerId="ADAL" clId="{30590B9F-0A17-49D0-8AC1-09481EF31A1A}" dt="2021-05-28T18:37:49.483" v="671" actId="1036"/>
          <ac:picMkLst>
            <pc:docMk/>
            <pc:sldMk cId="4164424853" sldId="275"/>
            <ac:picMk id="5" creationId="{B9F79F54-5843-4DD7-9461-8A6650A69517}"/>
          </ac:picMkLst>
        </pc:picChg>
      </pc:sldChg>
      <pc:sldChg chg="addSp delSp modSp mod modClrScheme chgLayout modNotes">
        <pc:chgData name="Lucy Harber" userId="13cfd53a-3a69-474d-9bc9-56051f728060" providerId="ADAL" clId="{30590B9F-0A17-49D0-8AC1-09481EF31A1A}" dt="2021-05-28T20:39:46.238" v="1419"/>
        <pc:sldMkLst>
          <pc:docMk/>
          <pc:sldMk cId="3670309578" sldId="278"/>
        </pc:sldMkLst>
        <pc:spChg chg="add del mod">
          <ac:chgData name="Lucy Harber" userId="13cfd53a-3a69-474d-9bc9-56051f728060" providerId="ADAL" clId="{30590B9F-0A17-49D0-8AC1-09481EF31A1A}" dt="2021-05-28T17:17:21.531" v="295" actId="6264"/>
          <ac:spMkLst>
            <pc:docMk/>
            <pc:sldMk cId="3670309578" sldId="278"/>
            <ac:spMk id="2" creationId="{B76C0D8B-489F-402E-9589-E2297A2DC7B4}"/>
          </ac:spMkLst>
        </pc:spChg>
        <pc:spChg chg="add del mod">
          <ac:chgData name="Lucy Harber" userId="13cfd53a-3a69-474d-9bc9-56051f728060" providerId="ADAL" clId="{30590B9F-0A17-49D0-8AC1-09481EF31A1A}" dt="2021-05-28T17:17:21.531" v="295" actId="6264"/>
          <ac:spMkLst>
            <pc:docMk/>
            <pc:sldMk cId="3670309578" sldId="278"/>
            <ac:spMk id="3" creationId="{D9E195F2-8778-4C8F-83D2-0125F1938194}"/>
          </ac:spMkLst>
        </pc:spChg>
        <pc:spChg chg="mod ord">
          <ac:chgData name="Lucy Harber" userId="13cfd53a-3a69-474d-9bc9-56051f728060" providerId="ADAL" clId="{30590B9F-0A17-49D0-8AC1-09481EF31A1A}" dt="2021-05-28T17:25:34.580" v="325" actId="20577"/>
          <ac:spMkLst>
            <pc:docMk/>
            <pc:sldMk cId="3670309578" sldId="278"/>
            <ac:spMk id="4" creationId="{5ABECE92-377B-463E-BA6B-17F8B4819C19}"/>
          </ac:spMkLst>
        </pc:spChg>
        <pc:spChg chg="mod ord">
          <ac:chgData name="Lucy Harber" userId="13cfd53a-3a69-474d-9bc9-56051f728060" providerId="ADAL" clId="{30590B9F-0A17-49D0-8AC1-09481EF31A1A}" dt="2021-05-28T17:24:04.680" v="316" actId="14100"/>
          <ac:spMkLst>
            <pc:docMk/>
            <pc:sldMk cId="3670309578" sldId="278"/>
            <ac:spMk id="6" creationId="{522896CD-94BE-45D7-859F-A1E008DF688C}"/>
          </ac:spMkLst>
        </pc:spChg>
        <pc:spChg chg="mod">
          <ac:chgData name="Lucy Harber" userId="13cfd53a-3a69-474d-9bc9-56051f728060" providerId="ADAL" clId="{30590B9F-0A17-49D0-8AC1-09481EF31A1A}" dt="2021-05-28T17:24:51.819" v="324" actId="1036"/>
          <ac:spMkLst>
            <pc:docMk/>
            <pc:sldMk cId="3670309578" sldId="278"/>
            <ac:spMk id="18" creationId="{2B6C3779-1158-42D6-9788-AC782FEE3E26}"/>
          </ac:spMkLst>
        </pc:spChg>
        <pc:picChg chg="mod">
          <ac:chgData name="Lucy Harber" userId="13cfd53a-3a69-474d-9bc9-56051f728060" providerId="ADAL" clId="{30590B9F-0A17-49D0-8AC1-09481EF31A1A}" dt="2021-05-28T17:24:44.366" v="318" actId="14861"/>
          <ac:picMkLst>
            <pc:docMk/>
            <pc:sldMk cId="3670309578" sldId="278"/>
            <ac:picMk id="1028" creationId="{64F4201E-8089-4961-A22E-14D38B4E25CA}"/>
          </ac:picMkLst>
        </pc:picChg>
      </pc:sldChg>
      <pc:sldChg chg="addSp delSp modSp mod modClrScheme chgLayout modNotes">
        <pc:chgData name="Lucy Harber" userId="13cfd53a-3a69-474d-9bc9-56051f728060" providerId="ADAL" clId="{30590B9F-0A17-49D0-8AC1-09481EF31A1A}" dt="2021-05-28T20:40:08.374" v="1438"/>
        <pc:sldMkLst>
          <pc:docMk/>
          <pc:sldMk cId="2595718115" sldId="293"/>
        </pc:sldMkLst>
        <pc:spChg chg="mod ord">
          <ac:chgData name="Lucy Harber" userId="13cfd53a-3a69-474d-9bc9-56051f728060" providerId="ADAL" clId="{30590B9F-0A17-49D0-8AC1-09481EF31A1A}" dt="2021-05-28T18:52:27.109" v="889" actId="14100"/>
          <ac:spMkLst>
            <pc:docMk/>
            <pc:sldMk cId="2595718115" sldId="293"/>
            <ac:spMk id="2" creationId="{0F49DA96-443D-47E6-BA53-38F3389C6C4E}"/>
          </ac:spMkLst>
        </pc:spChg>
        <pc:spChg chg="mod ord">
          <ac:chgData name="Lucy Harber" userId="13cfd53a-3a69-474d-9bc9-56051f728060" providerId="ADAL" clId="{30590B9F-0A17-49D0-8AC1-09481EF31A1A}" dt="2021-05-28T18:50:22.252" v="854" actId="14100"/>
          <ac:spMkLst>
            <pc:docMk/>
            <pc:sldMk cId="2595718115" sldId="293"/>
            <ac:spMk id="3" creationId="{8418A63A-E0E1-44ED-8EFB-F5D4DED30F5A}"/>
          </ac:spMkLst>
        </pc:spChg>
        <pc:spChg chg="add del mod">
          <ac:chgData name="Lucy Harber" userId="13cfd53a-3a69-474d-9bc9-56051f728060" providerId="ADAL" clId="{30590B9F-0A17-49D0-8AC1-09481EF31A1A}" dt="2021-05-28T18:49:36.904" v="849" actId="6264"/>
          <ac:spMkLst>
            <pc:docMk/>
            <pc:sldMk cId="2595718115" sldId="293"/>
            <ac:spMk id="4" creationId="{84C99BD8-30D6-4A4D-8B6B-DDA921601152}"/>
          </ac:spMkLst>
        </pc:spChg>
        <pc:spChg chg="add del mod">
          <ac:chgData name="Lucy Harber" userId="13cfd53a-3a69-474d-9bc9-56051f728060" providerId="ADAL" clId="{30590B9F-0A17-49D0-8AC1-09481EF31A1A}" dt="2021-05-28T18:49:36.904" v="849" actId="6264"/>
          <ac:spMkLst>
            <pc:docMk/>
            <pc:sldMk cId="2595718115" sldId="293"/>
            <ac:spMk id="5" creationId="{7C093B47-D696-4B51-8A70-F78633BC5BC5}"/>
          </ac:spMkLst>
        </pc:spChg>
        <pc:spChg chg="add mod">
          <ac:chgData name="Lucy Harber" userId="13cfd53a-3a69-474d-9bc9-56051f728060" providerId="ADAL" clId="{30590B9F-0A17-49D0-8AC1-09481EF31A1A}" dt="2021-05-28T18:54:41.244" v="990" actId="1035"/>
          <ac:spMkLst>
            <pc:docMk/>
            <pc:sldMk cId="2595718115" sldId="293"/>
            <ac:spMk id="6" creationId="{C4041C4A-97E6-4E88-BC47-B65923B31F0F}"/>
          </ac:spMkLst>
        </pc:spChg>
        <pc:picChg chg="mod">
          <ac:chgData name="Lucy Harber" userId="13cfd53a-3a69-474d-9bc9-56051f728060" providerId="ADAL" clId="{30590B9F-0A17-49D0-8AC1-09481EF31A1A}" dt="2021-05-28T18:54:12.220" v="978" actId="1037"/>
          <ac:picMkLst>
            <pc:docMk/>
            <pc:sldMk cId="2595718115" sldId="293"/>
            <ac:picMk id="17" creationId="{D69F7AD1-293B-45A7-906F-7AF1B7255BBC}"/>
          </ac:picMkLst>
        </pc:picChg>
        <pc:picChg chg="mod">
          <ac:chgData name="Lucy Harber" userId="13cfd53a-3a69-474d-9bc9-56051f728060" providerId="ADAL" clId="{30590B9F-0A17-49D0-8AC1-09481EF31A1A}" dt="2021-05-28T18:54:34.300" v="980" actId="465"/>
          <ac:picMkLst>
            <pc:docMk/>
            <pc:sldMk cId="2595718115" sldId="293"/>
            <ac:picMk id="19" creationId="{AE6DF9B3-AA6C-4295-88DB-D45A18B18691}"/>
          </ac:picMkLst>
        </pc:picChg>
        <pc:picChg chg="mod">
          <ac:chgData name="Lucy Harber" userId="13cfd53a-3a69-474d-9bc9-56051f728060" providerId="ADAL" clId="{30590B9F-0A17-49D0-8AC1-09481EF31A1A}" dt="2021-05-28T18:53:58.057" v="963" actId="1076"/>
          <ac:picMkLst>
            <pc:docMk/>
            <pc:sldMk cId="2595718115" sldId="293"/>
            <ac:picMk id="21" creationId="{F4214E6F-D867-46F3-8425-E9F4293E39AD}"/>
          </ac:picMkLst>
        </pc:picChg>
        <pc:picChg chg="mod">
          <ac:chgData name="Lucy Harber" userId="13cfd53a-3a69-474d-9bc9-56051f728060" providerId="ADAL" clId="{30590B9F-0A17-49D0-8AC1-09481EF31A1A}" dt="2021-05-28T18:54:34.300" v="980" actId="465"/>
          <ac:picMkLst>
            <pc:docMk/>
            <pc:sldMk cId="2595718115" sldId="293"/>
            <ac:picMk id="26" creationId="{B6C9713A-2DD6-435B-AD14-D7055564F59D}"/>
          </ac:picMkLst>
        </pc:picChg>
        <pc:picChg chg="mod">
          <ac:chgData name="Lucy Harber" userId="13cfd53a-3a69-474d-9bc9-56051f728060" providerId="ADAL" clId="{30590B9F-0A17-49D0-8AC1-09481EF31A1A}" dt="2021-05-28T18:51:35.219" v="883" actId="14861"/>
          <ac:picMkLst>
            <pc:docMk/>
            <pc:sldMk cId="2595718115" sldId="293"/>
            <ac:picMk id="29" creationId="{A4009743-DC29-4540-849B-C7CE917A06CC}"/>
          </ac:picMkLst>
        </pc:picChg>
        <pc:cxnChg chg="del mod">
          <ac:chgData name="Lucy Harber" userId="13cfd53a-3a69-474d-9bc9-56051f728060" providerId="ADAL" clId="{30590B9F-0A17-49D0-8AC1-09481EF31A1A}" dt="2021-05-28T18:51:56.467" v="886" actId="478"/>
          <ac:cxnSpMkLst>
            <pc:docMk/>
            <pc:sldMk cId="2595718115" sldId="293"/>
            <ac:cxnSpMk id="16" creationId="{C1675629-ADF0-4C34-91AE-18831FBE9B99}"/>
          </ac:cxnSpMkLst>
        </pc:cxnChg>
      </pc:sldChg>
      <pc:sldChg chg="modSp mod modClrScheme chgLayout modNotes">
        <pc:chgData name="Lucy Harber" userId="13cfd53a-3a69-474d-9bc9-56051f728060" providerId="ADAL" clId="{30590B9F-0A17-49D0-8AC1-09481EF31A1A}" dt="2021-05-28T20:40:14.239" v="1441"/>
        <pc:sldMkLst>
          <pc:docMk/>
          <pc:sldMk cId="2105003803" sldId="296"/>
        </pc:sldMkLst>
        <pc:spChg chg="mod ord">
          <ac:chgData name="Lucy Harber" userId="13cfd53a-3a69-474d-9bc9-56051f728060" providerId="ADAL" clId="{30590B9F-0A17-49D0-8AC1-09481EF31A1A}" dt="2021-05-28T19:12:19.768" v="1155" actId="14100"/>
          <ac:spMkLst>
            <pc:docMk/>
            <pc:sldMk cId="2105003803" sldId="296"/>
            <ac:spMk id="2" creationId="{0F49DA96-443D-47E6-BA53-38F3389C6C4E}"/>
          </ac:spMkLst>
        </pc:spChg>
        <pc:spChg chg="mod ord">
          <ac:chgData name="Lucy Harber" userId="13cfd53a-3a69-474d-9bc9-56051f728060" providerId="ADAL" clId="{30590B9F-0A17-49D0-8AC1-09481EF31A1A}" dt="2021-05-28T19:12:14.756" v="1154" actId="700"/>
          <ac:spMkLst>
            <pc:docMk/>
            <pc:sldMk cId="2105003803" sldId="296"/>
            <ac:spMk id="3" creationId="{8418A63A-E0E1-44ED-8EFB-F5D4DED30F5A}"/>
          </ac:spMkLst>
        </pc:spChg>
        <pc:spChg chg="mod">
          <ac:chgData name="Lucy Harber" userId="13cfd53a-3a69-474d-9bc9-56051f728060" providerId="ADAL" clId="{30590B9F-0A17-49D0-8AC1-09481EF31A1A}" dt="2021-05-28T19:14:06.456" v="1204" actId="207"/>
          <ac:spMkLst>
            <pc:docMk/>
            <pc:sldMk cId="2105003803" sldId="296"/>
            <ac:spMk id="5" creationId="{663717F5-9194-4BD1-93E2-761C1C72D22E}"/>
          </ac:spMkLst>
        </pc:spChg>
        <pc:spChg chg="mod">
          <ac:chgData name="Lucy Harber" userId="13cfd53a-3a69-474d-9bc9-56051f728060" providerId="ADAL" clId="{30590B9F-0A17-49D0-8AC1-09481EF31A1A}" dt="2021-05-28T19:14:42.976" v="1211" actId="1036"/>
          <ac:spMkLst>
            <pc:docMk/>
            <pc:sldMk cId="2105003803" sldId="296"/>
            <ac:spMk id="14" creationId="{9DE42E75-654A-48C6-A2FC-F4FB71A7ACD7}"/>
          </ac:spMkLst>
        </pc:spChg>
        <pc:spChg chg="mod">
          <ac:chgData name="Lucy Harber" userId="13cfd53a-3a69-474d-9bc9-56051f728060" providerId="ADAL" clId="{30590B9F-0A17-49D0-8AC1-09481EF31A1A}" dt="2021-05-28T19:14:42.976" v="1211" actId="1036"/>
          <ac:spMkLst>
            <pc:docMk/>
            <pc:sldMk cId="2105003803" sldId="296"/>
            <ac:spMk id="15" creationId="{D3F114B1-648F-488A-838A-D9CF2C04191D}"/>
          </ac:spMkLst>
        </pc:spChg>
        <pc:spChg chg="mod">
          <ac:chgData name="Lucy Harber" userId="13cfd53a-3a69-474d-9bc9-56051f728060" providerId="ADAL" clId="{30590B9F-0A17-49D0-8AC1-09481EF31A1A}" dt="2021-05-28T19:14:42.976" v="1211" actId="1036"/>
          <ac:spMkLst>
            <pc:docMk/>
            <pc:sldMk cId="2105003803" sldId="296"/>
            <ac:spMk id="16" creationId="{C38EBE06-1E93-4EF0-8D8A-3C6B7E5C1E38}"/>
          </ac:spMkLst>
        </pc:spChg>
        <pc:spChg chg="mod">
          <ac:chgData name="Lucy Harber" userId="13cfd53a-3a69-474d-9bc9-56051f728060" providerId="ADAL" clId="{30590B9F-0A17-49D0-8AC1-09481EF31A1A}" dt="2021-05-28T19:14:42.976" v="1211" actId="1036"/>
          <ac:spMkLst>
            <pc:docMk/>
            <pc:sldMk cId="2105003803" sldId="296"/>
            <ac:spMk id="17" creationId="{ADB258A1-C453-4DCB-9AB9-79F283313B57}"/>
          </ac:spMkLst>
        </pc:spChg>
        <pc:picChg chg="mod">
          <ac:chgData name="Lucy Harber" userId="13cfd53a-3a69-474d-9bc9-56051f728060" providerId="ADAL" clId="{30590B9F-0A17-49D0-8AC1-09481EF31A1A}" dt="2021-05-28T19:14:42.976" v="1211" actId="1036"/>
          <ac:picMkLst>
            <pc:docMk/>
            <pc:sldMk cId="2105003803" sldId="296"/>
            <ac:picMk id="7" creationId="{9C172A64-761F-4413-ACA9-20160B84B007}"/>
          </ac:picMkLst>
        </pc:picChg>
        <pc:picChg chg="mod">
          <ac:chgData name="Lucy Harber" userId="13cfd53a-3a69-474d-9bc9-56051f728060" providerId="ADAL" clId="{30590B9F-0A17-49D0-8AC1-09481EF31A1A}" dt="2021-05-28T19:14:42.976" v="1211" actId="1036"/>
          <ac:picMkLst>
            <pc:docMk/>
            <pc:sldMk cId="2105003803" sldId="296"/>
            <ac:picMk id="9" creationId="{B60D92BE-F6D4-4E58-AF6F-D07471AAF1E8}"/>
          </ac:picMkLst>
        </pc:picChg>
        <pc:picChg chg="mod">
          <ac:chgData name="Lucy Harber" userId="13cfd53a-3a69-474d-9bc9-56051f728060" providerId="ADAL" clId="{30590B9F-0A17-49D0-8AC1-09481EF31A1A}" dt="2021-05-28T19:14:42.976" v="1211" actId="1036"/>
          <ac:picMkLst>
            <pc:docMk/>
            <pc:sldMk cId="2105003803" sldId="296"/>
            <ac:picMk id="11" creationId="{4B07E36C-86C8-4BCA-AB8C-9671E6DE98E1}"/>
          </ac:picMkLst>
        </pc:picChg>
        <pc:picChg chg="mod">
          <ac:chgData name="Lucy Harber" userId="13cfd53a-3a69-474d-9bc9-56051f728060" providerId="ADAL" clId="{30590B9F-0A17-49D0-8AC1-09481EF31A1A}" dt="2021-05-28T19:14:42.976" v="1211" actId="1036"/>
          <ac:picMkLst>
            <pc:docMk/>
            <pc:sldMk cId="2105003803" sldId="296"/>
            <ac:picMk id="13" creationId="{DDA040C9-9911-4152-83EA-105BABE84C7C}"/>
          </ac:picMkLst>
        </pc:picChg>
      </pc:sldChg>
      <pc:sldChg chg="delSp modSp mod modClrScheme chgLayout modNotes">
        <pc:chgData name="Lucy Harber" userId="13cfd53a-3a69-474d-9bc9-56051f728060" providerId="ADAL" clId="{30590B9F-0A17-49D0-8AC1-09481EF31A1A}" dt="2021-05-28T20:43:04.744" v="1485" actId="1076"/>
        <pc:sldMkLst>
          <pc:docMk/>
          <pc:sldMk cId="2839702158" sldId="305"/>
        </pc:sldMkLst>
        <pc:spChg chg="mod ord">
          <ac:chgData name="Lucy Harber" userId="13cfd53a-3a69-474d-9bc9-56051f728060" providerId="ADAL" clId="{30590B9F-0A17-49D0-8AC1-09481EF31A1A}" dt="2021-05-28T19:10:45.894" v="1085" actId="1037"/>
          <ac:spMkLst>
            <pc:docMk/>
            <pc:sldMk cId="2839702158" sldId="305"/>
            <ac:spMk id="2" creationId="{1D118ED3-5E86-402A-82B2-8688B0609F02}"/>
          </ac:spMkLst>
        </pc:spChg>
        <pc:spChg chg="mod ord">
          <ac:chgData name="Lucy Harber" userId="13cfd53a-3a69-474d-9bc9-56051f728060" providerId="ADAL" clId="{30590B9F-0A17-49D0-8AC1-09481EF31A1A}" dt="2021-05-28T19:11:43.582" v="1142" actId="1035"/>
          <ac:spMkLst>
            <pc:docMk/>
            <pc:sldMk cId="2839702158" sldId="305"/>
            <ac:spMk id="3" creationId="{30ADF678-41EF-4EE9-A238-1E1A1B83FEC2}"/>
          </ac:spMkLst>
        </pc:spChg>
        <pc:spChg chg="mod">
          <ac:chgData name="Lucy Harber" userId="13cfd53a-3a69-474d-9bc9-56051f728060" providerId="ADAL" clId="{30590B9F-0A17-49D0-8AC1-09481EF31A1A}" dt="2021-05-28T19:11:50.910" v="1153" actId="1036"/>
          <ac:spMkLst>
            <pc:docMk/>
            <pc:sldMk cId="2839702158" sldId="305"/>
            <ac:spMk id="7" creationId="{246620CD-86CE-4759-BEDB-2EE5201D3A97}"/>
          </ac:spMkLst>
        </pc:spChg>
        <pc:picChg chg="mod">
          <ac:chgData name="Lucy Harber" userId="13cfd53a-3a69-474d-9bc9-56051f728060" providerId="ADAL" clId="{30590B9F-0A17-49D0-8AC1-09481EF31A1A}" dt="2021-05-28T19:11:48.519" v="1150" actId="1036"/>
          <ac:picMkLst>
            <pc:docMk/>
            <pc:sldMk cId="2839702158" sldId="305"/>
            <ac:picMk id="5" creationId="{7C68AFAB-4F77-4342-9A8D-E1A220006A84}"/>
          </ac:picMkLst>
        </pc:picChg>
        <pc:cxnChg chg="del mod">
          <ac:chgData name="Lucy Harber" userId="13cfd53a-3a69-474d-9bc9-56051f728060" providerId="ADAL" clId="{30590B9F-0A17-49D0-8AC1-09481EF31A1A}" dt="2021-05-28T19:11:26.822" v="1130" actId="478"/>
          <ac:cxnSpMkLst>
            <pc:docMk/>
            <pc:sldMk cId="2839702158" sldId="305"/>
            <ac:cxnSpMk id="6" creationId="{54BA06A8-54C1-41B4-81E8-30DADD3F0FE5}"/>
          </ac:cxnSpMkLst>
        </pc:cxnChg>
      </pc:sldChg>
      <pc:sldChg chg="addSp delSp modSp mod modClrScheme chgLayout modNotes">
        <pc:chgData name="Lucy Harber" userId="13cfd53a-3a69-474d-9bc9-56051f728060" providerId="ADAL" clId="{30590B9F-0A17-49D0-8AC1-09481EF31A1A}" dt="2021-05-28T20:40:05.309" v="1436"/>
        <pc:sldMkLst>
          <pc:docMk/>
          <pc:sldMk cId="422636539" sldId="308"/>
        </pc:sldMkLst>
        <pc:spChg chg="mod ord">
          <ac:chgData name="Lucy Harber" userId="13cfd53a-3a69-474d-9bc9-56051f728060" providerId="ADAL" clId="{30590B9F-0A17-49D0-8AC1-09481EF31A1A}" dt="2021-05-28T18:42:49.635" v="787" actId="1076"/>
          <ac:spMkLst>
            <pc:docMk/>
            <pc:sldMk cId="422636539" sldId="308"/>
            <ac:spMk id="2" creationId="{FBD45356-4BC5-428C-A921-00EE6B33F5DD}"/>
          </ac:spMkLst>
        </pc:spChg>
        <pc:spChg chg="add del mod ord">
          <ac:chgData name="Lucy Harber" userId="13cfd53a-3a69-474d-9bc9-56051f728060" providerId="ADAL" clId="{30590B9F-0A17-49D0-8AC1-09481EF31A1A}" dt="2021-05-28T18:40:44.453" v="687" actId="478"/>
          <ac:spMkLst>
            <pc:docMk/>
            <pc:sldMk cId="422636539" sldId="308"/>
            <ac:spMk id="3" creationId="{D1D990AE-C3A4-411E-8F49-2E622BF5B6CE}"/>
          </ac:spMkLst>
        </pc:spChg>
        <pc:spChg chg="mod">
          <ac:chgData name="Lucy Harber" userId="13cfd53a-3a69-474d-9bc9-56051f728060" providerId="ADAL" clId="{30590B9F-0A17-49D0-8AC1-09481EF31A1A}" dt="2021-05-28T18:42:42.519" v="786" actId="1035"/>
          <ac:spMkLst>
            <pc:docMk/>
            <pc:sldMk cId="422636539" sldId="308"/>
            <ac:spMk id="17" creationId="{352A4CC6-42F8-4419-BBEE-4B8C6BD467D2}"/>
          </ac:spMkLst>
        </pc:spChg>
        <pc:spChg chg="mod">
          <ac:chgData name="Lucy Harber" userId="13cfd53a-3a69-474d-9bc9-56051f728060" providerId="ADAL" clId="{30590B9F-0A17-49D0-8AC1-09481EF31A1A}" dt="2021-05-28T18:42:42.519" v="786" actId="1035"/>
          <ac:spMkLst>
            <pc:docMk/>
            <pc:sldMk cId="422636539" sldId="308"/>
            <ac:spMk id="18" creationId="{49B59F69-7475-4B05-BE9A-22472E8BF640}"/>
          </ac:spMkLst>
        </pc:spChg>
        <pc:spChg chg="mod">
          <ac:chgData name="Lucy Harber" userId="13cfd53a-3a69-474d-9bc9-56051f728060" providerId="ADAL" clId="{30590B9F-0A17-49D0-8AC1-09481EF31A1A}" dt="2021-05-28T18:42:42.519" v="786" actId="1035"/>
          <ac:spMkLst>
            <pc:docMk/>
            <pc:sldMk cId="422636539" sldId="308"/>
            <ac:spMk id="20" creationId="{FADA48B2-687B-486A-BAE6-4AA337A33212}"/>
          </ac:spMkLst>
        </pc:spChg>
        <pc:spChg chg="mod">
          <ac:chgData name="Lucy Harber" userId="13cfd53a-3a69-474d-9bc9-56051f728060" providerId="ADAL" clId="{30590B9F-0A17-49D0-8AC1-09481EF31A1A}" dt="2021-05-28T18:42:42.519" v="786" actId="1035"/>
          <ac:spMkLst>
            <pc:docMk/>
            <pc:sldMk cId="422636539" sldId="308"/>
            <ac:spMk id="21" creationId="{1A745BCC-644B-4B10-BEB7-6525F743A4EB}"/>
          </ac:spMkLst>
        </pc:spChg>
        <pc:spChg chg="mod">
          <ac:chgData name="Lucy Harber" userId="13cfd53a-3a69-474d-9bc9-56051f728060" providerId="ADAL" clId="{30590B9F-0A17-49D0-8AC1-09481EF31A1A}" dt="2021-05-28T18:42:42.519" v="786" actId="1035"/>
          <ac:spMkLst>
            <pc:docMk/>
            <pc:sldMk cId="422636539" sldId="308"/>
            <ac:spMk id="25" creationId="{10A07474-381C-4409-8445-2404392DE52E}"/>
          </ac:spMkLst>
        </pc:spChg>
        <pc:spChg chg="mod">
          <ac:chgData name="Lucy Harber" userId="13cfd53a-3a69-474d-9bc9-56051f728060" providerId="ADAL" clId="{30590B9F-0A17-49D0-8AC1-09481EF31A1A}" dt="2021-05-28T18:42:42.519" v="786" actId="1035"/>
          <ac:spMkLst>
            <pc:docMk/>
            <pc:sldMk cId="422636539" sldId="308"/>
            <ac:spMk id="26" creationId="{DA249AF2-ECA3-412B-AB9C-83526A1C1F0F}"/>
          </ac:spMkLst>
        </pc:spChg>
        <pc:picChg chg="mod">
          <ac:chgData name="Lucy Harber" userId="13cfd53a-3a69-474d-9bc9-56051f728060" providerId="ADAL" clId="{30590B9F-0A17-49D0-8AC1-09481EF31A1A}" dt="2021-05-28T18:42:42.519" v="786" actId="1035"/>
          <ac:picMkLst>
            <pc:docMk/>
            <pc:sldMk cId="422636539" sldId="308"/>
            <ac:picMk id="4" creationId="{F14CFF2F-967A-4769-8222-A0BE4E6D4B7A}"/>
          </ac:picMkLst>
        </pc:picChg>
        <pc:picChg chg="mod">
          <ac:chgData name="Lucy Harber" userId="13cfd53a-3a69-474d-9bc9-56051f728060" providerId="ADAL" clId="{30590B9F-0A17-49D0-8AC1-09481EF31A1A}" dt="2021-05-28T18:42:42.519" v="786" actId="1035"/>
          <ac:picMkLst>
            <pc:docMk/>
            <pc:sldMk cId="422636539" sldId="308"/>
            <ac:picMk id="6" creationId="{1D1302ED-3AEA-474C-AF2D-870806906D4F}"/>
          </ac:picMkLst>
        </pc:picChg>
        <pc:picChg chg="mod">
          <ac:chgData name="Lucy Harber" userId="13cfd53a-3a69-474d-9bc9-56051f728060" providerId="ADAL" clId="{30590B9F-0A17-49D0-8AC1-09481EF31A1A}" dt="2021-05-28T18:42:42.519" v="786" actId="1035"/>
          <ac:picMkLst>
            <pc:docMk/>
            <pc:sldMk cId="422636539" sldId="308"/>
            <ac:picMk id="10" creationId="{764FAF54-07E3-48D3-9B80-F9DDB91B5416}"/>
          </ac:picMkLst>
        </pc:picChg>
        <pc:picChg chg="mod">
          <ac:chgData name="Lucy Harber" userId="13cfd53a-3a69-474d-9bc9-56051f728060" providerId="ADAL" clId="{30590B9F-0A17-49D0-8AC1-09481EF31A1A}" dt="2021-05-28T18:42:42.519" v="786" actId="1035"/>
          <ac:picMkLst>
            <pc:docMk/>
            <pc:sldMk cId="422636539" sldId="308"/>
            <ac:picMk id="12" creationId="{BCE6AC32-E939-4413-8483-68D659C59D6A}"/>
          </ac:picMkLst>
        </pc:picChg>
        <pc:picChg chg="mod">
          <ac:chgData name="Lucy Harber" userId="13cfd53a-3a69-474d-9bc9-56051f728060" providerId="ADAL" clId="{30590B9F-0A17-49D0-8AC1-09481EF31A1A}" dt="2021-05-28T18:42:42.519" v="786" actId="1035"/>
          <ac:picMkLst>
            <pc:docMk/>
            <pc:sldMk cId="422636539" sldId="308"/>
            <ac:picMk id="14" creationId="{4285D79D-C997-4BC2-B44B-711A9C95EBDF}"/>
          </ac:picMkLst>
        </pc:picChg>
        <pc:picChg chg="mod">
          <ac:chgData name="Lucy Harber" userId="13cfd53a-3a69-474d-9bc9-56051f728060" providerId="ADAL" clId="{30590B9F-0A17-49D0-8AC1-09481EF31A1A}" dt="2021-05-28T18:42:42.519" v="786" actId="1035"/>
          <ac:picMkLst>
            <pc:docMk/>
            <pc:sldMk cId="422636539" sldId="308"/>
            <ac:picMk id="16" creationId="{B0E17473-BC1B-4C15-8940-DE3AAAD07223}"/>
          </ac:picMkLst>
        </pc:picChg>
        <pc:picChg chg="mod">
          <ac:chgData name="Lucy Harber" userId="13cfd53a-3a69-474d-9bc9-56051f728060" providerId="ADAL" clId="{30590B9F-0A17-49D0-8AC1-09481EF31A1A}" dt="2021-05-28T18:42:42.519" v="786" actId="1035"/>
          <ac:picMkLst>
            <pc:docMk/>
            <pc:sldMk cId="422636539" sldId="308"/>
            <ac:picMk id="23" creationId="{598916A6-8290-4F29-B2FD-3C82A7A64085}"/>
          </ac:picMkLst>
        </pc:picChg>
      </pc:sldChg>
      <pc:sldChg chg="addSp delSp modSp mod modClrScheme chgLayout modNotes">
        <pc:chgData name="Lucy Harber" userId="13cfd53a-3a69-474d-9bc9-56051f728060" providerId="ADAL" clId="{30590B9F-0A17-49D0-8AC1-09481EF31A1A}" dt="2021-05-28T20:42:30.240" v="1476" actId="1076"/>
        <pc:sldMkLst>
          <pc:docMk/>
          <pc:sldMk cId="2426197554" sldId="314"/>
        </pc:sldMkLst>
        <pc:spChg chg="mod ord">
          <ac:chgData name="Lucy Harber" userId="13cfd53a-3a69-474d-9bc9-56051f728060" providerId="ADAL" clId="{30590B9F-0A17-49D0-8AC1-09481EF31A1A}" dt="2021-05-28T18:38:34.134" v="685" actId="1076"/>
          <ac:spMkLst>
            <pc:docMk/>
            <pc:sldMk cId="2426197554" sldId="314"/>
            <ac:spMk id="2" creationId="{FBD45356-4BC5-428C-A921-00EE6B33F5DD}"/>
          </ac:spMkLst>
        </pc:spChg>
        <pc:spChg chg="add del mod ord">
          <ac:chgData name="Lucy Harber" userId="13cfd53a-3a69-474d-9bc9-56051f728060" providerId="ADAL" clId="{30590B9F-0A17-49D0-8AC1-09481EF31A1A}" dt="2021-05-28T18:38:14.579" v="674" actId="478"/>
          <ac:spMkLst>
            <pc:docMk/>
            <pc:sldMk cId="2426197554" sldId="314"/>
            <ac:spMk id="3" creationId="{CD00C2C6-5F0D-4BE2-8412-21159D79D70A}"/>
          </ac:spMkLst>
        </pc:spChg>
        <pc:grpChg chg="mod">
          <ac:chgData name="Lucy Harber" userId="13cfd53a-3a69-474d-9bc9-56051f728060" providerId="ADAL" clId="{30590B9F-0A17-49D0-8AC1-09481EF31A1A}" dt="2021-05-28T18:38:26.964" v="684" actId="1038"/>
          <ac:grpSpMkLst>
            <pc:docMk/>
            <pc:sldMk cId="2426197554" sldId="314"/>
            <ac:grpSpMk id="29" creationId="{CA79C84D-D195-4857-88D4-416240A9359F}"/>
          </ac:grpSpMkLst>
        </pc:grpChg>
        <pc:grpChg chg="mod">
          <ac:chgData name="Lucy Harber" userId="13cfd53a-3a69-474d-9bc9-56051f728060" providerId="ADAL" clId="{30590B9F-0A17-49D0-8AC1-09481EF31A1A}" dt="2021-05-28T18:38:26.964" v="684" actId="1038"/>
          <ac:grpSpMkLst>
            <pc:docMk/>
            <pc:sldMk cId="2426197554" sldId="314"/>
            <ac:grpSpMk id="30" creationId="{A64BBA7E-C759-46A9-AC43-EC169E61E0FD}"/>
          </ac:grpSpMkLst>
        </pc:grpChg>
        <pc:grpChg chg="mod">
          <ac:chgData name="Lucy Harber" userId="13cfd53a-3a69-474d-9bc9-56051f728060" providerId="ADAL" clId="{30590B9F-0A17-49D0-8AC1-09481EF31A1A}" dt="2021-05-28T18:38:26.964" v="684" actId="1038"/>
          <ac:grpSpMkLst>
            <pc:docMk/>
            <pc:sldMk cId="2426197554" sldId="314"/>
            <ac:grpSpMk id="31" creationId="{94EE2FC4-C0CC-4660-A3B7-E884F17CE5D9}"/>
          </ac:grpSpMkLst>
        </pc:grpChg>
        <pc:grpChg chg="mod">
          <ac:chgData name="Lucy Harber" userId="13cfd53a-3a69-474d-9bc9-56051f728060" providerId="ADAL" clId="{30590B9F-0A17-49D0-8AC1-09481EF31A1A}" dt="2021-05-28T18:38:26.964" v="684" actId="1038"/>
          <ac:grpSpMkLst>
            <pc:docMk/>
            <pc:sldMk cId="2426197554" sldId="314"/>
            <ac:grpSpMk id="32" creationId="{F97A5931-8FBB-430A-8940-F7C021FE305F}"/>
          </ac:grpSpMkLst>
        </pc:grpChg>
      </pc:sldChg>
      <pc:sldChg chg="modSp mod modClrScheme chgLayout modNotes">
        <pc:chgData name="Lucy Harber" userId="13cfd53a-3a69-474d-9bc9-56051f728060" providerId="ADAL" clId="{30590B9F-0A17-49D0-8AC1-09481EF31A1A}" dt="2021-05-28T20:42:43.370" v="1479" actId="1076"/>
        <pc:sldMkLst>
          <pc:docMk/>
          <pc:sldMk cId="1709239801" sldId="319"/>
        </pc:sldMkLst>
        <pc:spChg chg="mod ord">
          <ac:chgData name="Lucy Harber" userId="13cfd53a-3a69-474d-9bc9-56051f728060" providerId="ADAL" clId="{30590B9F-0A17-49D0-8AC1-09481EF31A1A}" dt="2021-05-28T18:47:52.260" v="846" actId="1038"/>
          <ac:spMkLst>
            <pc:docMk/>
            <pc:sldMk cId="1709239801" sldId="319"/>
            <ac:spMk id="2" creationId="{80228CC4-97F5-4A98-9F54-E81E20F6DDB3}"/>
          </ac:spMkLst>
        </pc:spChg>
        <pc:spChg chg="mod">
          <ac:chgData name="Lucy Harber" userId="13cfd53a-3a69-474d-9bc9-56051f728060" providerId="ADAL" clId="{30590B9F-0A17-49D0-8AC1-09481EF31A1A}" dt="2021-05-28T18:47:52.260" v="846" actId="1038"/>
          <ac:spMkLst>
            <pc:docMk/>
            <pc:sldMk cId="1709239801" sldId="319"/>
            <ac:spMk id="5" creationId="{472648EE-B82A-49B4-A91A-E040E9DC65D8}"/>
          </ac:spMkLst>
        </pc:spChg>
        <pc:spChg chg="mod">
          <ac:chgData name="Lucy Harber" userId="13cfd53a-3a69-474d-9bc9-56051f728060" providerId="ADAL" clId="{30590B9F-0A17-49D0-8AC1-09481EF31A1A}" dt="2021-05-28T18:47:52.260" v="846" actId="1038"/>
          <ac:spMkLst>
            <pc:docMk/>
            <pc:sldMk cId="1709239801" sldId="319"/>
            <ac:spMk id="13" creationId="{A5C59449-366C-4999-ACE2-CF8E5EE54CCB}"/>
          </ac:spMkLst>
        </pc:spChg>
        <pc:spChg chg="mod">
          <ac:chgData name="Lucy Harber" userId="13cfd53a-3a69-474d-9bc9-56051f728060" providerId="ADAL" clId="{30590B9F-0A17-49D0-8AC1-09481EF31A1A}" dt="2021-05-28T18:47:52.260" v="846" actId="1038"/>
          <ac:spMkLst>
            <pc:docMk/>
            <pc:sldMk cId="1709239801" sldId="319"/>
            <ac:spMk id="14" creationId="{A3E62881-5268-4C43-A533-DA6C5961AFD7}"/>
          </ac:spMkLst>
        </pc:spChg>
        <pc:spChg chg="mod">
          <ac:chgData name="Lucy Harber" userId="13cfd53a-3a69-474d-9bc9-56051f728060" providerId="ADAL" clId="{30590B9F-0A17-49D0-8AC1-09481EF31A1A}" dt="2021-05-28T18:47:52.260" v="846" actId="1038"/>
          <ac:spMkLst>
            <pc:docMk/>
            <pc:sldMk cId="1709239801" sldId="319"/>
            <ac:spMk id="15" creationId="{11081EB0-1261-43A3-A228-A1C9092A094F}"/>
          </ac:spMkLst>
        </pc:spChg>
        <pc:spChg chg="mod">
          <ac:chgData name="Lucy Harber" userId="13cfd53a-3a69-474d-9bc9-56051f728060" providerId="ADAL" clId="{30590B9F-0A17-49D0-8AC1-09481EF31A1A}" dt="2021-05-28T18:47:52.260" v="846" actId="1038"/>
          <ac:spMkLst>
            <pc:docMk/>
            <pc:sldMk cId="1709239801" sldId="319"/>
            <ac:spMk id="16" creationId="{EE164469-30C6-4137-BB67-219111431659}"/>
          </ac:spMkLst>
        </pc:spChg>
        <pc:spChg chg="mod">
          <ac:chgData name="Lucy Harber" userId="13cfd53a-3a69-474d-9bc9-56051f728060" providerId="ADAL" clId="{30590B9F-0A17-49D0-8AC1-09481EF31A1A}" dt="2021-05-28T18:47:52.260" v="846" actId="1038"/>
          <ac:spMkLst>
            <pc:docMk/>
            <pc:sldMk cId="1709239801" sldId="319"/>
            <ac:spMk id="17" creationId="{3DD37FEF-AE43-4677-A9FF-5247B43AE8D6}"/>
          </ac:spMkLst>
        </pc:spChg>
        <pc:spChg chg="mod">
          <ac:chgData name="Lucy Harber" userId="13cfd53a-3a69-474d-9bc9-56051f728060" providerId="ADAL" clId="{30590B9F-0A17-49D0-8AC1-09481EF31A1A}" dt="2021-05-28T18:47:52.260" v="846" actId="1038"/>
          <ac:spMkLst>
            <pc:docMk/>
            <pc:sldMk cId="1709239801" sldId="319"/>
            <ac:spMk id="18" creationId="{D89D9CA4-7698-4CA8-8516-946DD0C22417}"/>
          </ac:spMkLst>
        </pc:spChg>
        <pc:spChg chg="mod">
          <ac:chgData name="Lucy Harber" userId="13cfd53a-3a69-474d-9bc9-56051f728060" providerId="ADAL" clId="{30590B9F-0A17-49D0-8AC1-09481EF31A1A}" dt="2021-05-28T18:47:52.260" v="846" actId="1038"/>
          <ac:spMkLst>
            <pc:docMk/>
            <pc:sldMk cId="1709239801" sldId="319"/>
            <ac:spMk id="19" creationId="{A0FD019D-75FF-47BD-A13C-3860ED994E57}"/>
          </ac:spMkLst>
        </pc:spChg>
        <pc:spChg chg="mod">
          <ac:chgData name="Lucy Harber" userId="13cfd53a-3a69-474d-9bc9-56051f728060" providerId="ADAL" clId="{30590B9F-0A17-49D0-8AC1-09481EF31A1A}" dt="2021-05-28T18:47:52.260" v="846" actId="1038"/>
          <ac:spMkLst>
            <pc:docMk/>
            <pc:sldMk cId="1709239801" sldId="319"/>
            <ac:spMk id="20" creationId="{BF158663-C0FF-4067-915E-168B2647FE08}"/>
          </ac:spMkLst>
        </pc:spChg>
        <pc:spChg chg="mod">
          <ac:chgData name="Lucy Harber" userId="13cfd53a-3a69-474d-9bc9-56051f728060" providerId="ADAL" clId="{30590B9F-0A17-49D0-8AC1-09481EF31A1A}" dt="2021-05-28T18:47:52.260" v="846" actId="1038"/>
          <ac:spMkLst>
            <pc:docMk/>
            <pc:sldMk cId="1709239801" sldId="319"/>
            <ac:spMk id="21" creationId="{E3172CDA-8B26-4DDA-84CD-D363B74EFD3D}"/>
          </ac:spMkLst>
        </pc:spChg>
        <pc:spChg chg="mod">
          <ac:chgData name="Lucy Harber" userId="13cfd53a-3a69-474d-9bc9-56051f728060" providerId="ADAL" clId="{30590B9F-0A17-49D0-8AC1-09481EF31A1A}" dt="2021-05-28T18:47:52.260" v="846" actId="1038"/>
          <ac:spMkLst>
            <pc:docMk/>
            <pc:sldMk cId="1709239801" sldId="319"/>
            <ac:spMk id="22" creationId="{4FFE7A81-EE00-450F-8177-E605C1CEF4A5}"/>
          </ac:spMkLst>
        </pc:spChg>
        <pc:spChg chg="mod">
          <ac:chgData name="Lucy Harber" userId="13cfd53a-3a69-474d-9bc9-56051f728060" providerId="ADAL" clId="{30590B9F-0A17-49D0-8AC1-09481EF31A1A}" dt="2021-05-28T18:47:52.260" v="846" actId="1038"/>
          <ac:spMkLst>
            <pc:docMk/>
            <pc:sldMk cId="1709239801" sldId="319"/>
            <ac:spMk id="23" creationId="{97699C9B-AF77-4308-A0AC-A5E905022647}"/>
          </ac:spMkLst>
        </pc:spChg>
        <pc:spChg chg="mod">
          <ac:chgData name="Lucy Harber" userId="13cfd53a-3a69-474d-9bc9-56051f728060" providerId="ADAL" clId="{30590B9F-0A17-49D0-8AC1-09481EF31A1A}" dt="2021-05-28T18:47:52.260" v="846" actId="1038"/>
          <ac:spMkLst>
            <pc:docMk/>
            <pc:sldMk cId="1709239801" sldId="319"/>
            <ac:spMk id="24" creationId="{10561061-C06F-4933-B20D-33A0107EF5FC}"/>
          </ac:spMkLst>
        </pc:spChg>
        <pc:spChg chg="mod ord">
          <ac:chgData name="Lucy Harber" userId="13cfd53a-3a69-474d-9bc9-56051f728060" providerId="ADAL" clId="{30590B9F-0A17-49D0-8AC1-09481EF31A1A}" dt="2021-05-28T18:47:52.260" v="846" actId="1038"/>
          <ac:spMkLst>
            <pc:docMk/>
            <pc:sldMk cId="1709239801" sldId="319"/>
            <ac:spMk id="42" creationId="{ED4329D0-404B-475A-A196-03F1A752FC74}"/>
          </ac:spMkLst>
        </pc:spChg>
        <pc:spChg chg="mod">
          <ac:chgData name="Lucy Harber" userId="13cfd53a-3a69-474d-9bc9-56051f728060" providerId="ADAL" clId="{30590B9F-0A17-49D0-8AC1-09481EF31A1A}" dt="2021-05-28T18:47:52.260" v="846" actId="1038"/>
          <ac:spMkLst>
            <pc:docMk/>
            <pc:sldMk cId="1709239801" sldId="319"/>
            <ac:spMk id="43" creationId="{A50C0F12-2E79-4C5F-AE96-06232C704A24}"/>
          </ac:spMkLst>
        </pc:spChg>
        <pc:spChg chg="mod">
          <ac:chgData name="Lucy Harber" userId="13cfd53a-3a69-474d-9bc9-56051f728060" providerId="ADAL" clId="{30590B9F-0A17-49D0-8AC1-09481EF31A1A}" dt="2021-05-28T18:47:52.260" v="846" actId="1038"/>
          <ac:spMkLst>
            <pc:docMk/>
            <pc:sldMk cId="1709239801" sldId="319"/>
            <ac:spMk id="44" creationId="{2583101B-6D78-4736-92A0-A123EB3BB524}"/>
          </ac:spMkLst>
        </pc:spChg>
        <pc:spChg chg="mod">
          <ac:chgData name="Lucy Harber" userId="13cfd53a-3a69-474d-9bc9-56051f728060" providerId="ADAL" clId="{30590B9F-0A17-49D0-8AC1-09481EF31A1A}" dt="2021-05-28T18:47:52.260" v="846" actId="1038"/>
          <ac:spMkLst>
            <pc:docMk/>
            <pc:sldMk cId="1709239801" sldId="319"/>
            <ac:spMk id="45" creationId="{BD7C3C8F-1AC8-49ED-A35A-87861D64C5FD}"/>
          </ac:spMkLst>
        </pc:spChg>
        <pc:spChg chg="mod">
          <ac:chgData name="Lucy Harber" userId="13cfd53a-3a69-474d-9bc9-56051f728060" providerId="ADAL" clId="{30590B9F-0A17-49D0-8AC1-09481EF31A1A}" dt="2021-05-28T18:47:52.260" v="846" actId="1038"/>
          <ac:spMkLst>
            <pc:docMk/>
            <pc:sldMk cId="1709239801" sldId="319"/>
            <ac:spMk id="46" creationId="{CC80F6BB-F4F7-42E4-A9C6-BDC00763428C}"/>
          </ac:spMkLst>
        </pc:spChg>
        <pc:spChg chg="mod">
          <ac:chgData name="Lucy Harber" userId="13cfd53a-3a69-474d-9bc9-56051f728060" providerId="ADAL" clId="{30590B9F-0A17-49D0-8AC1-09481EF31A1A}" dt="2021-05-28T18:47:52.260" v="846" actId="1038"/>
          <ac:spMkLst>
            <pc:docMk/>
            <pc:sldMk cId="1709239801" sldId="319"/>
            <ac:spMk id="47" creationId="{D07D793F-FA16-4A6C-B414-26763860334B}"/>
          </ac:spMkLst>
        </pc:spChg>
        <pc:spChg chg="mod">
          <ac:chgData name="Lucy Harber" userId="13cfd53a-3a69-474d-9bc9-56051f728060" providerId="ADAL" clId="{30590B9F-0A17-49D0-8AC1-09481EF31A1A}" dt="2021-05-28T18:47:52.260" v="846" actId="1038"/>
          <ac:spMkLst>
            <pc:docMk/>
            <pc:sldMk cId="1709239801" sldId="319"/>
            <ac:spMk id="48" creationId="{6DD70E0F-C74D-4171-BB03-77A8BBC5D7F4}"/>
          </ac:spMkLst>
        </pc:spChg>
        <pc:spChg chg="mod">
          <ac:chgData name="Lucy Harber" userId="13cfd53a-3a69-474d-9bc9-56051f728060" providerId="ADAL" clId="{30590B9F-0A17-49D0-8AC1-09481EF31A1A}" dt="2021-05-28T18:47:52.260" v="846" actId="1038"/>
          <ac:spMkLst>
            <pc:docMk/>
            <pc:sldMk cId="1709239801" sldId="319"/>
            <ac:spMk id="49" creationId="{C6500589-5EB7-4681-A6A7-8C302470C251}"/>
          </ac:spMkLst>
        </pc:spChg>
        <pc:spChg chg="mod">
          <ac:chgData name="Lucy Harber" userId="13cfd53a-3a69-474d-9bc9-56051f728060" providerId="ADAL" clId="{30590B9F-0A17-49D0-8AC1-09481EF31A1A}" dt="2021-05-28T18:47:52.260" v="846" actId="1038"/>
          <ac:spMkLst>
            <pc:docMk/>
            <pc:sldMk cId="1709239801" sldId="319"/>
            <ac:spMk id="50" creationId="{C6C34D7D-0220-4CDC-A4C9-AF77908FA42C}"/>
          </ac:spMkLst>
        </pc:spChg>
        <pc:spChg chg="mod">
          <ac:chgData name="Lucy Harber" userId="13cfd53a-3a69-474d-9bc9-56051f728060" providerId="ADAL" clId="{30590B9F-0A17-49D0-8AC1-09481EF31A1A}" dt="2021-05-28T18:47:52.260" v="846" actId="1038"/>
          <ac:spMkLst>
            <pc:docMk/>
            <pc:sldMk cId="1709239801" sldId="319"/>
            <ac:spMk id="51" creationId="{33AB910B-FA7A-4BB6-A6CE-3063A66D8740}"/>
          </ac:spMkLst>
        </pc:spChg>
        <pc:spChg chg="mod">
          <ac:chgData name="Lucy Harber" userId="13cfd53a-3a69-474d-9bc9-56051f728060" providerId="ADAL" clId="{30590B9F-0A17-49D0-8AC1-09481EF31A1A}" dt="2021-05-28T18:47:52.260" v="846" actId="1038"/>
          <ac:spMkLst>
            <pc:docMk/>
            <pc:sldMk cId="1709239801" sldId="319"/>
            <ac:spMk id="52" creationId="{6C55533A-3057-47ED-BA83-493FBABCBF87}"/>
          </ac:spMkLst>
        </pc:spChg>
        <pc:spChg chg="mod">
          <ac:chgData name="Lucy Harber" userId="13cfd53a-3a69-474d-9bc9-56051f728060" providerId="ADAL" clId="{30590B9F-0A17-49D0-8AC1-09481EF31A1A}" dt="2021-05-28T18:47:52.260" v="846" actId="1038"/>
          <ac:spMkLst>
            <pc:docMk/>
            <pc:sldMk cId="1709239801" sldId="319"/>
            <ac:spMk id="53" creationId="{4EF19E04-F546-41F2-A724-7C7636E1D5B6}"/>
          </ac:spMkLst>
        </pc:spChg>
        <pc:spChg chg="mod">
          <ac:chgData name="Lucy Harber" userId="13cfd53a-3a69-474d-9bc9-56051f728060" providerId="ADAL" clId="{30590B9F-0A17-49D0-8AC1-09481EF31A1A}" dt="2021-05-28T18:47:52.260" v="846" actId="1038"/>
          <ac:spMkLst>
            <pc:docMk/>
            <pc:sldMk cId="1709239801" sldId="319"/>
            <ac:spMk id="70" creationId="{62520E0C-0CBD-4F64-802A-3B5267830809}"/>
          </ac:spMkLst>
        </pc:spChg>
        <pc:spChg chg="mod">
          <ac:chgData name="Lucy Harber" userId="13cfd53a-3a69-474d-9bc9-56051f728060" providerId="ADAL" clId="{30590B9F-0A17-49D0-8AC1-09481EF31A1A}" dt="2021-05-28T18:47:52.260" v="846" actId="1038"/>
          <ac:spMkLst>
            <pc:docMk/>
            <pc:sldMk cId="1709239801" sldId="319"/>
            <ac:spMk id="71" creationId="{D29E0667-429C-4751-8CAD-3394DFFFED6C}"/>
          </ac:spMkLst>
        </pc:spChg>
        <pc:spChg chg="mod">
          <ac:chgData name="Lucy Harber" userId="13cfd53a-3a69-474d-9bc9-56051f728060" providerId="ADAL" clId="{30590B9F-0A17-49D0-8AC1-09481EF31A1A}" dt="2021-05-28T18:48:03.213" v="847" actId="1038"/>
          <ac:spMkLst>
            <pc:docMk/>
            <pc:sldMk cId="1709239801" sldId="319"/>
            <ac:spMk id="72" creationId="{A533DA69-5661-4C73-9F95-E8CC701AC468}"/>
          </ac:spMkLst>
        </pc:spChg>
        <pc:spChg chg="mod">
          <ac:chgData name="Lucy Harber" userId="13cfd53a-3a69-474d-9bc9-56051f728060" providerId="ADAL" clId="{30590B9F-0A17-49D0-8AC1-09481EF31A1A}" dt="2021-05-28T18:47:52.260" v="846" actId="1038"/>
          <ac:spMkLst>
            <pc:docMk/>
            <pc:sldMk cId="1709239801" sldId="319"/>
            <ac:spMk id="73" creationId="{424C72C4-50FC-48A5-9FA2-561AAAB1C3ED}"/>
          </ac:spMkLst>
        </pc:spChg>
        <pc:spChg chg="mod">
          <ac:chgData name="Lucy Harber" userId="13cfd53a-3a69-474d-9bc9-56051f728060" providerId="ADAL" clId="{30590B9F-0A17-49D0-8AC1-09481EF31A1A}" dt="2021-05-28T18:47:52.260" v="846" actId="1038"/>
          <ac:spMkLst>
            <pc:docMk/>
            <pc:sldMk cId="1709239801" sldId="319"/>
            <ac:spMk id="74" creationId="{E8F1A3CF-1059-4769-B4A4-92563FBDF408}"/>
          </ac:spMkLst>
        </pc:spChg>
        <pc:spChg chg="mod">
          <ac:chgData name="Lucy Harber" userId="13cfd53a-3a69-474d-9bc9-56051f728060" providerId="ADAL" clId="{30590B9F-0A17-49D0-8AC1-09481EF31A1A}" dt="2021-05-28T18:47:52.260" v="846" actId="1038"/>
          <ac:spMkLst>
            <pc:docMk/>
            <pc:sldMk cId="1709239801" sldId="319"/>
            <ac:spMk id="75" creationId="{1EB0B453-CD1F-42A0-9629-2708D73509B4}"/>
          </ac:spMkLst>
        </pc:spChg>
        <pc:spChg chg="mod">
          <ac:chgData name="Lucy Harber" userId="13cfd53a-3a69-474d-9bc9-56051f728060" providerId="ADAL" clId="{30590B9F-0A17-49D0-8AC1-09481EF31A1A}" dt="2021-05-28T18:47:52.260" v="846" actId="1038"/>
          <ac:spMkLst>
            <pc:docMk/>
            <pc:sldMk cId="1709239801" sldId="319"/>
            <ac:spMk id="76" creationId="{F71EA61D-334C-4D53-A1EB-2A309E2E04A7}"/>
          </ac:spMkLst>
        </pc:spChg>
        <pc:spChg chg="mod">
          <ac:chgData name="Lucy Harber" userId="13cfd53a-3a69-474d-9bc9-56051f728060" providerId="ADAL" clId="{30590B9F-0A17-49D0-8AC1-09481EF31A1A}" dt="2021-05-28T18:47:52.260" v="846" actId="1038"/>
          <ac:spMkLst>
            <pc:docMk/>
            <pc:sldMk cId="1709239801" sldId="319"/>
            <ac:spMk id="77" creationId="{33FC4B1A-F3E4-4C3C-A952-9793D19B7BBC}"/>
          </ac:spMkLst>
        </pc:spChg>
        <pc:spChg chg="mod">
          <ac:chgData name="Lucy Harber" userId="13cfd53a-3a69-474d-9bc9-56051f728060" providerId="ADAL" clId="{30590B9F-0A17-49D0-8AC1-09481EF31A1A}" dt="2021-05-28T18:47:52.260" v="846" actId="1038"/>
          <ac:spMkLst>
            <pc:docMk/>
            <pc:sldMk cId="1709239801" sldId="319"/>
            <ac:spMk id="78" creationId="{3C11719B-1731-4F2A-B1B3-A3C9A762CE64}"/>
          </ac:spMkLst>
        </pc:spChg>
        <pc:spChg chg="mod">
          <ac:chgData name="Lucy Harber" userId="13cfd53a-3a69-474d-9bc9-56051f728060" providerId="ADAL" clId="{30590B9F-0A17-49D0-8AC1-09481EF31A1A}" dt="2021-05-28T18:47:52.260" v="846" actId="1038"/>
          <ac:spMkLst>
            <pc:docMk/>
            <pc:sldMk cId="1709239801" sldId="319"/>
            <ac:spMk id="79" creationId="{9FA92D9F-1891-4ABC-8678-BF648DBFB0EC}"/>
          </ac:spMkLst>
        </pc:spChg>
        <pc:spChg chg="mod">
          <ac:chgData name="Lucy Harber" userId="13cfd53a-3a69-474d-9bc9-56051f728060" providerId="ADAL" clId="{30590B9F-0A17-49D0-8AC1-09481EF31A1A}" dt="2021-05-28T18:47:52.260" v="846" actId="1038"/>
          <ac:spMkLst>
            <pc:docMk/>
            <pc:sldMk cId="1709239801" sldId="319"/>
            <ac:spMk id="80" creationId="{1C30F963-B1F2-4E89-9EEA-C29CDFEBEE2F}"/>
          </ac:spMkLst>
        </pc:spChg>
        <pc:spChg chg="mod">
          <ac:chgData name="Lucy Harber" userId="13cfd53a-3a69-474d-9bc9-56051f728060" providerId="ADAL" clId="{30590B9F-0A17-49D0-8AC1-09481EF31A1A}" dt="2021-05-28T18:47:52.260" v="846" actId="1038"/>
          <ac:spMkLst>
            <pc:docMk/>
            <pc:sldMk cId="1709239801" sldId="319"/>
            <ac:spMk id="81" creationId="{642F7B58-43DA-47ED-9118-D6D23C6BC64E}"/>
          </ac:spMkLst>
        </pc:spChg>
        <pc:picChg chg="mod ord">
          <ac:chgData name="Lucy Harber" userId="13cfd53a-3a69-474d-9bc9-56051f728060" providerId="ADAL" clId="{30590B9F-0A17-49D0-8AC1-09481EF31A1A}" dt="2021-05-28T18:47:52.260" v="846" actId="1038"/>
          <ac:picMkLst>
            <pc:docMk/>
            <pc:sldMk cId="1709239801" sldId="319"/>
            <ac:picMk id="12" creationId="{D2EB3B61-68F9-470A-9A93-32BAAB8C531F}"/>
          </ac:picMkLst>
        </pc:picChg>
        <pc:picChg chg="mod">
          <ac:chgData name="Lucy Harber" userId="13cfd53a-3a69-474d-9bc9-56051f728060" providerId="ADAL" clId="{30590B9F-0A17-49D0-8AC1-09481EF31A1A}" dt="2021-05-28T18:47:52.260" v="846" actId="1038"/>
          <ac:picMkLst>
            <pc:docMk/>
            <pc:sldMk cId="1709239801" sldId="319"/>
            <ac:picMk id="83" creationId="{F07810CC-629D-4968-B449-14A1CC2D53F6}"/>
          </ac:picMkLst>
        </pc:picChg>
        <pc:picChg chg="mod">
          <ac:chgData name="Lucy Harber" userId="13cfd53a-3a69-474d-9bc9-56051f728060" providerId="ADAL" clId="{30590B9F-0A17-49D0-8AC1-09481EF31A1A}" dt="2021-05-28T18:47:52.260" v="846" actId="1038"/>
          <ac:picMkLst>
            <pc:docMk/>
            <pc:sldMk cId="1709239801" sldId="319"/>
            <ac:picMk id="130" creationId="{56962146-5EB2-41DA-B6CC-724DF9861C26}"/>
          </ac:picMkLst>
        </pc:picChg>
        <pc:picChg chg="mod">
          <ac:chgData name="Lucy Harber" userId="13cfd53a-3a69-474d-9bc9-56051f728060" providerId="ADAL" clId="{30590B9F-0A17-49D0-8AC1-09481EF31A1A}" dt="2021-05-28T18:47:52.260" v="846" actId="1038"/>
          <ac:picMkLst>
            <pc:docMk/>
            <pc:sldMk cId="1709239801" sldId="319"/>
            <ac:picMk id="134" creationId="{FC64D6F1-5754-45C4-8AD0-2CA95126A511}"/>
          </ac:picMkLst>
        </pc:picChg>
        <pc:picChg chg="mod">
          <ac:chgData name="Lucy Harber" userId="13cfd53a-3a69-474d-9bc9-56051f728060" providerId="ADAL" clId="{30590B9F-0A17-49D0-8AC1-09481EF31A1A}" dt="2021-05-28T18:47:52.260" v="846" actId="1038"/>
          <ac:picMkLst>
            <pc:docMk/>
            <pc:sldMk cId="1709239801" sldId="319"/>
            <ac:picMk id="136" creationId="{5771C44A-9258-4CAC-92E6-160287C3CCF5}"/>
          </ac:picMkLst>
        </pc:picChg>
        <pc:picChg chg="mod">
          <ac:chgData name="Lucy Harber" userId="13cfd53a-3a69-474d-9bc9-56051f728060" providerId="ADAL" clId="{30590B9F-0A17-49D0-8AC1-09481EF31A1A}" dt="2021-05-28T18:47:52.260" v="846" actId="1038"/>
          <ac:picMkLst>
            <pc:docMk/>
            <pc:sldMk cId="1709239801" sldId="319"/>
            <ac:picMk id="138" creationId="{6044E235-EB39-4993-A996-8625AF37CF32}"/>
          </ac:picMkLst>
        </pc:picChg>
        <pc:picChg chg="mod">
          <ac:chgData name="Lucy Harber" userId="13cfd53a-3a69-474d-9bc9-56051f728060" providerId="ADAL" clId="{30590B9F-0A17-49D0-8AC1-09481EF31A1A}" dt="2021-05-28T18:47:52.260" v="846" actId="1038"/>
          <ac:picMkLst>
            <pc:docMk/>
            <pc:sldMk cId="1709239801" sldId="319"/>
            <ac:picMk id="140" creationId="{9EAE5AD6-756E-4AA1-9B4D-CEC476C37731}"/>
          </ac:picMkLst>
        </pc:picChg>
        <pc:picChg chg="mod">
          <ac:chgData name="Lucy Harber" userId="13cfd53a-3a69-474d-9bc9-56051f728060" providerId="ADAL" clId="{30590B9F-0A17-49D0-8AC1-09481EF31A1A}" dt="2021-05-28T18:47:52.260" v="846" actId="1038"/>
          <ac:picMkLst>
            <pc:docMk/>
            <pc:sldMk cId="1709239801" sldId="319"/>
            <ac:picMk id="142" creationId="{53557AC0-6972-4EDE-AC69-78F42527A851}"/>
          </ac:picMkLst>
        </pc:picChg>
        <pc:picChg chg="mod">
          <ac:chgData name="Lucy Harber" userId="13cfd53a-3a69-474d-9bc9-56051f728060" providerId="ADAL" clId="{30590B9F-0A17-49D0-8AC1-09481EF31A1A}" dt="2021-05-28T18:47:52.260" v="846" actId="1038"/>
          <ac:picMkLst>
            <pc:docMk/>
            <pc:sldMk cId="1709239801" sldId="319"/>
            <ac:picMk id="144" creationId="{EB4A732D-E760-452E-9541-5C78290EF97F}"/>
          </ac:picMkLst>
        </pc:picChg>
        <pc:picChg chg="mod">
          <ac:chgData name="Lucy Harber" userId="13cfd53a-3a69-474d-9bc9-56051f728060" providerId="ADAL" clId="{30590B9F-0A17-49D0-8AC1-09481EF31A1A}" dt="2021-05-28T18:47:52.260" v="846" actId="1038"/>
          <ac:picMkLst>
            <pc:docMk/>
            <pc:sldMk cId="1709239801" sldId="319"/>
            <ac:picMk id="146" creationId="{14AB6CF7-43C1-4014-91B9-A78F50F8274B}"/>
          </ac:picMkLst>
        </pc:picChg>
        <pc:picChg chg="mod">
          <ac:chgData name="Lucy Harber" userId="13cfd53a-3a69-474d-9bc9-56051f728060" providerId="ADAL" clId="{30590B9F-0A17-49D0-8AC1-09481EF31A1A}" dt="2021-05-28T18:47:52.260" v="846" actId="1038"/>
          <ac:picMkLst>
            <pc:docMk/>
            <pc:sldMk cId="1709239801" sldId="319"/>
            <ac:picMk id="148" creationId="{AED6F3E6-C26A-4694-9E2D-D610768621ED}"/>
          </ac:picMkLst>
        </pc:picChg>
        <pc:picChg chg="mod">
          <ac:chgData name="Lucy Harber" userId="13cfd53a-3a69-474d-9bc9-56051f728060" providerId="ADAL" clId="{30590B9F-0A17-49D0-8AC1-09481EF31A1A}" dt="2021-05-28T18:47:52.260" v="846" actId="1038"/>
          <ac:picMkLst>
            <pc:docMk/>
            <pc:sldMk cId="1709239801" sldId="319"/>
            <ac:picMk id="150" creationId="{EF57830F-760C-48C0-9A88-349BAD2E4669}"/>
          </ac:picMkLst>
        </pc:picChg>
        <pc:cxnChg chg="mod">
          <ac:chgData name="Lucy Harber" userId="13cfd53a-3a69-474d-9bc9-56051f728060" providerId="ADAL" clId="{30590B9F-0A17-49D0-8AC1-09481EF31A1A}" dt="2021-05-28T18:47:52.260" v="846" actId="1038"/>
          <ac:cxnSpMkLst>
            <pc:docMk/>
            <pc:sldMk cId="1709239801" sldId="319"/>
            <ac:cxnSpMk id="32" creationId="{CA81B714-2D40-4734-844B-E996F1ED8353}"/>
          </ac:cxnSpMkLst>
        </pc:cxnChg>
        <pc:cxnChg chg="mod">
          <ac:chgData name="Lucy Harber" userId="13cfd53a-3a69-474d-9bc9-56051f728060" providerId="ADAL" clId="{30590B9F-0A17-49D0-8AC1-09481EF31A1A}" dt="2021-05-28T18:47:52.260" v="846" actId="1038"/>
          <ac:cxnSpMkLst>
            <pc:docMk/>
            <pc:sldMk cId="1709239801" sldId="319"/>
            <ac:cxnSpMk id="36" creationId="{DB4B985E-162B-49E9-A3F0-A81F56C68C9A}"/>
          </ac:cxnSpMkLst>
        </pc:cxnChg>
        <pc:cxnChg chg="mod">
          <ac:chgData name="Lucy Harber" userId="13cfd53a-3a69-474d-9bc9-56051f728060" providerId="ADAL" clId="{30590B9F-0A17-49D0-8AC1-09481EF31A1A}" dt="2021-05-28T18:47:52.260" v="846" actId="1038"/>
          <ac:cxnSpMkLst>
            <pc:docMk/>
            <pc:sldMk cId="1709239801" sldId="319"/>
            <ac:cxnSpMk id="38" creationId="{DB1D90BF-0EFF-4403-84FD-BEDBF3907528}"/>
          </ac:cxnSpMkLst>
        </pc:cxnChg>
        <pc:cxnChg chg="mod">
          <ac:chgData name="Lucy Harber" userId="13cfd53a-3a69-474d-9bc9-56051f728060" providerId="ADAL" clId="{30590B9F-0A17-49D0-8AC1-09481EF31A1A}" dt="2021-05-28T18:47:52.260" v="846" actId="1038"/>
          <ac:cxnSpMkLst>
            <pc:docMk/>
            <pc:sldMk cId="1709239801" sldId="319"/>
            <ac:cxnSpMk id="58" creationId="{135FE56C-734D-4857-8E6A-033240B21160}"/>
          </ac:cxnSpMkLst>
        </pc:cxnChg>
        <pc:cxnChg chg="mod">
          <ac:chgData name="Lucy Harber" userId="13cfd53a-3a69-474d-9bc9-56051f728060" providerId="ADAL" clId="{30590B9F-0A17-49D0-8AC1-09481EF31A1A}" dt="2021-05-28T18:47:52.260" v="846" actId="1038"/>
          <ac:cxnSpMkLst>
            <pc:docMk/>
            <pc:sldMk cId="1709239801" sldId="319"/>
            <ac:cxnSpMk id="59" creationId="{3A3E2510-336F-4977-9400-2D252C3F8B27}"/>
          </ac:cxnSpMkLst>
        </pc:cxnChg>
        <pc:cxnChg chg="mod">
          <ac:chgData name="Lucy Harber" userId="13cfd53a-3a69-474d-9bc9-56051f728060" providerId="ADAL" clId="{30590B9F-0A17-49D0-8AC1-09481EF31A1A}" dt="2021-05-28T18:47:52.260" v="846" actId="1038"/>
          <ac:cxnSpMkLst>
            <pc:docMk/>
            <pc:sldMk cId="1709239801" sldId="319"/>
            <ac:cxnSpMk id="60" creationId="{4AF51D8E-DBE6-40CB-8406-27E6FFAC6E57}"/>
          </ac:cxnSpMkLst>
        </pc:cxnChg>
        <pc:cxnChg chg="mod">
          <ac:chgData name="Lucy Harber" userId="13cfd53a-3a69-474d-9bc9-56051f728060" providerId="ADAL" clId="{30590B9F-0A17-49D0-8AC1-09481EF31A1A}" dt="2021-05-28T18:47:52.260" v="846" actId="1038"/>
          <ac:cxnSpMkLst>
            <pc:docMk/>
            <pc:sldMk cId="1709239801" sldId="319"/>
            <ac:cxnSpMk id="61" creationId="{323A344E-A956-4697-B67D-EE5495FA297D}"/>
          </ac:cxnSpMkLst>
        </pc:cxnChg>
        <pc:cxnChg chg="mod">
          <ac:chgData name="Lucy Harber" userId="13cfd53a-3a69-474d-9bc9-56051f728060" providerId="ADAL" clId="{30590B9F-0A17-49D0-8AC1-09481EF31A1A}" dt="2021-05-28T18:47:52.260" v="846" actId="1038"/>
          <ac:cxnSpMkLst>
            <pc:docMk/>
            <pc:sldMk cId="1709239801" sldId="319"/>
            <ac:cxnSpMk id="62" creationId="{901D69B0-BFE3-4567-8FF9-44BBE98F9A54}"/>
          </ac:cxnSpMkLst>
        </pc:cxnChg>
        <pc:cxnChg chg="mod">
          <ac:chgData name="Lucy Harber" userId="13cfd53a-3a69-474d-9bc9-56051f728060" providerId="ADAL" clId="{30590B9F-0A17-49D0-8AC1-09481EF31A1A}" dt="2021-05-28T18:47:52.260" v="846" actId="1038"/>
          <ac:cxnSpMkLst>
            <pc:docMk/>
            <pc:sldMk cId="1709239801" sldId="319"/>
            <ac:cxnSpMk id="63" creationId="{CC961421-2A89-4767-A9E6-43D0996F11A1}"/>
          </ac:cxnSpMkLst>
        </pc:cxnChg>
        <pc:cxnChg chg="mod">
          <ac:chgData name="Lucy Harber" userId="13cfd53a-3a69-474d-9bc9-56051f728060" providerId="ADAL" clId="{30590B9F-0A17-49D0-8AC1-09481EF31A1A}" dt="2021-05-28T18:47:52.260" v="846" actId="1038"/>
          <ac:cxnSpMkLst>
            <pc:docMk/>
            <pc:sldMk cId="1709239801" sldId="319"/>
            <ac:cxnSpMk id="64" creationId="{1A2F0E5B-E178-445F-89BE-7072BE0F4503}"/>
          </ac:cxnSpMkLst>
        </pc:cxnChg>
        <pc:cxnChg chg="mod">
          <ac:chgData name="Lucy Harber" userId="13cfd53a-3a69-474d-9bc9-56051f728060" providerId="ADAL" clId="{30590B9F-0A17-49D0-8AC1-09481EF31A1A}" dt="2021-05-28T18:47:52.260" v="846" actId="1038"/>
          <ac:cxnSpMkLst>
            <pc:docMk/>
            <pc:sldMk cId="1709239801" sldId="319"/>
            <ac:cxnSpMk id="85" creationId="{600F6744-8E66-4EFB-AF7B-7B11B4F9EC88}"/>
          </ac:cxnSpMkLst>
        </pc:cxnChg>
        <pc:cxnChg chg="mod">
          <ac:chgData name="Lucy Harber" userId="13cfd53a-3a69-474d-9bc9-56051f728060" providerId="ADAL" clId="{30590B9F-0A17-49D0-8AC1-09481EF31A1A}" dt="2021-05-28T18:47:52.260" v="846" actId="1038"/>
          <ac:cxnSpMkLst>
            <pc:docMk/>
            <pc:sldMk cId="1709239801" sldId="319"/>
            <ac:cxnSpMk id="86" creationId="{EDEB8553-6250-4380-A98B-F18CCE7D9496}"/>
          </ac:cxnSpMkLst>
        </pc:cxnChg>
        <pc:cxnChg chg="mod">
          <ac:chgData name="Lucy Harber" userId="13cfd53a-3a69-474d-9bc9-56051f728060" providerId="ADAL" clId="{30590B9F-0A17-49D0-8AC1-09481EF31A1A}" dt="2021-05-28T18:47:52.260" v="846" actId="1038"/>
          <ac:cxnSpMkLst>
            <pc:docMk/>
            <pc:sldMk cId="1709239801" sldId="319"/>
            <ac:cxnSpMk id="88" creationId="{3E94A301-3B27-4CF2-B863-F0F10986E748}"/>
          </ac:cxnSpMkLst>
        </pc:cxnChg>
        <pc:cxnChg chg="mod">
          <ac:chgData name="Lucy Harber" userId="13cfd53a-3a69-474d-9bc9-56051f728060" providerId="ADAL" clId="{30590B9F-0A17-49D0-8AC1-09481EF31A1A}" dt="2021-05-28T18:47:52.260" v="846" actId="1038"/>
          <ac:cxnSpMkLst>
            <pc:docMk/>
            <pc:sldMk cId="1709239801" sldId="319"/>
            <ac:cxnSpMk id="89" creationId="{A78F3CAD-8996-4B55-9826-7D4188D271A8}"/>
          </ac:cxnSpMkLst>
        </pc:cxnChg>
        <pc:cxnChg chg="mod">
          <ac:chgData name="Lucy Harber" userId="13cfd53a-3a69-474d-9bc9-56051f728060" providerId="ADAL" clId="{30590B9F-0A17-49D0-8AC1-09481EF31A1A}" dt="2021-05-28T18:47:52.260" v="846" actId="1038"/>
          <ac:cxnSpMkLst>
            <pc:docMk/>
            <pc:sldMk cId="1709239801" sldId="319"/>
            <ac:cxnSpMk id="90" creationId="{7638390D-75E6-4C48-B488-5D64E66CFB99}"/>
          </ac:cxnSpMkLst>
        </pc:cxnChg>
        <pc:cxnChg chg="mod">
          <ac:chgData name="Lucy Harber" userId="13cfd53a-3a69-474d-9bc9-56051f728060" providerId="ADAL" clId="{30590B9F-0A17-49D0-8AC1-09481EF31A1A}" dt="2021-05-28T18:47:52.260" v="846" actId="1038"/>
          <ac:cxnSpMkLst>
            <pc:docMk/>
            <pc:sldMk cId="1709239801" sldId="319"/>
            <ac:cxnSpMk id="91" creationId="{FD2A3B52-3435-4448-AB31-232AA0977920}"/>
          </ac:cxnSpMkLst>
        </pc:cxnChg>
        <pc:cxnChg chg="mod">
          <ac:chgData name="Lucy Harber" userId="13cfd53a-3a69-474d-9bc9-56051f728060" providerId="ADAL" clId="{30590B9F-0A17-49D0-8AC1-09481EF31A1A}" dt="2021-05-28T18:47:52.260" v="846" actId="1038"/>
          <ac:cxnSpMkLst>
            <pc:docMk/>
            <pc:sldMk cId="1709239801" sldId="319"/>
            <ac:cxnSpMk id="96" creationId="{FC4C0F92-EF04-4F60-93EB-714703DD3AAB}"/>
          </ac:cxnSpMkLst>
        </pc:cxnChg>
        <pc:cxnChg chg="mod">
          <ac:chgData name="Lucy Harber" userId="13cfd53a-3a69-474d-9bc9-56051f728060" providerId="ADAL" clId="{30590B9F-0A17-49D0-8AC1-09481EF31A1A}" dt="2021-05-28T18:47:52.260" v="846" actId="1038"/>
          <ac:cxnSpMkLst>
            <pc:docMk/>
            <pc:sldMk cId="1709239801" sldId="319"/>
            <ac:cxnSpMk id="101" creationId="{B21D877A-53DE-4E32-B9A8-734B413E5FF0}"/>
          </ac:cxnSpMkLst>
        </pc:cxnChg>
        <pc:cxnChg chg="mod">
          <ac:chgData name="Lucy Harber" userId="13cfd53a-3a69-474d-9bc9-56051f728060" providerId="ADAL" clId="{30590B9F-0A17-49D0-8AC1-09481EF31A1A}" dt="2021-05-28T18:47:52.260" v="846" actId="1038"/>
          <ac:cxnSpMkLst>
            <pc:docMk/>
            <pc:sldMk cId="1709239801" sldId="319"/>
            <ac:cxnSpMk id="121" creationId="{368ACCCF-6B1F-46F4-A900-477A0F9BE556}"/>
          </ac:cxnSpMkLst>
        </pc:cxnChg>
        <pc:cxnChg chg="mod">
          <ac:chgData name="Lucy Harber" userId="13cfd53a-3a69-474d-9bc9-56051f728060" providerId="ADAL" clId="{30590B9F-0A17-49D0-8AC1-09481EF31A1A}" dt="2021-05-28T18:47:52.260" v="846" actId="1038"/>
          <ac:cxnSpMkLst>
            <pc:docMk/>
            <pc:sldMk cId="1709239801" sldId="319"/>
            <ac:cxnSpMk id="122" creationId="{669221FD-96B6-4F23-90C1-5D33252E6615}"/>
          </ac:cxnSpMkLst>
        </pc:cxnChg>
        <pc:cxnChg chg="mod">
          <ac:chgData name="Lucy Harber" userId="13cfd53a-3a69-474d-9bc9-56051f728060" providerId="ADAL" clId="{30590B9F-0A17-49D0-8AC1-09481EF31A1A}" dt="2021-05-28T18:47:52.260" v="846" actId="1038"/>
          <ac:cxnSpMkLst>
            <pc:docMk/>
            <pc:sldMk cId="1709239801" sldId="319"/>
            <ac:cxnSpMk id="123" creationId="{05C8D33A-31A7-48CC-9DC2-1B3C60EF57F0}"/>
          </ac:cxnSpMkLst>
        </pc:cxnChg>
        <pc:cxnChg chg="mod">
          <ac:chgData name="Lucy Harber" userId="13cfd53a-3a69-474d-9bc9-56051f728060" providerId="ADAL" clId="{30590B9F-0A17-49D0-8AC1-09481EF31A1A}" dt="2021-05-28T18:47:52.260" v="846" actId="1038"/>
          <ac:cxnSpMkLst>
            <pc:docMk/>
            <pc:sldMk cId="1709239801" sldId="319"/>
            <ac:cxnSpMk id="124" creationId="{876D6372-D826-4B83-AEB1-BB3225AC4E1C}"/>
          </ac:cxnSpMkLst>
        </pc:cxnChg>
        <pc:cxnChg chg="mod">
          <ac:chgData name="Lucy Harber" userId="13cfd53a-3a69-474d-9bc9-56051f728060" providerId="ADAL" clId="{30590B9F-0A17-49D0-8AC1-09481EF31A1A}" dt="2021-05-28T18:47:52.260" v="846" actId="1038"/>
          <ac:cxnSpMkLst>
            <pc:docMk/>
            <pc:sldMk cId="1709239801" sldId="319"/>
            <ac:cxnSpMk id="128" creationId="{1F2A44EE-535F-402B-A8EC-5490A4ABE48C}"/>
          </ac:cxnSpMkLst>
        </pc:cxnChg>
      </pc:sldChg>
      <pc:sldChg chg="addSp delSp modSp mod modClrScheme chgLayout modNotes">
        <pc:chgData name="Lucy Harber" userId="13cfd53a-3a69-474d-9bc9-56051f728060" providerId="ADAL" clId="{30590B9F-0A17-49D0-8AC1-09481EF31A1A}" dt="2021-05-28T20:42:55.434" v="1482" actId="1076"/>
        <pc:sldMkLst>
          <pc:docMk/>
          <pc:sldMk cId="4170228865" sldId="321"/>
        </pc:sldMkLst>
        <pc:spChg chg="add del mod ord">
          <ac:chgData name="Lucy Harber" userId="13cfd53a-3a69-474d-9bc9-56051f728060" providerId="ADAL" clId="{30590B9F-0A17-49D0-8AC1-09481EF31A1A}" dt="2021-05-28T19:05:41.119" v="1016" actId="700"/>
          <ac:spMkLst>
            <pc:docMk/>
            <pc:sldMk cId="4170228865" sldId="321"/>
            <ac:spMk id="6" creationId="{E2AB97F8-3E9A-4467-96D0-CBE721F78946}"/>
          </ac:spMkLst>
        </pc:spChg>
        <pc:spChg chg="add del mod ord">
          <ac:chgData name="Lucy Harber" userId="13cfd53a-3a69-474d-9bc9-56051f728060" providerId="ADAL" clId="{30590B9F-0A17-49D0-8AC1-09481EF31A1A}" dt="2021-05-28T19:05:41.119" v="1016" actId="700"/>
          <ac:spMkLst>
            <pc:docMk/>
            <pc:sldMk cId="4170228865" sldId="321"/>
            <ac:spMk id="7" creationId="{A06D3456-2C9D-44E8-AF07-8DF56F6B465D}"/>
          </ac:spMkLst>
        </pc:spChg>
        <pc:spChg chg="add del mod ord">
          <ac:chgData name="Lucy Harber" userId="13cfd53a-3a69-474d-9bc9-56051f728060" providerId="ADAL" clId="{30590B9F-0A17-49D0-8AC1-09481EF31A1A}" dt="2021-05-28T19:06:26.820" v="1026" actId="478"/>
          <ac:spMkLst>
            <pc:docMk/>
            <pc:sldMk cId="4170228865" sldId="321"/>
            <ac:spMk id="8" creationId="{97621058-F44B-4DDA-BCB3-47573705D745}"/>
          </ac:spMkLst>
        </pc:spChg>
        <pc:spChg chg="add del mod ord">
          <ac:chgData name="Lucy Harber" userId="13cfd53a-3a69-474d-9bc9-56051f728060" providerId="ADAL" clId="{30590B9F-0A17-49D0-8AC1-09481EF31A1A}" dt="2021-05-28T19:06:28.651" v="1027" actId="478"/>
          <ac:spMkLst>
            <pc:docMk/>
            <pc:sldMk cId="4170228865" sldId="321"/>
            <ac:spMk id="9" creationId="{94E976AD-317A-4D33-BA85-48321EC8316E}"/>
          </ac:spMkLst>
        </pc:spChg>
        <pc:spChg chg="mod ord">
          <ac:chgData name="Lucy Harber" userId="13cfd53a-3a69-474d-9bc9-56051f728060" providerId="ADAL" clId="{30590B9F-0A17-49D0-8AC1-09481EF31A1A}" dt="2021-05-28T20:36:12.540" v="1328" actId="1035"/>
          <ac:spMkLst>
            <pc:docMk/>
            <pc:sldMk cId="4170228865" sldId="321"/>
            <ac:spMk id="80" creationId="{7B513979-E96A-4B54-ADC8-2324CAE125C4}"/>
          </ac:spMkLst>
        </pc:spChg>
        <pc:spChg chg="mod">
          <ac:chgData name="Lucy Harber" userId="13cfd53a-3a69-474d-9bc9-56051f728060" providerId="ADAL" clId="{30590B9F-0A17-49D0-8AC1-09481EF31A1A}" dt="2021-05-28T20:36:12.540" v="1328" actId="1035"/>
          <ac:spMkLst>
            <pc:docMk/>
            <pc:sldMk cId="4170228865" sldId="321"/>
            <ac:spMk id="81" creationId="{B222C868-B199-4E61-9676-EC71297FCC2C}"/>
          </ac:spMkLst>
        </pc:spChg>
        <pc:spChg chg="mod">
          <ac:chgData name="Lucy Harber" userId="13cfd53a-3a69-474d-9bc9-56051f728060" providerId="ADAL" clId="{30590B9F-0A17-49D0-8AC1-09481EF31A1A}" dt="2021-05-28T20:36:12.540" v="1328" actId="1035"/>
          <ac:spMkLst>
            <pc:docMk/>
            <pc:sldMk cId="4170228865" sldId="321"/>
            <ac:spMk id="82" creationId="{4BF6B10F-76D9-41FB-A3E8-65A32DC4DB90}"/>
          </ac:spMkLst>
        </pc:spChg>
        <pc:spChg chg="mod">
          <ac:chgData name="Lucy Harber" userId="13cfd53a-3a69-474d-9bc9-56051f728060" providerId="ADAL" clId="{30590B9F-0A17-49D0-8AC1-09481EF31A1A}" dt="2021-05-28T20:36:12.540" v="1328" actId="1035"/>
          <ac:spMkLst>
            <pc:docMk/>
            <pc:sldMk cId="4170228865" sldId="321"/>
            <ac:spMk id="83" creationId="{0F3169A3-6D30-4E5F-AB52-EEF7B62E8ACC}"/>
          </ac:spMkLst>
        </pc:spChg>
        <pc:spChg chg="mod">
          <ac:chgData name="Lucy Harber" userId="13cfd53a-3a69-474d-9bc9-56051f728060" providerId="ADAL" clId="{30590B9F-0A17-49D0-8AC1-09481EF31A1A}" dt="2021-05-28T20:36:12.540" v="1328" actId="1035"/>
          <ac:spMkLst>
            <pc:docMk/>
            <pc:sldMk cId="4170228865" sldId="321"/>
            <ac:spMk id="84" creationId="{FB198848-7C7B-4F37-A72F-E20A01E24501}"/>
          </ac:spMkLst>
        </pc:spChg>
        <pc:picChg chg="add del mod">
          <ac:chgData name="Lucy Harber" userId="13cfd53a-3a69-474d-9bc9-56051f728060" providerId="ADAL" clId="{30590B9F-0A17-49D0-8AC1-09481EF31A1A}" dt="2021-05-28T19:00:01.151" v="996" actId="478"/>
          <ac:picMkLst>
            <pc:docMk/>
            <pc:sldMk cId="4170228865" sldId="321"/>
            <ac:picMk id="3" creationId="{FAEBCADF-7C89-46E6-9CBF-14779C9B186C}"/>
          </ac:picMkLst>
        </pc:picChg>
        <pc:picChg chg="add mod">
          <ac:chgData name="Lucy Harber" userId="13cfd53a-3a69-474d-9bc9-56051f728060" providerId="ADAL" clId="{30590B9F-0A17-49D0-8AC1-09481EF31A1A}" dt="2021-05-28T20:36:12.540" v="1328" actId="1035"/>
          <ac:picMkLst>
            <pc:docMk/>
            <pc:sldMk cId="4170228865" sldId="321"/>
            <ac:picMk id="5" creationId="{78C70510-9CF2-4A00-B0C2-951D76D6927B}"/>
          </ac:picMkLst>
        </pc:picChg>
        <pc:picChg chg="del mod">
          <ac:chgData name="Lucy Harber" userId="13cfd53a-3a69-474d-9bc9-56051f728060" providerId="ADAL" clId="{30590B9F-0A17-49D0-8AC1-09481EF31A1A}" dt="2021-05-28T19:05:04.098" v="1008" actId="478"/>
          <ac:picMkLst>
            <pc:docMk/>
            <pc:sldMk cId="4170228865" sldId="321"/>
            <ac:picMk id="79" creationId="{0D3D251E-1F6E-43C3-A5F9-D708A374E675}"/>
          </ac:picMkLst>
        </pc:picChg>
      </pc:sldChg>
      <pc:sldChg chg="addSp delSp modSp mod modClrScheme chgLayout modNotes">
        <pc:chgData name="Lucy Harber" userId="13cfd53a-3a69-474d-9bc9-56051f728060" providerId="ADAL" clId="{30590B9F-0A17-49D0-8AC1-09481EF31A1A}" dt="2021-05-28T20:56:40.176" v="1579" actId="1038"/>
        <pc:sldMkLst>
          <pc:docMk/>
          <pc:sldMk cId="2268381354" sldId="3869"/>
        </pc:sldMkLst>
        <pc:spChg chg="mod ord">
          <ac:chgData name="Lucy Harber" userId="13cfd53a-3a69-474d-9bc9-56051f728060" providerId="ADAL" clId="{30590B9F-0A17-49D0-8AC1-09481EF31A1A}" dt="2021-05-28T17:16:39.031" v="292" actId="6264"/>
          <ac:spMkLst>
            <pc:docMk/>
            <pc:sldMk cId="2268381354" sldId="3869"/>
            <ac:spMk id="2" creationId="{00000000-0000-0000-0000-000000000000}"/>
          </ac:spMkLst>
        </pc:spChg>
        <pc:spChg chg="mod ord">
          <ac:chgData name="Lucy Harber" userId="13cfd53a-3a69-474d-9bc9-56051f728060" providerId="ADAL" clId="{30590B9F-0A17-49D0-8AC1-09481EF31A1A}" dt="2021-05-28T17:16:48.371" v="293" actId="14100"/>
          <ac:spMkLst>
            <pc:docMk/>
            <pc:sldMk cId="2268381354" sldId="3869"/>
            <ac:spMk id="3" creationId="{00000000-0000-0000-0000-000000000000}"/>
          </ac:spMkLst>
        </pc:spChg>
        <pc:spChg chg="mod">
          <ac:chgData name="Lucy Harber" userId="13cfd53a-3a69-474d-9bc9-56051f728060" providerId="ADAL" clId="{30590B9F-0A17-49D0-8AC1-09481EF31A1A}" dt="2021-05-28T20:56:40.176" v="1579" actId="1038"/>
          <ac:spMkLst>
            <pc:docMk/>
            <pc:sldMk cId="2268381354" sldId="3869"/>
            <ac:spMk id="4" creationId="{D8C45E36-E927-44BC-A0F5-696529D93984}"/>
          </ac:spMkLst>
        </pc:spChg>
        <pc:spChg chg="add del mod">
          <ac:chgData name="Lucy Harber" userId="13cfd53a-3a69-474d-9bc9-56051f728060" providerId="ADAL" clId="{30590B9F-0A17-49D0-8AC1-09481EF31A1A}" dt="2021-05-28T17:16:39.031" v="292" actId="6264"/>
          <ac:spMkLst>
            <pc:docMk/>
            <pc:sldMk cId="2268381354" sldId="3869"/>
            <ac:spMk id="5" creationId="{DE062B5F-C8AE-449F-9B24-EF23AF6628AA}"/>
          </ac:spMkLst>
        </pc:spChg>
        <pc:spChg chg="add del mod">
          <ac:chgData name="Lucy Harber" userId="13cfd53a-3a69-474d-9bc9-56051f728060" providerId="ADAL" clId="{30590B9F-0A17-49D0-8AC1-09481EF31A1A}" dt="2021-05-28T17:16:39.031" v="292" actId="6264"/>
          <ac:spMkLst>
            <pc:docMk/>
            <pc:sldMk cId="2268381354" sldId="3869"/>
            <ac:spMk id="6" creationId="{76CFB0D1-9A41-44F3-A1B2-FCA86D048CDB}"/>
          </ac:spMkLst>
        </pc:spChg>
      </pc:sldChg>
      <pc:sldChg chg="addSp delSp modSp mod modClrScheme chgLayout modNotes">
        <pc:chgData name="Lucy Harber" userId="13cfd53a-3a69-474d-9bc9-56051f728060" providerId="ADAL" clId="{30590B9F-0A17-49D0-8AC1-09481EF31A1A}" dt="2021-05-28T20:52:21.092" v="1542" actId="14100"/>
        <pc:sldMkLst>
          <pc:docMk/>
          <pc:sldMk cId="572791008" sldId="3870"/>
        </pc:sldMkLst>
        <pc:spChg chg="mod ord">
          <ac:chgData name="Lucy Harber" userId="13cfd53a-3a69-474d-9bc9-56051f728060" providerId="ADAL" clId="{30590B9F-0A17-49D0-8AC1-09481EF31A1A}" dt="2021-05-28T17:00:14.749" v="163" actId="1037"/>
          <ac:spMkLst>
            <pc:docMk/>
            <pc:sldMk cId="572791008" sldId="3870"/>
            <ac:spMk id="2" creationId="{00000000-0000-0000-0000-000000000000}"/>
          </ac:spMkLst>
        </pc:spChg>
        <pc:spChg chg="add mod ord">
          <ac:chgData name="Lucy Harber" userId="13cfd53a-3a69-474d-9bc9-56051f728060" providerId="ADAL" clId="{30590B9F-0A17-49D0-8AC1-09481EF31A1A}" dt="2021-05-28T17:00:14.749" v="163" actId="1037"/>
          <ac:spMkLst>
            <pc:docMk/>
            <pc:sldMk cId="572791008" sldId="3870"/>
            <ac:spMk id="3" creationId="{6ABB2C2A-13B7-4B66-AC21-50730B719822}"/>
          </ac:spMkLst>
        </pc:spChg>
        <pc:spChg chg="del mod">
          <ac:chgData name="Lucy Harber" userId="13cfd53a-3a69-474d-9bc9-56051f728060" providerId="ADAL" clId="{30590B9F-0A17-49D0-8AC1-09481EF31A1A}" dt="2021-05-28T16:59:02.909" v="132" actId="478"/>
          <ac:spMkLst>
            <pc:docMk/>
            <pc:sldMk cId="572791008" sldId="3870"/>
            <ac:spMk id="4" creationId="{00000000-0000-0000-0000-000000000000}"/>
          </ac:spMkLst>
        </pc:spChg>
        <pc:spChg chg="add del mod">
          <ac:chgData name="Lucy Harber" userId="13cfd53a-3a69-474d-9bc9-56051f728060" providerId="ADAL" clId="{30590B9F-0A17-49D0-8AC1-09481EF31A1A}" dt="2021-05-28T16:59:06.501" v="133" actId="6264"/>
          <ac:spMkLst>
            <pc:docMk/>
            <pc:sldMk cId="572791008" sldId="3870"/>
            <ac:spMk id="5" creationId="{B0F67138-4EEB-4FC1-8BCB-0F4116844AF5}"/>
          </ac:spMkLst>
        </pc:spChg>
        <pc:spChg chg="add del mod">
          <ac:chgData name="Lucy Harber" userId="13cfd53a-3a69-474d-9bc9-56051f728060" providerId="ADAL" clId="{30590B9F-0A17-49D0-8AC1-09481EF31A1A}" dt="2021-05-28T16:59:06.501" v="133" actId="6264"/>
          <ac:spMkLst>
            <pc:docMk/>
            <pc:sldMk cId="572791008" sldId="3870"/>
            <ac:spMk id="6" creationId="{784E2C15-6EF4-4115-B6C2-BADBC7E811A0}"/>
          </ac:spMkLst>
        </pc:spChg>
        <pc:picChg chg="mod">
          <ac:chgData name="Lucy Harber" userId="13cfd53a-3a69-474d-9bc9-56051f728060" providerId="ADAL" clId="{30590B9F-0A17-49D0-8AC1-09481EF31A1A}" dt="2021-05-28T17:00:25.686" v="164" actId="108"/>
          <ac:picMkLst>
            <pc:docMk/>
            <pc:sldMk cId="572791008" sldId="3870"/>
            <ac:picMk id="8" creationId="{DDA6B29C-978D-4EFD-950F-1096117C8505}"/>
          </ac:picMkLst>
        </pc:picChg>
      </pc:sldChg>
      <pc:sldChg chg="addSp delSp modSp mod modClrScheme chgLayout modNotes">
        <pc:chgData name="Lucy Harber" userId="13cfd53a-3a69-474d-9bc9-56051f728060" providerId="ADAL" clId="{30590B9F-0A17-49D0-8AC1-09481EF31A1A}" dt="2021-05-28T20:56:16.225" v="1573" actId="1035"/>
        <pc:sldMkLst>
          <pc:docMk/>
          <pc:sldMk cId="3462138853" sldId="3871"/>
        </pc:sldMkLst>
        <pc:spChg chg="mod ord">
          <ac:chgData name="Lucy Harber" userId="13cfd53a-3a69-474d-9bc9-56051f728060" providerId="ADAL" clId="{30590B9F-0A17-49D0-8AC1-09481EF31A1A}" dt="2021-05-28T20:56:16.225" v="1573" actId="1035"/>
          <ac:spMkLst>
            <pc:docMk/>
            <pc:sldMk cId="3462138853" sldId="3871"/>
            <ac:spMk id="2" creationId="{00000000-0000-0000-0000-000000000000}"/>
          </ac:spMkLst>
        </pc:spChg>
        <pc:spChg chg="mod ord">
          <ac:chgData name="Lucy Harber" userId="13cfd53a-3a69-474d-9bc9-56051f728060" providerId="ADAL" clId="{30590B9F-0A17-49D0-8AC1-09481EF31A1A}" dt="2021-05-28T20:56:16.225" v="1573" actId="1035"/>
          <ac:spMkLst>
            <pc:docMk/>
            <pc:sldMk cId="3462138853" sldId="3871"/>
            <ac:spMk id="3" creationId="{00000000-0000-0000-0000-000000000000}"/>
          </ac:spMkLst>
        </pc:spChg>
        <pc:spChg chg="add del mod">
          <ac:chgData name="Lucy Harber" userId="13cfd53a-3a69-474d-9bc9-56051f728060" providerId="ADAL" clId="{30590B9F-0A17-49D0-8AC1-09481EF31A1A}" dt="2021-05-28T17:09:21.065" v="276" actId="6264"/>
          <ac:spMkLst>
            <pc:docMk/>
            <pc:sldMk cId="3462138853" sldId="3871"/>
            <ac:spMk id="4" creationId="{0B167E60-E2A4-4F94-B767-708F077F638D}"/>
          </ac:spMkLst>
        </pc:spChg>
        <pc:spChg chg="add del mod">
          <ac:chgData name="Lucy Harber" userId="13cfd53a-3a69-474d-9bc9-56051f728060" providerId="ADAL" clId="{30590B9F-0A17-49D0-8AC1-09481EF31A1A}" dt="2021-05-28T17:09:21.065" v="276" actId="6264"/>
          <ac:spMkLst>
            <pc:docMk/>
            <pc:sldMk cId="3462138853" sldId="3871"/>
            <ac:spMk id="5" creationId="{63810A41-1C43-4955-B46F-344FBB741617}"/>
          </ac:spMkLst>
        </pc:spChg>
        <pc:picChg chg="mod">
          <ac:chgData name="Lucy Harber" userId="13cfd53a-3a69-474d-9bc9-56051f728060" providerId="ADAL" clId="{30590B9F-0A17-49D0-8AC1-09481EF31A1A}" dt="2021-05-28T17:15:43.032" v="287" actId="14100"/>
          <ac:picMkLst>
            <pc:docMk/>
            <pc:sldMk cId="3462138853" sldId="3871"/>
            <ac:picMk id="7" creationId="{850EA35E-8377-4BF8-8B44-6F58C9327D73}"/>
          </ac:picMkLst>
        </pc:picChg>
      </pc:sldChg>
      <pc:sldChg chg="addSp delSp modSp mod chgLayout modNotes">
        <pc:chgData name="Lucy Harber" userId="13cfd53a-3a69-474d-9bc9-56051f728060" providerId="ADAL" clId="{30590B9F-0A17-49D0-8AC1-09481EF31A1A}" dt="2021-05-28T20:39:35.710" v="1410"/>
        <pc:sldMkLst>
          <pc:docMk/>
          <pc:sldMk cId="901613167" sldId="3884"/>
        </pc:sldMkLst>
        <pc:spChg chg="add del mod">
          <ac:chgData name="Lucy Harber" userId="13cfd53a-3a69-474d-9bc9-56051f728060" providerId="ADAL" clId="{30590B9F-0A17-49D0-8AC1-09481EF31A1A}" dt="2021-05-28T16:55:27.388" v="92" actId="6264"/>
          <ac:spMkLst>
            <pc:docMk/>
            <pc:sldMk cId="901613167" sldId="3884"/>
            <ac:spMk id="2" creationId="{1BC62B15-113E-4AD4-AF63-2954895CF12F}"/>
          </ac:spMkLst>
        </pc:spChg>
        <pc:spChg chg="mod">
          <ac:chgData name="Lucy Harber" userId="13cfd53a-3a69-474d-9bc9-56051f728060" providerId="ADAL" clId="{30590B9F-0A17-49D0-8AC1-09481EF31A1A}" dt="2021-05-28T16:56:34.827" v="110" actId="1035"/>
          <ac:spMkLst>
            <pc:docMk/>
            <pc:sldMk cId="901613167" sldId="3884"/>
            <ac:spMk id="3" creationId="{752542FD-2C66-4B57-8349-026049A74C0F}"/>
          </ac:spMkLst>
        </pc:spChg>
        <pc:spChg chg="add del mod">
          <ac:chgData name="Lucy Harber" userId="13cfd53a-3a69-474d-9bc9-56051f728060" providerId="ADAL" clId="{30590B9F-0A17-49D0-8AC1-09481EF31A1A}" dt="2021-05-28T16:55:27.388" v="92" actId="6264"/>
          <ac:spMkLst>
            <pc:docMk/>
            <pc:sldMk cId="901613167" sldId="3884"/>
            <ac:spMk id="4" creationId="{5C770E0E-55A4-4C1E-9A83-2C668FB8B6E0}"/>
          </ac:spMkLst>
        </pc:spChg>
        <pc:spChg chg="mod ord">
          <ac:chgData name="Lucy Harber" userId="13cfd53a-3a69-474d-9bc9-56051f728060" providerId="ADAL" clId="{30590B9F-0A17-49D0-8AC1-09481EF31A1A}" dt="2021-05-28T16:56:06.171" v="104" actId="1036"/>
          <ac:spMkLst>
            <pc:docMk/>
            <pc:sldMk cId="901613167" sldId="3884"/>
            <ac:spMk id="6" creationId="{00000000-0000-0000-0000-000000000000}"/>
          </ac:spMkLst>
        </pc:spChg>
        <pc:spChg chg="mod ord">
          <ac:chgData name="Lucy Harber" userId="13cfd53a-3a69-474d-9bc9-56051f728060" providerId="ADAL" clId="{30590B9F-0A17-49D0-8AC1-09481EF31A1A}" dt="2021-05-28T16:56:06.171" v="104" actId="1036"/>
          <ac:spMkLst>
            <pc:docMk/>
            <pc:sldMk cId="901613167" sldId="3884"/>
            <ac:spMk id="9" creationId="{00000000-0000-0000-0000-000000000000}"/>
          </ac:spMkLst>
        </pc:spChg>
      </pc:sldChg>
      <pc:sldChg chg="addSp delSp modSp mod modClrScheme chgLayout modNotes">
        <pc:chgData name="Lucy Harber" userId="13cfd53a-3a69-474d-9bc9-56051f728060" providerId="ADAL" clId="{30590B9F-0A17-49D0-8AC1-09481EF31A1A}" dt="2021-05-28T20:39:34.373" v="1409"/>
        <pc:sldMkLst>
          <pc:docMk/>
          <pc:sldMk cId="1576973690" sldId="3885"/>
        </pc:sldMkLst>
        <pc:spChg chg="add del mod">
          <ac:chgData name="Lucy Harber" userId="13cfd53a-3a69-474d-9bc9-56051f728060" providerId="ADAL" clId="{30590B9F-0A17-49D0-8AC1-09481EF31A1A}" dt="2021-05-28T16:52:53.126" v="39" actId="6264"/>
          <ac:spMkLst>
            <pc:docMk/>
            <pc:sldMk cId="1576973690" sldId="3885"/>
            <ac:spMk id="3" creationId="{08E8A81A-90A2-476E-8AB6-D263C593E601}"/>
          </ac:spMkLst>
        </pc:spChg>
        <pc:spChg chg="add del mod">
          <ac:chgData name="Lucy Harber" userId="13cfd53a-3a69-474d-9bc9-56051f728060" providerId="ADAL" clId="{30590B9F-0A17-49D0-8AC1-09481EF31A1A}" dt="2021-05-28T16:52:53.126" v="39" actId="6264"/>
          <ac:spMkLst>
            <pc:docMk/>
            <pc:sldMk cId="1576973690" sldId="3885"/>
            <ac:spMk id="4" creationId="{80938D0A-23BC-49AD-9B4D-33A10CEEC362}"/>
          </ac:spMkLst>
        </pc:spChg>
        <pc:spChg chg="mod ord">
          <ac:chgData name="Lucy Harber" userId="13cfd53a-3a69-474d-9bc9-56051f728060" providerId="ADAL" clId="{30590B9F-0A17-49D0-8AC1-09481EF31A1A}" dt="2021-05-28T16:52:53.126" v="39" actId="6264"/>
          <ac:spMkLst>
            <pc:docMk/>
            <pc:sldMk cId="1576973690" sldId="3885"/>
            <ac:spMk id="6" creationId="{00000000-0000-0000-0000-000000000000}"/>
          </ac:spMkLst>
        </pc:spChg>
        <pc:spChg chg="mod ord">
          <ac:chgData name="Lucy Harber" userId="13cfd53a-3a69-474d-9bc9-56051f728060" providerId="ADAL" clId="{30590B9F-0A17-49D0-8AC1-09481EF31A1A}" dt="2021-05-28T16:54:59.066" v="89" actId="14100"/>
          <ac:spMkLst>
            <pc:docMk/>
            <pc:sldMk cId="1576973690" sldId="3885"/>
            <ac:spMk id="9" creationId="{00000000-0000-0000-0000-000000000000}"/>
          </ac:spMkLst>
        </pc:spChg>
        <pc:picChg chg="mod">
          <ac:chgData name="Lucy Harber" userId="13cfd53a-3a69-474d-9bc9-56051f728060" providerId="ADAL" clId="{30590B9F-0A17-49D0-8AC1-09481EF31A1A}" dt="2021-05-28T16:55:17.235" v="91" actId="1076"/>
          <ac:picMkLst>
            <pc:docMk/>
            <pc:sldMk cId="1576973690" sldId="3885"/>
            <ac:picMk id="2" creationId="{DB2FD35A-3F04-46CD-BFB9-10BDAA887F3A}"/>
          </ac:picMkLst>
        </pc:picChg>
      </pc:sldChg>
      <pc:sldChg chg="modSp mod modClrScheme chgLayout modNotes">
        <pc:chgData name="Lucy Harber" userId="13cfd53a-3a69-474d-9bc9-56051f728060" providerId="ADAL" clId="{30590B9F-0A17-49D0-8AC1-09481EF31A1A}" dt="2021-05-28T20:39:37.039" v="1411"/>
        <pc:sldMkLst>
          <pc:docMk/>
          <pc:sldMk cId="3605119300" sldId="3886"/>
        </pc:sldMkLst>
        <pc:spChg chg="mod ord">
          <ac:chgData name="Lucy Harber" userId="13cfd53a-3a69-474d-9bc9-56051f728060" providerId="ADAL" clId="{30590B9F-0A17-49D0-8AC1-09481EF31A1A}" dt="2021-05-28T16:57:53.890" v="120" actId="1076"/>
          <ac:spMkLst>
            <pc:docMk/>
            <pc:sldMk cId="3605119300" sldId="3886"/>
            <ac:spMk id="2" creationId="{00000000-0000-0000-0000-000000000000}"/>
          </ac:spMkLst>
        </pc:spChg>
        <pc:spChg chg="mod ord">
          <ac:chgData name="Lucy Harber" userId="13cfd53a-3a69-474d-9bc9-56051f728060" providerId="ADAL" clId="{30590B9F-0A17-49D0-8AC1-09481EF31A1A}" dt="2021-05-28T16:58:18.996" v="126" actId="1035"/>
          <ac:spMkLst>
            <pc:docMk/>
            <pc:sldMk cId="3605119300" sldId="3886"/>
            <ac:spMk id="3" creationId="{00000000-0000-0000-0000-000000000000}"/>
          </ac:spMkLst>
        </pc:spChg>
        <pc:picChg chg="mod">
          <ac:chgData name="Lucy Harber" userId="13cfd53a-3a69-474d-9bc9-56051f728060" providerId="ADAL" clId="{30590B9F-0A17-49D0-8AC1-09481EF31A1A}" dt="2021-05-28T16:57:34.688" v="118" actId="1076"/>
          <ac:picMkLst>
            <pc:docMk/>
            <pc:sldMk cId="3605119300" sldId="3886"/>
            <ac:picMk id="5" creationId="{59FA45F7-EE97-4A11-B97D-9507EB12A86C}"/>
          </ac:picMkLst>
        </pc:picChg>
      </pc:sldChg>
      <pc:sldChg chg="addSp delSp modSp mod modClrScheme chgLayout modNotes">
        <pc:chgData name="Lucy Harber" userId="13cfd53a-3a69-474d-9bc9-56051f728060" providerId="ADAL" clId="{30590B9F-0A17-49D0-8AC1-09481EF31A1A}" dt="2021-05-28T20:47:28.138" v="1537" actId="1076"/>
        <pc:sldMkLst>
          <pc:docMk/>
          <pc:sldMk cId="2083319831" sldId="3888"/>
        </pc:sldMkLst>
        <pc:spChg chg="add del mod">
          <ac:chgData name="Lucy Harber" userId="13cfd53a-3a69-474d-9bc9-56051f728060" providerId="ADAL" clId="{30590B9F-0A17-49D0-8AC1-09481EF31A1A}" dt="2021-05-28T17:04:15.296" v="230" actId="6264"/>
          <ac:spMkLst>
            <pc:docMk/>
            <pc:sldMk cId="2083319831" sldId="3888"/>
            <ac:spMk id="3" creationId="{3776A2A6-C4F0-4A80-B8BF-1063A05AC2A8}"/>
          </ac:spMkLst>
        </pc:spChg>
        <pc:spChg chg="add del mod">
          <ac:chgData name="Lucy Harber" userId="13cfd53a-3a69-474d-9bc9-56051f728060" providerId="ADAL" clId="{30590B9F-0A17-49D0-8AC1-09481EF31A1A}" dt="2021-05-28T17:04:15.296" v="230" actId="6264"/>
          <ac:spMkLst>
            <pc:docMk/>
            <pc:sldMk cId="2083319831" sldId="3888"/>
            <ac:spMk id="4" creationId="{0E77DD5C-A25A-419F-B340-0C9E79E6B476}"/>
          </ac:spMkLst>
        </pc:spChg>
        <pc:spChg chg="mod ord">
          <ac:chgData name="Lucy Harber" userId="13cfd53a-3a69-474d-9bc9-56051f728060" providerId="ADAL" clId="{30590B9F-0A17-49D0-8AC1-09481EF31A1A}" dt="2021-05-28T17:04:58.681" v="235" actId="255"/>
          <ac:spMkLst>
            <pc:docMk/>
            <pc:sldMk cId="2083319831" sldId="3888"/>
            <ac:spMk id="6" creationId="{00000000-0000-0000-0000-000000000000}"/>
          </ac:spMkLst>
        </pc:spChg>
        <pc:spChg chg="mod ord">
          <ac:chgData name="Lucy Harber" userId="13cfd53a-3a69-474d-9bc9-56051f728060" providerId="ADAL" clId="{30590B9F-0A17-49D0-8AC1-09481EF31A1A}" dt="2021-05-28T17:04:40.470" v="233" actId="14100"/>
          <ac:spMkLst>
            <pc:docMk/>
            <pc:sldMk cId="2083319831" sldId="3888"/>
            <ac:spMk id="9" creationId="{00000000-0000-0000-0000-000000000000}"/>
          </ac:spMkLst>
        </pc:spChg>
        <pc:picChg chg="mod">
          <ac:chgData name="Lucy Harber" userId="13cfd53a-3a69-474d-9bc9-56051f728060" providerId="ADAL" clId="{30590B9F-0A17-49D0-8AC1-09481EF31A1A}" dt="2021-05-28T17:05:13.102" v="238" actId="108"/>
          <ac:picMkLst>
            <pc:docMk/>
            <pc:sldMk cId="2083319831" sldId="3888"/>
            <ac:picMk id="2" creationId="{5C673DA3-48B5-4E90-A3F0-0D7ED2A28ED5}"/>
          </ac:picMkLst>
        </pc:picChg>
      </pc:sldChg>
      <pc:sldChg chg="addSp delSp modSp mod modClrScheme chgLayout modNotes">
        <pc:chgData name="Lucy Harber" userId="13cfd53a-3a69-474d-9bc9-56051f728060" providerId="ADAL" clId="{30590B9F-0A17-49D0-8AC1-09481EF31A1A}" dt="2021-05-28T20:47:04.193" v="1534" actId="1076"/>
        <pc:sldMkLst>
          <pc:docMk/>
          <pc:sldMk cId="4282847265" sldId="3889"/>
        </pc:sldMkLst>
        <pc:spChg chg="add del mod">
          <ac:chgData name="Lucy Harber" userId="13cfd53a-3a69-474d-9bc9-56051f728060" providerId="ADAL" clId="{30590B9F-0A17-49D0-8AC1-09481EF31A1A}" dt="2021-05-28T17:05:47.722" v="244" actId="6264"/>
          <ac:spMkLst>
            <pc:docMk/>
            <pc:sldMk cId="4282847265" sldId="3889"/>
            <ac:spMk id="2" creationId="{2CBA1DCD-352E-444E-9C6A-0F67CD272666}"/>
          </ac:spMkLst>
        </pc:spChg>
        <pc:spChg chg="add del mod">
          <ac:chgData name="Lucy Harber" userId="13cfd53a-3a69-474d-9bc9-56051f728060" providerId="ADAL" clId="{30590B9F-0A17-49D0-8AC1-09481EF31A1A}" dt="2021-05-28T17:05:47.722" v="244" actId="6264"/>
          <ac:spMkLst>
            <pc:docMk/>
            <pc:sldMk cId="4282847265" sldId="3889"/>
            <ac:spMk id="5" creationId="{EE31B6DA-A421-45A1-B202-1AEF362AEB69}"/>
          </ac:spMkLst>
        </pc:spChg>
        <pc:spChg chg="mod ord">
          <ac:chgData name="Lucy Harber" userId="13cfd53a-3a69-474d-9bc9-56051f728060" providerId="ADAL" clId="{30590B9F-0A17-49D0-8AC1-09481EF31A1A}" dt="2021-05-28T17:06:13.056" v="249" actId="1076"/>
          <ac:spMkLst>
            <pc:docMk/>
            <pc:sldMk cId="4282847265" sldId="3889"/>
            <ac:spMk id="6" creationId="{00000000-0000-0000-0000-000000000000}"/>
          </ac:spMkLst>
        </pc:spChg>
        <pc:spChg chg="mod ord">
          <ac:chgData name="Lucy Harber" userId="13cfd53a-3a69-474d-9bc9-56051f728060" providerId="ADAL" clId="{30590B9F-0A17-49D0-8AC1-09481EF31A1A}" dt="2021-05-28T17:06:35.333" v="254" actId="1076"/>
          <ac:spMkLst>
            <pc:docMk/>
            <pc:sldMk cId="4282847265" sldId="3889"/>
            <ac:spMk id="9" creationId="{00000000-0000-0000-0000-000000000000}"/>
          </ac:spMkLst>
        </pc:spChg>
        <pc:picChg chg="mod">
          <ac:chgData name="Lucy Harber" userId="13cfd53a-3a69-474d-9bc9-56051f728060" providerId="ADAL" clId="{30590B9F-0A17-49D0-8AC1-09481EF31A1A}" dt="2021-05-28T17:06:47.507" v="257" actId="108"/>
          <ac:picMkLst>
            <pc:docMk/>
            <pc:sldMk cId="4282847265" sldId="3889"/>
            <ac:picMk id="3" creationId="{2E6922A9-8853-41C7-ADAB-17B452403AF9}"/>
          </ac:picMkLst>
        </pc:picChg>
        <pc:picChg chg="mod">
          <ac:chgData name="Lucy Harber" userId="13cfd53a-3a69-474d-9bc9-56051f728060" providerId="ADAL" clId="{30590B9F-0A17-49D0-8AC1-09481EF31A1A}" dt="2021-05-28T17:06:47.992" v="258" actId="108"/>
          <ac:picMkLst>
            <pc:docMk/>
            <pc:sldMk cId="4282847265" sldId="3889"/>
            <ac:picMk id="4" creationId="{0FC38178-AB19-46A8-B121-BD011CDEF0EA}"/>
          </ac:picMkLst>
        </pc:picChg>
      </pc:sldChg>
      <pc:sldChg chg="addSp delSp modSp mod modClrScheme chgLayout modNotes">
        <pc:chgData name="Lucy Harber" userId="13cfd53a-3a69-474d-9bc9-56051f728060" providerId="ADAL" clId="{30590B9F-0A17-49D0-8AC1-09481EF31A1A}" dt="2021-05-28T20:47:38.567" v="1540" actId="1076"/>
        <pc:sldMkLst>
          <pc:docMk/>
          <pc:sldMk cId="473660534" sldId="3890"/>
        </pc:sldMkLst>
        <pc:spChg chg="add del mod">
          <ac:chgData name="Lucy Harber" userId="13cfd53a-3a69-474d-9bc9-56051f728060" providerId="ADAL" clId="{30590B9F-0A17-49D0-8AC1-09481EF31A1A}" dt="2021-05-28T17:01:05.156" v="169" actId="6264"/>
          <ac:spMkLst>
            <pc:docMk/>
            <pc:sldMk cId="473660534" sldId="3890"/>
            <ac:spMk id="4" creationId="{F9440FFD-DC75-4E6F-B281-8E8C4C6587BE}"/>
          </ac:spMkLst>
        </pc:spChg>
        <pc:spChg chg="mod ord">
          <ac:chgData name="Lucy Harber" userId="13cfd53a-3a69-474d-9bc9-56051f728060" providerId="ADAL" clId="{30590B9F-0A17-49D0-8AC1-09481EF31A1A}" dt="2021-05-28T17:03:58.823" v="227" actId="1035"/>
          <ac:spMkLst>
            <pc:docMk/>
            <pc:sldMk cId="473660534" sldId="3890"/>
            <ac:spMk id="6" creationId="{00000000-0000-0000-0000-000000000000}"/>
          </ac:spMkLst>
        </pc:spChg>
        <pc:spChg chg="add del mod">
          <ac:chgData name="Lucy Harber" userId="13cfd53a-3a69-474d-9bc9-56051f728060" providerId="ADAL" clId="{30590B9F-0A17-49D0-8AC1-09481EF31A1A}" dt="2021-05-28T17:01:05.156" v="169" actId="6264"/>
          <ac:spMkLst>
            <pc:docMk/>
            <pc:sldMk cId="473660534" sldId="3890"/>
            <ac:spMk id="7" creationId="{5C8F37F6-B156-4E0E-85F2-9442EDAEDA0D}"/>
          </ac:spMkLst>
        </pc:spChg>
        <pc:spChg chg="mod ord">
          <ac:chgData name="Lucy Harber" userId="13cfd53a-3a69-474d-9bc9-56051f728060" providerId="ADAL" clId="{30590B9F-0A17-49D0-8AC1-09481EF31A1A}" dt="2021-05-28T17:03:58.823" v="227" actId="1035"/>
          <ac:spMkLst>
            <pc:docMk/>
            <pc:sldMk cId="473660534" sldId="3890"/>
            <ac:spMk id="9" creationId="{00000000-0000-0000-0000-000000000000}"/>
          </ac:spMkLst>
        </pc:spChg>
        <pc:picChg chg="mod">
          <ac:chgData name="Lucy Harber" userId="13cfd53a-3a69-474d-9bc9-56051f728060" providerId="ADAL" clId="{30590B9F-0A17-49D0-8AC1-09481EF31A1A}" dt="2021-05-28T17:03:58.823" v="227" actId="1035"/>
          <ac:picMkLst>
            <pc:docMk/>
            <pc:sldMk cId="473660534" sldId="3890"/>
            <ac:picMk id="2" creationId="{3A314CC1-9C5C-4D9D-95FE-E7B55D30B0D6}"/>
          </ac:picMkLst>
        </pc:picChg>
        <pc:picChg chg="mod">
          <ac:chgData name="Lucy Harber" userId="13cfd53a-3a69-474d-9bc9-56051f728060" providerId="ADAL" clId="{30590B9F-0A17-49D0-8AC1-09481EF31A1A}" dt="2021-05-28T17:03:58.823" v="227" actId="1035"/>
          <ac:picMkLst>
            <pc:docMk/>
            <pc:sldMk cId="473660534" sldId="3890"/>
            <ac:picMk id="3" creationId="{99A4A768-E219-49C5-B9A3-4903CB808F9D}"/>
          </ac:picMkLst>
        </pc:picChg>
        <pc:picChg chg="mod">
          <ac:chgData name="Lucy Harber" userId="13cfd53a-3a69-474d-9bc9-56051f728060" providerId="ADAL" clId="{30590B9F-0A17-49D0-8AC1-09481EF31A1A}" dt="2021-05-28T17:03:58.823" v="227" actId="1035"/>
          <ac:picMkLst>
            <pc:docMk/>
            <pc:sldMk cId="473660534" sldId="3890"/>
            <ac:picMk id="5" creationId="{C63AD12B-F506-4B06-A2BE-B87463BEF8FF}"/>
          </ac:picMkLst>
        </pc:picChg>
      </pc:sldChg>
      <pc:sldChg chg="addSp delSp modSp mod chgLayout modNotes">
        <pc:chgData name="Lucy Harber" userId="13cfd53a-3a69-474d-9bc9-56051f728060" providerId="ADAL" clId="{30590B9F-0A17-49D0-8AC1-09481EF31A1A}" dt="2021-05-28T20:46:54.574" v="1531" actId="1076"/>
        <pc:sldMkLst>
          <pc:docMk/>
          <pc:sldMk cId="2226398295" sldId="3891"/>
        </pc:sldMkLst>
        <pc:spChg chg="add del mod">
          <ac:chgData name="Lucy Harber" userId="13cfd53a-3a69-474d-9bc9-56051f728060" providerId="ADAL" clId="{30590B9F-0A17-49D0-8AC1-09481EF31A1A}" dt="2021-05-28T17:08:10.711" v="259" actId="6264"/>
          <ac:spMkLst>
            <pc:docMk/>
            <pc:sldMk cId="2226398295" sldId="3891"/>
            <ac:spMk id="2" creationId="{B0C65D46-7A94-4AD0-8D40-DF99EBE939DE}"/>
          </ac:spMkLst>
        </pc:spChg>
        <pc:spChg chg="add del mod">
          <ac:chgData name="Lucy Harber" userId="13cfd53a-3a69-474d-9bc9-56051f728060" providerId="ADAL" clId="{30590B9F-0A17-49D0-8AC1-09481EF31A1A}" dt="2021-05-28T17:08:10.711" v="259" actId="6264"/>
          <ac:spMkLst>
            <pc:docMk/>
            <pc:sldMk cId="2226398295" sldId="3891"/>
            <ac:spMk id="3" creationId="{05ED5B89-AAF8-4287-88C8-627573F6F968}"/>
          </ac:spMkLst>
        </pc:spChg>
        <pc:spChg chg="mod ord">
          <ac:chgData name="Lucy Harber" userId="13cfd53a-3a69-474d-9bc9-56051f728060" providerId="ADAL" clId="{30590B9F-0A17-49D0-8AC1-09481EF31A1A}" dt="2021-05-28T17:09:00.787" v="274" actId="1037"/>
          <ac:spMkLst>
            <pc:docMk/>
            <pc:sldMk cId="2226398295" sldId="3891"/>
            <ac:spMk id="6" creationId="{00000000-0000-0000-0000-000000000000}"/>
          </ac:spMkLst>
        </pc:spChg>
        <pc:spChg chg="mod ord">
          <ac:chgData name="Lucy Harber" userId="13cfd53a-3a69-474d-9bc9-56051f728060" providerId="ADAL" clId="{30590B9F-0A17-49D0-8AC1-09481EF31A1A}" dt="2021-05-28T17:09:00.787" v="274" actId="1037"/>
          <ac:spMkLst>
            <pc:docMk/>
            <pc:sldMk cId="2226398295" sldId="3891"/>
            <ac:spMk id="9" creationId="{00000000-0000-0000-0000-000000000000}"/>
          </ac:spMkLst>
        </pc:spChg>
      </pc:sldChg>
      <pc:sldChg chg="addSp delSp modSp mod modClrScheme chgLayout modNotes">
        <pc:chgData name="Lucy Harber" userId="13cfd53a-3a69-474d-9bc9-56051f728060" providerId="ADAL" clId="{30590B9F-0A17-49D0-8AC1-09481EF31A1A}" dt="2021-05-28T20:46:10.335" v="1522" actId="1076"/>
        <pc:sldMkLst>
          <pc:docMk/>
          <pc:sldMk cId="3050685343" sldId="3892"/>
        </pc:sldMkLst>
        <pc:spChg chg="mod">
          <ac:chgData name="Lucy Harber" userId="13cfd53a-3a69-474d-9bc9-56051f728060" providerId="ADAL" clId="{30590B9F-0A17-49D0-8AC1-09481EF31A1A}" dt="2021-05-28T17:29:01.773" v="367" actId="1036"/>
          <ac:spMkLst>
            <pc:docMk/>
            <pc:sldMk cId="3050685343" sldId="3892"/>
            <ac:spMk id="2" creationId="{E556AF21-6FF4-4488-A235-22C770B687B3}"/>
          </ac:spMkLst>
        </pc:spChg>
        <pc:spChg chg="add del mod ord">
          <ac:chgData name="Lucy Harber" userId="13cfd53a-3a69-474d-9bc9-56051f728060" providerId="ADAL" clId="{30590B9F-0A17-49D0-8AC1-09481EF31A1A}" dt="2021-05-28T17:27:45.012" v="342" actId="478"/>
          <ac:spMkLst>
            <pc:docMk/>
            <pc:sldMk cId="3050685343" sldId="3892"/>
            <ac:spMk id="3" creationId="{AFD8A12D-AD16-4BFC-AC99-E3F029A916D5}"/>
          </ac:spMkLst>
        </pc:spChg>
        <pc:spChg chg="mod ord">
          <ac:chgData name="Lucy Harber" userId="13cfd53a-3a69-474d-9bc9-56051f728060" providerId="ADAL" clId="{30590B9F-0A17-49D0-8AC1-09481EF31A1A}" dt="2021-05-28T17:28:00.789" v="351" actId="1035"/>
          <ac:spMkLst>
            <pc:docMk/>
            <pc:sldMk cId="3050685343" sldId="3892"/>
            <ac:spMk id="6" creationId="{00000000-0000-0000-0000-000000000000}"/>
          </ac:spMkLst>
        </pc:spChg>
        <pc:graphicFrameChg chg="mod">
          <ac:chgData name="Lucy Harber" userId="13cfd53a-3a69-474d-9bc9-56051f728060" providerId="ADAL" clId="{30590B9F-0A17-49D0-8AC1-09481EF31A1A}" dt="2021-05-28T17:31:37.623" v="379" actId="208"/>
          <ac:graphicFrameMkLst>
            <pc:docMk/>
            <pc:sldMk cId="3050685343" sldId="3892"/>
            <ac:graphicFrameMk id="4" creationId="{BE7C8C83-61FF-4FA6-89AB-0F3AFD61896C}"/>
          </ac:graphicFrameMkLst>
        </pc:graphicFrameChg>
      </pc:sldChg>
      <pc:sldChg chg="addSp modSp mod modClrScheme chgLayout modNotes">
        <pc:chgData name="Lucy Harber" userId="13cfd53a-3a69-474d-9bc9-56051f728060" providerId="ADAL" clId="{30590B9F-0A17-49D0-8AC1-09481EF31A1A}" dt="2021-05-28T20:53:09.881" v="1553" actId="14100"/>
        <pc:sldMkLst>
          <pc:docMk/>
          <pc:sldMk cId="2462937780" sldId="3893"/>
        </pc:sldMkLst>
        <pc:spChg chg="mod ord">
          <ac:chgData name="Lucy Harber" userId="13cfd53a-3a69-474d-9bc9-56051f728060" providerId="ADAL" clId="{30590B9F-0A17-49D0-8AC1-09481EF31A1A}" dt="2021-05-28T17:27:09.479" v="340" actId="14100"/>
          <ac:spMkLst>
            <pc:docMk/>
            <pc:sldMk cId="2462937780" sldId="3893"/>
            <ac:spMk id="2" creationId="{5D392DC1-4B12-4041-A287-436FB8D1D254}"/>
          </ac:spMkLst>
        </pc:spChg>
        <pc:spChg chg="mod ord">
          <ac:chgData name="Lucy Harber" userId="13cfd53a-3a69-474d-9bc9-56051f728060" providerId="ADAL" clId="{30590B9F-0A17-49D0-8AC1-09481EF31A1A}" dt="2021-05-28T17:27:01.733" v="339" actId="1076"/>
          <ac:spMkLst>
            <pc:docMk/>
            <pc:sldMk cId="2462937780" sldId="3893"/>
            <ac:spMk id="3" creationId="{4F927E04-805D-455E-94EB-65F567B38D49}"/>
          </ac:spMkLst>
        </pc:spChg>
        <pc:picChg chg="mod">
          <ac:chgData name="Lucy Harber" userId="13cfd53a-3a69-474d-9bc9-56051f728060" providerId="ADAL" clId="{30590B9F-0A17-49D0-8AC1-09481EF31A1A}" dt="2021-05-28T17:26:52.226" v="338" actId="108"/>
          <ac:picMkLst>
            <pc:docMk/>
            <pc:sldMk cId="2462937780" sldId="3893"/>
            <ac:picMk id="4" creationId="{515807F3-167D-450D-AD08-B18E0DA26AEB}"/>
          </ac:picMkLst>
        </pc:picChg>
        <pc:picChg chg="add mod">
          <ac:chgData name="Lucy Harber" userId="13cfd53a-3a69-474d-9bc9-56051f728060" providerId="ADAL" clId="{30590B9F-0A17-49D0-8AC1-09481EF31A1A}" dt="2021-05-28T17:26:28.226" v="334" actId="1076"/>
          <ac:picMkLst>
            <pc:docMk/>
            <pc:sldMk cId="2462937780" sldId="3893"/>
            <ac:picMk id="5" creationId="{BE7C1CD1-00F9-480E-9689-621551130F5A}"/>
          </ac:picMkLst>
        </pc:picChg>
      </pc:sldChg>
      <pc:sldChg chg="addSp delSp modSp mod modClrScheme chgLayout modNotes">
        <pc:chgData name="Lucy Harber" userId="13cfd53a-3a69-474d-9bc9-56051f728060" providerId="ADAL" clId="{30590B9F-0A17-49D0-8AC1-09481EF31A1A}" dt="2021-05-28T20:39:53.311" v="1425"/>
        <pc:sldMkLst>
          <pc:docMk/>
          <pc:sldMk cId="3383923842" sldId="4119"/>
        </pc:sldMkLst>
        <pc:spChg chg="mod ord">
          <ac:chgData name="Lucy Harber" userId="13cfd53a-3a69-474d-9bc9-56051f728060" providerId="ADAL" clId="{30590B9F-0A17-49D0-8AC1-09481EF31A1A}" dt="2021-05-28T18:23:08.030" v="529" actId="14100"/>
          <ac:spMkLst>
            <pc:docMk/>
            <pc:sldMk cId="3383923842" sldId="4119"/>
            <ac:spMk id="2" creationId="{1F98CDB7-FBB0-472F-B0EB-BDD9211D1DE9}"/>
          </ac:spMkLst>
        </pc:spChg>
        <pc:spChg chg="mod ord">
          <ac:chgData name="Lucy Harber" userId="13cfd53a-3a69-474d-9bc9-56051f728060" providerId="ADAL" clId="{30590B9F-0A17-49D0-8AC1-09481EF31A1A}" dt="2021-05-28T17:49:07.980" v="485" actId="1076"/>
          <ac:spMkLst>
            <pc:docMk/>
            <pc:sldMk cId="3383923842" sldId="4119"/>
            <ac:spMk id="3" creationId="{7E6F6802-F3CA-4A22-9BC9-B5984B00631C}"/>
          </ac:spMkLst>
        </pc:spChg>
        <pc:spChg chg="add del mod">
          <ac:chgData name="Lucy Harber" userId="13cfd53a-3a69-474d-9bc9-56051f728060" providerId="ADAL" clId="{30590B9F-0A17-49D0-8AC1-09481EF31A1A}" dt="2021-05-28T17:48:46.416" v="481" actId="6264"/>
          <ac:spMkLst>
            <pc:docMk/>
            <pc:sldMk cId="3383923842" sldId="4119"/>
            <ac:spMk id="4" creationId="{36B63D81-39A2-45E3-83A7-1C3872156206}"/>
          </ac:spMkLst>
        </pc:spChg>
        <pc:spChg chg="mod ord">
          <ac:chgData name="Lucy Harber" userId="13cfd53a-3a69-474d-9bc9-56051f728060" providerId="ADAL" clId="{30590B9F-0A17-49D0-8AC1-09481EF31A1A}" dt="2021-05-28T17:48:46.416" v="481" actId="6264"/>
          <ac:spMkLst>
            <pc:docMk/>
            <pc:sldMk cId="3383923842" sldId="4119"/>
            <ac:spMk id="5" creationId="{49736AEF-D1F7-4EBE-8F64-0B847B1984ED}"/>
          </ac:spMkLst>
        </pc:spChg>
        <pc:spChg chg="add del mod">
          <ac:chgData name="Lucy Harber" userId="13cfd53a-3a69-474d-9bc9-56051f728060" providerId="ADAL" clId="{30590B9F-0A17-49D0-8AC1-09481EF31A1A}" dt="2021-05-28T17:48:46.416" v="481" actId="6264"/>
          <ac:spMkLst>
            <pc:docMk/>
            <pc:sldMk cId="3383923842" sldId="4119"/>
            <ac:spMk id="6" creationId="{6D0E767F-6C1F-4911-8C41-565E0139B5B5}"/>
          </ac:spMkLst>
        </pc:spChg>
        <pc:spChg chg="add del mod">
          <ac:chgData name="Lucy Harber" userId="13cfd53a-3a69-474d-9bc9-56051f728060" providerId="ADAL" clId="{30590B9F-0A17-49D0-8AC1-09481EF31A1A}" dt="2021-05-28T17:48:46.416" v="481" actId="6264"/>
          <ac:spMkLst>
            <pc:docMk/>
            <pc:sldMk cId="3383923842" sldId="4119"/>
            <ac:spMk id="8" creationId="{48D83CA3-3629-4FFC-B4CE-373FAD8C3EEB}"/>
          </ac:spMkLst>
        </pc:spChg>
        <pc:spChg chg="add del mod">
          <ac:chgData name="Lucy Harber" userId="13cfd53a-3a69-474d-9bc9-56051f728060" providerId="ADAL" clId="{30590B9F-0A17-49D0-8AC1-09481EF31A1A}" dt="2021-05-28T17:48:46.416" v="481" actId="6264"/>
          <ac:spMkLst>
            <pc:docMk/>
            <pc:sldMk cId="3383923842" sldId="4119"/>
            <ac:spMk id="9" creationId="{26B13C82-15A7-4000-8AFA-25D513E7992F}"/>
          </ac:spMkLst>
        </pc:spChg>
        <pc:picChg chg="mod ord modCrop">
          <ac:chgData name="Lucy Harber" userId="13cfd53a-3a69-474d-9bc9-56051f728060" providerId="ADAL" clId="{30590B9F-0A17-49D0-8AC1-09481EF31A1A}" dt="2021-05-28T17:48:46.416" v="481" actId="6264"/>
          <ac:picMkLst>
            <pc:docMk/>
            <pc:sldMk cId="3383923842" sldId="4119"/>
            <ac:picMk id="7" creationId="{27921A1E-B90A-4F0D-A733-3DC84407DF3C}"/>
          </ac:picMkLst>
        </pc:picChg>
      </pc:sldChg>
      <pc:sldChg chg="addSp delSp modSp mod chgLayout modNotes">
        <pc:chgData name="Lucy Harber" userId="13cfd53a-3a69-474d-9bc9-56051f728060" providerId="ADAL" clId="{30590B9F-0A17-49D0-8AC1-09481EF31A1A}" dt="2021-05-28T20:45:26.333" v="1512" actId="1076"/>
        <pc:sldMkLst>
          <pc:docMk/>
          <pc:sldMk cId="1261240375" sldId="4120"/>
        </pc:sldMkLst>
        <pc:spChg chg="add del mod">
          <ac:chgData name="Lucy Harber" userId="13cfd53a-3a69-474d-9bc9-56051f728060" providerId="ADAL" clId="{30590B9F-0A17-49D0-8AC1-09481EF31A1A}" dt="2021-05-28T17:50:12.111" v="487" actId="6264"/>
          <ac:spMkLst>
            <pc:docMk/>
            <pc:sldMk cId="1261240375" sldId="4120"/>
            <ac:spMk id="2" creationId="{EB2E260F-AE4B-4DD3-A08A-7DF2EAF84370}"/>
          </ac:spMkLst>
        </pc:spChg>
        <pc:spChg chg="add del mod">
          <ac:chgData name="Lucy Harber" userId="13cfd53a-3a69-474d-9bc9-56051f728060" providerId="ADAL" clId="{30590B9F-0A17-49D0-8AC1-09481EF31A1A}" dt="2021-05-28T17:50:12.111" v="487" actId="6264"/>
          <ac:spMkLst>
            <pc:docMk/>
            <pc:sldMk cId="1261240375" sldId="4120"/>
            <ac:spMk id="3" creationId="{7FA96B7F-5DBF-4543-8CB9-9F0293B6DAE1}"/>
          </ac:spMkLst>
        </pc:spChg>
        <pc:spChg chg="add del mod">
          <ac:chgData name="Lucy Harber" userId="13cfd53a-3a69-474d-9bc9-56051f728060" providerId="ADAL" clId="{30590B9F-0A17-49D0-8AC1-09481EF31A1A}" dt="2021-05-28T17:50:12.111" v="487" actId="6264"/>
          <ac:spMkLst>
            <pc:docMk/>
            <pc:sldMk cId="1261240375" sldId="4120"/>
            <ac:spMk id="4" creationId="{3F606A72-D6D5-4FE1-8837-B5659A6B9EBB}"/>
          </ac:spMkLst>
        </pc:spChg>
        <pc:spChg chg="add del mod">
          <ac:chgData name="Lucy Harber" userId="13cfd53a-3a69-474d-9bc9-56051f728060" providerId="ADAL" clId="{30590B9F-0A17-49D0-8AC1-09481EF31A1A}" dt="2021-05-28T17:50:12.111" v="487" actId="6264"/>
          <ac:spMkLst>
            <pc:docMk/>
            <pc:sldMk cId="1261240375" sldId="4120"/>
            <ac:spMk id="5" creationId="{08ED5A5E-A5FE-428D-B2A3-B1335B453002}"/>
          </ac:spMkLst>
        </pc:spChg>
        <pc:spChg chg="mod ord">
          <ac:chgData name="Lucy Harber" userId="13cfd53a-3a69-474d-9bc9-56051f728060" providerId="ADAL" clId="{30590B9F-0A17-49D0-8AC1-09481EF31A1A}" dt="2021-05-28T17:52:06.595" v="507" actId="1038"/>
          <ac:spMkLst>
            <pc:docMk/>
            <pc:sldMk cId="1261240375" sldId="4120"/>
            <ac:spMk id="6" creationId="{1CC51DFC-704B-44EA-9157-68CBAD39660D}"/>
          </ac:spMkLst>
        </pc:spChg>
        <pc:spChg chg="mod ord">
          <ac:chgData name="Lucy Harber" userId="13cfd53a-3a69-474d-9bc9-56051f728060" providerId="ADAL" clId="{30590B9F-0A17-49D0-8AC1-09481EF31A1A}" dt="2021-05-28T18:22:51.468" v="527" actId="27636"/>
          <ac:spMkLst>
            <pc:docMk/>
            <pc:sldMk cId="1261240375" sldId="4120"/>
            <ac:spMk id="7" creationId="{89803336-4D5A-42F3-967B-C5F7A362C849}"/>
          </ac:spMkLst>
        </pc:spChg>
        <pc:spChg chg="mod ord">
          <ac:chgData name="Lucy Harber" userId="13cfd53a-3a69-474d-9bc9-56051f728060" providerId="ADAL" clId="{30590B9F-0A17-49D0-8AC1-09481EF31A1A}" dt="2021-05-28T17:50:12.111" v="487" actId="6264"/>
          <ac:spMkLst>
            <pc:docMk/>
            <pc:sldMk cId="1261240375" sldId="4120"/>
            <ac:spMk id="12" creationId="{6531C341-E1D1-4025-A7EB-4DF9DA333867}"/>
          </ac:spMkLst>
        </pc:spChg>
        <pc:picChg chg="mod ord">
          <ac:chgData name="Lucy Harber" userId="13cfd53a-3a69-474d-9bc9-56051f728060" providerId="ADAL" clId="{30590B9F-0A17-49D0-8AC1-09481EF31A1A}" dt="2021-05-28T17:50:12.111" v="487" actId="6264"/>
          <ac:picMkLst>
            <pc:docMk/>
            <pc:sldMk cId="1261240375" sldId="4120"/>
            <ac:picMk id="8" creationId="{7BED84C5-751F-4507-B8FB-8684199FB8B4}"/>
          </ac:picMkLst>
        </pc:picChg>
      </pc:sldChg>
      <pc:sldChg chg="addSp delSp modSp mod chgLayout modNotes">
        <pc:chgData name="Lucy Harber" userId="13cfd53a-3a69-474d-9bc9-56051f728060" providerId="ADAL" clId="{30590B9F-0A17-49D0-8AC1-09481EF31A1A}" dt="2021-05-28T20:39:55.365" v="1427"/>
        <pc:sldMkLst>
          <pc:docMk/>
          <pc:sldMk cId="720578844" sldId="4121"/>
        </pc:sldMkLst>
        <pc:spChg chg="add del mod">
          <ac:chgData name="Lucy Harber" userId="13cfd53a-3a69-474d-9bc9-56051f728060" providerId="ADAL" clId="{30590B9F-0A17-49D0-8AC1-09481EF31A1A}" dt="2021-05-28T17:56:07.390" v="509" actId="6264"/>
          <ac:spMkLst>
            <pc:docMk/>
            <pc:sldMk cId="720578844" sldId="4121"/>
            <ac:spMk id="2" creationId="{10382B9D-C598-49E4-90BA-ADE1BC46C8F3}"/>
          </ac:spMkLst>
        </pc:spChg>
        <pc:spChg chg="mod ord">
          <ac:chgData name="Lucy Harber" userId="13cfd53a-3a69-474d-9bc9-56051f728060" providerId="ADAL" clId="{30590B9F-0A17-49D0-8AC1-09481EF31A1A}" dt="2021-05-28T18:22:35.489" v="523" actId="27636"/>
          <ac:spMkLst>
            <pc:docMk/>
            <pc:sldMk cId="720578844" sldId="4121"/>
            <ac:spMk id="3" creationId="{9E595E5C-CE81-4A2C-8073-B088D15A63B3}"/>
          </ac:spMkLst>
        </pc:spChg>
        <pc:spChg chg="mod ord">
          <ac:chgData name="Lucy Harber" userId="13cfd53a-3a69-474d-9bc9-56051f728060" providerId="ADAL" clId="{30590B9F-0A17-49D0-8AC1-09481EF31A1A}" dt="2021-05-28T18:22:05.793" v="521" actId="1076"/>
          <ac:spMkLst>
            <pc:docMk/>
            <pc:sldMk cId="720578844" sldId="4121"/>
            <ac:spMk id="4" creationId="{5C185F8E-7C9D-4ADB-BAFD-E41A8EE32B9E}"/>
          </ac:spMkLst>
        </pc:spChg>
        <pc:spChg chg="add del mod">
          <ac:chgData name="Lucy Harber" userId="13cfd53a-3a69-474d-9bc9-56051f728060" providerId="ADAL" clId="{30590B9F-0A17-49D0-8AC1-09481EF31A1A}" dt="2021-05-28T17:56:07.390" v="509" actId="6264"/>
          <ac:spMkLst>
            <pc:docMk/>
            <pc:sldMk cId="720578844" sldId="4121"/>
            <ac:spMk id="5" creationId="{BB3CD26E-94AD-4BAD-A623-39FD0A2990FA}"/>
          </ac:spMkLst>
        </pc:spChg>
        <pc:spChg chg="mod ord">
          <ac:chgData name="Lucy Harber" userId="13cfd53a-3a69-474d-9bc9-56051f728060" providerId="ADAL" clId="{30590B9F-0A17-49D0-8AC1-09481EF31A1A}" dt="2021-05-28T17:56:07.390" v="509" actId="6264"/>
          <ac:spMkLst>
            <pc:docMk/>
            <pc:sldMk cId="720578844" sldId="4121"/>
            <ac:spMk id="6" creationId="{4A5D4F00-2F66-45F3-B8CE-CB388A689BDB}"/>
          </ac:spMkLst>
        </pc:spChg>
        <pc:spChg chg="add del mod">
          <ac:chgData name="Lucy Harber" userId="13cfd53a-3a69-474d-9bc9-56051f728060" providerId="ADAL" clId="{30590B9F-0A17-49D0-8AC1-09481EF31A1A}" dt="2021-05-28T17:56:07.390" v="509" actId="6264"/>
          <ac:spMkLst>
            <pc:docMk/>
            <pc:sldMk cId="720578844" sldId="4121"/>
            <ac:spMk id="7" creationId="{C984826C-0EA2-4DF3-B739-40D82CFFE8B9}"/>
          </ac:spMkLst>
        </pc:spChg>
        <pc:spChg chg="add del mod">
          <ac:chgData name="Lucy Harber" userId="13cfd53a-3a69-474d-9bc9-56051f728060" providerId="ADAL" clId="{30590B9F-0A17-49D0-8AC1-09481EF31A1A}" dt="2021-05-28T17:56:07.390" v="509" actId="6264"/>
          <ac:spMkLst>
            <pc:docMk/>
            <pc:sldMk cId="720578844" sldId="4121"/>
            <ac:spMk id="9" creationId="{5B9F7DA8-D08A-4BCD-A635-7C0B9E7482CA}"/>
          </ac:spMkLst>
        </pc:spChg>
        <pc:picChg chg="mod ord">
          <ac:chgData name="Lucy Harber" userId="13cfd53a-3a69-474d-9bc9-56051f728060" providerId="ADAL" clId="{30590B9F-0A17-49D0-8AC1-09481EF31A1A}" dt="2021-05-28T17:56:07.390" v="509" actId="6264"/>
          <ac:picMkLst>
            <pc:docMk/>
            <pc:sldMk cId="720578844" sldId="4121"/>
            <ac:picMk id="8" creationId="{88E675F7-FB4C-42C3-B1A3-A1AC3DE6DCCA}"/>
          </ac:picMkLst>
        </pc:picChg>
      </pc:sldChg>
      <pc:sldChg chg="modNotes">
        <pc:chgData name="Lucy Harber" userId="13cfd53a-3a69-474d-9bc9-56051f728060" providerId="ADAL" clId="{30590B9F-0A17-49D0-8AC1-09481EF31A1A}" dt="2021-05-28T20:45:57.722" v="1519" actId="14100"/>
        <pc:sldMkLst>
          <pc:docMk/>
          <pc:sldMk cId="387393574" sldId="4123"/>
        </pc:sldMkLst>
      </pc:sldChg>
      <pc:sldChg chg="addSp delSp modSp mod chgLayout modNotes">
        <pc:chgData name="Lucy Harber" userId="13cfd53a-3a69-474d-9bc9-56051f728060" providerId="ADAL" clId="{30590B9F-0A17-49D0-8AC1-09481EF31A1A}" dt="2021-05-28T20:43:32.518" v="1489" actId="1076"/>
        <pc:sldMkLst>
          <pc:docMk/>
          <pc:sldMk cId="4184123906" sldId="4129"/>
        </pc:sldMkLst>
        <pc:spChg chg="add del mod">
          <ac:chgData name="Lucy Harber" userId="13cfd53a-3a69-474d-9bc9-56051f728060" providerId="ADAL" clId="{30590B9F-0A17-49D0-8AC1-09481EF31A1A}" dt="2021-05-28T18:27:07.223" v="551" actId="6264"/>
          <ac:spMkLst>
            <pc:docMk/>
            <pc:sldMk cId="4184123906" sldId="4129"/>
            <ac:spMk id="2" creationId="{DA98F65F-143A-4847-9FC6-34828B730C5A}"/>
          </ac:spMkLst>
        </pc:spChg>
        <pc:spChg chg="mod ord">
          <ac:chgData name="Lucy Harber" userId="13cfd53a-3a69-474d-9bc9-56051f728060" providerId="ADAL" clId="{30590B9F-0A17-49D0-8AC1-09481EF31A1A}" dt="2021-05-28T18:27:07.223" v="551" actId="6264"/>
          <ac:spMkLst>
            <pc:docMk/>
            <pc:sldMk cId="4184123906" sldId="4129"/>
            <ac:spMk id="3" creationId="{4DBB1947-1996-4C22-805B-EDC6CA032E12}"/>
          </ac:spMkLst>
        </pc:spChg>
        <pc:spChg chg="add del mod">
          <ac:chgData name="Lucy Harber" userId="13cfd53a-3a69-474d-9bc9-56051f728060" providerId="ADAL" clId="{30590B9F-0A17-49D0-8AC1-09481EF31A1A}" dt="2021-05-28T18:27:07.223" v="551" actId="6264"/>
          <ac:spMkLst>
            <pc:docMk/>
            <pc:sldMk cId="4184123906" sldId="4129"/>
            <ac:spMk id="4" creationId="{3FD92F96-551E-4D1F-9444-ADA4C9B0B57C}"/>
          </ac:spMkLst>
        </pc:spChg>
        <pc:spChg chg="mod ord">
          <ac:chgData name="Lucy Harber" userId="13cfd53a-3a69-474d-9bc9-56051f728060" providerId="ADAL" clId="{30590B9F-0A17-49D0-8AC1-09481EF31A1A}" dt="2021-05-28T18:27:07.223" v="551" actId="6264"/>
          <ac:spMkLst>
            <pc:docMk/>
            <pc:sldMk cId="4184123906" sldId="4129"/>
            <ac:spMk id="5" creationId="{D28B4E3E-3F4C-46FF-A3AE-B6095F6B0D06}"/>
          </ac:spMkLst>
        </pc:spChg>
        <pc:spChg chg="mod ord">
          <ac:chgData name="Lucy Harber" userId="13cfd53a-3a69-474d-9bc9-56051f728060" providerId="ADAL" clId="{30590B9F-0A17-49D0-8AC1-09481EF31A1A}" dt="2021-05-28T18:27:07.223" v="551" actId="6264"/>
          <ac:spMkLst>
            <pc:docMk/>
            <pc:sldMk cId="4184123906" sldId="4129"/>
            <ac:spMk id="6" creationId="{88FCEACC-AE8F-47AF-845D-AFFEC9FE59FB}"/>
          </ac:spMkLst>
        </pc:spChg>
        <pc:spChg chg="add del mod">
          <ac:chgData name="Lucy Harber" userId="13cfd53a-3a69-474d-9bc9-56051f728060" providerId="ADAL" clId="{30590B9F-0A17-49D0-8AC1-09481EF31A1A}" dt="2021-05-28T18:27:07.223" v="551" actId="6264"/>
          <ac:spMkLst>
            <pc:docMk/>
            <pc:sldMk cId="4184123906" sldId="4129"/>
            <ac:spMk id="7" creationId="{F42650DC-FD4F-4625-B7D9-61B10A325D18}"/>
          </ac:spMkLst>
        </pc:spChg>
        <pc:spChg chg="add del mod">
          <ac:chgData name="Lucy Harber" userId="13cfd53a-3a69-474d-9bc9-56051f728060" providerId="ADAL" clId="{30590B9F-0A17-49D0-8AC1-09481EF31A1A}" dt="2021-05-28T18:27:07.223" v="551" actId="6264"/>
          <ac:spMkLst>
            <pc:docMk/>
            <pc:sldMk cId="4184123906" sldId="4129"/>
            <ac:spMk id="8" creationId="{2598155F-526D-49B0-8AF9-6B6D5A558C31}"/>
          </ac:spMkLst>
        </pc:spChg>
        <pc:spChg chg="add del mod">
          <ac:chgData name="Lucy Harber" userId="13cfd53a-3a69-474d-9bc9-56051f728060" providerId="ADAL" clId="{30590B9F-0A17-49D0-8AC1-09481EF31A1A}" dt="2021-05-28T18:27:07.223" v="551" actId="6264"/>
          <ac:spMkLst>
            <pc:docMk/>
            <pc:sldMk cId="4184123906" sldId="4129"/>
            <ac:spMk id="9" creationId="{150D427B-04C2-4162-B55D-8BEFCFBEF024}"/>
          </ac:spMkLst>
        </pc:spChg>
        <pc:picChg chg="mod ord modCrop">
          <ac:chgData name="Lucy Harber" userId="13cfd53a-3a69-474d-9bc9-56051f728060" providerId="ADAL" clId="{30590B9F-0A17-49D0-8AC1-09481EF31A1A}" dt="2021-05-28T18:27:07.223" v="551" actId="6264"/>
          <ac:picMkLst>
            <pc:docMk/>
            <pc:sldMk cId="4184123906" sldId="4129"/>
            <ac:picMk id="17" creationId="{1FB1D41F-33C3-4F0C-8058-8774DCB53BC8}"/>
          </ac:picMkLst>
        </pc:picChg>
        <pc:picChg chg="mod ord modCrop">
          <ac:chgData name="Lucy Harber" userId="13cfd53a-3a69-474d-9bc9-56051f728060" providerId="ADAL" clId="{30590B9F-0A17-49D0-8AC1-09481EF31A1A}" dt="2021-05-28T18:27:07.223" v="551" actId="6264"/>
          <ac:picMkLst>
            <pc:docMk/>
            <pc:sldMk cId="4184123906" sldId="4129"/>
            <ac:picMk id="18" creationId="{91BF471A-27CC-4A16-9FDC-D6DC09634F85}"/>
          </ac:picMkLst>
        </pc:picChg>
      </pc:sldChg>
      <pc:sldChg chg="modSp mod modNotes">
        <pc:chgData name="Lucy Harber" userId="13cfd53a-3a69-474d-9bc9-56051f728060" providerId="ADAL" clId="{30590B9F-0A17-49D0-8AC1-09481EF31A1A}" dt="2021-05-28T20:45:07.499" v="1509" actId="14100"/>
        <pc:sldMkLst>
          <pc:docMk/>
          <pc:sldMk cId="1850207932" sldId="4136"/>
        </pc:sldMkLst>
        <pc:spChg chg="mod">
          <ac:chgData name="Lucy Harber" userId="13cfd53a-3a69-474d-9bc9-56051f728060" providerId="ADAL" clId="{30590B9F-0A17-49D0-8AC1-09481EF31A1A}" dt="2021-05-28T18:26:45.039" v="550" actId="1036"/>
          <ac:spMkLst>
            <pc:docMk/>
            <pc:sldMk cId="1850207932" sldId="4136"/>
            <ac:spMk id="2" creationId="{922B2C7F-A261-45E0-8634-9F1228E73FB0}"/>
          </ac:spMkLst>
        </pc:spChg>
        <pc:spChg chg="mod">
          <ac:chgData name="Lucy Harber" userId="13cfd53a-3a69-474d-9bc9-56051f728060" providerId="ADAL" clId="{30590B9F-0A17-49D0-8AC1-09481EF31A1A}" dt="2021-05-28T18:26:14.638" v="546" actId="2711"/>
          <ac:spMkLst>
            <pc:docMk/>
            <pc:sldMk cId="1850207932" sldId="4136"/>
            <ac:spMk id="3" creationId="{03584FD2-225D-49A9-B356-92E8186D8EE1}"/>
          </ac:spMkLst>
        </pc:spChg>
        <pc:spChg chg="mod">
          <ac:chgData name="Lucy Harber" userId="13cfd53a-3a69-474d-9bc9-56051f728060" providerId="ADAL" clId="{30590B9F-0A17-49D0-8AC1-09481EF31A1A}" dt="2021-05-28T18:26:14.638" v="546" actId="2711"/>
          <ac:spMkLst>
            <pc:docMk/>
            <pc:sldMk cId="1850207932" sldId="4136"/>
            <ac:spMk id="7" creationId="{293CBC3D-7B39-4620-9041-C8F381E02DE3}"/>
          </ac:spMkLst>
        </pc:spChg>
        <pc:spChg chg="mod">
          <ac:chgData name="Lucy Harber" userId="13cfd53a-3a69-474d-9bc9-56051f728060" providerId="ADAL" clId="{30590B9F-0A17-49D0-8AC1-09481EF31A1A}" dt="2021-05-28T18:26:14.638" v="546" actId="2711"/>
          <ac:spMkLst>
            <pc:docMk/>
            <pc:sldMk cId="1850207932" sldId="4136"/>
            <ac:spMk id="8" creationId="{9096E312-99AE-4CB0-9C4A-FE9B318F99B4}"/>
          </ac:spMkLst>
        </pc:spChg>
        <pc:spChg chg="mod">
          <ac:chgData name="Lucy Harber" userId="13cfd53a-3a69-474d-9bc9-56051f728060" providerId="ADAL" clId="{30590B9F-0A17-49D0-8AC1-09481EF31A1A}" dt="2021-05-28T18:26:14.638" v="546" actId="2711"/>
          <ac:spMkLst>
            <pc:docMk/>
            <pc:sldMk cId="1850207932" sldId="4136"/>
            <ac:spMk id="9" creationId="{CD622324-4B2C-4CC8-B5EC-02AF9D841F95}"/>
          </ac:spMkLst>
        </pc:spChg>
        <pc:spChg chg="mod">
          <ac:chgData name="Lucy Harber" userId="13cfd53a-3a69-474d-9bc9-56051f728060" providerId="ADAL" clId="{30590B9F-0A17-49D0-8AC1-09481EF31A1A}" dt="2021-05-28T18:26:14.638" v="546" actId="2711"/>
          <ac:spMkLst>
            <pc:docMk/>
            <pc:sldMk cId="1850207932" sldId="4136"/>
            <ac:spMk id="10" creationId="{73778AC0-EEE3-4595-856F-090AE1CCCBAE}"/>
          </ac:spMkLst>
        </pc:spChg>
        <pc:spChg chg="mod">
          <ac:chgData name="Lucy Harber" userId="13cfd53a-3a69-474d-9bc9-56051f728060" providerId="ADAL" clId="{30590B9F-0A17-49D0-8AC1-09481EF31A1A}" dt="2021-05-28T18:26:14.638" v="546" actId="2711"/>
          <ac:spMkLst>
            <pc:docMk/>
            <pc:sldMk cId="1850207932" sldId="4136"/>
            <ac:spMk id="11" creationId="{FE760432-C105-4CD6-A7E3-345770F500AB}"/>
          </ac:spMkLst>
        </pc:spChg>
        <pc:spChg chg="mod">
          <ac:chgData name="Lucy Harber" userId="13cfd53a-3a69-474d-9bc9-56051f728060" providerId="ADAL" clId="{30590B9F-0A17-49D0-8AC1-09481EF31A1A}" dt="2021-05-28T18:26:14.638" v="546" actId="2711"/>
          <ac:spMkLst>
            <pc:docMk/>
            <pc:sldMk cId="1850207932" sldId="4136"/>
            <ac:spMk id="12" creationId="{7E8FC487-BFEF-4FFE-A6D7-6A41CAC74920}"/>
          </ac:spMkLst>
        </pc:spChg>
        <pc:spChg chg="mod">
          <ac:chgData name="Lucy Harber" userId="13cfd53a-3a69-474d-9bc9-56051f728060" providerId="ADAL" clId="{30590B9F-0A17-49D0-8AC1-09481EF31A1A}" dt="2021-05-28T18:26:14.638" v="546" actId="2711"/>
          <ac:spMkLst>
            <pc:docMk/>
            <pc:sldMk cId="1850207932" sldId="4136"/>
            <ac:spMk id="13" creationId="{637FAE13-A167-44F8-BBEB-BF319F781F88}"/>
          </ac:spMkLst>
        </pc:spChg>
        <pc:spChg chg="mod">
          <ac:chgData name="Lucy Harber" userId="13cfd53a-3a69-474d-9bc9-56051f728060" providerId="ADAL" clId="{30590B9F-0A17-49D0-8AC1-09481EF31A1A}" dt="2021-05-28T18:26:14.638" v="546" actId="2711"/>
          <ac:spMkLst>
            <pc:docMk/>
            <pc:sldMk cId="1850207932" sldId="4136"/>
            <ac:spMk id="14" creationId="{1CE7DACB-4600-4101-819F-974CAB8C7563}"/>
          </ac:spMkLst>
        </pc:spChg>
        <pc:spChg chg="mod">
          <ac:chgData name="Lucy Harber" userId="13cfd53a-3a69-474d-9bc9-56051f728060" providerId="ADAL" clId="{30590B9F-0A17-49D0-8AC1-09481EF31A1A}" dt="2021-05-28T18:26:14.638" v="546" actId="2711"/>
          <ac:spMkLst>
            <pc:docMk/>
            <pc:sldMk cId="1850207932" sldId="4136"/>
            <ac:spMk id="15" creationId="{1F7A2FE6-F3E1-41D7-A821-94EAD5B70516}"/>
          </ac:spMkLst>
        </pc:spChg>
        <pc:spChg chg="mod">
          <ac:chgData name="Lucy Harber" userId="13cfd53a-3a69-474d-9bc9-56051f728060" providerId="ADAL" clId="{30590B9F-0A17-49D0-8AC1-09481EF31A1A}" dt="2021-05-28T18:26:14.638" v="546" actId="2711"/>
          <ac:spMkLst>
            <pc:docMk/>
            <pc:sldMk cId="1850207932" sldId="4136"/>
            <ac:spMk id="17" creationId="{91B41EFC-5380-49B9-B5F2-315CACD1D470}"/>
          </ac:spMkLst>
        </pc:spChg>
        <pc:spChg chg="mod">
          <ac:chgData name="Lucy Harber" userId="13cfd53a-3a69-474d-9bc9-56051f728060" providerId="ADAL" clId="{30590B9F-0A17-49D0-8AC1-09481EF31A1A}" dt="2021-05-28T18:26:14.638" v="546" actId="2711"/>
          <ac:spMkLst>
            <pc:docMk/>
            <pc:sldMk cId="1850207932" sldId="4136"/>
            <ac:spMk id="18" creationId="{C2103849-E4B1-496D-9C8D-D36991665B8D}"/>
          </ac:spMkLst>
        </pc:spChg>
        <pc:spChg chg="mod">
          <ac:chgData name="Lucy Harber" userId="13cfd53a-3a69-474d-9bc9-56051f728060" providerId="ADAL" clId="{30590B9F-0A17-49D0-8AC1-09481EF31A1A}" dt="2021-05-28T18:26:14.638" v="546" actId="2711"/>
          <ac:spMkLst>
            <pc:docMk/>
            <pc:sldMk cId="1850207932" sldId="4136"/>
            <ac:spMk id="20" creationId="{652496BF-02FD-4731-9C03-F9EF2BD71E9E}"/>
          </ac:spMkLst>
        </pc:spChg>
        <pc:spChg chg="mod">
          <ac:chgData name="Lucy Harber" userId="13cfd53a-3a69-474d-9bc9-56051f728060" providerId="ADAL" clId="{30590B9F-0A17-49D0-8AC1-09481EF31A1A}" dt="2021-05-28T18:26:14.638" v="546" actId="2711"/>
          <ac:spMkLst>
            <pc:docMk/>
            <pc:sldMk cId="1850207932" sldId="4136"/>
            <ac:spMk id="21" creationId="{C04A0287-C184-4444-8B5C-E5137ABDE5A3}"/>
          </ac:spMkLst>
        </pc:spChg>
        <pc:spChg chg="mod">
          <ac:chgData name="Lucy Harber" userId="13cfd53a-3a69-474d-9bc9-56051f728060" providerId="ADAL" clId="{30590B9F-0A17-49D0-8AC1-09481EF31A1A}" dt="2021-05-28T18:26:14.638" v="546" actId="2711"/>
          <ac:spMkLst>
            <pc:docMk/>
            <pc:sldMk cId="1850207932" sldId="4136"/>
            <ac:spMk id="23" creationId="{6D686649-A169-497B-9632-19DBEF74E4BF}"/>
          </ac:spMkLst>
        </pc:spChg>
        <pc:spChg chg="mod">
          <ac:chgData name="Lucy Harber" userId="13cfd53a-3a69-474d-9bc9-56051f728060" providerId="ADAL" clId="{30590B9F-0A17-49D0-8AC1-09481EF31A1A}" dt="2021-05-28T18:26:14.638" v="546" actId="2711"/>
          <ac:spMkLst>
            <pc:docMk/>
            <pc:sldMk cId="1850207932" sldId="4136"/>
            <ac:spMk id="24" creationId="{AFB21E6B-9DD5-480F-8DDF-682FA60BBECC}"/>
          </ac:spMkLst>
        </pc:spChg>
        <pc:spChg chg="mod">
          <ac:chgData name="Lucy Harber" userId="13cfd53a-3a69-474d-9bc9-56051f728060" providerId="ADAL" clId="{30590B9F-0A17-49D0-8AC1-09481EF31A1A}" dt="2021-05-28T18:26:14.638" v="546" actId="2711"/>
          <ac:spMkLst>
            <pc:docMk/>
            <pc:sldMk cId="1850207932" sldId="4136"/>
            <ac:spMk id="26" creationId="{249D678E-9371-4967-BB6D-86F60894E083}"/>
          </ac:spMkLst>
        </pc:spChg>
        <pc:spChg chg="mod">
          <ac:chgData name="Lucy Harber" userId="13cfd53a-3a69-474d-9bc9-56051f728060" providerId="ADAL" clId="{30590B9F-0A17-49D0-8AC1-09481EF31A1A}" dt="2021-05-28T18:26:14.638" v="546" actId="2711"/>
          <ac:spMkLst>
            <pc:docMk/>
            <pc:sldMk cId="1850207932" sldId="4136"/>
            <ac:spMk id="27" creationId="{E4F91CDC-0649-45ED-B6E5-987C66B03B67}"/>
          </ac:spMkLst>
        </pc:spChg>
        <pc:spChg chg="mod">
          <ac:chgData name="Lucy Harber" userId="13cfd53a-3a69-474d-9bc9-56051f728060" providerId="ADAL" clId="{30590B9F-0A17-49D0-8AC1-09481EF31A1A}" dt="2021-05-28T18:26:14.638" v="546" actId="2711"/>
          <ac:spMkLst>
            <pc:docMk/>
            <pc:sldMk cId="1850207932" sldId="4136"/>
            <ac:spMk id="29" creationId="{1D7650A2-8D9D-4374-B2D5-631AA6717D67}"/>
          </ac:spMkLst>
        </pc:spChg>
        <pc:spChg chg="mod">
          <ac:chgData name="Lucy Harber" userId="13cfd53a-3a69-474d-9bc9-56051f728060" providerId="ADAL" clId="{30590B9F-0A17-49D0-8AC1-09481EF31A1A}" dt="2021-05-28T18:26:14.638" v="546" actId="2711"/>
          <ac:spMkLst>
            <pc:docMk/>
            <pc:sldMk cId="1850207932" sldId="4136"/>
            <ac:spMk id="30" creationId="{F0D597A7-491C-4ADB-BAFD-1029D09EF52F}"/>
          </ac:spMkLst>
        </pc:spChg>
        <pc:spChg chg="mod">
          <ac:chgData name="Lucy Harber" userId="13cfd53a-3a69-474d-9bc9-56051f728060" providerId="ADAL" clId="{30590B9F-0A17-49D0-8AC1-09481EF31A1A}" dt="2021-05-28T18:26:14.638" v="546" actId="2711"/>
          <ac:spMkLst>
            <pc:docMk/>
            <pc:sldMk cId="1850207932" sldId="4136"/>
            <ac:spMk id="32" creationId="{803D7101-9ABF-48E2-905F-5487E4AFF443}"/>
          </ac:spMkLst>
        </pc:spChg>
        <pc:spChg chg="mod">
          <ac:chgData name="Lucy Harber" userId="13cfd53a-3a69-474d-9bc9-56051f728060" providerId="ADAL" clId="{30590B9F-0A17-49D0-8AC1-09481EF31A1A}" dt="2021-05-28T18:26:14.638" v="546" actId="2711"/>
          <ac:spMkLst>
            <pc:docMk/>
            <pc:sldMk cId="1850207932" sldId="4136"/>
            <ac:spMk id="33" creationId="{B62FBB60-2BF1-406B-925E-A620ABA9B913}"/>
          </ac:spMkLst>
        </pc:spChg>
        <pc:spChg chg="mod">
          <ac:chgData name="Lucy Harber" userId="13cfd53a-3a69-474d-9bc9-56051f728060" providerId="ADAL" clId="{30590B9F-0A17-49D0-8AC1-09481EF31A1A}" dt="2021-05-28T18:26:14.638" v="546" actId="2711"/>
          <ac:spMkLst>
            <pc:docMk/>
            <pc:sldMk cId="1850207932" sldId="4136"/>
            <ac:spMk id="46" creationId="{F1325720-B5DA-482E-9E5A-2E720A18B1F7}"/>
          </ac:spMkLst>
        </pc:spChg>
        <pc:spChg chg="mod">
          <ac:chgData name="Lucy Harber" userId="13cfd53a-3a69-474d-9bc9-56051f728060" providerId="ADAL" clId="{30590B9F-0A17-49D0-8AC1-09481EF31A1A}" dt="2021-05-28T18:26:14.638" v="546" actId="2711"/>
          <ac:spMkLst>
            <pc:docMk/>
            <pc:sldMk cId="1850207932" sldId="4136"/>
            <ac:spMk id="50" creationId="{D4C6DC3B-ACAC-4237-8430-A2D9D760C1FB}"/>
          </ac:spMkLst>
        </pc:spChg>
        <pc:spChg chg="mod">
          <ac:chgData name="Lucy Harber" userId="13cfd53a-3a69-474d-9bc9-56051f728060" providerId="ADAL" clId="{30590B9F-0A17-49D0-8AC1-09481EF31A1A}" dt="2021-05-28T18:26:14.638" v="546" actId="2711"/>
          <ac:spMkLst>
            <pc:docMk/>
            <pc:sldMk cId="1850207932" sldId="4136"/>
            <ac:spMk id="53" creationId="{DBF5C399-9E12-4CD4-A939-6A0A320BA723}"/>
          </ac:spMkLst>
        </pc:spChg>
        <pc:spChg chg="mod">
          <ac:chgData name="Lucy Harber" userId="13cfd53a-3a69-474d-9bc9-56051f728060" providerId="ADAL" clId="{30590B9F-0A17-49D0-8AC1-09481EF31A1A}" dt="2021-05-28T18:26:14.638" v="546" actId="2711"/>
          <ac:spMkLst>
            <pc:docMk/>
            <pc:sldMk cId="1850207932" sldId="4136"/>
            <ac:spMk id="54" creationId="{401E6641-B501-4CD3-82CE-8EB2D8D7DD44}"/>
          </ac:spMkLst>
        </pc:spChg>
        <pc:spChg chg="mod">
          <ac:chgData name="Lucy Harber" userId="13cfd53a-3a69-474d-9bc9-56051f728060" providerId="ADAL" clId="{30590B9F-0A17-49D0-8AC1-09481EF31A1A}" dt="2021-05-28T18:26:14.638" v="546" actId="2711"/>
          <ac:spMkLst>
            <pc:docMk/>
            <pc:sldMk cId="1850207932" sldId="4136"/>
            <ac:spMk id="56" creationId="{B4313B31-566D-42CD-8EB7-0532877BD980}"/>
          </ac:spMkLst>
        </pc:spChg>
      </pc:sldChg>
      <pc:sldChg chg="addSp modSp mod modClrScheme chgLayout modNotes">
        <pc:chgData name="Lucy Harber" userId="13cfd53a-3a69-474d-9bc9-56051f728060" providerId="ADAL" clId="{30590B9F-0A17-49D0-8AC1-09481EF31A1A}" dt="2021-05-28T20:54:48.924" v="1557" actId="14100"/>
        <pc:sldMkLst>
          <pc:docMk/>
          <pc:sldMk cId="2942628712" sldId="4137"/>
        </pc:sldMkLst>
        <pc:spChg chg="add mod ord">
          <ac:chgData name="Lucy Harber" userId="13cfd53a-3a69-474d-9bc9-56051f728060" providerId="ADAL" clId="{30590B9F-0A17-49D0-8AC1-09481EF31A1A}" dt="2021-05-28T18:32:17.771" v="580" actId="700"/>
          <ac:spMkLst>
            <pc:docMk/>
            <pc:sldMk cId="2942628712" sldId="4137"/>
            <ac:spMk id="2" creationId="{A023A008-7933-4711-9841-9F2B79F4DB60}"/>
          </ac:spMkLst>
        </pc:spChg>
        <pc:spChg chg="mod ord">
          <ac:chgData name="Lucy Harber" userId="13cfd53a-3a69-474d-9bc9-56051f728060" providerId="ADAL" clId="{30590B9F-0A17-49D0-8AC1-09481EF31A1A}" dt="2021-05-28T18:33:23.897" v="603" actId="1035"/>
          <ac:spMkLst>
            <pc:docMk/>
            <pc:sldMk cId="2942628712" sldId="4137"/>
            <ac:spMk id="9" creationId="{00000000-0000-0000-0000-000000000000}"/>
          </ac:spMkLst>
        </pc:spChg>
        <pc:spChg chg="mod ord">
          <ac:chgData name="Lucy Harber" userId="13cfd53a-3a69-474d-9bc9-56051f728060" providerId="ADAL" clId="{30590B9F-0A17-49D0-8AC1-09481EF31A1A}" dt="2021-05-28T20:54:48.924" v="1557" actId="14100"/>
          <ac:spMkLst>
            <pc:docMk/>
            <pc:sldMk cId="2942628712" sldId="4137"/>
            <ac:spMk id="10" creationId="{00000000-0000-0000-0000-000000000000}"/>
          </ac:spMkLst>
        </pc:spChg>
      </pc:sldChg>
      <pc:sldChg chg="addSp delSp modSp mod modClrScheme chgLayout modNotes">
        <pc:chgData name="Lucy Harber" userId="13cfd53a-3a69-474d-9bc9-56051f728060" providerId="ADAL" clId="{30590B9F-0A17-49D0-8AC1-09481EF31A1A}" dt="2021-05-28T20:42:17.827" v="1473" actId="1076"/>
        <pc:sldMkLst>
          <pc:docMk/>
          <pc:sldMk cId="2500338881" sldId="4138"/>
        </pc:sldMkLst>
        <pc:spChg chg="add del mod">
          <ac:chgData name="Lucy Harber" userId="13cfd53a-3a69-474d-9bc9-56051f728060" providerId="ADAL" clId="{30590B9F-0A17-49D0-8AC1-09481EF31A1A}" dt="2021-05-28T18:34:00.156" v="608" actId="6264"/>
          <ac:spMkLst>
            <pc:docMk/>
            <pc:sldMk cId="2500338881" sldId="4138"/>
            <ac:spMk id="2" creationId="{364CB116-5BA4-4E85-A0E6-6C29050F09F4}"/>
          </ac:spMkLst>
        </pc:spChg>
        <pc:spChg chg="add del mod">
          <ac:chgData name="Lucy Harber" userId="13cfd53a-3a69-474d-9bc9-56051f728060" providerId="ADAL" clId="{30590B9F-0A17-49D0-8AC1-09481EF31A1A}" dt="2021-05-28T18:34:00.156" v="608" actId="6264"/>
          <ac:spMkLst>
            <pc:docMk/>
            <pc:sldMk cId="2500338881" sldId="4138"/>
            <ac:spMk id="4" creationId="{20658748-9837-4841-81DF-354BCFD97543}"/>
          </ac:spMkLst>
        </pc:spChg>
        <pc:spChg chg="mod ord">
          <ac:chgData name="Lucy Harber" userId="13cfd53a-3a69-474d-9bc9-56051f728060" providerId="ADAL" clId="{30590B9F-0A17-49D0-8AC1-09481EF31A1A}" dt="2021-05-28T18:34:18.625" v="611" actId="14100"/>
          <ac:spMkLst>
            <pc:docMk/>
            <pc:sldMk cId="2500338881" sldId="4138"/>
            <ac:spMk id="6" creationId="{00000000-0000-0000-0000-000000000000}"/>
          </ac:spMkLst>
        </pc:spChg>
        <pc:spChg chg="mod ord">
          <ac:chgData name="Lucy Harber" userId="13cfd53a-3a69-474d-9bc9-56051f728060" providerId="ADAL" clId="{30590B9F-0A17-49D0-8AC1-09481EF31A1A}" dt="2021-05-28T18:34:41.146" v="614" actId="20577"/>
          <ac:spMkLst>
            <pc:docMk/>
            <pc:sldMk cId="2500338881" sldId="4138"/>
            <ac:spMk id="9" creationId="{00000000-0000-0000-0000-000000000000}"/>
          </ac:spMkLst>
        </pc:spChg>
        <pc:picChg chg="mod">
          <ac:chgData name="Lucy Harber" userId="13cfd53a-3a69-474d-9bc9-56051f728060" providerId="ADAL" clId="{30590B9F-0A17-49D0-8AC1-09481EF31A1A}" dt="2021-05-28T18:36:34.075" v="662" actId="1036"/>
          <ac:picMkLst>
            <pc:docMk/>
            <pc:sldMk cId="2500338881" sldId="4138"/>
            <ac:picMk id="5" creationId="{A7CC72DB-F518-4588-BD94-AE21897EF404}"/>
          </ac:picMkLst>
        </pc:picChg>
        <pc:picChg chg="mod">
          <ac:chgData name="Lucy Harber" userId="13cfd53a-3a69-474d-9bc9-56051f728060" providerId="ADAL" clId="{30590B9F-0A17-49D0-8AC1-09481EF31A1A}" dt="2021-05-28T18:36:34.075" v="662" actId="1036"/>
          <ac:picMkLst>
            <pc:docMk/>
            <pc:sldMk cId="2500338881" sldId="4138"/>
            <ac:picMk id="8" creationId="{2854374A-B62F-4834-A286-05FC4E7CBF80}"/>
          </ac:picMkLst>
        </pc:picChg>
        <pc:picChg chg="mod">
          <ac:chgData name="Lucy Harber" userId="13cfd53a-3a69-474d-9bc9-56051f728060" providerId="ADAL" clId="{30590B9F-0A17-49D0-8AC1-09481EF31A1A}" dt="2021-05-28T18:36:34.075" v="662" actId="1036"/>
          <ac:picMkLst>
            <pc:docMk/>
            <pc:sldMk cId="2500338881" sldId="4138"/>
            <ac:picMk id="10" creationId="{3E3727BC-7462-4507-8C36-D9C6DA3E689E}"/>
          </ac:picMkLst>
        </pc:picChg>
      </pc:sldChg>
      <pc:sldChg chg="addSp delSp modSp mod chgLayout modNotes">
        <pc:chgData name="Lucy Harber" userId="13cfd53a-3a69-474d-9bc9-56051f728060" providerId="ADAL" clId="{30590B9F-0A17-49D0-8AC1-09481EF31A1A}" dt="2021-05-28T20:45:38.416" v="1515" actId="1076"/>
        <pc:sldMkLst>
          <pc:docMk/>
          <pc:sldMk cId="1465053399" sldId="4139"/>
        </pc:sldMkLst>
        <pc:spChg chg="add del mod">
          <ac:chgData name="Lucy Harber" userId="13cfd53a-3a69-474d-9bc9-56051f728060" providerId="ADAL" clId="{30590B9F-0A17-49D0-8AC1-09481EF31A1A}" dt="2021-05-28T17:43:08.300" v="464" actId="6264"/>
          <ac:spMkLst>
            <pc:docMk/>
            <pc:sldMk cId="1465053399" sldId="4139"/>
            <ac:spMk id="2" creationId="{5EA32192-41DB-42A6-9267-AA0DDD6D14B2}"/>
          </ac:spMkLst>
        </pc:spChg>
        <pc:spChg chg="add del mod">
          <ac:chgData name="Lucy Harber" userId="13cfd53a-3a69-474d-9bc9-56051f728060" providerId="ADAL" clId="{30590B9F-0A17-49D0-8AC1-09481EF31A1A}" dt="2021-05-28T17:43:08.300" v="464" actId="6264"/>
          <ac:spMkLst>
            <pc:docMk/>
            <pc:sldMk cId="1465053399" sldId="4139"/>
            <ac:spMk id="3" creationId="{2854DB19-554D-4679-9679-A8F9144C3C3D}"/>
          </ac:spMkLst>
        </pc:spChg>
        <pc:spChg chg="mod ord">
          <ac:chgData name="Lucy Harber" userId="13cfd53a-3a69-474d-9bc9-56051f728060" providerId="ADAL" clId="{30590B9F-0A17-49D0-8AC1-09481EF31A1A}" dt="2021-05-28T17:43:08.300" v="464" actId="6264"/>
          <ac:spMkLst>
            <pc:docMk/>
            <pc:sldMk cId="1465053399" sldId="4139"/>
            <ac:spMk id="6" creationId="{00000000-0000-0000-0000-000000000000}"/>
          </ac:spMkLst>
        </pc:spChg>
        <pc:spChg chg="mod ord">
          <ac:chgData name="Lucy Harber" userId="13cfd53a-3a69-474d-9bc9-56051f728060" providerId="ADAL" clId="{30590B9F-0A17-49D0-8AC1-09481EF31A1A}" dt="2021-05-28T17:43:21.430" v="467" actId="20577"/>
          <ac:spMkLst>
            <pc:docMk/>
            <pc:sldMk cId="1465053399" sldId="4139"/>
            <ac:spMk id="9" creationId="{00000000-0000-0000-0000-000000000000}"/>
          </ac:spMkLst>
        </pc:spChg>
      </pc:sldChg>
      <pc:sldChg chg="addSp delSp modSp mod chgLayout modNotes">
        <pc:chgData name="Lucy Harber" userId="13cfd53a-3a69-474d-9bc9-56051f728060" providerId="ADAL" clId="{30590B9F-0A17-49D0-8AC1-09481EF31A1A}" dt="2021-05-28T20:42:06.449" v="1470" actId="1076"/>
        <pc:sldMkLst>
          <pc:docMk/>
          <pc:sldMk cId="2685642619" sldId="4140"/>
        </pc:sldMkLst>
        <pc:spChg chg="add del mod">
          <ac:chgData name="Lucy Harber" userId="13cfd53a-3a69-474d-9bc9-56051f728060" providerId="ADAL" clId="{30590B9F-0A17-49D0-8AC1-09481EF31A1A}" dt="2021-05-28T18:33:43.494" v="604" actId="6264"/>
          <ac:spMkLst>
            <pc:docMk/>
            <pc:sldMk cId="2685642619" sldId="4140"/>
            <ac:spMk id="2" creationId="{D97B3B97-D886-448C-8CD2-BE70826265F3}"/>
          </ac:spMkLst>
        </pc:spChg>
        <pc:spChg chg="add del mod">
          <ac:chgData name="Lucy Harber" userId="13cfd53a-3a69-474d-9bc9-56051f728060" providerId="ADAL" clId="{30590B9F-0A17-49D0-8AC1-09481EF31A1A}" dt="2021-05-28T18:33:43.494" v="604" actId="6264"/>
          <ac:spMkLst>
            <pc:docMk/>
            <pc:sldMk cId="2685642619" sldId="4140"/>
            <ac:spMk id="3" creationId="{E31A9AB4-74C6-4382-8F51-02E3A12812A5}"/>
          </ac:spMkLst>
        </pc:spChg>
        <pc:spChg chg="mod ord">
          <ac:chgData name="Lucy Harber" userId="13cfd53a-3a69-474d-9bc9-56051f728060" providerId="ADAL" clId="{30590B9F-0A17-49D0-8AC1-09481EF31A1A}" dt="2021-05-28T18:33:43.494" v="604" actId="6264"/>
          <ac:spMkLst>
            <pc:docMk/>
            <pc:sldMk cId="2685642619" sldId="4140"/>
            <ac:spMk id="6" creationId="{00000000-0000-0000-0000-000000000000}"/>
          </ac:spMkLst>
        </pc:spChg>
        <pc:spChg chg="mod ord">
          <ac:chgData name="Lucy Harber" userId="13cfd53a-3a69-474d-9bc9-56051f728060" providerId="ADAL" clId="{30590B9F-0A17-49D0-8AC1-09481EF31A1A}" dt="2021-05-28T18:33:48.340" v="606" actId="14100"/>
          <ac:spMkLst>
            <pc:docMk/>
            <pc:sldMk cId="2685642619" sldId="4140"/>
            <ac:spMk id="9" creationId="{00000000-0000-0000-0000-000000000000}"/>
          </ac:spMkLst>
        </pc:spChg>
      </pc:sldChg>
      <pc:sldChg chg="addSp delSp modSp mod modClrScheme chgLayout modNotes">
        <pc:chgData name="Lucy Harber" userId="13cfd53a-3a69-474d-9bc9-56051f728060" providerId="ADAL" clId="{30590B9F-0A17-49D0-8AC1-09481EF31A1A}" dt="2021-05-28T21:02:58.123" v="1604" actId="1035"/>
        <pc:sldMkLst>
          <pc:docMk/>
          <pc:sldMk cId="1165823961" sldId="4142"/>
        </pc:sldMkLst>
        <pc:spChg chg="mod ord">
          <ac:chgData name="Lucy Harber" userId="13cfd53a-3a69-474d-9bc9-56051f728060" providerId="ADAL" clId="{30590B9F-0A17-49D0-8AC1-09481EF31A1A}" dt="2021-05-28T19:19:53.779" v="1302" actId="1036"/>
          <ac:spMkLst>
            <pc:docMk/>
            <pc:sldMk cId="1165823961" sldId="4142"/>
            <ac:spMk id="2" creationId="{0F49DA96-443D-47E6-BA53-38F3389C6C4E}"/>
          </ac:spMkLst>
        </pc:spChg>
        <pc:spChg chg="mod ord">
          <ac:chgData name="Lucy Harber" userId="13cfd53a-3a69-474d-9bc9-56051f728060" providerId="ADAL" clId="{30590B9F-0A17-49D0-8AC1-09481EF31A1A}" dt="2021-05-28T19:20:32.108" v="1314" actId="20577"/>
          <ac:spMkLst>
            <pc:docMk/>
            <pc:sldMk cId="1165823961" sldId="4142"/>
            <ac:spMk id="3" creationId="{8418A63A-E0E1-44ED-8EFB-F5D4DED30F5A}"/>
          </ac:spMkLst>
        </pc:spChg>
        <pc:spChg chg="mod">
          <ac:chgData name="Lucy Harber" userId="13cfd53a-3a69-474d-9bc9-56051f728060" providerId="ADAL" clId="{30590B9F-0A17-49D0-8AC1-09481EF31A1A}" dt="2021-05-28T21:02:58.123" v="1604" actId="1035"/>
          <ac:spMkLst>
            <pc:docMk/>
            <pc:sldMk cId="1165823961" sldId="4142"/>
            <ac:spMk id="5" creationId="{663717F5-9194-4BD1-93E2-761C1C72D22E}"/>
          </ac:spMkLst>
        </pc:spChg>
        <pc:spChg chg="mod">
          <ac:chgData name="Lucy Harber" userId="13cfd53a-3a69-474d-9bc9-56051f728060" providerId="ADAL" clId="{30590B9F-0A17-49D0-8AC1-09481EF31A1A}" dt="2021-05-28T21:02:32.644" v="1589" actId="1038"/>
          <ac:spMkLst>
            <pc:docMk/>
            <pc:sldMk cId="1165823961" sldId="4142"/>
            <ac:spMk id="15" creationId="{D3F114B1-648F-488A-838A-D9CF2C04191D}"/>
          </ac:spMkLst>
        </pc:spChg>
        <pc:spChg chg="mod">
          <ac:chgData name="Lucy Harber" userId="13cfd53a-3a69-474d-9bc9-56051f728060" providerId="ADAL" clId="{30590B9F-0A17-49D0-8AC1-09481EF31A1A}" dt="2021-05-28T21:02:43.180" v="1602" actId="1038"/>
          <ac:spMkLst>
            <pc:docMk/>
            <pc:sldMk cId="1165823961" sldId="4142"/>
            <ac:spMk id="16" creationId="{C38EBE06-1E93-4EF0-8D8A-3C6B7E5C1E38}"/>
          </ac:spMkLst>
        </pc:spChg>
        <pc:spChg chg="mod">
          <ac:chgData name="Lucy Harber" userId="13cfd53a-3a69-474d-9bc9-56051f728060" providerId="ADAL" clId="{30590B9F-0A17-49D0-8AC1-09481EF31A1A}" dt="2021-05-28T21:02:32.644" v="1589" actId="1038"/>
          <ac:spMkLst>
            <pc:docMk/>
            <pc:sldMk cId="1165823961" sldId="4142"/>
            <ac:spMk id="17" creationId="{ADB258A1-C453-4DCB-9AB9-79F283313B57}"/>
          </ac:spMkLst>
        </pc:spChg>
        <pc:spChg chg="add del mod">
          <ac:chgData name="Lucy Harber" userId="13cfd53a-3a69-474d-9bc9-56051f728060" providerId="ADAL" clId="{30590B9F-0A17-49D0-8AC1-09481EF31A1A}" dt="2021-05-28T19:16:36.738" v="1220" actId="478"/>
          <ac:spMkLst>
            <pc:docMk/>
            <pc:sldMk cId="1165823961" sldId="4142"/>
            <ac:spMk id="19" creationId="{10136A7D-EBBD-45E1-BFB7-80395711C0AA}"/>
          </ac:spMkLst>
        </pc:spChg>
        <pc:spChg chg="add del mod">
          <ac:chgData name="Lucy Harber" userId="13cfd53a-3a69-474d-9bc9-56051f728060" providerId="ADAL" clId="{30590B9F-0A17-49D0-8AC1-09481EF31A1A}" dt="2021-05-28T19:16:40.769" v="1221" actId="478"/>
          <ac:spMkLst>
            <pc:docMk/>
            <pc:sldMk cId="1165823961" sldId="4142"/>
            <ac:spMk id="20" creationId="{130424DC-3F8B-421D-AAD0-C58C8793ED2E}"/>
          </ac:spMkLst>
        </pc:spChg>
        <pc:spChg chg="mod">
          <ac:chgData name="Lucy Harber" userId="13cfd53a-3a69-474d-9bc9-56051f728060" providerId="ADAL" clId="{30590B9F-0A17-49D0-8AC1-09481EF31A1A}" dt="2021-05-28T19:16:55.106" v="1235" actId="1038"/>
          <ac:spMkLst>
            <pc:docMk/>
            <pc:sldMk cId="1165823961" sldId="4142"/>
            <ac:spMk id="31" creationId="{D046C088-4B21-488C-8CD4-899CDF1EA8B0}"/>
          </ac:spMkLst>
        </pc:spChg>
        <pc:picChg chg="del">
          <ac:chgData name="Lucy Harber" userId="13cfd53a-3a69-474d-9bc9-56051f728060" providerId="ADAL" clId="{30590B9F-0A17-49D0-8AC1-09481EF31A1A}" dt="2021-05-28T19:16:26.627" v="1218" actId="478"/>
          <ac:picMkLst>
            <pc:docMk/>
            <pc:sldMk cId="1165823961" sldId="4142"/>
            <ac:picMk id="6" creationId="{330A5314-F1D5-4134-9C29-D10F88001A35}"/>
          </ac:picMkLst>
        </pc:picChg>
        <pc:picChg chg="mod">
          <ac:chgData name="Lucy Harber" userId="13cfd53a-3a69-474d-9bc9-56051f728060" providerId="ADAL" clId="{30590B9F-0A17-49D0-8AC1-09481EF31A1A}" dt="2021-05-28T21:02:43.180" v="1602" actId="1038"/>
          <ac:picMkLst>
            <pc:docMk/>
            <pc:sldMk cId="1165823961" sldId="4142"/>
            <ac:picMk id="7" creationId="{9C172A64-761F-4413-ACA9-20160B84B007}"/>
          </ac:picMkLst>
        </pc:picChg>
        <pc:picChg chg="mod">
          <ac:chgData name="Lucy Harber" userId="13cfd53a-3a69-474d-9bc9-56051f728060" providerId="ADAL" clId="{30590B9F-0A17-49D0-8AC1-09481EF31A1A}" dt="2021-05-28T21:02:32.644" v="1589" actId="1038"/>
          <ac:picMkLst>
            <pc:docMk/>
            <pc:sldMk cId="1165823961" sldId="4142"/>
            <ac:picMk id="9" creationId="{B60D92BE-F6D4-4E58-AF6F-D07471AAF1E8}"/>
          </ac:picMkLst>
        </pc:picChg>
        <pc:picChg chg="mod modCrop">
          <ac:chgData name="Lucy Harber" userId="13cfd53a-3a69-474d-9bc9-56051f728060" providerId="ADAL" clId="{30590B9F-0A17-49D0-8AC1-09481EF31A1A}" dt="2021-05-28T19:17:07.111" v="1237" actId="732"/>
          <ac:picMkLst>
            <pc:docMk/>
            <pc:sldMk cId="1165823961" sldId="4142"/>
            <ac:picMk id="10" creationId="{5F1DEA65-B662-4B65-9AE7-E545BB83F314}"/>
          </ac:picMkLst>
        </pc:picChg>
        <pc:picChg chg="mod">
          <ac:chgData name="Lucy Harber" userId="13cfd53a-3a69-474d-9bc9-56051f728060" providerId="ADAL" clId="{30590B9F-0A17-49D0-8AC1-09481EF31A1A}" dt="2021-05-28T21:02:32.644" v="1589" actId="1038"/>
          <ac:picMkLst>
            <pc:docMk/>
            <pc:sldMk cId="1165823961" sldId="4142"/>
            <ac:picMk id="11" creationId="{4B07E36C-86C8-4BCA-AB8C-9671E6DE98E1}"/>
          </ac:picMkLst>
        </pc:picChg>
        <pc:picChg chg="mod">
          <ac:chgData name="Lucy Harber" userId="13cfd53a-3a69-474d-9bc9-56051f728060" providerId="ADAL" clId="{30590B9F-0A17-49D0-8AC1-09481EF31A1A}" dt="2021-05-28T21:02:32.644" v="1589" actId="1038"/>
          <ac:picMkLst>
            <pc:docMk/>
            <pc:sldMk cId="1165823961" sldId="4142"/>
            <ac:picMk id="18" creationId="{4A061B42-1E24-4131-93FD-A2DAB5C9767C}"/>
          </ac:picMkLst>
        </pc:picChg>
        <pc:picChg chg="add mod">
          <ac:chgData name="Lucy Harber" userId="13cfd53a-3a69-474d-9bc9-56051f728060" providerId="ADAL" clId="{30590B9F-0A17-49D0-8AC1-09481EF31A1A}" dt="2021-05-28T19:16:29.408" v="1219" actId="1076"/>
          <ac:picMkLst>
            <pc:docMk/>
            <pc:sldMk cId="1165823961" sldId="4142"/>
            <ac:picMk id="21" creationId="{2FBF009E-2E95-45D1-850B-428231D9205D}"/>
          </ac:picMkLst>
        </pc:picChg>
        <pc:picChg chg="mod">
          <ac:chgData name="Lucy Harber" userId="13cfd53a-3a69-474d-9bc9-56051f728060" providerId="ADAL" clId="{30590B9F-0A17-49D0-8AC1-09481EF31A1A}" dt="2021-05-28T19:17:19.018" v="1243" actId="1036"/>
          <ac:picMkLst>
            <pc:docMk/>
            <pc:sldMk cId="1165823961" sldId="4142"/>
            <ac:picMk id="27" creationId="{6D1F1E60-51AA-48B4-A93C-B8568BBE8201}"/>
          </ac:picMkLst>
        </pc:picChg>
      </pc:sldChg>
      <pc:sldChg chg="addSp delSp modSp mod modClrScheme chgLayout modNotes">
        <pc:chgData name="Lucy Harber" userId="13cfd53a-3a69-474d-9bc9-56051f728060" providerId="ADAL" clId="{30590B9F-0A17-49D0-8AC1-09481EF31A1A}" dt="2021-05-28T21:00:55.189" v="1580" actId="2711"/>
        <pc:sldMkLst>
          <pc:docMk/>
          <pc:sldMk cId="2139760101" sldId="4143"/>
        </pc:sldMkLst>
        <pc:spChg chg="mod ord">
          <ac:chgData name="Lucy Harber" userId="13cfd53a-3a69-474d-9bc9-56051f728060" providerId="ADAL" clId="{30590B9F-0A17-49D0-8AC1-09481EF31A1A}" dt="2021-05-28T17:33:54.506" v="409" actId="1037"/>
          <ac:spMkLst>
            <pc:docMk/>
            <pc:sldMk cId="2139760101" sldId="4143"/>
            <ac:spMk id="2" creationId="{0F49DA96-443D-47E6-BA53-38F3389C6C4E}"/>
          </ac:spMkLst>
        </pc:spChg>
        <pc:spChg chg="mod ord">
          <ac:chgData name="Lucy Harber" userId="13cfd53a-3a69-474d-9bc9-56051f728060" providerId="ADAL" clId="{30590B9F-0A17-49D0-8AC1-09481EF31A1A}" dt="2021-05-28T17:33:54.506" v="409" actId="1037"/>
          <ac:spMkLst>
            <pc:docMk/>
            <pc:sldMk cId="2139760101" sldId="4143"/>
            <ac:spMk id="3" creationId="{8418A63A-E0E1-44ED-8EFB-F5D4DED30F5A}"/>
          </ac:spMkLst>
        </pc:spChg>
        <pc:spChg chg="mod">
          <ac:chgData name="Lucy Harber" userId="13cfd53a-3a69-474d-9bc9-56051f728060" providerId="ADAL" clId="{30590B9F-0A17-49D0-8AC1-09481EF31A1A}" dt="2021-05-28T21:00:55.189" v="1580" actId="2711"/>
          <ac:spMkLst>
            <pc:docMk/>
            <pc:sldMk cId="2139760101" sldId="4143"/>
            <ac:spMk id="5" creationId="{663717F5-9194-4BD1-93E2-761C1C72D22E}"/>
          </ac:spMkLst>
        </pc:spChg>
        <pc:spChg chg="mod">
          <ac:chgData name="Lucy Harber" userId="13cfd53a-3a69-474d-9bc9-56051f728060" providerId="ADAL" clId="{30590B9F-0A17-49D0-8AC1-09481EF31A1A}" dt="2021-05-28T17:34:44.910" v="431" actId="14100"/>
          <ac:spMkLst>
            <pc:docMk/>
            <pc:sldMk cId="2139760101" sldId="4143"/>
            <ac:spMk id="14" creationId="{9DE42E75-654A-48C6-A2FC-F4FB71A7ACD7}"/>
          </ac:spMkLst>
        </pc:spChg>
        <pc:spChg chg="mod">
          <ac:chgData name="Lucy Harber" userId="13cfd53a-3a69-474d-9bc9-56051f728060" providerId="ADAL" clId="{30590B9F-0A17-49D0-8AC1-09481EF31A1A}" dt="2021-05-28T17:34:53.889" v="433" actId="1036"/>
          <ac:spMkLst>
            <pc:docMk/>
            <pc:sldMk cId="2139760101" sldId="4143"/>
            <ac:spMk id="15" creationId="{D3F114B1-648F-488A-838A-D9CF2C04191D}"/>
          </ac:spMkLst>
        </pc:spChg>
        <pc:spChg chg="mod">
          <ac:chgData name="Lucy Harber" userId="13cfd53a-3a69-474d-9bc9-56051f728060" providerId="ADAL" clId="{30590B9F-0A17-49D0-8AC1-09481EF31A1A}" dt="2021-05-28T17:35:05.065" v="437" actId="1035"/>
          <ac:spMkLst>
            <pc:docMk/>
            <pc:sldMk cId="2139760101" sldId="4143"/>
            <ac:spMk id="16" creationId="{C38EBE06-1E93-4EF0-8D8A-3C6B7E5C1E38}"/>
          </ac:spMkLst>
        </pc:spChg>
        <pc:spChg chg="mod">
          <ac:chgData name="Lucy Harber" userId="13cfd53a-3a69-474d-9bc9-56051f728060" providerId="ADAL" clId="{30590B9F-0A17-49D0-8AC1-09481EF31A1A}" dt="2021-05-28T17:35:15.553" v="440" actId="1036"/>
          <ac:spMkLst>
            <pc:docMk/>
            <pc:sldMk cId="2139760101" sldId="4143"/>
            <ac:spMk id="17" creationId="{ADB258A1-C453-4DCB-9AB9-79F283313B57}"/>
          </ac:spMkLst>
        </pc:spChg>
        <pc:spChg chg="mod">
          <ac:chgData name="Lucy Harber" userId="13cfd53a-3a69-474d-9bc9-56051f728060" providerId="ADAL" clId="{30590B9F-0A17-49D0-8AC1-09481EF31A1A}" dt="2021-05-28T17:34:11.873" v="426" actId="1035"/>
          <ac:spMkLst>
            <pc:docMk/>
            <pc:sldMk cId="2139760101" sldId="4143"/>
            <ac:spMk id="29" creationId="{44D651A7-2E0B-47E8-B80F-1B545C14B57B}"/>
          </ac:spMkLst>
        </pc:spChg>
        <pc:spChg chg="mod">
          <ac:chgData name="Lucy Harber" userId="13cfd53a-3a69-474d-9bc9-56051f728060" providerId="ADAL" clId="{30590B9F-0A17-49D0-8AC1-09481EF31A1A}" dt="2021-05-28T17:38:33.250" v="457" actId="688"/>
          <ac:spMkLst>
            <pc:docMk/>
            <pc:sldMk cId="2139760101" sldId="4143"/>
            <ac:spMk id="31" creationId="{D046C088-4B21-488C-8CD4-899CDF1EA8B0}"/>
          </ac:spMkLst>
        </pc:spChg>
        <pc:picChg chg="del mod">
          <ac:chgData name="Lucy Harber" userId="13cfd53a-3a69-474d-9bc9-56051f728060" providerId="ADAL" clId="{30590B9F-0A17-49D0-8AC1-09481EF31A1A}" dt="2021-05-28T17:38:18.379" v="452" actId="478"/>
          <ac:picMkLst>
            <pc:docMk/>
            <pc:sldMk cId="2139760101" sldId="4143"/>
            <ac:picMk id="6" creationId="{330A5314-F1D5-4134-9C29-D10F88001A35}"/>
          </ac:picMkLst>
        </pc:picChg>
        <pc:picChg chg="mod">
          <ac:chgData name="Lucy Harber" userId="13cfd53a-3a69-474d-9bc9-56051f728060" providerId="ADAL" clId="{30590B9F-0A17-49D0-8AC1-09481EF31A1A}" dt="2021-05-28T17:35:36.572" v="442" actId="207"/>
          <ac:picMkLst>
            <pc:docMk/>
            <pc:sldMk cId="2139760101" sldId="4143"/>
            <ac:picMk id="7" creationId="{9C172A64-761F-4413-ACA9-20160B84B007}"/>
          </ac:picMkLst>
        </pc:picChg>
        <pc:picChg chg="add mod">
          <ac:chgData name="Lucy Harber" userId="13cfd53a-3a69-474d-9bc9-56051f728060" providerId="ADAL" clId="{30590B9F-0A17-49D0-8AC1-09481EF31A1A}" dt="2021-05-28T17:38:55.804" v="458"/>
          <ac:picMkLst>
            <pc:docMk/>
            <pc:sldMk cId="2139760101" sldId="4143"/>
            <ac:picMk id="8" creationId="{C71F0CB9-013A-4B1C-BD1F-458E2363B83A}"/>
          </ac:picMkLst>
        </pc:picChg>
        <pc:picChg chg="mod">
          <ac:chgData name="Lucy Harber" userId="13cfd53a-3a69-474d-9bc9-56051f728060" providerId="ADAL" clId="{30590B9F-0A17-49D0-8AC1-09481EF31A1A}" dt="2021-05-28T17:35:39.895" v="443" actId="207"/>
          <ac:picMkLst>
            <pc:docMk/>
            <pc:sldMk cId="2139760101" sldId="4143"/>
            <ac:picMk id="9" creationId="{B60D92BE-F6D4-4E58-AF6F-D07471AAF1E8}"/>
          </ac:picMkLst>
        </pc:picChg>
        <pc:picChg chg="mod modCrop">
          <ac:chgData name="Lucy Harber" userId="13cfd53a-3a69-474d-9bc9-56051f728060" providerId="ADAL" clId="{30590B9F-0A17-49D0-8AC1-09481EF31A1A}" dt="2021-05-28T17:39:33.940" v="461" actId="1076"/>
          <ac:picMkLst>
            <pc:docMk/>
            <pc:sldMk cId="2139760101" sldId="4143"/>
            <ac:picMk id="10" creationId="{5F1DEA65-B662-4B65-9AE7-E545BB83F314}"/>
          </ac:picMkLst>
        </pc:picChg>
        <pc:picChg chg="mod">
          <ac:chgData name="Lucy Harber" userId="13cfd53a-3a69-474d-9bc9-56051f728060" providerId="ADAL" clId="{30590B9F-0A17-49D0-8AC1-09481EF31A1A}" dt="2021-05-28T17:35:48.687" v="445" actId="14100"/>
          <ac:picMkLst>
            <pc:docMk/>
            <pc:sldMk cId="2139760101" sldId="4143"/>
            <ac:picMk id="11" creationId="{4B07E36C-86C8-4BCA-AB8C-9671E6DE98E1}"/>
          </ac:picMkLst>
        </pc:picChg>
        <pc:picChg chg="mod">
          <ac:chgData name="Lucy Harber" userId="13cfd53a-3a69-474d-9bc9-56051f728060" providerId="ADAL" clId="{30590B9F-0A17-49D0-8AC1-09481EF31A1A}" dt="2021-05-28T17:40:38.904" v="463"/>
          <ac:picMkLst>
            <pc:docMk/>
            <pc:sldMk cId="2139760101" sldId="4143"/>
            <ac:picMk id="18" creationId="{4A061B42-1E24-4131-93FD-A2DAB5C9767C}"/>
          </ac:picMkLst>
        </pc:picChg>
        <pc:picChg chg="mod">
          <ac:chgData name="Lucy Harber" userId="13cfd53a-3a69-474d-9bc9-56051f728060" providerId="ADAL" clId="{30590B9F-0A17-49D0-8AC1-09481EF31A1A}" dt="2021-05-28T17:34:11.873" v="426" actId="1035"/>
          <ac:picMkLst>
            <pc:docMk/>
            <pc:sldMk cId="2139760101" sldId="4143"/>
            <ac:picMk id="27" creationId="{6D1F1E60-51AA-48B4-A93C-B8568BBE8201}"/>
          </ac:picMkLst>
        </pc:picChg>
      </pc:sldChg>
      <pc:sldChg chg="modSp mod modNotes">
        <pc:chgData name="Lucy Harber" userId="13cfd53a-3a69-474d-9bc9-56051f728060" providerId="ADAL" clId="{30590B9F-0A17-49D0-8AC1-09481EF31A1A}" dt="2021-05-28T20:41:36.862" v="1463" actId="1076"/>
        <pc:sldMkLst>
          <pc:docMk/>
          <pc:sldMk cId="2871610391" sldId="4144"/>
        </pc:sldMkLst>
        <pc:spChg chg="mod">
          <ac:chgData name="Lucy Harber" userId="13cfd53a-3a69-474d-9bc9-56051f728060" providerId="ADAL" clId="{30590B9F-0A17-49D0-8AC1-09481EF31A1A}" dt="2021-05-28T18:28:24.121" v="556" actId="14100"/>
          <ac:spMkLst>
            <pc:docMk/>
            <pc:sldMk cId="2871610391" sldId="4144"/>
            <ac:spMk id="7" creationId="{736AF952-1B52-467F-A42D-B1DE9B8D3C65}"/>
          </ac:spMkLst>
        </pc:spChg>
        <pc:spChg chg="mod">
          <ac:chgData name="Lucy Harber" userId="13cfd53a-3a69-474d-9bc9-56051f728060" providerId="ADAL" clId="{30590B9F-0A17-49D0-8AC1-09481EF31A1A}" dt="2021-05-28T18:29:45.799" v="576" actId="14100"/>
          <ac:spMkLst>
            <pc:docMk/>
            <pc:sldMk cId="2871610391" sldId="4144"/>
            <ac:spMk id="8" creationId="{86F26E8C-84E1-457C-9714-FFC99F6E5D3F}"/>
          </ac:spMkLst>
        </pc:spChg>
        <pc:picChg chg="mod modCrop">
          <ac:chgData name="Lucy Harber" userId="13cfd53a-3a69-474d-9bc9-56051f728060" providerId="ADAL" clId="{30590B9F-0A17-49D0-8AC1-09481EF31A1A}" dt="2021-05-28T18:30:42.519" v="579" actId="14100"/>
          <ac:picMkLst>
            <pc:docMk/>
            <pc:sldMk cId="2871610391" sldId="4144"/>
            <ac:picMk id="12" creationId="{89E89433-D319-45D4-B6B0-6002CC05A203}"/>
          </ac:picMkLst>
        </pc:picChg>
      </pc:sldChg>
      <pc:sldChg chg="addSp delSp modSp add del mod">
        <pc:chgData name="Lucy Harber" userId="13cfd53a-3a69-474d-9bc9-56051f728060" providerId="ADAL" clId="{30590B9F-0A17-49D0-8AC1-09481EF31A1A}" dt="2021-05-28T19:04:14.655" v="1001" actId="2696"/>
        <pc:sldMkLst>
          <pc:docMk/>
          <pc:sldMk cId="458249462" sldId="4145"/>
        </pc:sldMkLst>
        <pc:spChg chg="del">
          <ac:chgData name="Lucy Harber" userId="13cfd53a-3a69-474d-9bc9-56051f728060" providerId="ADAL" clId="{30590B9F-0A17-49D0-8AC1-09481EF31A1A}" dt="2021-05-28T19:01:13.504" v="999" actId="478"/>
          <ac:spMkLst>
            <pc:docMk/>
            <pc:sldMk cId="458249462" sldId="4145"/>
            <ac:spMk id="2" creationId="{80228CC4-97F5-4A98-9F54-E81E20F6DDB3}"/>
          </ac:spMkLst>
        </pc:spChg>
        <pc:spChg chg="add del mod">
          <ac:chgData name="Lucy Harber" userId="13cfd53a-3a69-474d-9bc9-56051f728060" providerId="ADAL" clId="{30590B9F-0A17-49D0-8AC1-09481EF31A1A}" dt="2021-05-28T19:01:15.392" v="1000" actId="478"/>
          <ac:spMkLst>
            <pc:docMk/>
            <pc:sldMk cId="458249462" sldId="4145"/>
            <ac:spMk id="4" creationId="{7E20F380-FE97-4BF1-B111-53FA9542500E}"/>
          </ac:spMkLst>
        </pc:spChg>
        <pc:spChg chg="del">
          <ac:chgData name="Lucy Harber" userId="13cfd53a-3a69-474d-9bc9-56051f728060" providerId="ADAL" clId="{30590B9F-0A17-49D0-8AC1-09481EF31A1A}" dt="2021-05-28T19:01:10.641" v="998" actId="478"/>
          <ac:spMkLst>
            <pc:docMk/>
            <pc:sldMk cId="458249462" sldId="4145"/>
            <ac:spMk id="5" creationId="{472648EE-B82A-49B4-A91A-E040E9DC65D8}"/>
          </ac:spMkLst>
        </pc:spChg>
      </pc:sldChg>
      <pc:sldMasterChg chg="modSldLayout">
        <pc:chgData name="Lucy Harber" userId="13cfd53a-3a69-474d-9bc9-56051f728060" providerId="ADAL" clId="{30590B9F-0A17-49D0-8AC1-09481EF31A1A}" dt="2021-05-28T18:27:35.418" v="554" actId="207"/>
        <pc:sldMasterMkLst>
          <pc:docMk/>
          <pc:sldMasterMk cId="569007849" sldId="2147484341"/>
        </pc:sldMasterMkLst>
        <pc:sldLayoutChg chg="delSp modSp mod">
          <pc:chgData name="Lucy Harber" userId="13cfd53a-3a69-474d-9bc9-56051f728060" providerId="ADAL" clId="{30590B9F-0A17-49D0-8AC1-09481EF31A1A}" dt="2021-05-28T18:23:55.397" v="532" actId="207"/>
          <pc:sldLayoutMkLst>
            <pc:docMk/>
            <pc:sldMasterMk cId="569007849" sldId="2147484341"/>
            <pc:sldLayoutMk cId="1221413031" sldId="2147484352"/>
          </pc:sldLayoutMkLst>
          <pc:spChg chg="mod">
            <ac:chgData name="Lucy Harber" userId="13cfd53a-3a69-474d-9bc9-56051f728060" providerId="ADAL" clId="{30590B9F-0A17-49D0-8AC1-09481EF31A1A}" dt="2021-05-28T18:23:44.601" v="530" actId="207"/>
            <ac:spMkLst>
              <pc:docMk/>
              <pc:sldMasterMk cId="569007849" sldId="2147484341"/>
              <pc:sldLayoutMk cId="1221413031" sldId="2147484352"/>
              <ac:spMk id="4" creationId="{00000000-0000-0000-0000-000000000000}"/>
            </ac:spMkLst>
          </pc:spChg>
          <pc:spChg chg="mod">
            <ac:chgData name="Lucy Harber" userId="13cfd53a-3a69-474d-9bc9-56051f728060" providerId="ADAL" clId="{30590B9F-0A17-49D0-8AC1-09481EF31A1A}" dt="2021-05-28T18:23:55.397" v="532" actId="207"/>
            <ac:spMkLst>
              <pc:docMk/>
              <pc:sldMasterMk cId="569007849" sldId="2147484341"/>
              <pc:sldLayoutMk cId="1221413031" sldId="2147484352"/>
              <ac:spMk id="13" creationId="{9B548B36-E1C9-4C65-990B-582252F67C26}"/>
            </ac:spMkLst>
          </pc:spChg>
          <pc:cxnChg chg="del">
            <ac:chgData name="Lucy Harber" userId="13cfd53a-3a69-474d-9bc9-56051f728060" providerId="ADAL" clId="{30590B9F-0A17-49D0-8AC1-09481EF31A1A}" dt="2021-05-28T18:23:47.916" v="531" actId="478"/>
            <ac:cxnSpMkLst>
              <pc:docMk/>
              <pc:sldMasterMk cId="569007849" sldId="2147484341"/>
              <pc:sldLayoutMk cId="1221413031" sldId="2147484352"/>
              <ac:cxnSpMk id="3" creationId="{5DE4AFF8-8793-4289-A366-5156BE361FE3}"/>
            </ac:cxnSpMkLst>
          </pc:cxnChg>
        </pc:sldLayoutChg>
        <pc:sldLayoutChg chg="delSp modSp mod">
          <pc:chgData name="Lucy Harber" userId="13cfd53a-3a69-474d-9bc9-56051f728060" providerId="ADAL" clId="{30590B9F-0A17-49D0-8AC1-09481EF31A1A}" dt="2021-05-28T18:27:35.418" v="554" actId="207"/>
          <pc:sldLayoutMkLst>
            <pc:docMk/>
            <pc:sldMasterMk cId="569007849" sldId="2147484341"/>
            <pc:sldLayoutMk cId="845049551" sldId="2147484353"/>
          </pc:sldLayoutMkLst>
          <pc:spChg chg="mod">
            <ac:chgData name="Lucy Harber" userId="13cfd53a-3a69-474d-9bc9-56051f728060" providerId="ADAL" clId="{30590B9F-0A17-49D0-8AC1-09481EF31A1A}" dt="2021-05-28T18:27:35.418" v="554" actId="207"/>
            <ac:spMkLst>
              <pc:docMk/>
              <pc:sldMasterMk cId="569007849" sldId="2147484341"/>
              <pc:sldLayoutMk cId="845049551" sldId="2147484353"/>
              <ac:spMk id="15" creationId="{15C75850-0CDB-45CB-B132-1240FD00851F}"/>
            </ac:spMkLst>
          </pc:spChg>
          <pc:spChg chg="mod">
            <ac:chgData name="Lucy Harber" userId="13cfd53a-3a69-474d-9bc9-56051f728060" providerId="ADAL" clId="{30590B9F-0A17-49D0-8AC1-09481EF31A1A}" dt="2021-05-28T18:27:27.903" v="553" actId="207"/>
            <ac:spMkLst>
              <pc:docMk/>
              <pc:sldMasterMk cId="569007849" sldId="2147484341"/>
              <pc:sldLayoutMk cId="845049551" sldId="2147484353"/>
              <ac:spMk id="18" creationId="{8D8F2D25-27B6-4BFE-85CA-9AC6B76FA627}"/>
            </ac:spMkLst>
          </pc:spChg>
          <pc:cxnChg chg="del">
            <ac:chgData name="Lucy Harber" userId="13cfd53a-3a69-474d-9bc9-56051f728060" providerId="ADAL" clId="{30590B9F-0A17-49D0-8AC1-09481EF31A1A}" dt="2021-05-28T18:27:23.549" v="552" actId="478"/>
            <ac:cxnSpMkLst>
              <pc:docMk/>
              <pc:sldMasterMk cId="569007849" sldId="2147484341"/>
              <pc:sldLayoutMk cId="845049551" sldId="2147484353"/>
              <ac:cxnSpMk id="19" creationId="{FD4A927F-B4BB-4EE2-B4EC-F723E2161E36}"/>
            </ac:cxnSpMkLst>
          </pc:cxnChg>
        </pc:sldLayoutChg>
        <pc:sldLayoutChg chg="delSp modSp mod">
          <pc:chgData name="Lucy Harber" userId="13cfd53a-3a69-474d-9bc9-56051f728060" providerId="ADAL" clId="{30590B9F-0A17-49D0-8AC1-09481EF31A1A}" dt="2021-05-28T17:48:05.634" v="477" actId="207"/>
          <pc:sldLayoutMkLst>
            <pc:docMk/>
            <pc:sldMasterMk cId="569007849" sldId="2147484341"/>
            <pc:sldLayoutMk cId="3099450325" sldId="2147484355"/>
          </pc:sldLayoutMkLst>
          <pc:spChg chg="mod">
            <ac:chgData name="Lucy Harber" userId="13cfd53a-3a69-474d-9bc9-56051f728060" providerId="ADAL" clId="{30590B9F-0A17-49D0-8AC1-09481EF31A1A}" dt="2021-05-28T17:48:05.634" v="477" actId="207"/>
            <ac:spMkLst>
              <pc:docMk/>
              <pc:sldMasterMk cId="569007849" sldId="2147484341"/>
              <pc:sldLayoutMk cId="3099450325" sldId="2147484355"/>
              <ac:spMk id="8" creationId="{81FD6B2B-7BFA-4455-AAF5-68A941407973}"/>
            </ac:spMkLst>
          </pc:spChg>
          <pc:spChg chg="mod">
            <ac:chgData name="Lucy Harber" userId="13cfd53a-3a69-474d-9bc9-56051f728060" providerId="ADAL" clId="{30590B9F-0A17-49D0-8AC1-09481EF31A1A}" dt="2021-05-28T17:47:36.968" v="476" actId="207"/>
            <ac:spMkLst>
              <pc:docMk/>
              <pc:sldMasterMk cId="569007849" sldId="2147484341"/>
              <pc:sldLayoutMk cId="3099450325" sldId="2147484355"/>
              <ac:spMk id="10" creationId="{A8F13924-06BB-4096-9B9B-86C3C71D8F9F}"/>
            </ac:spMkLst>
          </pc:spChg>
          <pc:spChg chg="mod">
            <ac:chgData name="Lucy Harber" userId="13cfd53a-3a69-474d-9bc9-56051f728060" providerId="ADAL" clId="{30590B9F-0A17-49D0-8AC1-09481EF31A1A}" dt="2021-05-28T17:47:18.460" v="475" actId="207"/>
            <ac:spMkLst>
              <pc:docMk/>
              <pc:sldMasterMk cId="569007849" sldId="2147484341"/>
              <pc:sldLayoutMk cId="3099450325" sldId="2147484355"/>
              <ac:spMk id="13" creationId="{DC15D0BC-3526-4CA4-9623-48E61F39E174}"/>
            </ac:spMkLst>
          </pc:spChg>
          <pc:cxnChg chg="del">
            <ac:chgData name="Lucy Harber" userId="13cfd53a-3a69-474d-9bc9-56051f728060" providerId="ADAL" clId="{30590B9F-0A17-49D0-8AC1-09481EF31A1A}" dt="2021-05-28T17:46:31.760" v="473" actId="478"/>
            <ac:cxnSpMkLst>
              <pc:docMk/>
              <pc:sldMasterMk cId="569007849" sldId="2147484341"/>
              <pc:sldLayoutMk cId="3099450325" sldId="2147484355"/>
              <ac:cxnSpMk id="14" creationId="{5065BA90-0176-46E4-B7B9-F720AE27B729}"/>
            </ac:cxnSpMkLst>
          </pc:cxnChg>
        </pc:sldLayoutChg>
        <pc:sldLayoutChg chg="delSp modSp mod">
          <pc:chgData name="Lucy Harber" userId="13cfd53a-3a69-474d-9bc9-56051f728060" providerId="ADAL" clId="{30590B9F-0A17-49D0-8AC1-09481EF31A1A}" dt="2021-05-28T17:51:38.044" v="494" actId="207"/>
          <pc:sldLayoutMkLst>
            <pc:docMk/>
            <pc:sldMasterMk cId="569007849" sldId="2147484341"/>
            <pc:sldLayoutMk cId="680796072" sldId="2147484356"/>
          </pc:sldLayoutMkLst>
          <pc:spChg chg="mod">
            <ac:chgData name="Lucy Harber" userId="13cfd53a-3a69-474d-9bc9-56051f728060" providerId="ADAL" clId="{30590B9F-0A17-49D0-8AC1-09481EF31A1A}" dt="2021-05-28T17:51:15.687" v="493" actId="12"/>
            <ac:spMkLst>
              <pc:docMk/>
              <pc:sldMasterMk cId="569007849" sldId="2147484341"/>
              <pc:sldLayoutMk cId="680796072" sldId="2147484356"/>
              <ac:spMk id="8" creationId="{81FD6B2B-7BFA-4455-AAF5-68A941407973}"/>
            </ac:spMkLst>
          </pc:spChg>
          <pc:spChg chg="mod">
            <ac:chgData name="Lucy Harber" userId="13cfd53a-3a69-474d-9bc9-56051f728060" providerId="ADAL" clId="{30590B9F-0A17-49D0-8AC1-09481EF31A1A}" dt="2021-05-28T17:50:41.943" v="488" actId="207"/>
            <ac:spMkLst>
              <pc:docMk/>
              <pc:sldMasterMk cId="569007849" sldId="2147484341"/>
              <pc:sldLayoutMk cId="680796072" sldId="2147484356"/>
              <ac:spMk id="10" creationId="{A8F13924-06BB-4096-9B9B-86C3C71D8F9F}"/>
            </ac:spMkLst>
          </pc:spChg>
          <pc:spChg chg="mod">
            <ac:chgData name="Lucy Harber" userId="13cfd53a-3a69-474d-9bc9-56051f728060" providerId="ADAL" clId="{30590B9F-0A17-49D0-8AC1-09481EF31A1A}" dt="2021-05-28T17:51:38.044" v="494" actId="207"/>
            <ac:spMkLst>
              <pc:docMk/>
              <pc:sldMasterMk cId="569007849" sldId="2147484341"/>
              <pc:sldLayoutMk cId="680796072" sldId="2147484356"/>
              <ac:spMk id="13" creationId="{DC15D0BC-3526-4CA4-9623-48E61F39E174}"/>
            </ac:spMkLst>
          </pc:spChg>
          <pc:cxnChg chg="del">
            <ac:chgData name="Lucy Harber" userId="13cfd53a-3a69-474d-9bc9-56051f728060" providerId="ADAL" clId="{30590B9F-0A17-49D0-8AC1-09481EF31A1A}" dt="2021-05-28T17:50:44.697" v="489" actId="478"/>
            <ac:cxnSpMkLst>
              <pc:docMk/>
              <pc:sldMasterMk cId="569007849" sldId="2147484341"/>
              <pc:sldLayoutMk cId="680796072" sldId="2147484356"/>
              <ac:cxnSpMk id="14" creationId="{5065BA90-0176-46E4-B7B9-F720AE27B729}"/>
            </ac:cxnSpMkLst>
          </pc:cxnChg>
        </pc:sldLayoutChg>
        <pc:sldLayoutChg chg="delSp modSp mod">
          <pc:chgData name="Lucy Harber" userId="13cfd53a-3a69-474d-9bc9-56051f728060" providerId="ADAL" clId="{30590B9F-0A17-49D0-8AC1-09481EF31A1A}" dt="2021-05-28T18:21:21.605" v="514" actId="207"/>
          <pc:sldLayoutMkLst>
            <pc:docMk/>
            <pc:sldMasterMk cId="569007849" sldId="2147484341"/>
            <pc:sldLayoutMk cId="1989595182" sldId="2147484357"/>
          </pc:sldLayoutMkLst>
          <pc:spChg chg="mod">
            <ac:chgData name="Lucy Harber" userId="13cfd53a-3a69-474d-9bc9-56051f728060" providerId="ADAL" clId="{30590B9F-0A17-49D0-8AC1-09481EF31A1A}" dt="2021-05-28T18:20:59.499" v="513" actId="12"/>
            <ac:spMkLst>
              <pc:docMk/>
              <pc:sldMasterMk cId="569007849" sldId="2147484341"/>
              <pc:sldLayoutMk cId="1989595182" sldId="2147484357"/>
              <ac:spMk id="8" creationId="{81FD6B2B-7BFA-4455-AAF5-68A941407973}"/>
            </ac:spMkLst>
          </pc:spChg>
          <pc:spChg chg="mod">
            <ac:chgData name="Lucy Harber" userId="13cfd53a-3a69-474d-9bc9-56051f728060" providerId="ADAL" clId="{30590B9F-0A17-49D0-8AC1-09481EF31A1A}" dt="2021-05-28T18:20:51.699" v="512" actId="207"/>
            <ac:spMkLst>
              <pc:docMk/>
              <pc:sldMasterMk cId="569007849" sldId="2147484341"/>
              <pc:sldLayoutMk cId="1989595182" sldId="2147484357"/>
              <ac:spMk id="10" creationId="{A8F13924-06BB-4096-9B9B-86C3C71D8F9F}"/>
            </ac:spMkLst>
          </pc:spChg>
          <pc:spChg chg="mod">
            <ac:chgData name="Lucy Harber" userId="13cfd53a-3a69-474d-9bc9-56051f728060" providerId="ADAL" clId="{30590B9F-0A17-49D0-8AC1-09481EF31A1A}" dt="2021-05-28T18:21:21.605" v="514" actId="207"/>
            <ac:spMkLst>
              <pc:docMk/>
              <pc:sldMasterMk cId="569007849" sldId="2147484341"/>
              <pc:sldLayoutMk cId="1989595182" sldId="2147484357"/>
              <ac:spMk id="13" creationId="{DC15D0BC-3526-4CA4-9623-48E61F39E174}"/>
            </ac:spMkLst>
          </pc:spChg>
          <pc:cxnChg chg="del">
            <ac:chgData name="Lucy Harber" userId="13cfd53a-3a69-474d-9bc9-56051f728060" providerId="ADAL" clId="{30590B9F-0A17-49D0-8AC1-09481EF31A1A}" dt="2021-05-28T18:20:47.954" v="511" actId="478"/>
            <ac:cxnSpMkLst>
              <pc:docMk/>
              <pc:sldMasterMk cId="569007849" sldId="2147484341"/>
              <pc:sldLayoutMk cId="1989595182" sldId="2147484357"/>
              <ac:cxnSpMk id="14" creationId="{5065BA90-0176-46E4-B7B9-F720AE27B729}"/>
            </ac:cxnSpMkLst>
          </pc:cxnChg>
        </pc:sldLayoutChg>
      </pc:sldMasterChg>
      <pc:sldMasterChg chg="del delSldLayout">
        <pc:chgData name="Lucy Harber" userId="13cfd53a-3a69-474d-9bc9-56051f728060" providerId="ADAL" clId="{30590B9F-0A17-49D0-8AC1-09481EF31A1A}" dt="2021-05-28T19:17:46.526" v="1244" actId="700"/>
        <pc:sldMasterMkLst>
          <pc:docMk/>
          <pc:sldMasterMk cId="2258616966" sldId="2147484358"/>
        </pc:sldMasterMkLst>
        <pc:sldLayoutChg chg="del">
          <pc:chgData name="Lucy Harber" userId="13cfd53a-3a69-474d-9bc9-56051f728060" providerId="ADAL" clId="{30590B9F-0A17-49D0-8AC1-09481EF31A1A}" dt="2021-05-28T19:17:46.526" v="1244" actId="700"/>
          <pc:sldLayoutMkLst>
            <pc:docMk/>
            <pc:sldMasterMk cId="2258616966" sldId="2147484358"/>
            <pc:sldLayoutMk cId="3356417132" sldId="2147484359"/>
          </pc:sldLayoutMkLst>
        </pc:sldLayoutChg>
        <pc:sldLayoutChg chg="del">
          <pc:chgData name="Lucy Harber" userId="13cfd53a-3a69-474d-9bc9-56051f728060" providerId="ADAL" clId="{30590B9F-0A17-49D0-8AC1-09481EF31A1A}" dt="2021-05-28T19:17:46.526" v="1244" actId="700"/>
          <pc:sldLayoutMkLst>
            <pc:docMk/>
            <pc:sldMasterMk cId="2258616966" sldId="2147484358"/>
            <pc:sldLayoutMk cId="4243107297" sldId="2147484360"/>
          </pc:sldLayoutMkLst>
        </pc:sldLayoutChg>
        <pc:sldLayoutChg chg="del">
          <pc:chgData name="Lucy Harber" userId="13cfd53a-3a69-474d-9bc9-56051f728060" providerId="ADAL" clId="{30590B9F-0A17-49D0-8AC1-09481EF31A1A}" dt="2021-05-28T19:17:46.526" v="1244" actId="700"/>
          <pc:sldLayoutMkLst>
            <pc:docMk/>
            <pc:sldMasterMk cId="2258616966" sldId="2147484358"/>
            <pc:sldLayoutMk cId="73098702" sldId="2147484361"/>
          </pc:sldLayoutMkLst>
        </pc:sldLayoutChg>
        <pc:sldLayoutChg chg="del">
          <pc:chgData name="Lucy Harber" userId="13cfd53a-3a69-474d-9bc9-56051f728060" providerId="ADAL" clId="{30590B9F-0A17-49D0-8AC1-09481EF31A1A}" dt="2021-05-28T19:17:46.526" v="1244" actId="700"/>
          <pc:sldLayoutMkLst>
            <pc:docMk/>
            <pc:sldMasterMk cId="2258616966" sldId="2147484358"/>
            <pc:sldLayoutMk cId="195206063" sldId="2147484362"/>
          </pc:sldLayoutMkLst>
        </pc:sldLayoutChg>
        <pc:sldLayoutChg chg="del">
          <pc:chgData name="Lucy Harber" userId="13cfd53a-3a69-474d-9bc9-56051f728060" providerId="ADAL" clId="{30590B9F-0A17-49D0-8AC1-09481EF31A1A}" dt="2021-05-28T19:17:46.526" v="1244" actId="700"/>
          <pc:sldLayoutMkLst>
            <pc:docMk/>
            <pc:sldMasterMk cId="2258616966" sldId="2147484358"/>
            <pc:sldLayoutMk cId="2387810343" sldId="2147484363"/>
          </pc:sldLayoutMkLst>
        </pc:sldLayoutChg>
        <pc:sldLayoutChg chg="del">
          <pc:chgData name="Lucy Harber" userId="13cfd53a-3a69-474d-9bc9-56051f728060" providerId="ADAL" clId="{30590B9F-0A17-49D0-8AC1-09481EF31A1A}" dt="2021-05-28T19:17:46.526" v="1244" actId="700"/>
          <pc:sldLayoutMkLst>
            <pc:docMk/>
            <pc:sldMasterMk cId="2258616966" sldId="2147484358"/>
            <pc:sldLayoutMk cId="1469995455" sldId="2147484364"/>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8DA919-FA81-4BB9-AD69-E35C9EE70D63}" type="doc">
      <dgm:prSet loTypeId="urn:microsoft.com/office/officeart/2005/8/layout/pList2" loCatId="list" qsTypeId="urn:microsoft.com/office/officeart/2005/8/quickstyle/simple5" qsCatId="simple" csTypeId="urn:microsoft.com/office/officeart/2005/8/colors/accent1_1" csCatId="accent1" phldr="1"/>
      <dgm:spPr/>
    </dgm:pt>
    <dgm:pt modelId="{335E2E2E-8E5F-4125-9069-612B3EA090C4}">
      <dgm:prSet phldrT="[Text]" custT="1"/>
      <dgm:spPr>
        <a:xfrm rot="10800000">
          <a:off x="176559" y="1688782"/>
          <a:ext cx="1012931" cy="2064067"/>
        </a:xfrm>
        <a:prstGeom prst="round2SameRect">
          <a:avLst>
            <a:gd name="adj1" fmla="val 10500"/>
            <a:gd name="adj2" fmla="val 0"/>
          </a:avLst>
        </a:prstGeom>
        <a:gradFill rotWithShape="0">
          <a:gsLst>
            <a:gs pos="0">
              <a:sysClr val="window" lastClr="FFFFFF">
                <a:hueOff val="0"/>
                <a:satOff val="0"/>
                <a:lumOff val="0"/>
                <a:alphaOff val="0"/>
                <a:satMod val="103000"/>
                <a:lumMod val="102000"/>
                <a:tint val="94000"/>
              </a:sysClr>
            </a:gs>
            <a:gs pos="50000">
              <a:sysClr val="window" lastClr="FFFFFF">
                <a:hueOff val="0"/>
                <a:satOff val="0"/>
                <a:lumOff val="0"/>
                <a:alphaOff val="0"/>
                <a:satMod val="110000"/>
                <a:lumMod val="100000"/>
                <a:shade val="100000"/>
              </a:sysClr>
            </a:gs>
            <a:gs pos="100000">
              <a:sysClr val="window" lastClr="FFFFFF">
                <a:hueOff val="0"/>
                <a:satOff val="0"/>
                <a:lumOff val="0"/>
                <a:alphaOff val="0"/>
                <a:lumMod val="99000"/>
                <a:satMod val="120000"/>
                <a:shade val="78000"/>
              </a:sysClr>
            </a:gs>
          </a:gsLst>
          <a:lin ang="5400000" scaled="0"/>
        </a:gradFill>
        <a:ln>
          <a:noFill/>
        </a:ln>
        <a:effectLst>
          <a:outerShdw blurRad="57150" dist="19050" dir="5400000" algn="ctr" rotWithShape="0">
            <a:srgbClr val="000000">
              <a:alpha val="63000"/>
            </a:srgbClr>
          </a:outerShdw>
        </a:effectLst>
      </dgm:spPr>
      <dgm:t>
        <a:bodyPr/>
        <a:lstStyle/>
        <a:p>
          <a:pPr>
            <a:buNone/>
          </a:pPr>
          <a:r>
            <a:rPr lang="en-US" sz="1400" b="0" dirty="0">
              <a:solidFill>
                <a:sysClr val="windowText" lastClr="000000">
                  <a:hueOff val="0"/>
                  <a:satOff val="0"/>
                  <a:lumOff val="0"/>
                  <a:alphaOff val="0"/>
                </a:sysClr>
              </a:solidFill>
              <a:latin typeface="Calibri" panose="020F0502020204030204"/>
              <a:ea typeface="+mn-ea"/>
              <a:cs typeface="+mn-cs"/>
            </a:rPr>
            <a:t>Offers seamless, synchronized interactive communication between public health facility and DDD outlet</a:t>
          </a:r>
        </a:p>
      </dgm:t>
    </dgm:pt>
    <dgm:pt modelId="{ED563C5D-4BBE-491E-94CC-6B6BE4FCFFD5}" type="parTrans" cxnId="{4E6264EF-CEA0-4E32-A00B-5752A35CA2A7}">
      <dgm:prSet/>
      <dgm:spPr/>
      <dgm:t>
        <a:bodyPr/>
        <a:lstStyle/>
        <a:p>
          <a:endParaRPr lang="en-US"/>
        </a:p>
      </dgm:t>
    </dgm:pt>
    <dgm:pt modelId="{80DC857B-1D2D-46B9-9A72-A5C1037E8659}" type="sibTrans" cxnId="{4E6264EF-CEA0-4E32-A00B-5752A35CA2A7}">
      <dgm:prSet/>
      <dgm:spPr/>
      <dgm:t>
        <a:bodyPr/>
        <a:lstStyle/>
        <a:p>
          <a:endParaRPr lang="en-US"/>
        </a:p>
      </dgm:t>
    </dgm:pt>
    <dgm:pt modelId="{36A76A20-560F-450E-921E-AD002418FDC0}">
      <dgm:prSet phldrT="[Text]" custT="1"/>
      <dgm:spPr>
        <a:xfrm rot="10800000">
          <a:off x="1290784" y="1688782"/>
          <a:ext cx="1012931" cy="2064067"/>
        </a:xfrm>
        <a:prstGeom prst="round2SameRect">
          <a:avLst>
            <a:gd name="adj1" fmla="val 10500"/>
            <a:gd name="adj2" fmla="val 0"/>
          </a:avLst>
        </a:prstGeom>
        <a:gradFill rotWithShape="0">
          <a:gsLst>
            <a:gs pos="0">
              <a:sysClr val="window" lastClr="FFFFFF">
                <a:hueOff val="0"/>
                <a:satOff val="0"/>
                <a:lumOff val="0"/>
                <a:alphaOff val="0"/>
                <a:satMod val="103000"/>
                <a:lumMod val="102000"/>
                <a:tint val="94000"/>
              </a:sysClr>
            </a:gs>
            <a:gs pos="50000">
              <a:sysClr val="window" lastClr="FFFFFF">
                <a:hueOff val="0"/>
                <a:satOff val="0"/>
                <a:lumOff val="0"/>
                <a:alphaOff val="0"/>
                <a:satMod val="110000"/>
                <a:lumMod val="100000"/>
                <a:shade val="100000"/>
              </a:sysClr>
            </a:gs>
            <a:gs pos="100000">
              <a:sysClr val="window" lastClr="FFFFFF">
                <a:hueOff val="0"/>
                <a:satOff val="0"/>
                <a:lumOff val="0"/>
                <a:alphaOff val="0"/>
                <a:lumMod val="99000"/>
                <a:satMod val="120000"/>
                <a:shade val="78000"/>
              </a:sysClr>
            </a:gs>
          </a:gsLst>
          <a:lin ang="5400000" scaled="0"/>
        </a:gradFill>
        <a:ln>
          <a:noFill/>
        </a:ln>
        <a:effectLst>
          <a:outerShdw blurRad="57150" dist="19050" dir="5400000" algn="ctr" rotWithShape="0">
            <a:srgbClr val="000000">
              <a:alpha val="63000"/>
            </a:srgbClr>
          </a:outerShdw>
        </a:effectLst>
      </dgm:spPr>
      <dgm:t>
        <a:bodyPr/>
        <a:lstStyle/>
        <a:p>
          <a:pPr>
            <a:buNone/>
          </a:pPr>
          <a:r>
            <a:rPr lang="en-US" sz="1400" dirty="0">
              <a:solidFill>
                <a:sysClr val="windowText" lastClr="000000">
                  <a:hueOff val="0"/>
                  <a:satOff val="0"/>
                  <a:lumOff val="0"/>
                  <a:alphaOff val="0"/>
                </a:sysClr>
              </a:solidFill>
              <a:latin typeface="Calibri" panose="020F0502020204030204"/>
              <a:ea typeface="+mn-ea"/>
              <a:cs typeface="+mn-cs"/>
            </a:rPr>
            <a:t>Provides  efficient data-capturing platform to document </a:t>
          </a:r>
          <a:br>
            <a:rPr lang="en-US" sz="1400" dirty="0">
              <a:solidFill>
                <a:sysClr val="windowText" lastClr="000000">
                  <a:hueOff val="0"/>
                  <a:satOff val="0"/>
                  <a:lumOff val="0"/>
                  <a:alphaOff val="0"/>
                </a:sysClr>
              </a:solidFill>
              <a:latin typeface="Calibri" panose="020F0502020204030204"/>
              <a:ea typeface="+mn-ea"/>
              <a:cs typeface="+mn-cs"/>
            </a:rPr>
          </a:br>
          <a:r>
            <a:rPr lang="en-US" sz="1400" dirty="0">
              <a:solidFill>
                <a:sysClr val="windowText" lastClr="000000">
                  <a:hueOff val="0"/>
                  <a:satOff val="0"/>
                  <a:lumOff val="0"/>
                  <a:alphaOff val="0"/>
                </a:sysClr>
              </a:solidFill>
              <a:latin typeface="Calibri" panose="020F0502020204030204"/>
              <a:ea typeface="+mn-ea"/>
              <a:cs typeface="+mn-cs"/>
            </a:rPr>
            <a:t>ART services provided by DDD outlets </a:t>
          </a:r>
          <a:br>
            <a:rPr lang="en-US" sz="1400" dirty="0">
              <a:solidFill>
                <a:sysClr val="windowText" lastClr="000000">
                  <a:hueOff val="0"/>
                  <a:satOff val="0"/>
                  <a:lumOff val="0"/>
                  <a:alphaOff val="0"/>
                </a:sysClr>
              </a:solidFill>
              <a:latin typeface="Calibri" panose="020F0502020204030204"/>
              <a:ea typeface="+mn-ea"/>
              <a:cs typeface="+mn-cs"/>
            </a:rPr>
          </a:br>
          <a:r>
            <a:rPr lang="en-US" sz="1400" dirty="0">
              <a:solidFill>
                <a:sysClr val="windowText" lastClr="000000">
                  <a:hueOff val="0"/>
                  <a:satOff val="0"/>
                  <a:lumOff val="0"/>
                  <a:alphaOff val="0"/>
                </a:sysClr>
              </a:solidFill>
              <a:latin typeface="Calibri" panose="020F0502020204030204"/>
              <a:ea typeface="+mn-ea"/>
              <a:cs typeface="+mn-cs"/>
            </a:rPr>
            <a:t>to clients devolved from public facility</a:t>
          </a:r>
        </a:p>
      </dgm:t>
    </dgm:pt>
    <dgm:pt modelId="{CC9C73DF-ADFF-4C08-A601-471756FB8F09}" type="parTrans" cxnId="{01523208-7D09-45C9-B225-D269336DDE9F}">
      <dgm:prSet/>
      <dgm:spPr/>
      <dgm:t>
        <a:bodyPr/>
        <a:lstStyle/>
        <a:p>
          <a:endParaRPr lang="en-US"/>
        </a:p>
      </dgm:t>
    </dgm:pt>
    <dgm:pt modelId="{CB8030D5-1857-409B-9889-0527A614A21F}" type="sibTrans" cxnId="{01523208-7D09-45C9-B225-D269336DDE9F}">
      <dgm:prSet/>
      <dgm:spPr/>
      <dgm:t>
        <a:bodyPr/>
        <a:lstStyle/>
        <a:p>
          <a:endParaRPr lang="en-US"/>
        </a:p>
      </dgm:t>
    </dgm:pt>
    <dgm:pt modelId="{4771AFF3-DC3C-4CDA-BD07-405CF6343052}">
      <dgm:prSet phldrT="[Text]" custT="1"/>
      <dgm:spPr>
        <a:xfrm rot="10800000">
          <a:off x="2405009" y="1688782"/>
          <a:ext cx="1012931" cy="2064067"/>
        </a:xfrm>
        <a:prstGeom prst="round2SameRect">
          <a:avLst>
            <a:gd name="adj1" fmla="val 10500"/>
            <a:gd name="adj2" fmla="val 0"/>
          </a:avLst>
        </a:prstGeom>
        <a:gradFill rotWithShape="0">
          <a:gsLst>
            <a:gs pos="0">
              <a:sysClr val="window" lastClr="FFFFFF">
                <a:hueOff val="0"/>
                <a:satOff val="0"/>
                <a:lumOff val="0"/>
                <a:alphaOff val="0"/>
                <a:satMod val="103000"/>
                <a:lumMod val="102000"/>
                <a:tint val="94000"/>
              </a:sysClr>
            </a:gs>
            <a:gs pos="50000">
              <a:sysClr val="window" lastClr="FFFFFF">
                <a:hueOff val="0"/>
                <a:satOff val="0"/>
                <a:lumOff val="0"/>
                <a:alphaOff val="0"/>
                <a:satMod val="110000"/>
                <a:lumMod val="100000"/>
                <a:shade val="100000"/>
              </a:sysClr>
            </a:gs>
            <a:gs pos="100000">
              <a:sysClr val="window" lastClr="FFFFFF">
                <a:hueOff val="0"/>
                <a:satOff val="0"/>
                <a:lumOff val="0"/>
                <a:alphaOff val="0"/>
                <a:lumMod val="99000"/>
                <a:satMod val="120000"/>
                <a:shade val="78000"/>
              </a:sysClr>
            </a:gs>
          </a:gsLst>
          <a:lin ang="5400000" scaled="0"/>
        </a:gradFill>
        <a:ln>
          <a:noFill/>
        </a:ln>
        <a:effectLst>
          <a:outerShdw blurRad="57150" dist="19050" dir="5400000" algn="ctr" rotWithShape="0">
            <a:srgbClr val="000000">
              <a:alpha val="63000"/>
            </a:srgbClr>
          </a:outerShdw>
        </a:effectLst>
      </dgm:spPr>
      <dgm:t>
        <a:bodyPr/>
        <a:lstStyle/>
        <a:p>
          <a:pPr>
            <a:buNone/>
          </a:pPr>
          <a:r>
            <a:rPr lang="en-US" sz="1400">
              <a:solidFill>
                <a:sysClr val="windowText" lastClr="000000">
                  <a:hueOff val="0"/>
                  <a:satOff val="0"/>
                  <a:lumOff val="0"/>
                  <a:alphaOff val="0"/>
                </a:sysClr>
              </a:solidFill>
              <a:latin typeface="Calibri" panose="020F0502020204030204"/>
              <a:ea typeface="+mn-ea"/>
              <a:cs typeface="+mn-cs"/>
            </a:rPr>
            <a:t>Includes public health facility interface and DDD outlet interface</a:t>
          </a:r>
        </a:p>
      </dgm:t>
    </dgm:pt>
    <dgm:pt modelId="{F2683760-C1E8-4FEB-93CA-C6D0AA693441}" type="parTrans" cxnId="{51D30BBB-26A9-4020-89D4-531E77BE2371}">
      <dgm:prSet/>
      <dgm:spPr/>
      <dgm:t>
        <a:bodyPr/>
        <a:lstStyle/>
        <a:p>
          <a:endParaRPr lang="en-US"/>
        </a:p>
      </dgm:t>
    </dgm:pt>
    <dgm:pt modelId="{5D5368EF-A2E9-47C8-BFDA-DBBC12B0E3A2}" type="sibTrans" cxnId="{51D30BBB-26A9-4020-89D4-531E77BE2371}">
      <dgm:prSet/>
      <dgm:spPr/>
      <dgm:t>
        <a:bodyPr/>
        <a:lstStyle/>
        <a:p>
          <a:endParaRPr lang="en-US"/>
        </a:p>
      </dgm:t>
    </dgm:pt>
    <dgm:pt modelId="{F4C0CE13-E8DE-4F55-94DE-4DB903A6E4AA}">
      <dgm:prSet phldrT="[Text]" custT="1"/>
      <dgm:spPr>
        <a:xfrm rot="10800000">
          <a:off x="4633458" y="1688782"/>
          <a:ext cx="1012931" cy="2064067"/>
        </a:xfrm>
        <a:prstGeom prst="round2SameRect">
          <a:avLst>
            <a:gd name="adj1" fmla="val 10500"/>
            <a:gd name="adj2" fmla="val 0"/>
          </a:avLst>
        </a:prstGeom>
        <a:gradFill rotWithShape="0">
          <a:gsLst>
            <a:gs pos="0">
              <a:sysClr val="window" lastClr="FFFFFF">
                <a:hueOff val="0"/>
                <a:satOff val="0"/>
                <a:lumOff val="0"/>
                <a:alphaOff val="0"/>
                <a:satMod val="103000"/>
                <a:lumMod val="102000"/>
                <a:tint val="94000"/>
              </a:sysClr>
            </a:gs>
            <a:gs pos="50000">
              <a:sysClr val="window" lastClr="FFFFFF">
                <a:hueOff val="0"/>
                <a:satOff val="0"/>
                <a:lumOff val="0"/>
                <a:alphaOff val="0"/>
                <a:satMod val="110000"/>
                <a:lumMod val="100000"/>
                <a:shade val="100000"/>
              </a:sysClr>
            </a:gs>
            <a:gs pos="100000">
              <a:sysClr val="window" lastClr="FFFFFF">
                <a:hueOff val="0"/>
                <a:satOff val="0"/>
                <a:lumOff val="0"/>
                <a:alphaOff val="0"/>
                <a:lumMod val="99000"/>
                <a:satMod val="120000"/>
                <a:shade val="78000"/>
              </a:sysClr>
            </a:gs>
          </a:gsLst>
          <a:lin ang="5400000" scaled="0"/>
        </a:gradFill>
        <a:ln>
          <a:noFill/>
        </a:ln>
        <a:effectLst>
          <a:outerShdw blurRad="57150" dist="19050" dir="5400000" algn="ctr" rotWithShape="0">
            <a:srgbClr val="000000">
              <a:alpha val="63000"/>
            </a:srgbClr>
          </a:outerShdw>
        </a:effectLst>
      </dgm:spPr>
      <dgm:t>
        <a:bodyPr/>
        <a:lstStyle/>
        <a:p>
          <a:pPr>
            <a:buNone/>
          </a:pPr>
          <a:r>
            <a:rPr lang="en-US" sz="1400" dirty="0">
              <a:solidFill>
                <a:sysClr val="windowText" lastClr="000000">
                  <a:hueOff val="0"/>
                  <a:satOff val="0"/>
                  <a:lumOff val="0"/>
                  <a:alphaOff val="0"/>
                </a:sysClr>
              </a:solidFill>
              <a:latin typeface="Calibri" panose="020F0502020204030204"/>
              <a:ea typeface="+mn-ea"/>
              <a:cs typeface="+mn-cs"/>
            </a:rPr>
            <a:t>Works on smartphones, tablets, and computers</a:t>
          </a:r>
        </a:p>
      </dgm:t>
    </dgm:pt>
    <dgm:pt modelId="{70D6AF60-C9E6-4248-B6C6-E046C5B8AE43}" type="parTrans" cxnId="{BBE7CCC2-40E8-403B-B292-0F63C90B61FC}">
      <dgm:prSet/>
      <dgm:spPr/>
      <dgm:t>
        <a:bodyPr/>
        <a:lstStyle/>
        <a:p>
          <a:endParaRPr lang="en-US"/>
        </a:p>
      </dgm:t>
    </dgm:pt>
    <dgm:pt modelId="{D0E14561-6794-45CA-8CB5-D8B1514D2EB5}" type="sibTrans" cxnId="{BBE7CCC2-40E8-403B-B292-0F63C90B61FC}">
      <dgm:prSet/>
      <dgm:spPr/>
      <dgm:t>
        <a:bodyPr/>
        <a:lstStyle/>
        <a:p>
          <a:endParaRPr lang="en-US"/>
        </a:p>
      </dgm:t>
    </dgm:pt>
    <dgm:pt modelId="{C000FABA-A599-4CEB-87FB-78FD7A1A5846}">
      <dgm:prSet phldrT="[Text]" custT="1"/>
      <dgm:spPr>
        <a:xfrm rot="10800000">
          <a:off x="3519234" y="1688782"/>
          <a:ext cx="1012931" cy="2064067"/>
        </a:xfrm>
        <a:prstGeom prst="round2SameRect">
          <a:avLst>
            <a:gd name="adj1" fmla="val 10500"/>
            <a:gd name="adj2" fmla="val 0"/>
          </a:avLst>
        </a:prstGeom>
        <a:gradFill rotWithShape="0">
          <a:gsLst>
            <a:gs pos="0">
              <a:sysClr val="window" lastClr="FFFFFF">
                <a:hueOff val="0"/>
                <a:satOff val="0"/>
                <a:lumOff val="0"/>
                <a:alphaOff val="0"/>
                <a:satMod val="103000"/>
                <a:lumMod val="102000"/>
                <a:tint val="94000"/>
              </a:sysClr>
            </a:gs>
            <a:gs pos="50000">
              <a:sysClr val="window" lastClr="FFFFFF">
                <a:hueOff val="0"/>
                <a:satOff val="0"/>
                <a:lumOff val="0"/>
                <a:alphaOff val="0"/>
                <a:satMod val="110000"/>
                <a:lumMod val="100000"/>
                <a:shade val="100000"/>
              </a:sysClr>
            </a:gs>
            <a:gs pos="100000">
              <a:sysClr val="window" lastClr="FFFFFF">
                <a:hueOff val="0"/>
                <a:satOff val="0"/>
                <a:lumOff val="0"/>
                <a:alphaOff val="0"/>
                <a:lumMod val="99000"/>
                <a:satMod val="120000"/>
                <a:shade val="78000"/>
              </a:sysClr>
            </a:gs>
          </a:gsLst>
          <a:lin ang="5400000" scaled="0"/>
        </a:gradFill>
        <a:ln>
          <a:noFill/>
        </a:ln>
        <a:effectLst>
          <a:outerShdw blurRad="57150" dist="19050" dir="5400000" algn="ctr" rotWithShape="0">
            <a:srgbClr val="000000">
              <a:alpha val="63000"/>
            </a:srgbClr>
          </a:outerShdw>
        </a:effectLst>
      </dgm:spPr>
      <dgm:t>
        <a:bodyPr/>
        <a:lstStyle/>
        <a:p>
          <a:pPr>
            <a:buNone/>
          </a:pPr>
          <a:r>
            <a:rPr lang="en-US" sz="1400" dirty="0">
              <a:solidFill>
                <a:sysClr val="windowText" lastClr="000000">
                  <a:hueOff val="0"/>
                  <a:satOff val="0"/>
                  <a:lumOff val="0"/>
                  <a:alphaOff val="0"/>
                </a:sysClr>
              </a:solidFill>
              <a:latin typeface="Calibri" panose="020F0502020204030204"/>
              <a:ea typeface="+mn-ea"/>
              <a:cs typeface="+mn-cs"/>
            </a:rPr>
            <a:t>Has capacity for automated client reminders</a:t>
          </a:r>
        </a:p>
      </dgm:t>
    </dgm:pt>
    <dgm:pt modelId="{7DC061E8-BE28-461E-B911-DEBB4A5036CC}" type="parTrans" cxnId="{263875A7-1A6C-4434-9755-453C98E65917}">
      <dgm:prSet/>
      <dgm:spPr/>
      <dgm:t>
        <a:bodyPr/>
        <a:lstStyle/>
        <a:p>
          <a:endParaRPr lang="en-US"/>
        </a:p>
      </dgm:t>
    </dgm:pt>
    <dgm:pt modelId="{70936E38-0243-470F-A02D-8D4B01C3A09D}" type="sibTrans" cxnId="{263875A7-1A6C-4434-9755-453C98E65917}">
      <dgm:prSet/>
      <dgm:spPr/>
      <dgm:t>
        <a:bodyPr/>
        <a:lstStyle/>
        <a:p>
          <a:endParaRPr lang="en-US"/>
        </a:p>
      </dgm:t>
    </dgm:pt>
    <dgm:pt modelId="{8AD492EB-CB27-450B-916A-54D9477A925A}" type="pres">
      <dgm:prSet presAssocID="{5A8DA919-FA81-4BB9-AD69-E35C9EE70D63}" presName="Name0" presStyleCnt="0">
        <dgm:presLayoutVars>
          <dgm:dir/>
          <dgm:resizeHandles val="exact"/>
        </dgm:presLayoutVars>
      </dgm:prSet>
      <dgm:spPr/>
    </dgm:pt>
    <dgm:pt modelId="{F49CEF59-CF7F-4E32-9DE4-D6E24294B52B}" type="pres">
      <dgm:prSet presAssocID="{5A8DA919-FA81-4BB9-AD69-E35C9EE70D63}" presName="bkgdShp" presStyleLbl="alignAccFollowNode1" presStyleIdx="0" presStyleCnt="1" custLinFactNeighborY="-556"/>
      <dgm:spPr>
        <a:xfrm>
          <a:off x="0" y="0"/>
          <a:ext cx="5822950" cy="1688782"/>
        </a:xfrm>
        <a:prstGeom prst="roundRect">
          <a:avLst>
            <a:gd name="adj" fmla="val 10000"/>
          </a:avLst>
        </a:prstGeom>
        <a:solidFill>
          <a:sysClr val="window" lastClr="FFFFFF">
            <a:alpha val="90000"/>
            <a:tint val="40000"/>
            <a:hueOff val="0"/>
            <a:satOff val="0"/>
            <a:lumOff val="0"/>
            <a:alphaOff val="0"/>
          </a:sysClr>
        </a:solidFill>
        <a:ln w="6350" cap="flat" cmpd="sng" algn="ctr">
          <a:solidFill>
            <a:schemeClr val="accent1">
              <a:alpha val="90000"/>
            </a:schemeClr>
          </a:solidFill>
          <a:prstDash val="solid"/>
          <a:miter lim="800000"/>
        </a:ln>
        <a:effectLst/>
      </dgm:spPr>
    </dgm:pt>
    <dgm:pt modelId="{9FB54990-B8FF-461D-8D8F-E5E143F72CCE}" type="pres">
      <dgm:prSet presAssocID="{5A8DA919-FA81-4BB9-AD69-E35C9EE70D63}" presName="linComp" presStyleCnt="0"/>
      <dgm:spPr/>
    </dgm:pt>
    <dgm:pt modelId="{23143BE9-92DA-4F15-9763-CE8468D0039D}" type="pres">
      <dgm:prSet presAssocID="{335E2E2E-8E5F-4125-9069-612B3EA090C4}" presName="compNode" presStyleCnt="0"/>
      <dgm:spPr/>
    </dgm:pt>
    <dgm:pt modelId="{08DD9517-6DF7-4974-B55E-4BB793D798AA}" type="pres">
      <dgm:prSet presAssocID="{335E2E2E-8E5F-4125-9069-612B3EA090C4}" presName="node" presStyleLbl="node1" presStyleIdx="0" presStyleCnt="5">
        <dgm:presLayoutVars>
          <dgm:bulletEnabled val="1"/>
        </dgm:presLayoutVars>
      </dgm:prSet>
      <dgm:spPr/>
    </dgm:pt>
    <dgm:pt modelId="{ACA2AC42-35E9-4EEC-8D87-85718B51F954}" type="pres">
      <dgm:prSet presAssocID="{335E2E2E-8E5F-4125-9069-612B3EA090C4}" presName="invisiNode" presStyleLbl="node1" presStyleIdx="0" presStyleCnt="5"/>
      <dgm:spPr/>
    </dgm:pt>
    <dgm:pt modelId="{C65AB7A9-9D71-470E-AE6E-CCBFDD3B7175}" type="pres">
      <dgm:prSet presAssocID="{335E2E2E-8E5F-4125-9069-612B3EA090C4}" presName="imagNode" presStyleLbl="fgImgPlace1" presStyleIdx="0" presStyleCnt="5" custScaleX="79257"/>
      <dgm:spPr>
        <a:xfrm>
          <a:off x="176559" y="225171"/>
          <a:ext cx="1012931" cy="123844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5000" r="-5000"/>
          </a:stretch>
        </a:blipFill>
        <a:ln>
          <a:noFill/>
        </a:ln>
        <a:effectLst>
          <a:outerShdw blurRad="57150" dist="19050" dir="5400000" algn="ctr" rotWithShape="0">
            <a:srgbClr val="000000">
              <a:alpha val="63000"/>
            </a:srgbClr>
          </a:outerShdw>
        </a:effectLst>
      </dgm:spPr>
      <dgm:extLst>
        <a:ext uri="{E40237B7-FDA0-4F09-8148-C483321AD2D9}">
          <dgm14:cNvPr xmlns:dgm14="http://schemas.microsoft.com/office/drawing/2010/diagram" id="0" name="" descr="Medicine"/>
        </a:ext>
      </dgm:extLst>
    </dgm:pt>
    <dgm:pt modelId="{48B3EA53-4769-4C41-B4E4-3888C74EC1DA}" type="pres">
      <dgm:prSet presAssocID="{80DC857B-1D2D-46B9-9A72-A5C1037E8659}" presName="sibTrans" presStyleLbl="sibTrans2D1" presStyleIdx="0" presStyleCnt="0"/>
      <dgm:spPr/>
    </dgm:pt>
    <dgm:pt modelId="{199CDFFA-21ED-4656-8E42-92C295828A3B}" type="pres">
      <dgm:prSet presAssocID="{36A76A20-560F-450E-921E-AD002418FDC0}" presName="compNode" presStyleCnt="0"/>
      <dgm:spPr/>
    </dgm:pt>
    <dgm:pt modelId="{0CCEF6D3-85A4-42B6-A1E4-E9C9B944A4C2}" type="pres">
      <dgm:prSet presAssocID="{36A76A20-560F-450E-921E-AD002418FDC0}" presName="node" presStyleLbl="node1" presStyleIdx="1" presStyleCnt="5">
        <dgm:presLayoutVars>
          <dgm:bulletEnabled val="1"/>
        </dgm:presLayoutVars>
      </dgm:prSet>
      <dgm:spPr/>
    </dgm:pt>
    <dgm:pt modelId="{414FB494-03AE-4047-AF91-1E34D8558B7E}" type="pres">
      <dgm:prSet presAssocID="{36A76A20-560F-450E-921E-AD002418FDC0}" presName="invisiNode" presStyleLbl="node1" presStyleIdx="1" presStyleCnt="5"/>
      <dgm:spPr/>
    </dgm:pt>
    <dgm:pt modelId="{75D638E1-EA0B-460C-B10B-DD33E860A848}" type="pres">
      <dgm:prSet presAssocID="{36A76A20-560F-450E-921E-AD002418FDC0}" presName="imagNode" presStyleLbl="fgImgPlace1" presStyleIdx="1" presStyleCnt="5" custScaleX="80042"/>
      <dgm:spPr>
        <a:xfrm>
          <a:off x="1290784" y="225171"/>
          <a:ext cx="1012931" cy="123844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1000" r="-11000"/>
          </a:stretch>
        </a:blipFill>
        <a:ln>
          <a:noFill/>
        </a:ln>
        <a:effectLst>
          <a:outerShdw blurRad="57150" dist="19050" dir="5400000" algn="ctr" rotWithShape="0">
            <a:srgbClr val="000000">
              <a:alpha val="63000"/>
            </a:srgbClr>
          </a:outerShdw>
        </a:effectLst>
      </dgm:spPr>
      <dgm:extLst>
        <a:ext uri="{E40237B7-FDA0-4F09-8148-C483321AD2D9}">
          <dgm14:cNvPr xmlns:dgm14="http://schemas.microsoft.com/office/drawing/2010/diagram" id="0" name="" descr="Bar graph with upward trend"/>
        </a:ext>
      </dgm:extLst>
    </dgm:pt>
    <dgm:pt modelId="{E6C04835-FB0B-424A-B90C-6D4CBE8CDD8D}" type="pres">
      <dgm:prSet presAssocID="{CB8030D5-1857-409B-9889-0527A614A21F}" presName="sibTrans" presStyleLbl="sibTrans2D1" presStyleIdx="0" presStyleCnt="0"/>
      <dgm:spPr/>
    </dgm:pt>
    <dgm:pt modelId="{5E58776B-3BF5-4AE1-8587-9BA6D20EDBD5}" type="pres">
      <dgm:prSet presAssocID="{4771AFF3-DC3C-4CDA-BD07-405CF6343052}" presName="compNode" presStyleCnt="0"/>
      <dgm:spPr/>
    </dgm:pt>
    <dgm:pt modelId="{09C6028F-C409-4068-99E2-972CDB8F83BF}" type="pres">
      <dgm:prSet presAssocID="{4771AFF3-DC3C-4CDA-BD07-405CF6343052}" presName="node" presStyleLbl="node1" presStyleIdx="2" presStyleCnt="5">
        <dgm:presLayoutVars>
          <dgm:bulletEnabled val="1"/>
        </dgm:presLayoutVars>
      </dgm:prSet>
      <dgm:spPr/>
    </dgm:pt>
    <dgm:pt modelId="{5C00D6E1-4F35-4C70-802D-0C2A08CE9484}" type="pres">
      <dgm:prSet presAssocID="{4771AFF3-DC3C-4CDA-BD07-405CF6343052}" presName="invisiNode" presStyleLbl="node1" presStyleIdx="2" presStyleCnt="5"/>
      <dgm:spPr/>
    </dgm:pt>
    <dgm:pt modelId="{72E7FBF4-A314-443B-91A1-A5CC66E64695}" type="pres">
      <dgm:prSet presAssocID="{4771AFF3-DC3C-4CDA-BD07-405CF6343052}" presName="imagNode" presStyleLbl="fgImgPlace1" presStyleIdx="2" presStyleCnt="5" custScaleX="83013"/>
      <dgm:spPr>
        <a:xfrm>
          <a:off x="2405009" y="225171"/>
          <a:ext cx="1012931" cy="123844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1000" r="-11000"/>
          </a:stretch>
        </a:blipFill>
        <a:ln>
          <a:noFill/>
        </a:ln>
        <a:effectLst>
          <a:outerShdw blurRad="57150" dist="19050" dir="5400000" algn="ctr" rotWithShape="0">
            <a:srgbClr val="000000">
              <a:alpha val="63000"/>
            </a:srgbClr>
          </a:outerShdw>
        </a:effectLst>
      </dgm:spPr>
      <dgm:extLst>
        <a:ext uri="{E40237B7-FDA0-4F09-8148-C483321AD2D9}">
          <dgm14:cNvPr xmlns:dgm14="http://schemas.microsoft.com/office/drawing/2010/diagram" id="0" name="" descr="Social network"/>
        </a:ext>
      </dgm:extLst>
    </dgm:pt>
    <dgm:pt modelId="{3234A788-29D0-455D-9611-B03B3B196C5D}" type="pres">
      <dgm:prSet presAssocID="{5D5368EF-A2E9-47C8-BFDA-DBBC12B0E3A2}" presName="sibTrans" presStyleLbl="sibTrans2D1" presStyleIdx="0" presStyleCnt="0"/>
      <dgm:spPr/>
    </dgm:pt>
    <dgm:pt modelId="{C7AEB9CB-9754-4359-AB71-C463930DE84A}" type="pres">
      <dgm:prSet presAssocID="{C000FABA-A599-4CEB-87FB-78FD7A1A5846}" presName="compNode" presStyleCnt="0"/>
      <dgm:spPr/>
    </dgm:pt>
    <dgm:pt modelId="{37603BEF-692B-4A39-BD98-BEA00E51BB23}" type="pres">
      <dgm:prSet presAssocID="{C000FABA-A599-4CEB-87FB-78FD7A1A5846}" presName="node" presStyleLbl="node1" presStyleIdx="3" presStyleCnt="5">
        <dgm:presLayoutVars>
          <dgm:bulletEnabled val="1"/>
        </dgm:presLayoutVars>
      </dgm:prSet>
      <dgm:spPr/>
    </dgm:pt>
    <dgm:pt modelId="{15BB11F3-CBC2-40E2-872C-D809CC284D59}" type="pres">
      <dgm:prSet presAssocID="{C000FABA-A599-4CEB-87FB-78FD7A1A5846}" presName="invisiNode" presStyleLbl="node1" presStyleIdx="3" presStyleCnt="5"/>
      <dgm:spPr/>
    </dgm:pt>
    <dgm:pt modelId="{2FC0411E-9958-4E37-94D5-C2297E09941D}" type="pres">
      <dgm:prSet presAssocID="{C000FABA-A599-4CEB-87FB-78FD7A1A5846}" presName="imagNode" presStyleLbl="fgImgPlace1" presStyleIdx="3" presStyleCnt="5" custScaleX="79426"/>
      <dgm:spPr>
        <a:xfrm>
          <a:off x="3519234" y="225171"/>
          <a:ext cx="1012931" cy="1238440"/>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1000" r="-11000"/>
          </a:stretch>
        </a:blipFill>
        <a:ln>
          <a:noFill/>
        </a:ln>
        <a:effectLst>
          <a:outerShdw blurRad="57150" dist="19050" dir="5400000" algn="ctr" rotWithShape="0">
            <a:srgbClr val="000000">
              <a:alpha val="63000"/>
            </a:srgbClr>
          </a:outerShdw>
        </a:effectLst>
      </dgm:spPr>
      <dgm:extLst>
        <a:ext uri="{E40237B7-FDA0-4F09-8148-C483321AD2D9}">
          <dgm14:cNvPr xmlns:dgm14="http://schemas.microsoft.com/office/drawing/2010/diagram" id="0" name="" descr="Share"/>
        </a:ext>
      </dgm:extLst>
    </dgm:pt>
    <dgm:pt modelId="{9E34CEB8-EAE4-4A45-8E7E-A8196A103380}" type="pres">
      <dgm:prSet presAssocID="{70936E38-0243-470F-A02D-8D4B01C3A09D}" presName="sibTrans" presStyleLbl="sibTrans2D1" presStyleIdx="0" presStyleCnt="0"/>
      <dgm:spPr/>
    </dgm:pt>
    <dgm:pt modelId="{C0D02569-8E22-45A6-A042-44897B0E5021}" type="pres">
      <dgm:prSet presAssocID="{F4C0CE13-E8DE-4F55-94DE-4DB903A6E4AA}" presName="compNode" presStyleCnt="0"/>
      <dgm:spPr/>
    </dgm:pt>
    <dgm:pt modelId="{EEF07D25-76E7-4267-B1A7-F80F60B9FEC9}" type="pres">
      <dgm:prSet presAssocID="{F4C0CE13-E8DE-4F55-94DE-4DB903A6E4AA}" presName="node" presStyleLbl="node1" presStyleIdx="4" presStyleCnt="5">
        <dgm:presLayoutVars>
          <dgm:bulletEnabled val="1"/>
        </dgm:presLayoutVars>
      </dgm:prSet>
      <dgm:spPr/>
    </dgm:pt>
    <dgm:pt modelId="{DD95BFDF-D7EB-48B0-A9AD-59CA32342085}" type="pres">
      <dgm:prSet presAssocID="{F4C0CE13-E8DE-4F55-94DE-4DB903A6E4AA}" presName="invisiNode" presStyleLbl="node1" presStyleIdx="4" presStyleCnt="5"/>
      <dgm:spPr/>
    </dgm:pt>
    <dgm:pt modelId="{6400DCF1-2A47-4FEA-809B-9343C62810B1}" type="pres">
      <dgm:prSet presAssocID="{F4C0CE13-E8DE-4F55-94DE-4DB903A6E4AA}" presName="imagNode" presStyleLbl="fgImgPlace1" presStyleIdx="4" presStyleCnt="5" custScaleX="86769"/>
      <dgm:spPr>
        <a:xfrm>
          <a:off x="4633458" y="225171"/>
          <a:ext cx="1012931" cy="1238440"/>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1000" r="-11000"/>
          </a:stretch>
        </a:blipFill>
        <a:ln>
          <a:noFill/>
        </a:ln>
        <a:effectLst>
          <a:outerShdw blurRad="57150" dist="19050" dir="5400000" algn="ctr" rotWithShape="0">
            <a:srgbClr val="000000">
              <a:alpha val="63000"/>
            </a:srgbClr>
          </a:outerShdw>
        </a:effectLst>
      </dgm:spPr>
      <dgm:extLst>
        <a:ext uri="{E40237B7-FDA0-4F09-8148-C483321AD2D9}">
          <dgm14:cNvPr xmlns:dgm14="http://schemas.microsoft.com/office/drawing/2010/diagram" id="0" name="" descr="Smart Phone"/>
        </a:ext>
      </dgm:extLst>
    </dgm:pt>
  </dgm:ptLst>
  <dgm:cxnLst>
    <dgm:cxn modelId="{01523208-7D09-45C9-B225-D269336DDE9F}" srcId="{5A8DA919-FA81-4BB9-AD69-E35C9EE70D63}" destId="{36A76A20-560F-450E-921E-AD002418FDC0}" srcOrd="1" destOrd="0" parTransId="{CC9C73DF-ADFF-4C08-A601-471756FB8F09}" sibTransId="{CB8030D5-1857-409B-9889-0527A614A21F}"/>
    <dgm:cxn modelId="{FD199913-3217-47CE-BDBE-1B8FFA01FF48}" type="presOf" srcId="{CB8030D5-1857-409B-9889-0527A614A21F}" destId="{E6C04835-FB0B-424A-B90C-6D4CBE8CDD8D}" srcOrd="0" destOrd="0" presId="urn:microsoft.com/office/officeart/2005/8/layout/pList2"/>
    <dgm:cxn modelId="{AD1F0F23-7C23-49C3-AB99-BB1C1F1DC5FE}" type="presOf" srcId="{70936E38-0243-470F-A02D-8D4B01C3A09D}" destId="{9E34CEB8-EAE4-4A45-8E7E-A8196A103380}" srcOrd="0" destOrd="0" presId="urn:microsoft.com/office/officeart/2005/8/layout/pList2"/>
    <dgm:cxn modelId="{319FE430-C1B3-4362-8A01-8C8FC4FCDB6D}" type="presOf" srcId="{80DC857B-1D2D-46B9-9A72-A5C1037E8659}" destId="{48B3EA53-4769-4C41-B4E4-3888C74EC1DA}" srcOrd="0" destOrd="0" presId="urn:microsoft.com/office/officeart/2005/8/layout/pList2"/>
    <dgm:cxn modelId="{2574E334-DF2C-40FB-B5D2-975E45938DF4}" type="presOf" srcId="{335E2E2E-8E5F-4125-9069-612B3EA090C4}" destId="{08DD9517-6DF7-4974-B55E-4BB793D798AA}" srcOrd="0" destOrd="0" presId="urn:microsoft.com/office/officeart/2005/8/layout/pList2"/>
    <dgm:cxn modelId="{0468336A-3BF4-4537-8F9D-5CE5C14BCCA1}" type="presOf" srcId="{C000FABA-A599-4CEB-87FB-78FD7A1A5846}" destId="{37603BEF-692B-4A39-BD98-BEA00E51BB23}" srcOrd="0" destOrd="0" presId="urn:microsoft.com/office/officeart/2005/8/layout/pList2"/>
    <dgm:cxn modelId="{4560456D-C467-40D1-A1FB-2783806C634F}" type="presOf" srcId="{5D5368EF-A2E9-47C8-BFDA-DBBC12B0E3A2}" destId="{3234A788-29D0-455D-9611-B03B3B196C5D}" srcOrd="0" destOrd="0" presId="urn:microsoft.com/office/officeart/2005/8/layout/pList2"/>
    <dgm:cxn modelId="{AFC8B076-FF2B-4EF2-B159-24C4B1184D24}" type="presOf" srcId="{F4C0CE13-E8DE-4F55-94DE-4DB903A6E4AA}" destId="{EEF07D25-76E7-4267-B1A7-F80F60B9FEC9}" srcOrd="0" destOrd="0" presId="urn:microsoft.com/office/officeart/2005/8/layout/pList2"/>
    <dgm:cxn modelId="{320FCB85-502E-45C3-A0B6-97470B127FB7}" type="presOf" srcId="{4771AFF3-DC3C-4CDA-BD07-405CF6343052}" destId="{09C6028F-C409-4068-99E2-972CDB8F83BF}" srcOrd="0" destOrd="0" presId="urn:microsoft.com/office/officeart/2005/8/layout/pList2"/>
    <dgm:cxn modelId="{8300C68A-5E8A-4592-85EC-AF867749358A}" type="presOf" srcId="{36A76A20-560F-450E-921E-AD002418FDC0}" destId="{0CCEF6D3-85A4-42B6-A1E4-E9C9B944A4C2}" srcOrd="0" destOrd="0" presId="urn:microsoft.com/office/officeart/2005/8/layout/pList2"/>
    <dgm:cxn modelId="{13FC53A1-A4F7-4118-AC1F-59EEAADD51AF}" type="presOf" srcId="{5A8DA919-FA81-4BB9-AD69-E35C9EE70D63}" destId="{8AD492EB-CB27-450B-916A-54D9477A925A}" srcOrd="0" destOrd="0" presId="urn:microsoft.com/office/officeart/2005/8/layout/pList2"/>
    <dgm:cxn modelId="{263875A7-1A6C-4434-9755-453C98E65917}" srcId="{5A8DA919-FA81-4BB9-AD69-E35C9EE70D63}" destId="{C000FABA-A599-4CEB-87FB-78FD7A1A5846}" srcOrd="3" destOrd="0" parTransId="{7DC061E8-BE28-461E-B911-DEBB4A5036CC}" sibTransId="{70936E38-0243-470F-A02D-8D4B01C3A09D}"/>
    <dgm:cxn modelId="{51D30BBB-26A9-4020-89D4-531E77BE2371}" srcId="{5A8DA919-FA81-4BB9-AD69-E35C9EE70D63}" destId="{4771AFF3-DC3C-4CDA-BD07-405CF6343052}" srcOrd="2" destOrd="0" parTransId="{F2683760-C1E8-4FEB-93CA-C6D0AA693441}" sibTransId="{5D5368EF-A2E9-47C8-BFDA-DBBC12B0E3A2}"/>
    <dgm:cxn modelId="{BBE7CCC2-40E8-403B-B292-0F63C90B61FC}" srcId="{5A8DA919-FA81-4BB9-AD69-E35C9EE70D63}" destId="{F4C0CE13-E8DE-4F55-94DE-4DB903A6E4AA}" srcOrd="4" destOrd="0" parTransId="{70D6AF60-C9E6-4248-B6C6-E046C5B8AE43}" sibTransId="{D0E14561-6794-45CA-8CB5-D8B1514D2EB5}"/>
    <dgm:cxn modelId="{4E6264EF-CEA0-4E32-A00B-5752A35CA2A7}" srcId="{5A8DA919-FA81-4BB9-AD69-E35C9EE70D63}" destId="{335E2E2E-8E5F-4125-9069-612B3EA090C4}" srcOrd="0" destOrd="0" parTransId="{ED563C5D-4BBE-491E-94CC-6B6BE4FCFFD5}" sibTransId="{80DC857B-1D2D-46B9-9A72-A5C1037E8659}"/>
    <dgm:cxn modelId="{A121C694-9245-49AB-9AA0-D505C363D925}" type="presParOf" srcId="{8AD492EB-CB27-450B-916A-54D9477A925A}" destId="{F49CEF59-CF7F-4E32-9DE4-D6E24294B52B}" srcOrd="0" destOrd="0" presId="urn:microsoft.com/office/officeart/2005/8/layout/pList2"/>
    <dgm:cxn modelId="{9D56C505-9D19-4D3D-8867-EF1009C1AEB1}" type="presParOf" srcId="{8AD492EB-CB27-450B-916A-54D9477A925A}" destId="{9FB54990-B8FF-461D-8D8F-E5E143F72CCE}" srcOrd="1" destOrd="0" presId="urn:microsoft.com/office/officeart/2005/8/layout/pList2"/>
    <dgm:cxn modelId="{0C9F2011-AB48-40AF-969F-BF3EFF4B9FE4}" type="presParOf" srcId="{9FB54990-B8FF-461D-8D8F-E5E143F72CCE}" destId="{23143BE9-92DA-4F15-9763-CE8468D0039D}" srcOrd="0" destOrd="0" presId="urn:microsoft.com/office/officeart/2005/8/layout/pList2"/>
    <dgm:cxn modelId="{20833B10-0A84-488B-9027-557901EFED8C}" type="presParOf" srcId="{23143BE9-92DA-4F15-9763-CE8468D0039D}" destId="{08DD9517-6DF7-4974-B55E-4BB793D798AA}" srcOrd="0" destOrd="0" presId="urn:microsoft.com/office/officeart/2005/8/layout/pList2"/>
    <dgm:cxn modelId="{9534E1C6-A59D-4BA8-92BB-5BC4E26F4519}" type="presParOf" srcId="{23143BE9-92DA-4F15-9763-CE8468D0039D}" destId="{ACA2AC42-35E9-4EEC-8D87-85718B51F954}" srcOrd="1" destOrd="0" presId="urn:microsoft.com/office/officeart/2005/8/layout/pList2"/>
    <dgm:cxn modelId="{F164FDC8-A20A-4EDA-AF60-6FC27E7C36F5}" type="presParOf" srcId="{23143BE9-92DA-4F15-9763-CE8468D0039D}" destId="{C65AB7A9-9D71-470E-AE6E-CCBFDD3B7175}" srcOrd="2" destOrd="0" presId="urn:microsoft.com/office/officeart/2005/8/layout/pList2"/>
    <dgm:cxn modelId="{86769511-2348-4DF1-9394-7A4511172D5D}" type="presParOf" srcId="{9FB54990-B8FF-461D-8D8F-E5E143F72CCE}" destId="{48B3EA53-4769-4C41-B4E4-3888C74EC1DA}" srcOrd="1" destOrd="0" presId="urn:microsoft.com/office/officeart/2005/8/layout/pList2"/>
    <dgm:cxn modelId="{780A5531-F26D-4E7E-AA37-58B3136F45CD}" type="presParOf" srcId="{9FB54990-B8FF-461D-8D8F-E5E143F72CCE}" destId="{199CDFFA-21ED-4656-8E42-92C295828A3B}" srcOrd="2" destOrd="0" presId="urn:microsoft.com/office/officeart/2005/8/layout/pList2"/>
    <dgm:cxn modelId="{79A92203-D830-4522-926E-52CFAAAB4659}" type="presParOf" srcId="{199CDFFA-21ED-4656-8E42-92C295828A3B}" destId="{0CCEF6D3-85A4-42B6-A1E4-E9C9B944A4C2}" srcOrd="0" destOrd="0" presId="urn:microsoft.com/office/officeart/2005/8/layout/pList2"/>
    <dgm:cxn modelId="{EB3932C2-9B1A-4397-BF56-2AF093FD913C}" type="presParOf" srcId="{199CDFFA-21ED-4656-8E42-92C295828A3B}" destId="{414FB494-03AE-4047-AF91-1E34D8558B7E}" srcOrd="1" destOrd="0" presId="urn:microsoft.com/office/officeart/2005/8/layout/pList2"/>
    <dgm:cxn modelId="{E0FAAA5A-1C03-48F8-9967-5F2C4E17DA2B}" type="presParOf" srcId="{199CDFFA-21ED-4656-8E42-92C295828A3B}" destId="{75D638E1-EA0B-460C-B10B-DD33E860A848}" srcOrd="2" destOrd="0" presId="urn:microsoft.com/office/officeart/2005/8/layout/pList2"/>
    <dgm:cxn modelId="{DB815076-2463-40FE-B8AE-D46BB3535BA0}" type="presParOf" srcId="{9FB54990-B8FF-461D-8D8F-E5E143F72CCE}" destId="{E6C04835-FB0B-424A-B90C-6D4CBE8CDD8D}" srcOrd="3" destOrd="0" presId="urn:microsoft.com/office/officeart/2005/8/layout/pList2"/>
    <dgm:cxn modelId="{41CDFA34-F60A-4B6A-9FA0-06A80914879D}" type="presParOf" srcId="{9FB54990-B8FF-461D-8D8F-E5E143F72CCE}" destId="{5E58776B-3BF5-4AE1-8587-9BA6D20EDBD5}" srcOrd="4" destOrd="0" presId="urn:microsoft.com/office/officeart/2005/8/layout/pList2"/>
    <dgm:cxn modelId="{27EE7FE8-914B-4E5A-99CC-71FA906C5E4E}" type="presParOf" srcId="{5E58776B-3BF5-4AE1-8587-9BA6D20EDBD5}" destId="{09C6028F-C409-4068-99E2-972CDB8F83BF}" srcOrd="0" destOrd="0" presId="urn:microsoft.com/office/officeart/2005/8/layout/pList2"/>
    <dgm:cxn modelId="{1A2F0903-FCAB-4C82-A2AD-70AFDEFFFB1C}" type="presParOf" srcId="{5E58776B-3BF5-4AE1-8587-9BA6D20EDBD5}" destId="{5C00D6E1-4F35-4C70-802D-0C2A08CE9484}" srcOrd="1" destOrd="0" presId="urn:microsoft.com/office/officeart/2005/8/layout/pList2"/>
    <dgm:cxn modelId="{4B15A8E3-4296-46F2-B19F-32D17B0883A8}" type="presParOf" srcId="{5E58776B-3BF5-4AE1-8587-9BA6D20EDBD5}" destId="{72E7FBF4-A314-443B-91A1-A5CC66E64695}" srcOrd="2" destOrd="0" presId="urn:microsoft.com/office/officeart/2005/8/layout/pList2"/>
    <dgm:cxn modelId="{478EBCCF-DBBA-4A19-958A-BC46CC2944E9}" type="presParOf" srcId="{9FB54990-B8FF-461D-8D8F-E5E143F72CCE}" destId="{3234A788-29D0-455D-9611-B03B3B196C5D}" srcOrd="5" destOrd="0" presId="urn:microsoft.com/office/officeart/2005/8/layout/pList2"/>
    <dgm:cxn modelId="{EEF90272-565B-49E8-97F8-1BDB8592EBA8}" type="presParOf" srcId="{9FB54990-B8FF-461D-8D8F-E5E143F72CCE}" destId="{C7AEB9CB-9754-4359-AB71-C463930DE84A}" srcOrd="6" destOrd="0" presId="urn:microsoft.com/office/officeart/2005/8/layout/pList2"/>
    <dgm:cxn modelId="{481E711D-71D3-41C5-9419-B87E65296ED8}" type="presParOf" srcId="{C7AEB9CB-9754-4359-AB71-C463930DE84A}" destId="{37603BEF-692B-4A39-BD98-BEA00E51BB23}" srcOrd="0" destOrd="0" presId="urn:microsoft.com/office/officeart/2005/8/layout/pList2"/>
    <dgm:cxn modelId="{32ACF132-04D1-4A1E-AC1C-0D745A042964}" type="presParOf" srcId="{C7AEB9CB-9754-4359-AB71-C463930DE84A}" destId="{15BB11F3-CBC2-40E2-872C-D809CC284D59}" srcOrd="1" destOrd="0" presId="urn:microsoft.com/office/officeart/2005/8/layout/pList2"/>
    <dgm:cxn modelId="{93080804-0130-498C-817B-44C9ACC32312}" type="presParOf" srcId="{C7AEB9CB-9754-4359-AB71-C463930DE84A}" destId="{2FC0411E-9958-4E37-94D5-C2297E09941D}" srcOrd="2" destOrd="0" presId="urn:microsoft.com/office/officeart/2005/8/layout/pList2"/>
    <dgm:cxn modelId="{45DD21A6-3EB7-4A65-B11C-F0E2C762EA9F}" type="presParOf" srcId="{9FB54990-B8FF-461D-8D8F-E5E143F72CCE}" destId="{9E34CEB8-EAE4-4A45-8E7E-A8196A103380}" srcOrd="7" destOrd="0" presId="urn:microsoft.com/office/officeart/2005/8/layout/pList2"/>
    <dgm:cxn modelId="{6536CFC6-62A6-4C19-9D70-353DC055A697}" type="presParOf" srcId="{9FB54990-B8FF-461D-8D8F-E5E143F72CCE}" destId="{C0D02569-8E22-45A6-A042-44897B0E5021}" srcOrd="8" destOrd="0" presId="urn:microsoft.com/office/officeart/2005/8/layout/pList2"/>
    <dgm:cxn modelId="{3A12648A-2052-4638-B22F-05A926F14EB9}" type="presParOf" srcId="{C0D02569-8E22-45A6-A042-44897B0E5021}" destId="{EEF07D25-76E7-4267-B1A7-F80F60B9FEC9}" srcOrd="0" destOrd="0" presId="urn:microsoft.com/office/officeart/2005/8/layout/pList2"/>
    <dgm:cxn modelId="{FBAA52F1-4BCB-4446-96D2-12E7CD817D2B}" type="presParOf" srcId="{C0D02569-8E22-45A6-A042-44897B0E5021}" destId="{DD95BFDF-D7EB-48B0-A9AD-59CA32342085}" srcOrd="1" destOrd="0" presId="urn:microsoft.com/office/officeart/2005/8/layout/pList2"/>
    <dgm:cxn modelId="{8170313F-A43F-49E9-BEFC-33FBBEFBA9BC}" type="presParOf" srcId="{C0D02569-8E22-45A6-A042-44897B0E5021}" destId="{6400DCF1-2A47-4FEA-809B-9343C62810B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CEF59-CF7F-4E32-9DE4-D6E24294B52B}">
      <dsp:nvSpPr>
        <dsp:cNvPr id="0" name=""/>
        <dsp:cNvSpPr/>
      </dsp:nvSpPr>
      <dsp:spPr>
        <a:xfrm>
          <a:off x="0" y="0"/>
          <a:ext cx="8291874" cy="2028334"/>
        </a:xfrm>
        <a:prstGeom prst="roundRect">
          <a:avLst>
            <a:gd name="adj" fmla="val 10000"/>
          </a:avLst>
        </a:prstGeom>
        <a:solidFill>
          <a:sysClr val="window" lastClr="FFFFFF">
            <a:alpha val="90000"/>
            <a:tint val="40000"/>
            <a:hueOff val="0"/>
            <a:satOff val="0"/>
            <a:lumOff val="0"/>
            <a:alphaOff val="0"/>
          </a:sysClr>
        </a:solidFill>
        <a:ln w="6350" cap="flat" cmpd="sng" algn="ctr">
          <a:solidFill>
            <a:schemeClr val="accent1">
              <a:alpha val="90000"/>
            </a:schemeClr>
          </a:solidFill>
          <a:prstDash val="solid"/>
          <a:miter lim="800000"/>
        </a:ln>
        <a:effectLst/>
      </dsp:spPr>
      <dsp:style>
        <a:lnRef idx="1">
          <a:scrgbClr r="0" g="0" b="0"/>
        </a:lnRef>
        <a:fillRef idx="1">
          <a:scrgbClr r="0" g="0" b="0"/>
        </a:fillRef>
        <a:effectRef idx="2">
          <a:scrgbClr r="0" g="0" b="0"/>
        </a:effectRef>
        <a:fontRef idx="minor"/>
      </dsp:style>
    </dsp:sp>
    <dsp:sp modelId="{C65AB7A9-9D71-470E-AE6E-CCBFDD3B7175}">
      <dsp:nvSpPr>
        <dsp:cNvPr id="0" name=""/>
        <dsp:cNvSpPr/>
      </dsp:nvSpPr>
      <dsp:spPr>
        <a:xfrm>
          <a:off x="401020" y="270444"/>
          <a:ext cx="1143213" cy="148744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5000" r="-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8DD9517-6DF7-4974-B55E-4BB793D798AA}">
      <dsp:nvSpPr>
        <dsp:cNvPr id="0" name=""/>
        <dsp:cNvSpPr/>
      </dsp:nvSpPr>
      <dsp:spPr>
        <a:xfrm rot="10800000">
          <a:off x="251420" y="2028334"/>
          <a:ext cx="1442413" cy="2479075"/>
        </a:xfrm>
        <a:prstGeom prst="round2SameRect">
          <a:avLst>
            <a:gd name="adj1" fmla="val 10500"/>
            <a:gd name="adj2" fmla="val 0"/>
          </a:avLst>
        </a:prstGeom>
        <a:gradFill rotWithShape="0">
          <a:gsLst>
            <a:gs pos="0">
              <a:sysClr val="window" lastClr="FFFFFF">
                <a:hueOff val="0"/>
                <a:satOff val="0"/>
                <a:lumOff val="0"/>
                <a:alphaOff val="0"/>
                <a:satMod val="103000"/>
                <a:lumMod val="102000"/>
                <a:tint val="94000"/>
              </a:sysClr>
            </a:gs>
            <a:gs pos="50000">
              <a:sysClr val="window" lastClr="FFFFFF">
                <a:hueOff val="0"/>
                <a:satOff val="0"/>
                <a:lumOff val="0"/>
                <a:alphaOff val="0"/>
                <a:satMod val="110000"/>
                <a:lumMod val="100000"/>
                <a:shade val="100000"/>
              </a:sysClr>
            </a:gs>
            <a:gs pos="100000">
              <a:sysClr val="window" lastClr="FFFFFF">
                <a:hueOff val="0"/>
                <a:satOff val="0"/>
                <a:lumOff val="0"/>
                <a:alphaOff val="0"/>
                <a:lumMod val="99000"/>
                <a:satMod val="120000"/>
                <a:shade val="78000"/>
              </a:sys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0" kern="1200" dirty="0">
              <a:solidFill>
                <a:sysClr val="windowText" lastClr="000000">
                  <a:hueOff val="0"/>
                  <a:satOff val="0"/>
                  <a:lumOff val="0"/>
                  <a:alphaOff val="0"/>
                </a:sysClr>
              </a:solidFill>
              <a:latin typeface="Calibri" panose="020F0502020204030204"/>
              <a:ea typeface="+mn-ea"/>
              <a:cs typeface="+mn-cs"/>
            </a:rPr>
            <a:t>Offers seamless, synchronized interactive communication between public health facility and DDD outlet</a:t>
          </a:r>
        </a:p>
      </dsp:txBody>
      <dsp:txXfrm rot="10800000">
        <a:off x="295779" y="2028334"/>
        <a:ext cx="1353695" cy="2434716"/>
      </dsp:txXfrm>
    </dsp:sp>
    <dsp:sp modelId="{75D638E1-EA0B-460C-B10B-DD33E860A848}">
      <dsp:nvSpPr>
        <dsp:cNvPr id="0" name=""/>
        <dsp:cNvSpPr/>
      </dsp:nvSpPr>
      <dsp:spPr>
        <a:xfrm>
          <a:off x="1982013" y="270444"/>
          <a:ext cx="1154536" cy="148744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1000" r="-1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CCEF6D3-85A4-42B6-A1E4-E9C9B944A4C2}">
      <dsp:nvSpPr>
        <dsp:cNvPr id="0" name=""/>
        <dsp:cNvSpPr/>
      </dsp:nvSpPr>
      <dsp:spPr>
        <a:xfrm rot="10800000">
          <a:off x="1838075" y="2028334"/>
          <a:ext cx="1442413" cy="2479075"/>
        </a:xfrm>
        <a:prstGeom prst="round2SameRect">
          <a:avLst>
            <a:gd name="adj1" fmla="val 10500"/>
            <a:gd name="adj2" fmla="val 0"/>
          </a:avLst>
        </a:prstGeom>
        <a:gradFill rotWithShape="0">
          <a:gsLst>
            <a:gs pos="0">
              <a:sysClr val="window" lastClr="FFFFFF">
                <a:hueOff val="0"/>
                <a:satOff val="0"/>
                <a:lumOff val="0"/>
                <a:alphaOff val="0"/>
                <a:satMod val="103000"/>
                <a:lumMod val="102000"/>
                <a:tint val="94000"/>
              </a:sysClr>
            </a:gs>
            <a:gs pos="50000">
              <a:sysClr val="window" lastClr="FFFFFF">
                <a:hueOff val="0"/>
                <a:satOff val="0"/>
                <a:lumOff val="0"/>
                <a:alphaOff val="0"/>
                <a:satMod val="110000"/>
                <a:lumMod val="100000"/>
                <a:shade val="100000"/>
              </a:sysClr>
            </a:gs>
            <a:gs pos="100000">
              <a:sysClr val="window" lastClr="FFFFFF">
                <a:hueOff val="0"/>
                <a:satOff val="0"/>
                <a:lumOff val="0"/>
                <a:alphaOff val="0"/>
                <a:lumMod val="99000"/>
                <a:satMod val="120000"/>
                <a:shade val="78000"/>
              </a:sys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Calibri" panose="020F0502020204030204"/>
              <a:ea typeface="+mn-ea"/>
              <a:cs typeface="+mn-cs"/>
            </a:rPr>
            <a:t>Provides  efficient data-capturing platform to document </a:t>
          </a:r>
          <a:br>
            <a:rPr lang="en-US" sz="1400" kern="1200" dirty="0">
              <a:solidFill>
                <a:sysClr val="windowText" lastClr="000000">
                  <a:hueOff val="0"/>
                  <a:satOff val="0"/>
                  <a:lumOff val="0"/>
                  <a:alphaOff val="0"/>
                </a:sysClr>
              </a:solidFill>
              <a:latin typeface="Calibri" panose="020F0502020204030204"/>
              <a:ea typeface="+mn-ea"/>
              <a:cs typeface="+mn-cs"/>
            </a:rPr>
          </a:br>
          <a:r>
            <a:rPr lang="en-US" sz="1400" kern="1200" dirty="0">
              <a:solidFill>
                <a:sysClr val="windowText" lastClr="000000">
                  <a:hueOff val="0"/>
                  <a:satOff val="0"/>
                  <a:lumOff val="0"/>
                  <a:alphaOff val="0"/>
                </a:sysClr>
              </a:solidFill>
              <a:latin typeface="Calibri" panose="020F0502020204030204"/>
              <a:ea typeface="+mn-ea"/>
              <a:cs typeface="+mn-cs"/>
            </a:rPr>
            <a:t>ART services provided by DDD outlets </a:t>
          </a:r>
          <a:br>
            <a:rPr lang="en-US" sz="1400" kern="1200" dirty="0">
              <a:solidFill>
                <a:sysClr val="windowText" lastClr="000000">
                  <a:hueOff val="0"/>
                  <a:satOff val="0"/>
                  <a:lumOff val="0"/>
                  <a:alphaOff val="0"/>
                </a:sysClr>
              </a:solidFill>
              <a:latin typeface="Calibri" panose="020F0502020204030204"/>
              <a:ea typeface="+mn-ea"/>
              <a:cs typeface="+mn-cs"/>
            </a:rPr>
          </a:br>
          <a:r>
            <a:rPr lang="en-US" sz="1400" kern="1200" dirty="0">
              <a:solidFill>
                <a:sysClr val="windowText" lastClr="000000">
                  <a:hueOff val="0"/>
                  <a:satOff val="0"/>
                  <a:lumOff val="0"/>
                  <a:alphaOff val="0"/>
                </a:sysClr>
              </a:solidFill>
              <a:latin typeface="Calibri" panose="020F0502020204030204"/>
              <a:ea typeface="+mn-ea"/>
              <a:cs typeface="+mn-cs"/>
            </a:rPr>
            <a:t>to clients devolved from public facility</a:t>
          </a:r>
        </a:p>
      </dsp:txBody>
      <dsp:txXfrm rot="10800000">
        <a:off x="1882434" y="2028334"/>
        <a:ext cx="1353695" cy="2434716"/>
      </dsp:txXfrm>
    </dsp:sp>
    <dsp:sp modelId="{72E7FBF4-A314-443B-91A1-A5CC66E64695}">
      <dsp:nvSpPr>
        <dsp:cNvPr id="0" name=""/>
        <dsp:cNvSpPr/>
      </dsp:nvSpPr>
      <dsp:spPr>
        <a:xfrm>
          <a:off x="3547241" y="270444"/>
          <a:ext cx="1197390" cy="148744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1000" r="-1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9C6028F-C409-4068-99E2-972CDB8F83BF}">
      <dsp:nvSpPr>
        <dsp:cNvPr id="0" name=""/>
        <dsp:cNvSpPr/>
      </dsp:nvSpPr>
      <dsp:spPr>
        <a:xfrm rot="10800000">
          <a:off x="3424730" y="2028334"/>
          <a:ext cx="1442413" cy="2479075"/>
        </a:xfrm>
        <a:prstGeom prst="round2SameRect">
          <a:avLst>
            <a:gd name="adj1" fmla="val 10500"/>
            <a:gd name="adj2" fmla="val 0"/>
          </a:avLst>
        </a:prstGeom>
        <a:gradFill rotWithShape="0">
          <a:gsLst>
            <a:gs pos="0">
              <a:sysClr val="window" lastClr="FFFFFF">
                <a:hueOff val="0"/>
                <a:satOff val="0"/>
                <a:lumOff val="0"/>
                <a:alphaOff val="0"/>
                <a:satMod val="103000"/>
                <a:lumMod val="102000"/>
                <a:tint val="94000"/>
              </a:sysClr>
            </a:gs>
            <a:gs pos="50000">
              <a:sysClr val="window" lastClr="FFFFFF">
                <a:hueOff val="0"/>
                <a:satOff val="0"/>
                <a:lumOff val="0"/>
                <a:alphaOff val="0"/>
                <a:satMod val="110000"/>
                <a:lumMod val="100000"/>
                <a:shade val="100000"/>
              </a:sysClr>
            </a:gs>
            <a:gs pos="100000">
              <a:sysClr val="window" lastClr="FFFFFF">
                <a:hueOff val="0"/>
                <a:satOff val="0"/>
                <a:lumOff val="0"/>
                <a:alphaOff val="0"/>
                <a:lumMod val="99000"/>
                <a:satMod val="120000"/>
                <a:shade val="78000"/>
              </a:sys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solidFill>
                <a:sysClr val="windowText" lastClr="000000">
                  <a:hueOff val="0"/>
                  <a:satOff val="0"/>
                  <a:lumOff val="0"/>
                  <a:alphaOff val="0"/>
                </a:sysClr>
              </a:solidFill>
              <a:latin typeface="Calibri" panose="020F0502020204030204"/>
              <a:ea typeface="+mn-ea"/>
              <a:cs typeface="+mn-cs"/>
            </a:rPr>
            <a:t>Includes public health facility interface and DDD outlet interface</a:t>
          </a:r>
        </a:p>
      </dsp:txBody>
      <dsp:txXfrm rot="10800000">
        <a:off x="3469089" y="2028334"/>
        <a:ext cx="1353695" cy="2434716"/>
      </dsp:txXfrm>
    </dsp:sp>
    <dsp:sp modelId="{2FC0411E-9958-4E37-94D5-C2297E09941D}">
      <dsp:nvSpPr>
        <dsp:cNvPr id="0" name=""/>
        <dsp:cNvSpPr/>
      </dsp:nvSpPr>
      <dsp:spPr>
        <a:xfrm>
          <a:off x="5159766" y="270444"/>
          <a:ext cx="1145651" cy="1487445"/>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1000" r="-1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7603BEF-692B-4A39-BD98-BEA00E51BB23}">
      <dsp:nvSpPr>
        <dsp:cNvPr id="0" name=""/>
        <dsp:cNvSpPr/>
      </dsp:nvSpPr>
      <dsp:spPr>
        <a:xfrm rot="10800000">
          <a:off x="5011385" y="2028334"/>
          <a:ext cx="1442413" cy="2479075"/>
        </a:xfrm>
        <a:prstGeom prst="round2SameRect">
          <a:avLst>
            <a:gd name="adj1" fmla="val 10500"/>
            <a:gd name="adj2" fmla="val 0"/>
          </a:avLst>
        </a:prstGeom>
        <a:gradFill rotWithShape="0">
          <a:gsLst>
            <a:gs pos="0">
              <a:sysClr val="window" lastClr="FFFFFF">
                <a:hueOff val="0"/>
                <a:satOff val="0"/>
                <a:lumOff val="0"/>
                <a:alphaOff val="0"/>
                <a:satMod val="103000"/>
                <a:lumMod val="102000"/>
                <a:tint val="94000"/>
              </a:sysClr>
            </a:gs>
            <a:gs pos="50000">
              <a:sysClr val="window" lastClr="FFFFFF">
                <a:hueOff val="0"/>
                <a:satOff val="0"/>
                <a:lumOff val="0"/>
                <a:alphaOff val="0"/>
                <a:satMod val="110000"/>
                <a:lumMod val="100000"/>
                <a:shade val="100000"/>
              </a:sysClr>
            </a:gs>
            <a:gs pos="100000">
              <a:sysClr val="window" lastClr="FFFFFF">
                <a:hueOff val="0"/>
                <a:satOff val="0"/>
                <a:lumOff val="0"/>
                <a:alphaOff val="0"/>
                <a:lumMod val="99000"/>
                <a:satMod val="120000"/>
                <a:shade val="78000"/>
              </a:sys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Calibri" panose="020F0502020204030204"/>
              <a:ea typeface="+mn-ea"/>
              <a:cs typeface="+mn-cs"/>
            </a:rPr>
            <a:t>Has capacity for automated client reminders</a:t>
          </a:r>
        </a:p>
      </dsp:txBody>
      <dsp:txXfrm rot="10800000">
        <a:off x="5055744" y="2028334"/>
        <a:ext cx="1353695" cy="2434716"/>
      </dsp:txXfrm>
    </dsp:sp>
    <dsp:sp modelId="{6400DCF1-2A47-4FEA-809B-9343C62810B1}">
      <dsp:nvSpPr>
        <dsp:cNvPr id="0" name=""/>
        <dsp:cNvSpPr/>
      </dsp:nvSpPr>
      <dsp:spPr>
        <a:xfrm>
          <a:off x="6693462" y="270444"/>
          <a:ext cx="1251567" cy="1487445"/>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1000" r="-1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EF07D25-76E7-4267-B1A7-F80F60B9FEC9}">
      <dsp:nvSpPr>
        <dsp:cNvPr id="0" name=""/>
        <dsp:cNvSpPr/>
      </dsp:nvSpPr>
      <dsp:spPr>
        <a:xfrm rot="10800000">
          <a:off x="6598040" y="2028334"/>
          <a:ext cx="1442413" cy="2479075"/>
        </a:xfrm>
        <a:prstGeom prst="round2SameRect">
          <a:avLst>
            <a:gd name="adj1" fmla="val 10500"/>
            <a:gd name="adj2" fmla="val 0"/>
          </a:avLst>
        </a:prstGeom>
        <a:gradFill rotWithShape="0">
          <a:gsLst>
            <a:gs pos="0">
              <a:sysClr val="window" lastClr="FFFFFF">
                <a:hueOff val="0"/>
                <a:satOff val="0"/>
                <a:lumOff val="0"/>
                <a:alphaOff val="0"/>
                <a:satMod val="103000"/>
                <a:lumMod val="102000"/>
                <a:tint val="94000"/>
              </a:sysClr>
            </a:gs>
            <a:gs pos="50000">
              <a:sysClr val="window" lastClr="FFFFFF">
                <a:hueOff val="0"/>
                <a:satOff val="0"/>
                <a:lumOff val="0"/>
                <a:alphaOff val="0"/>
                <a:satMod val="110000"/>
                <a:lumMod val="100000"/>
                <a:shade val="100000"/>
              </a:sysClr>
            </a:gs>
            <a:gs pos="100000">
              <a:sysClr val="window" lastClr="FFFFFF">
                <a:hueOff val="0"/>
                <a:satOff val="0"/>
                <a:lumOff val="0"/>
                <a:alphaOff val="0"/>
                <a:lumMod val="99000"/>
                <a:satMod val="120000"/>
                <a:shade val="78000"/>
              </a:sys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Calibri" panose="020F0502020204030204"/>
              <a:ea typeface="+mn-ea"/>
              <a:cs typeface="+mn-cs"/>
            </a:rPr>
            <a:t>Works on smartphones, tablets, and computers</a:t>
          </a:r>
        </a:p>
      </dsp:txBody>
      <dsp:txXfrm rot="10800000">
        <a:off x="6642399" y="2028334"/>
        <a:ext cx="1353695" cy="2434716"/>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eaLnBrk="1" hangingPunct="1">
              <a:defRPr sz="1200">
                <a:latin typeface="Arial" charset="0"/>
              </a:defRPr>
            </a:lvl1pPr>
          </a:lstStyle>
          <a:p>
            <a:pPr>
              <a:defRPr/>
            </a:pPr>
            <a:fld id="{AA311B84-9A85-4A57-B1E4-2BDA318C7079}" type="datetimeFigureOut">
              <a:rPr lang="en-US"/>
              <a:pPr>
                <a:defRPr/>
              </a:pPr>
              <a:t>5/28/2021</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eaLnBrk="1" hangingPunct="1">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eaLnBrk="1" hangingPunct="1">
              <a:defRPr sz="1200"/>
            </a:lvl1pPr>
          </a:lstStyle>
          <a:p>
            <a:pPr>
              <a:defRPr/>
            </a:pPr>
            <a:fld id="{34AB5EBA-6C52-4E51-A72A-9A6D6340E8A7}" type="slidenum">
              <a:rPr lang="en-US" altLang="en-US"/>
              <a:pPr>
                <a:defRPr/>
              </a:pPr>
              <a:t>‹#›</a:t>
            </a:fld>
            <a:endParaRPr lang="en-US" altLang="en-US"/>
          </a:p>
        </p:txBody>
      </p:sp>
    </p:spTree>
    <p:extLst>
      <p:ext uri="{BB962C8B-B14F-4D97-AF65-F5344CB8AC3E}">
        <p14:creationId xmlns:p14="http://schemas.microsoft.com/office/powerpoint/2010/main" val="3709995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3839"/>
          </a:xfrm>
          <a:prstGeom prst="rect">
            <a:avLst/>
          </a:prstGeom>
        </p:spPr>
        <p:txBody>
          <a:bodyPr vert="horz" lIns="93538" tIns="46769" rIns="93538" bIns="46769"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978132" y="1"/>
            <a:ext cx="3043343" cy="463839"/>
          </a:xfrm>
          <a:prstGeom prst="rect">
            <a:avLst/>
          </a:prstGeom>
        </p:spPr>
        <p:txBody>
          <a:bodyPr vert="horz" lIns="93538" tIns="46769" rIns="93538" bIns="46769" rtlCol="0"/>
          <a:lstStyle>
            <a:lvl1pPr algn="r" eaLnBrk="1" hangingPunct="1">
              <a:defRPr sz="1200">
                <a:latin typeface="Arial" charset="0"/>
              </a:defRPr>
            </a:lvl1pPr>
          </a:lstStyle>
          <a:p>
            <a:pPr>
              <a:defRPr/>
            </a:pPr>
            <a:fld id="{F4E3EF2F-F2F2-42F7-BA71-99956CBEA696}" type="datetimeFigureOut">
              <a:rPr lang="en-US"/>
              <a:pPr>
                <a:defRPr/>
              </a:pPr>
              <a:t>5/28/2021</a:t>
            </a:fld>
            <a:endParaRPr lang="en-US"/>
          </a:p>
        </p:txBody>
      </p:sp>
      <p:sp>
        <p:nvSpPr>
          <p:cNvPr id="4" name="Slide Image Placeholder 3"/>
          <p:cNvSpPr>
            <a:spLocks noGrp="1" noRot="1" noChangeAspect="1"/>
          </p:cNvSpPr>
          <p:nvPr>
            <p:ph type="sldImg" idx="2"/>
          </p:nvPr>
        </p:nvSpPr>
        <p:spPr>
          <a:xfrm>
            <a:off x="702310" y="700088"/>
            <a:ext cx="5618480" cy="3490912"/>
          </a:xfrm>
          <a:prstGeom prst="rect">
            <a:avLst/>
          </a:prstGeom>
          <a:noFill/>
          <a:ln w="12700">
            <a:solidFill>
              <a:prstClr val="black"/>
            </a:solidFill>
          </a:ln>
        </p:spPr>
        <p:txBody>
          <a:bodyPr vert="horz" lIns="93538" tIns="46769" rIns="93538" bIns="46769" rtlCol="0" anchor="ctr"/>
          <a:lstStyle/>
          <a:p>
            <a:pPr lvl="0"/>
            <a:endParaRPr lang="en-US" noProof="0"/>
          </a:p>
        </p:txBody>
      </p:sp>
      <p:sp>
        <p:nvSpPr>
          <p:cNvPr id="5" name="Notes Placeholder 4"/>
          <p:cNvSpPr>
            <a:spLocks noGrp="1"/>
          </p:cNvSpPr>
          <p:nvPr>
            <p:ph type="body" sz="quarter" idx="3"/>
          </p:nvPr>
        </p:nvSpPr>
        <p:spPr>
          <a:xfrm>
            <a:off x="702310" y="4421823"/>
            <a:ext cx="5618480" cy="4187479"/>
          </a:xfrm>
          <a:prstGeom prst="rect">
            <a:avLst/>
          </a:prstGeom>
        </p:spPr>
        <p:txBody>
          <a:bodyPr vert="horz" lIns="93538" tIns="46769" rIns="93538" bIns="4676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760962" y="8651558"/>
            <a:ext cx="3043343" cy="463839"/>
          </a:xfrm>
          <a:prstGeom prst="rect">
            <a:avLst/>
          </a:prstGeom>
        </p:spPr>
        <p:txBody>
          <a:bodyPr vert="horz" wrap="square" lIns="93538" tIns="46769" rIns="93538" bIns="46769" numCol="1" anchor="b" anchorCtr="0" compatLnSpc="1">
            <a:prstTxWarp prst="textNoShape">
              <a:avLst/>
            </a:prstTxWarp>
          </a:bodyPr>
          <a:lstStyle>
            <a:lvl1pPr algn="r" eaLnBrk="1" hangingPunct="1">
              <a:defRPr sz="1200"/>
            </a:lvl1pPr>
          </a:lstStyle>
          <a:p>
            <a:pPr>
              <a:defRPr/>
            </a:pPr>
            <a:fld id="{653F0982-9D86-4896-BB41-D7AE5000ADE6}" type="slidenum">
              <a:rPr lang="en-US" altLang="en-US"/>
              <a:pPr>
                <a:defRPr/>
              </a:pPr>
              <a:t>‹#›</a:t>
            </a:fld>
            <a:endParaRPr lang="en-US" altLang="en-US" dirty="0"/>
          </a:p>
        </p:txBody>
      </p:sp>
      <p:sp>
        <p:nvSpPr>
          <p:cNvPr id="6" name="Footer Placeholder 5">
            <a:extLst>
              <a:ext uri="{FF2B5EF4-FFF2-40B4-BE49-F238E27FC236}">
                <a16:creationId xmlns:a16="http://schemas.microsoft.com/office/drawing/2014/main" id="{C39FA446-CDA7-4DC6-9983-4B89D3E04F02}"/>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1</a:t>
            </a:r>
          </a:p>
          <a:p>
            <a:endParaRPr lang="en-US" dirty="0"/>
          </a:p>
        </p:txBody>
      </p:sp>
    </p:spTree>
    <p:extLst>
      <p:ext uri="{BB962C8B-B14F-4D97-AF65-F5344CB8AC3E}">
        <p14:creationId xmlns:p14="http://schemas.microsoft.com/office/powerpoint/2010/main" val="16526355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2310" y="3955098"/>
            <a:ext cx="5618480" cy="4187479"/>
          </a:xfrm>
        </p:spPr>
        <p:txBody>
          <a:bodyPr/>
          <a:lstStyle/>
          <a:p>
            <a:r>
              <a:rPr lang="en-US" dirty="0"/>
              <a:t>This session includes 3 tools that can be used to facilitate case management for clients receiving ART through DDD. </a:t>
            </a:r>
          </a:p>
        </p:txBody>
      </p:sp>
      <p:sp>
        <p:nvSpPr>
          <p:cNvPr id="4" name="Slide Number Placeholder 3"/>
          <p:cNvSpPr>
            <a:spLocks noGrp="1"/>
          </p:cNvSpPr>
          <p:nvPr>
            <p:ph type="sldNum" sz="quarter" idx="5"/>
          </p:nvPr>
        </p:nvSpPr>
        <p:spPr/>
        <p:txBody>
          <a:bodyPr/>
          <a:lstStyle/>
          <a:p>
            <a:fld id="{653F0982-9D86-4896-BB41-D7AE5000ADE6}" type="slidenum">
              <a:rPr lang="en-US" altLang="en-US" smtClean="0"/>
              <a:pPr/>
              <a:t>1</a:t>
            </a:fld>
            <a:endParaRPr lang="en-US" altLang="en-US"/>
          </a:p>
        </p:txBody>
      </p:sp>
      <p:sp>
        <p:nvSpPr>
          <p:cNvPr id="10" name="Slide Image Placeholder 9">
            <a:extLst>
              <a:ext uri="{FF2B5EF4-FFF2-40B4-BE49-F238E27FC236}">
                <a16:creationId xmlns:a16="http://schemas.microsoft.com/office/drawing/2014/main" id="{926090AC-907A-4A26-94B7-28E485310014}"/>
              </a:ext>
            </a:extLst>
          </p:cNvPr>
          <p:cNvSpPr>
            <a:spLocks noGrp="1" noRot="1" noChangeAspect="1"/>
          </p:cNvSpPr>
          <p:nvPr>
            <p:ph type="sldImg"/>
          </p:nvPr>
        </p:nvSpPr>
        <p:spPr>
          <a:xfrm>
            <a:off x="809625" y="700088"/>
            <a:ext cx="5359400" cy="3014662"/>
          </a:xfrm>
        </p:spPr>
      </p:sp>
      <p:sp>
        <p:nvSpPr>
          <p:cNvPr id="14" name="Footer Placeholder 5">
            <a:extLst>
              <a:ext uri="{FF2B5EF4-FFF2-40B4-BE49-F238E27FC236}">
                <a16:creationId xmlns:a16="http://schemas.microsoft.com/office/drawing/2014/main" id="{98B5EDC2-D406-43BA-8AF0-82FA6F76D704}"/>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202739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0088"/>
            <a:ext cx="5684838" cy="3197225"/>
          </a:xfrm>
        </p:spPr>
      </p:sp>
      <p:sp>
        <p:nvSpPr>
          <p:cNvPr id="3" name="Notes Placeholder 2"/>
          <p:cNvSpPr>
            <a:spLocks noGrp="1"/>
          </p:cNvSpPr>
          <p:nvPr>
            <p:ph type="body" idx="1"/>
          </p:nvPr>
        </p:nvSpPr>
        <p:spPr>
          <a:xfrm>
            <a:off x="702310" y="4088130"/>
            <a:ext cx="5618480" cy="4187479"/>
          </a:xfrm>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10</a:t>
            </a:fld>
            <a:endParaRPr lang="en-US" altLang="en-US" dirty="0"/>
          </a:p>
        </p:txBody>
      </p:sp>
      <p:sp>
        <p:nvSpPr>
          <p:cNvPr id="5" name="Footer Placeholder 5">
            <a:extLst>
              <a:ext uri="{FF2B5EF4-FFF2-40B4-BE49-F238E27FC236}">
                <a16:creationId xmlns:a16="http://schemas.microsoft.com/office/drawing/2014/main" id="{A7CA00DC-7945-425C-8339-EEF1E7A2B6BD}"/>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1512772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700088"/>
            <a:ext cx="5622925" cy="3163887"/>
          </a:xfrm>
        </p:spPr>
      </p:sp>
      <p:sp>
        <p:nvSpPr>
          <p:cNvPr id="3" name="Notes Placeholder 2"/>
          <p:cNvSpPr>
            <a:spLocks noGrp="1"/>
          </p:cNvSpPr>
          <p:nvPr>
            <p:ph type="body" idx="1"/>
          </p:nvPr>
        </p:nvSpPr>
        <p:spPr>
          <a:xfrm>
            <a:off x="702310" y="4054792"/>
            <a:ext cx="5618480" cy="4187479"/>
          </a:xfrm>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11</a:t>
            </a:fld>
            <a:endParaRPr lang="en-US" altLang="en-US" dirty="0"/>
          </a:p>
        </p:txBody>
      </p:sp>
      <p:sp>
        <p:nvSpPr>
          <p:cNvPr id="5" name="Footer Placeholder 5">
            <a:extLst>
              <a:ext uri="{FF2B5EF4-FFF2-40B4-BE49-F238E27FC236}">
                <a16:creationId xmlns:a16="http://schemas.microsoft.com/office/drawing/2014/main" id="{9A5E64BD-C3F9-4BF2-AB50-932B5E0D0007}"/>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1040861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700088"/>
            <a:ext cx="5622925" cy="3163887"/>
          </a:xfrm>
        </p:spPr>
      </p:sp>
      <p:sp>
        <p:nvSpPr>
          <p:cNvPr id="3" name="Notes Placeholder 2"/>
          <p:cNvSpPr>
            <a:spLocks noGrp="1"/>
          </p:cNvSpPr>
          <p:nvPr>
            <p:ph type="body" idx="1"/>
          </p:nvPr>
        </p:nvSpPr>
        <p:spPr>
          <a:xfrm>
            <a:off x="702945" y="4054792"/>
            <a:ext cx="5618480" cy="4187479"/>
          </a:xfrm>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12</a:t>
            </a:fld>
            <a:endParaRPr lang="en-US" altLang="en-US" dirty="0"/>
          </a:p>
        </p:txBody>
      </p:sp>
      <p:sp>
        <p:nvSpPr>
          <p:cNvPr id="5" name="Footer Placeholder 5">
            <a:extLst>
              <a:ext uri="{FF2B5EF4-FFF2-40B4-BE49-F238E27FC236}">
                <a16:creationId xmlns:a16="http://schemas.microsoft.com/office/drawing/2014/main" id="{4EB1C7E3-946C-44EB-BA5D-DFBDEBD6C20E}"/>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104707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8A15CB-A761-40FC-B3EB-C31553E2FFDC}" type="slidenum">
              <a:rPr lang="en-US" smtClean="0"/>
              <a:t>13</a:t>
            </a:fld>
            <a:endParaRPr lang="en-US"/>
          </a:p>
        </p:txBody>
      </p:sp>
      <p:sp>
        <p:nvSpPr>
          <p:cNvPr id="5" name="Footer Placeholder 5">
            <a:extLst>
              <a:ext uri="{FF2B5EF4-FFF2-40B4-BE49-F238E27FC236}">
                <a16:creationId xmlns:a16="http://schemas.microsoft.com/office/drawing/2014/main" id="{C9B655C4-0CB1-498E-A556-373B4BA5AF77}"/>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3126532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1008063"/>
            <a:ext cx="5589588" cy="3143250"/>
          </a:xfrm>
        </p:spPr>
      </p:sp>
      <p:sp>
        <p:nvSpPr>
          <p:cNvPr id="3" name="Notes Placeholder 2"/>
          <p:cNvSpPr>
            <a:spLocks noGrp="1"/>
          </p:cNvSpPr>
          <p:nvPr>
            <p:ph type="body" idx="1"/>
          </p:nvPr>
        </p:nvSpPr>
        <p:spPr>
          <a:xfrm>
            <a:off x="702310" y="4277533"/>
            <a:ext cx="5618480" cy="4187479"/>
          </a:xfrm>
        </p:spPr>
        <p:txBody>
          <a:bodyPr/>
          <a:lstStyle/>
          <a:p>
            <a:r>
              <a:rPr lang="en-US" b="1" dirty="0"/>
              <a:t>Note to facilitator: </a:t>
            </a:r>
            <a:r>
              <a:rPr lang="en-US" dirty="0"/>
              <a:t>Provide guidance based on your country/program reporting requirements (as App data are customized based on country-specific indicators).</a:t>
            </a:r>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14</a:t>
            </a:fld>
            <a:endParaRPr lang="en-US" altLang="en-US"/>
          </a:p>
        </p:txBody>
      </p:sp>
      <p:sp>
        <p:nvSpPr>
          <p:cNvPr id="5" name="Footer Placeholder 5">
            <a:extLst>
              <a:ext uri="{FF2B5EF4-FFF2-40B4-BE49-F238E27FC236}">
                <a16:creationId xmlns:a16="http://schemas.microsoft.com/office/drawing/2014/main" id="{D8F5392D-3EB3-4E34-8821-72553CB9FDB1}"/>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3140376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700088"/>
            <a:ext cx="5643562" cy="3175000"/>
          </a:xfrm>
        </p:spPr>
      </p:sp>
      <p:sp>
        <p:nvSpPr>
          <p:cNvPr id="3" name="Notes Placeholder 2"/>
          <p:cNvSpPr>
            <a:spLocks noGrp="1"/>
          </p:cNvSpPr>
          <p:nvPr>
            <p:ph type="body" idx="1"/>
          </p:nvPr>
        </p:nvSpPr>
        <p:spPr>
          <a:xfrm>
            <a:off x="702310" y="4147503"/>
            <a:ext cx="5618480" cy="4187479"/>
          </a:xfrm>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15</a:t>
            </a:fld>
            <a:endParaRPr lang="en-US" altLang="en-US" dirty="0"/>
          </a:p>
        </p:txBody>
      </p:sp>
      <p:sp>
        <p:nvSpPr>
          <p:cNvPr id="5" name="Footer Placeholder 5">
            <a:extLst>
              <a:ext uri="{FF2B5EF4-FFF2-40B4-BE49-F238E27FC236}">
                <a16:creationId xmlns:a16="http://schemas.microsoft.com/office/drawing/2014/main" id="{A95309C4-1C09-4986-A326-D6B3B8D29341}"/>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2724452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0088"/>
            <a:ext cx="6203950" cy="34909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097FF-656A-4C46-92A0-FAEBCE90F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5">
            <a:extLst>
              <a:ext uri="{FF2B5EF4-FFF2-40B4-BE49-F238E27FC236}">
                <a16:creationId xmlns:a16="http://schemas.microsoft.com/office/drawing/2014/main" id="{D5D4DFBA-FC3B-48DB-9A7C-AC612A61E24D}"/>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734665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700088"/>
            <a:ext cx="5619750" cy="3160712"/>
          </a:xfrm>
        </p:spPr>
      </p:sp>
      <p:sp>
        <p:nvSpPr>
          <p:cNvPr id="3" name="Notes Placeholder 2"/>
          <p:cNvSpPr>
            <a:spLocks noGrp="1"/>
          </p:cNvSpPr>
          <p:nvPr>
            <p:ph type="body" idx="1"/>
          </p:nvPr>
        </p:nvSpPr>
        <p:spPr>
          <a:xfrm>
            <a:off x="702310" y="4054792"/>
            <a:ext cx="5618480" cy="4187479"/>
          </a:xfrm>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17</a:t>
            </a:fld>
            <a:endParaRPr lang="en-US" altLang="en-US" dirty="0"/>
          </a:p>
        </p:txBody>
      </p:sp>
      <p:sp>
        <p:nvSpPr>
          <p:cNvPr id="5" name="Footer Placeholder 5">
            <a:extLst>
              <a:ext uri="{FF2B5EF4-FFF2-40B4-BE49-F238E27FC236}">
                <a16:creationId xmlns:a16="http://schemas.microsoft.com/office/drawing/2014/main" id="{AA43CFB6-6802-4DAD-A19E-129DAEEA6E1D}"/>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250674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700088"/>
            <a:ext cx="5622925" cy="3163887"/>
          </a:xfrm>
        </p:spPr>
      </p:sp>
      <p:sp>
        <p:nvSpPr>
          <p:cNvPr id="3" name="Notes Placeholder 2"/>
          <p:cNvSpPr>
            <a:spLocks noGrp="1"/>
          </p:cNvSpPr>
          <p:nvPr>
            <p:ph type="body" idx="1"/>
          </p:nvPr>
        </p:nvSpPr>
        <p:spPr>
          <a:xfrm>
            <a:off x="702310" y="4054792"/>
            <a:ext cx="5618480" cy="4187479"/>
          </a:xfrm>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18</a:t>
            </a:fld>
            <a:endParaRPr lang="en-US" altLang="en-US" dirty="0"/>
          </a:p>
        </p:txBody>
      </p:sp>
      <p:sp>
        <p:nvSpPr>
          <p:cNvPr id="5" name="Footer Placeholder 5">
            <a:extLst>
              <a:ext uri="{FF2B5EF4-FFF2-40B4-BE49-F238E27FC236}">
                <a16:creationId xmlns:a16="http://schemas.microsoft.com/office/drawing/2014/main" id="{8C6C65F1-D99D-436A-BE32-F705483DB1E9}"/>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2754593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49539B-0847-47C5-BA44-D3D2034E4EB1}" type="slidenum">
              <a:rPr lang="en-US" smtClean="0"/>
              <a:t>19</a:t>
            </a:fld>
            <a:endParaRPr lang="en-US"/>
          </a:p>
        </p:txBody>
      </p:sp>
      <p:sp>
        <p:nvSpPr>
          <p:cNvPr id="5" name="Footer Placeholder 5">
            <a:extLst>
              <a:ext uri="{FF2B5EF4-FFF2-40B4-BE49-F238E27FC236}">
                <a16:creationId xmlns:a16="http://schemas.microsoft.com/office/drawing/2014/main" id="{937ED9A0-E86B-47A4-8072-F6BBA8980F13}"/>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1632771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2</a:t>
            </a:fld>
            <a:endParaRPr lang="en-US" altLang="en-US" dirty="0"/>
          </a:p>
        </p:txBody>
      </p:sp>
      <p:sp>
        <p:nvSpPr>
          <p:cNvPr id="5" name="Footer Placeholder 5">
            <a:extLst>
              <a:ext uri="{FF2B5EF4-FFF2-40B4-BE49-F238E27FC236}">
                <a16:creationId xmlns:a16="http://schemas.microsoft.com/office/drawing/2014/main" id="{E00DECAA-8750-49C4-B1C4-77DA667D5578}"/>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3022650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700088"/>
            <a:ext cx="5622925" cy="3163887"/>
          </a:xfrm>
        </p:spPr>
      </p:sp>
      <p:sp>
        <p:nvSpPr>
          <p:cNvPr id="3" name="Notes Placeholder 2"/>
          <p:cNvSpPr>
            <a:spLocks noGrp="1"/>
          </p:cNvSpPr>
          <p:nvPr>
            <p:ph type="body" idx="1"/>
          </p:nvPr>
        </p:nvSpPr>
        <p:spPr>
          <a:xfrm>
            <a:off x="702310" y="4054792"/>
            <a:ext cx="5618480" cy="4187479"/>
          </a:xfrm>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20</a:t>
            </a:fld>
            <a:endParaRPr lang="en-US" altLang="en-US" dirty="0"/>
          </a:p>
        </p:txBody>
      </p:sp>
      <p:sp>
        <p:nvSpPr>
          <p:cNvPr id="5" name="Footer Placeholder 5">
            <a:extLst>
              <a:ext uri="{FF2B5EF4-FFF2-40B4-BE49-F238E27FC236}">
                <a16:creationId xmlns:a16="http://schemas.microsoft.com/office/drawing/2014/main" id="{FE2C7A38-9B33-4E82-A70C-9A0633F64C40}"/>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3329171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49539B-0847-47C5-BA44-D3D2034E4EB1}" type="slidenum">
              <a:rPr lang="en-US" smtClean="0"/>
              <a:t>21</a:t>
            </a:fld>
            <a:endParaRPr lang="en-US"/>
          </a:p>
        </p:txBody>
      </p:sp>
      <p:sp>
        <p:nvSpPr>
          <p:cNvPr id="5" name="Footer Placeholder 5">
            <a:extLst>
              <a:ext uri="{FF2B5EF4-FFF2-40B4-BE49-F238E27FC236}">
                <a16:creationId xmlns:a16="http://schemas.microsoft.com/office/drawing/2014/main" id="{8917F999-3A06-4181-83A6-F1780076EBF3}"/>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3768520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700088"/>
            <a:ext cx="5641975" cy="3175000"/>
          </a:xfrm>
        </p:spPr>
      </p:sp>
      <p:sp>
        <p:nvSpPr>
          <p:cNvPr id="3" name="Notes Placeholder 2"/>
          <p:cNvSpPr>
            <a:spLocks noGrp="1"/>
          </p:cNvSpPr>
          <p:nvPr>
            <p:ph type="body" idx="1"/>
          </p:nvPr>
        </p:nvSpPr>
        <p:spPr>
          <a:xfrm>
            <a:off x="702310" y="3973830"/>
            <a:ext cx="5618480" cy="4868545"/>
          </a:xfrm>
        </p:spPr>
        <p:txBody>
          <a:bodyPr/>
          <a:lstStyle/>
          <a:p>
            <a:pPr>
              <a:lnSpc>
                <a:spcPct val="95000"/>
              </a:lnSpc>
              <a:spcBef>
                <a:spcPts val="0"/>
              </a:spcBef>
              <a:spcAft>
                <a:spcPts val="600"/>
              </a:spcAft>
            </a:pPr>
            <a:r>
              <a:rPr lang="en-US" b="1" dirty="0"/>
              <a:t>Similar functions</a:t>
            </a:r>
          </a:p>
          <a:p>
            <a:pPr marL="171450" indent="-171450">
              <a:lnSpc>
                <a:spcPct val="95000"/>
              </a:lnSpc>
              <a:spcBef>
                <a:spcPts val="0"/>
              </a:spcBef>
              <a:spcAft>
                <a:spcPts val="600"/>
              </a:spcAft>
              <a:buFont typeface="Arial" panose="020B0604020202020204" pitchFamily="34" charset="0"/>
              <a:buChar char="•"/>
            </a:pPr>
            <a:r>
              <a:rPr lang="en-US" dirty="0"/>
              <a:t>Facilitate referral and tracking of decentralized drug distribution between providers and DDD sites</a:t>
            </a:r>
          </a:p>
          <a:p>
            <a:pPr marL="171450" indent="-171450">
              <a:lnSpc>
                <a:spcPct val="95000"/>
              </a:lnSpc>
              <a:spcBef>
                <a:spcPts val="0"/>
              </a:spcBef>
              <a:spcAft>
                <a:spcPts val="600"/>
              </a:spcAft>
              <a:buFont typeface="Arial" panose="020B0604020202020204" pitchFamily="34" charset="0"/>
              <a:buChar char="•"/>
            </a:pPr>
            <a:r>
              <a:rPr lang="en-US" dirty="0"/>
              <a:t>Allows original provider to see confirmed distribution of ART/PREP by DDD site</a:t>
            </a:r>
          </a:p>
          <a:p>
            <a:pPr marL="171450" indent="-171450">
              <a:lnSpc>
                <a:spcPct val="95000"/>
              </a:lnSpc>
              <a:spcBef>
                <a:spcPts val="0"/>
              </a:spcBef>
              <a:spcAft>
                <a:spcPts val="600"/>
              </a:spcAft>
              <a:buFont typeface="Arial" panose="020B0604020202020204" pitchFamily="34" charset="0"/>
              <a:buChar char="•"/>
            </a:pPr>
            <a:r>
              <a:rPr lang="en-US" dirty="0"/>
              <a:t>Sends clients appt reminders</a:t>
            </a:r>
          </a:p>
          <a:p>
            <a:pPr>
              <a:lnSpc>
                <a:spcPct val="95000"/>
              </a:lnSpc>
              <a:spcBef>
                <a:spcPts val="0"/>
              </a:spcBef>
              <a:spcAft>
                <a:spcPts val="600"/>
              </a:spcAft>
            </a:pPr>
            <a:r>
              <a:rPr lang="en-US" b="1" dirty="0"/>
              <a:t>Unique to DDD</a:t>
            </a:r>
          </a:p>
          <a:p>
            <a:pPr marL="171450" marR="0" lvl="0" indent="-171450" algn="l" defTabSz="914400" rtl="0" eaLnBrk="1" fontAlgn="auto" latinLnBrk="0" hangingPunct="1">
              <a:lnSpc>
                <a:spcPct val="95000"/>
              </a:lnSpc>
              <a:spcBef>
                <a:spcPts val="0"/>
              </a:spcBef>
              <a:spcAft>
                <a:spcPts val="600"/>
              </a:spcAft>
              <a:buClrTx/>
              <a:buSzTx/>
              <a:buFont typeface="Arial" panose="020B0604020202020204" pitchFamily="34" charset="0"/>
              <a:buChar char="•"/>
              <a:tabLst/>
              <a:defRPr/>
            </a:pPr>
            <a:r>
              <a:rPr lang="en-US" dirty="0"/>
              <a:t>Requires app download</a:t>
            </a:r>
          </a:p>
          <a:p>
            <a:pPr marL="171450" indent="-171450">
              <a:lnSpc>
                <a:spcPct val="95000"/>
              </a:lnSpc>
              <a:spcBef>
                <a:spcPts val="0"/>
              </a:spcBef>
              <a:spcAft>
                <a:spcPts val="600"/>
              </a:spcAft>
              <a:buFont typeface="Arial" panose="020B0604020202020204" pitchFamily="34" charset="0"/>
              <a:buChar char="•"/>
            </a:pPr>
            <a:r>
              <a:rPr lang="en-US" dirty="0"/>
              <a:t>DDD-only solution</a:t>
            </a:r>
          </a:p>
          <a:p>
            <a:pPr marL="171450" indent="-171450">
              <a:lnSpc>
                <a:spcPct val="95000"/>
              </a:lnSpc>
              <a:spcBef>
                <a:spcPts val="0"/>
              </a:spcBef>
              <a:spcAft>
                <a:spcPts val="600"/>
              </a:spcAft>
              <a:buFont typeface="Arial" panose="020B0604020202020204" pitchFamily="34" charset="0"/>
              <a:buChar char="•"/>
            </a:pPr>
            <a:r>
              <a:rPr lang="en-US" dirty="0"/>
              <a:t>Offline data capture</a:t>
            </a:r>
          </a:p>
          <a:p>
            <a:pPr marL="171450" indent="-171450">
              <a:lnSpc>
                <a:spcPct val="95000"/>
              </a:lnSpc>
              <a:spcBef>
                <a:spcPts val="0"/>
              </a:spcBef>
              <a:spcAft>
                <a:spcPts val="600"/>
              </a:spcAft>
              <a:buFont typeface="Arial" panose="020B0604020202020204" pitchFamily="34" charset="0"/>
              <a:buChar char="•"/>
            </a:pPr>
            <a:r>
              <a:rPr lang="en-US" dirty="0"/>
              <a:t>History of integration</a:t>
            </a:r>
          </a:p>
          <a:p>
            <a:pPr marL="171450" indent="-171450">
              <a:lnSpc>
                <a:spcPct val="95000"/>
              </a:lnSpc>
              <a:spcBef>
                <a:spcPts val="0"/>
              </a:spcBef>
              <a:spcAft>
                <a:spcPts val="600"/>
              </a:spcAft>
              <a:buFont typeface="Arial" panose="020B0604020202020204" pitchFamily="34" charset="0"/>
              <a:buChar char="•"/>
            </a:pPr>
            <a:r>
              <a:rPr lang="en-US" dirty="0"/>
              <a:t>Detailed data sent to DDD site (client info, drug type/dosage)</a:t>
            </a:r>
          </a:p>
          <a:p>
            <a:pPr marL="171450" indent="-171450">
              <a:lnSpc>
                <a:spcPct val="95000"/>
              </a:lnSpc>
              <a:spcBef>
                <a:spcPts val="0"/>
              </a:spcBef>
              <a:spcAft>
                <a:spcPts val="600"/>
              </a:spcAft>
              <a:buFont typeface="Arial" panose="020B0604020202020204" pitchFamily="34" charset="0"/>
              <a:buChar char="•"/>
            </a:pPr>
            <a:r>
              <a:rPr lang="en-US" dirty="0"/>
              <a:t>Includes data visuals for DDD service delivery</a:t>
            </a:r>
          </a:p>
          <a:p>
            <a:pPr>
              <a:lnSpc>
                <a:spcPct val="95000"/>
              </a:lnSpc>
              <a:spcBef>
                <a:spcPts val="0"/>
              </a:spcBef>
              <a:spcAft>
                <a:spcPts val="600"/>
              </a:spcAft>
            </a:pPr>
            <a:r>
              <a:rPr lang="en-US" b="1" dirty="0"/>
              <a:t>Unique to ORA</a:t>
            </a:r>
          </a:p>
          <a:p>
            <a:pPr marL="171450" marR="0" lvl="0" indent="-171450" algn="l" defTabSz="914400" rtl="0" eaLnBrk="1" fontAlgn="auto" latinLnBrk="0" hangingPunct="1">
              <a:lnSpc>
                <a:spcPct val="95000"/>
              </a:lnSpc>
              <a:spcBef>
                <a:spcPts val="0"/>
              </a:spcBef>
              <a:spcAft>
                <a:spcPts val="600"/>
              </a:spcAft>
              <a:buClrTx/>
              <a:buSzTx/>
              <a:buFont typeface="Arial" panose="020B0604020202020204" pitchFamily="34" charset="0"/>
              <a:buChar char="•"/>
              <a:tabLst/>
              <a:defRPr/>
            </a:pPr>
            <a:r>
              <a:rPr lang="en-US" dirty="0"/>
              <a:t>Does not require app download (accessed on browser)</a:t>
            </a:r>
          </a:p>
          <a:p>
            <a:pPr marL="171450" indent="-171450">
              <a:lnSpc>
                <a:spcPct val="95000"/>
              </a:lnSpc>
              <a:spcBef>
                <a:spcPts val="0"/>
              </a:spcBef>
              <a:spcAft>
                <a:spcPts val="600"/>
              </a:spcAft>
              <a:buFont typeface="Arial" panose="020B0604020202020204" pitchFamily="34" charset="0"/>
              <a:buChar char="•"/>
            </a:pPr>
            <a:r>
              <a:rPr lang="en-US" dirty="0"/>
              <a:t>DDD among suite of services</a:t>
            </a:r>
          </a:p>
          <a:p>
            <a:pPr marL="171450" indent="-171450">
              <a:lnSpc>
                <a:spcPct val="95000"/>
              </a:lnSpc>
              <a:spcBef>
                <a:spcPts val="0"/>
              </a:spcBef>
              <a:spcAft>
                <a:spcPts val="600"/>
              </a:spcAft>
              <a:buFont typeface="Arial" panose="020B0604020202020204" pitchFamily="34" charset="0"/>
              <a:buChar char="•"/>
            </a:pPr>
            <a:r>
              <a:rPr lang="en-US" dirty="0"/>
              <a:t>Online only</a:t>
            </a:r>
          </a:p>
          <a:p>
            <a:pPr marL="171450" indent="-171450">
              <a:lnSpc>
                <a:spcPct val="95000"/>
              </a:lnSpc>
              <a:spcBef>
                <a:spcPts val="0"/>
              </a:spcBef>
              <a:spcAft>
                <a:spcPts val="600"/>
              </a:spcAft>
              <a:buFont typeface="Arial" panose="020B0604020202020204" pitchFamily="34" charset="0"/>
              <a:buChar char="•"/>
            </a:pPr>
            <a:r>
              <a:rPr lang="en-US" dirty="0"/>
              <a:t>Include client booking interface</a:t>
            </a:r>
          </a:p>
          <a:p>
            <a:pPr marL="171450" indent="-171450">
              <a:lnSpc>
                <a:spcPct val="95000"/>
              </a:lnSpc>
              <a:spcBef>
                <a:spcPts val="0"/>
              </a:spcBef>
              <a:spcAft>
                <a:spcPts val="600"/>
              </a:spcAft>
              <a:buFont typeface="Arial" panose="020B0604020202020204" pitchFamily="34" charset="0"/>
              <a:buChar char="•"/>
            </a:pPr>
            <a:r>
              <a:rPr lang="en-US" dirty="0"/>
              <a:t>Simple data shared with DDD site (ART or PrEP and days medication to dispense)</a:t>
            </a:r>
          </a:p>
          <a:p>
            <a:pPr marL="171450" indent="-171450">
              <a:lnSpc>
                <a:spcPct val="95000"/>
              </a:lnSpc>
              <a:spcBef>
                <a:spcPts val="0"/>
              </a:spcBef>
              <a:spcAft>
                <a:spcPts val="600"/>
              </a:spcAft>
              <a:buFont typeface="Arial" panose="020B0604020202020204" pitchFamily="34" charset="0"/>
              <a:buChar char="•"/>
            </a:pPr>
            <a:r>
              <a:rPr lang="en-US" dirty="0"/>
              <a:t>Does not include data visuals specific to DDD (but shows overall ART/PrEP delivery)</a:t>
            </a:r>
          </a:p>
        </p:txBody>
      </p:sp>
      <p:sp>
        <p:nvSpPr>
          <p:cNvPr id="4" name="Slide Number Placeholder 3"/>
          <p:cNvSpPr>
            <a:spLocks noGrp="1"/>
          </p:cNvSpPr>
          <p:nvPr>
            <p:ph type="sldNum" sz="quarter" idx="5"/>
          </p:nvPr>
        </p:nvSpPr>
        <p:spPr/>
        <p:txBody>
          <a:bodyPr/>
          <a:lstStyle/>
          <a:p>
            <a:fld id="{3A49539B-0847-47C5-BA44-D3D2034E4EB1}" type="slidenum">
              <a:rPr lang="en-US" smtClean="0"/>
              <a:t>22</a:t>
            </a:fld>
            <a:endParaRPr lang="en-US"/>
          </a:p>
        </p:txBody>
      </p:sp>
      <p:sp>
        <p:nvSpPr>
          <p:cNvPr id="5" name="Footer Placeholder 5">
            <a:extLst>
              <a:ext uri="{FF2B5EF4-FFF2-40B4-BE49-F238E27FC236}">
                <a16:creationId xmlns:a16="http://schemas.microsoft.com/office/drawing/2014/main" id="{D355C4D4-EE14-4583-8427-DE87B3AA603F}"/>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1743261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700088"/>
            <a:ext cx="5622925" cy="3163887"/>
          </a:xfrm>
        </p:spPr>
      </p:sp>
      <p:sp>
        <p:nvSpPr>
          <p:cNvPr id="3" name="Notes Placeholder 2"/>
          <p:cNvSpPr>
            <a:spLocks noGrp="1"/>
          </p:cNvSpPr>
          <p:nvPr>
            <p:ph type="body" idx="1"/>
          </p:nvPr>
        </p:nvSpPr>
        <p:spPr>
          <a:xfrm>
            <a:off x="702310" y="4054792"/>
            <a:ext cx="5618480" cy="4187479"/>
          </a:xfrm>
        </p:spPr>
        <p:txBody>
          <a:bodyPr/>
          <a:lstStyle/>
          <a:p>
            <a:r>
              <a:rPr lang="en-US" dirty="0"/>
              <a:t>On the left hand side is a normal clinic view on ORA. They can view their client appts and for several services they can refer the client to pick them up from another provider on ORA. This includes for HIVST kit pick up,  HTS, VL, STI testing and ART and PrEP pickup. When the first clinic selects a second clinic from the referral drop down, ORA will send an email to the provider at the second clinic to notify them of the referral and they will be given limited access tot view those appts and report the client’s service pick up</a:t>
            </a:r>
          </a:p>
          <a:p>
            <a:r>
              <a:rPr lang="en-US" dirty="0"/>
              <a:t>On the right hand side, the second clinic can login and view appts assigned to them, and only the services for which the client was referred. They can complete reporting by selecting “medication dispensed” and confirming the amount of ART/prep dispensed to the client. </a:t>
            </a:r>
          </a:p>
        </p:txBody>
      </p:sp>
      <p:sp>
        <p:nvSpPr>
          <p:cNvPr id="4" name="Slide Number Placeholder 3"/>
          <p:cNvSpPr>
            <a:spLocks noGrp="1"/>
          </p:cNvSpPr>
          <p:nvPr>
            <p:ph type="sldNum" sz="quarter" idx="5"/>
          </p:nvPr>
        </p:nvSpPr>
        <p:spPr/>
        <p:txBody>
          <a:bodyPr/>
          <a:lstStyle/>
          <a:p>
            <a:fld id="{3A49539B-0847-47C5-BA44-D3D2034E4EB1}" type="slidenum">
              <a:rPr lang="en-US" smtClean="0"/>
              <a:t>23</a:t>
            </a:fld>
            <a:endParaRPr lang="en-US"/>
          </a:p>
        </p:txBody>
      </p:sp>
      <p:sp>
        <p:nvSpPr>
          <p:cNvPr id="5" name="Footer Placeholder 5">
            <a:extLst>
              <a:ext uri="{FF2B5EF4-FFF2-40B4-BE49-F238E27FC236}">
                <a16:creationId xmlns:a16="http://schemas.microsoft.com/office/drawing/2014/main" id="{69159BD7-506A-448A-B810-6FE845833B3B}"/>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4263852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00088"/>
            <a:ext cx="5619750" cy="3160712"/>
          </a:xfrm>
        </p:spPr>
      </p:sp>
      <p:sp>
        <p:nvSpPr>
          <p:cNvPr id="3" name="Notes Placeholder 2"/>
          <p:cNvSpPr>
            <a:spLocks noGrp="1"/>
          </p:cNvSpPr>
          <p:nvPr>
            <p:ph type="body" idx="1"/>
          </p:nvPr>
        </p:nvSpPr>
        <p:spPr>
          <a:xfrm>
            <a:off x="702310" y="4162439"/>
            <a:ext cx="5618480" cy="4187479"/>
          </a:xfrm>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24</a:t>
            </a:fld>
            <a:endParaRPr lang="en-US" altLang="en-US" dirty="0"/>
          </a:p>
        </p:txBody>
      </p:sp>
      <p:sp>
        <p:nvSpPr>
          <p:cNvPr id="5" name="Footer Placeholder 5">
            <a:extLst>
              <a:ext uri="{FF2B5EF4-FFF2-40B4-BE49-F238E27FC236}">
                <a16:creationId xmlns:a16="http://schemas.microsoft.com/office/drawing/2014/main" id="{6E7FE680-5B81-4231-9C05-94F184687B29}"/>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15085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700088"/>
            <a:ext cx="5614987" cy="3159125"/>
          </a:xfrm>
        </p:spPr>
      </p:sp>
      <p:sp>
        <p:nvSpPr>
          <p:cNvPr id="3" name="Notes Placeholder 2"/>
          <p:cNvSpPr>
            <a:spLocks noGrp="1"/>
          </p:cNvSpPr>
          <p:nvPr>
            <p:ph type="body" idx="1"/>
          </p:nvPr>
        </p:nvSpPr>
        <p:spPr>
          <a:xfrm>
            <a:off x="702310" y="4050030"/>
            <a:ext cx="5618480" cy="4187479"/>
          </a:xfrm>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25</a:t>
            </a:fld>
            <a:endParaRPr lang="en-US" altLang="en-US" dirty="0"/>
          </a:p>
        </p:txBody>
      </p:sp>
      <p:sp>
        <p:nvSpPr>
          <p:cNvPr id="5" name="Footer Placeholder 5">
            <a:extLst>
              <a:ext uri="{FF2B5EF4-FFF2-40B4-BE49-F238E27FC236}">
                <a16:creationId xmlns:a16="http://schemas.microsoft.com/office/drawing/2014/main" id="{24FCC1B7-9AC9-4154-8551-C6DDCDC7162F}"/>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2803421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700088"/>
            <a:ext cx="5602287" cy="3151187"/>
          </a:xfrm>
        </p:spPr>
      </p:sp>
      <p:sp>
        <p:nvSpPr>
          <p:cNvPr id="3" name="Notes Placeholder 2"/>
          <p:cNvSpPr>
            <a:spLocks noGrp="1"/>
          </p:cNvSpPr>
          <p:nvPr>
            <p:ph type="body" idx="1"/>
          </p:nvPr>
        </p:nvSpPr>
        <p:spPr>
          <a:xfrm>
            <a:off x="702310" y="4042092"/>
            <a:ext cx="5618480" cy="4187479"/>
          </a:xfrm>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26</a:t>
            </a:fld>
            <a:endParaRPr lang="en-US" altLang="en-US" dirty="0"/>
          </a:p>
        </p:txBody>
      </p:sp>
      <p:sp>
        <p:nvSpPr>
          <p:cNvPr id="5" name="Footer Placeholder 5">
            <a:extLst>
              <a:ext uri="{FF2B5EF4-FFF2-40B4-BE49-F238E27FC236}">
                <a16:creationId xmlns:a16="http://schemas.microsoft.com/office/drawing/2014/main" id="{8F94DE3F-E7DD-43E1-A0F6-1CEB8A8F74B0}"/>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423028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700088"/>
            <a:ext cx="5583237" cy="3140075"/>
          </a:xfrm>
        </p:spPr>
      </p:sp>
      <p:sp>
        <p:nvSpPr>
          <p:cNvPr id="3" name="Notes Placeholder 2"/>
          <p:cNvSpPr>
            <a:spLocks noGrp="1"/>
          </p:cNvSpPr>
          <p:nvPr>
            <p:ph type="body" idx="1"/>
          </p:nvPr>
        </p:nvSpPr>
        <p:spPr>
          <a:xfrm>
            <a:off x="702310" y="4030980"/>
            <a:ext cx="5618480" cy="4187479"/>
          </a:xfrm>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27</a:t>
            </a:fld>
            <a:endParaRPr lang="en-US" altLang="en-US" dirty="0"/>
          </a:p>
        </p:txBody>
      </p:sp>
      <p:sp>
        <p:nvSpPr>
          <p:cNvPr id="5" name="Footer Placeholder 5">
            <a:extLst>
              <a:ext uri="{FF2B5EF4-FFF2-40B4-BE49-F238E27FC236}">
                <a16:creationId xmlns:a16="http://schemas.microsoft.com/office/drawing/2014/main" id="{53611CC3-A503-4FFE-9379-C3C166806F3F}"/>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990840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A097FF-656A-4C46-92A0-FAEBCE90FF1A}" type="slidenum">
              <a:rPr lang="en-US" smtClean="0"/>
              <a:t>28</a:t>
            </a:fld>
            <a:endParaRPr lang="en-US"/>
          </a:p>
        </p:txBody>
      </p:sp>
      <p:sp>
        <p:nvSpPr>
          <p:cNvPr id="5" name="Footer Placeholder 5">
            <a:extLst>
              <a:ext uri="{FF2B5EF4-FFF2-40B4-BE49-F238E27FC236}">
                <a16:creationId xmlns:a16="http://schemas.microsoft.com/office/drawing/2014/main" id="{D1645ACA-9B55-460B-A8F8-EA52703029BE}"/>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4166558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700088"/>
            <a:ext cx="5622925" cy="3163887"/>
          </a:xfrm>
        </p:spPr>
      </p:sp>
      <p:sp>
        <p:nvSpPr>
          <p:cNvPr id="3" name="Notes Placeholder 2"/>
          <p:cNvSpPr>
            <a:spLocks noGrp="1"/>
          </p:cNvSpPr>
          <p:nvPr>
            <p:ph type="body" idx="1"/>
          </p:nvPr>
        </p:nvSpPr>
        <p:spPr>
          <a:xfrm>
            <a:off x="702310" y="4054792"/>
            <a:ext cx="5618480" cy="4187479"/>
          </a:xfrm>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29</a:t>
            </a:fld>
            <a:endParaRPr lang="en-US" altLang="en-US" dirty="0"/>
          </a:p>
        </p:txBody>
      </p:sp>
      <p:sp>
        <p:nvSpPr>
          <p:cNvPr id="5" name="Footer Placeholder 5">
            <a:extLst>
              <a:ext uri="{FF2B5EF4-FFF2-40B4-BE49-F238E27FC236}">
                <a16:creationId xmlns:a16="http://schemas.microsoft.com/office/drawing/2014/main" id="{2B056016-4A42-42C2-8F5B-C0AC5592416A}"/>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3605314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3</a:t>
            </a:fld>
            <a:endParaRPr lang="en-US" altLang="en-US" dirty="0"/>
          </a:p>
        </p:txBody>
      </p:sp>
      <p:sp>
        <p:nvSpPr>
          <p:cNvPr id="5" name="Footer Placeholder 5">
            <a:extLst>
              <a:ext uri="{FF2B5EF4-FFF2-40B4-BE49-F238E27FC236}">
                <a16:creationId xmlns:a16="http://schemas.microsoft.com/office/drawing/2014/main" id="{46710155-DD3E-4FE0-92C3-DEF2F6955070}"/>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1182764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A097FF-656A-4C46-92A0-FAEBCE90FF1A}" type="slidenum">
              <a:rPr lang="en-US" smtClean="0"/>
              <a:t>30</a:t>
            </a:fld>
            <a:endParaRPr lang="en-US"/>
          </a:p>
        </p:txBody>
      </p:sp>
      <p:sp>
        <p:nvSpPr>
          <p:cNvPr id="5" name="Footer Placeholder 5">
            <a:extLst>
              <a:ext uri="{FF2B5EF4-FFF2-40B4-BE49-F238E27FC236}">
                <a16:creationId xmlns:a16="http://schemas.microsoft.com/office/drawing/2014/main" id="{5F743CB5-863E-4C58-8C89-7F4700262B33}"/>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927967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00088"/>
            <a:ext cx="5565775" cy="3130550"/>
          </a:xfrm>
        </p:spPr>
      </p:sp>
      <p:sp>
        <p:nvSpPr>
          <p:cNvPr id="3" name="Notes Placeholder 2"/>
          <p:cNvSpPr>
            <a:spLocks noGrp="1"/>
          </p:cNvSpPr>
          <p:nvPr>
            <p:ph type="body" idx="1"/>
          </p:nvPr>
        </p:nvSpPr>
        <p:spPr>
          <a:xfrm>
            <a:off x="702310" y="4101783"/>
            <a:ext cx="5618480" cy="4187479"/>
          </a:xfrm>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31</a:t>
            </a:fld>
            <a:endParaRPr lang="en-US" altLang="en-US" dirty="0"/>
          </a:p>
        </p:txBody>
      </p:sp>
      <p:sp>
        <p:nvSpPr>
          <p:cNvPr id="5" name="Footer Placeholder 5">
            <a:extLst>
              <a:ext uri="{FF2B5EF4-FFF2-40B4-BE49-F238E27FC236}">
                <a16:creationId xmlns:a16="http://schemas.microsoft.com/office/drawing/2014/main" id="{C5C7384E-BB2B-4DE0-AFD4-9039C3492FB2}"/>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3989533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A097FF-656A-4C46-92A0-FAEBCE90FF1A}" type="slidenum">
              <a:rPr lang="en-US" smtClean="0"/>
              <a:t>32</a:t>
            </a:fld>
            <a:endParaRPr lang="en-US"/>
          </a:p>
        </p:txBody>
      </p:sp>
      <p:sp>
        <p:nvSpPr>
          <p:cNvPr id="5" name="Footer Placeholder 5">
            <a:extLst>
              <a:ext uri="{FF2B5EF4-FFF2-40B4-BE49-F238E27FC236}">
                <a16:creationId xmlns:a16="http://schemas.microsoft.com/office/drawing/2014/main" id="{E7BAAE73-630B-4C19-AEC7-E92DEB081872}"/>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3162610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700088"/>
            <a:ext cx="5622925" cy="3163887"/>
          </a:xfrm>
        </p:spPr>
      </p:sp>
      <p:sp>
        <p:nvSpPr>
          <p:cNvPr id="3" name="Notes Placeholder 2"/>
          <p:cNvSpPr>
            <a:spLocks noGrp="1"/>
          </p:cNvSpPr>
          <p:nvPr>
            <p:ph type="body" idx="1"/>
          </p:nvPr>
        </p:nvSpPr>
        <p:spPr>
          <a:xfrm>
            <a:off x="702310" y="4054792"/>
            <a:ext cx="5618480" cy="4187479"/>
          </a:xfrm>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33</a:t>
            </a:fld>
            <a:endParaRPr lang="en-US" altLang="en-US" dirty="0"/>
          </a:p>
        </p:txBody>
      </p:sp>
      <p:sp>
        <p:nvSpPr>
          <p:cNvPr id="5" name="Footer Placeholder 5">
            <a:extLst>
              <a:ext uri="{FF2B5EF4-FFF2-40B4-BE49-F238E27FC236}">
                <a16:creationId xmlns:a16="http://schemas.microsoft.com/office/drawing/2014/main" id="{DD55BE40-CCF4-4030-8FDE-7DBD0EC29140}"/>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2300572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700088"/>
            <a:ext cx="5643562" cy="3175000"/>
          </a:xfrm>
        </p:spPr>
      </p:sp>
      <p:sp>
        <p:nvSpPr>
          <p:cNvPr id="3" name="Notes Placeholder 2"/>
          <p:cNvSpPr>
            <a:spLocks noGrp="1"/>
          </p:cNvSpPr>
          <p:nvPr>
            <p:ph type="body" idx="1"/>
          </p:nvPr>
        </p:nvSpPr>
        <p:spPr>
          <a:xfrm>
            <a:off x="702310" y="4065905"/>
            <a:ext cx="5618480" cy="4187479"/>
          </a:xfrm>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34</a:t>
            </a:fld>
            <a:endParaRPr lang="en-US" altLang="en-US" dirty="0"/>
          </a:p>
        </p:txBody>
      </p:sp>
      <p:sp>
        <p:nvSpPr>
          <p:cNvPr id="5" name="Footer Placeholder 5">
            <a:extLst>
              <a:ext uri="{FF2B5EF4-FFF2-40B4-BE49-F238E27FC236}">
                <a16:creationId xmlns:a16="http://schemas.microsoft.com/office/drawing/2014/main" id="{96225CC8-E009-4EC1-9BB5-DCC0A40E1E21}"/>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1048871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A097FF-656A-4C46-92A0-FAEBCE90FF1A}" type="slidenum">
              <a:rPr lang="en-US" smtClean="0"/>
              <a:t>35</a:t>
            </a:fld>
            <a:endParaRPr lang="en-US"/>
          </a:p>
        </p:txBody>
      </p:sp>
      <p:sp>
        <p:nvSpPr>
          <p:cNvPr id="5" name="Footer Placeholder 5">
            <a:extLst>
              <a:ext uri="{FF2B5EF4-FFF2-40B4-BE49-F238E27FC236}">
                <a16:creationId xmlns:a16="http://schemas.microsoft.com/office/drawing/2014/main" id="{81341900-B213-420B-8F95-1F42A15D2782}"/>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2130142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0088"/>
            <a:ext cx="6203950" cy="34909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097FF-656A-4C46-92A0-FAEBCE90F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5">
            <a:extLst>
              <a:ext uri="{FF2B5EF4-FFF2-40B4-BE49-F238E27FC236}">
                <a16:creationId xmlns:a16="http://schemas.microsoft.com/office/drawing/2014/main" id="{BE011D95-55AB-4B5D-83A1-1E2B8B48539B}"/>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2130142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4</a:t>
            </a:fld>
            <a:endParaRPr lang="en-US" altLang="en-US" dirty="0"/>
          </a:p>
        </p:txBody>
      </p:sp>
      <p:sp>
        <p:nvSpPr>
          <p:cNvPr id="5" name="Footer Placeholder 5">
            <a:extLst>
              <a:ext uri="{FF2B5EF4-FFF2-40B4-BE49-F238E27FC236}">
                <a16:creationId xmlns:a16="http://schemas.microsoft.com/office/drawing/2014/main" id="{5C8FCE91-64C7-4227-9677-E1C6EAC6A4D5}"/>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250019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5</a:t>
            </a:fld>
            <a:endParaRPr lang="en-US" altLang="en-US" dirty="0"/>
          </a:p>
        </p:txBody>
      </p:sp>
      <p:sp>
        <p:nvSpPr>
          <p:cNvPr id="5" name="Footer Placeholder 5">
            <a:extLst>
              <a:ext uri="{FF2B5EF4-FFF2-40B4-BE49-F238E27FC236}">
                <a16:creationId xmlns:a16="http://schemas.microsoft.com/office/drawing/2014/main" id="{AD7FC13A-D964-4710-A112-FED29C64DA51}"/>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1527409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700088"/>
            <a:ext cx="5602288" cy="31511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6</a:t>
            </a:fld>
            <a:endParaRPr lang="en-US" altLang="en-US" dirty="0"/>
          </a:p>
        </p:txBody>
      </p:sp>
      <p:sp>
        <p:nvSpPr>
          <p:cNvPr id="5" name="Footer Placeholder 5">
            <a:extLst>
              <a:ext uri="{FF2B5EF4-FFF2-40B4-BE49-F238E27FC236}">
                <a16:creationId xmlns:a16="http://schemas.microsoft.com/office/drawing/2014/main" id="{3A1B5AC6-1C2C-4011-A380-41A1F2D3B78D}"/>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2653298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700088"/>
            <a:ext cx="5683250" cy="3197225"/>
          </a:xfrm>
        </p:spPr>
      </p:sp>
      <p:sp>
        <p:nvSpPr>
          <p:cNvPr id="3" name="Notes Placeholder 2"/>
          <p:cNvSpPr>
            <a:spLocks noGrp="1"/>
          </p:cNvSpPr>
          <p:nvPr>
            <p:ph type="body" idx="1"/>
          </p:nvPr>
        </p:nvSpPr>
        <p:spPr>
          <a:xfrm>
            <a:off x="702310" y="4088130"/>
            <a:ext cx="5618480" cy="4187479"/>
          </a:xfrm>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7</a:t>
            </a:fld>
            <a:endParaRPr lang="en-US" altLang="en-US" dirty="0"/>
          </a:p>
        </p:txBody>
      </p:sp>
      <p:sp>
        <p:nvSpPr>
          <p:cNvPr id="5" name="Footer Placeholder 5">
            <a:extLst>
              <a:ext uri="{FF2B5EF4-FFF2-40B4-BE49-F238E27FC236}">
                <a16:creationId xmlns:a16="http://schemas.microsoft.com/office/drawing/2014/main" id="{16334834-E31D-45A2-A376-F2A5353FDEE5}"/>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3891495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700088"/>
            <a:ext cx="5681662" cy="3197225"/>
          </a:xfrm>
        </p:spPr>
      </p:sp>
      <p:sp>
        <p:nvSpPr>
          <p:cNvPr id="3" name="Notes Placeholder 2"/>
          <p:cNvSpPr>
            <a:spLocks noGrp="1"/>
          </p:cNvSpPr>
          <p:nvPr>
            <p:ph type="body" idx="1"/>
          </p:nvPr>
        </p:nvSpPr>
        <p:spPr>
          <a:xfrm>
            <a:off x="702310" y="4088130"/>
            <a:ext cx="5618480" cy="4187479"/>
          </a:xfrm>
        </p:spPr>
        <p:txBody>
          <a:bodyPr/>
          <a:lstStyle/>
          <a:p>
            <a:endParaRPr lang="en-US"/>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8</a:t>
            </a:fld>
            <a:endParaRPr lang="en-US" altLang="en-US" dirty="0"/>
          </a:p>
        </p:txBody>
      </p:sp>
      <p:sp>
        <p:nvSpPr>
          <p:cNvPr id="5" name="Footer Placeholder 5">
            <a:extLst>
              <a:ext uri="{FF2B5EF4-FFF2-40B4-BE49-F238E27FC236}">
                <a16:creationId xmlns:a16="http://schemas.microsoft.com/office/drawing/2014/main" id="{48FB90FE-9463-4214-A3E9-9A7C2BA1D5ED}"/>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3537221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700088"/>
            <a:ext cx="5641975" cy="3175000"/>
          </a:xfrm>
        </p:spPr>
      </p:sp>
      <p:sp>
        <p:nvSpPr>
          <p:cNvPr id="3" name="Notes Placeholder 2"/>
          <p:cNvSpPr>
            <a:spLocks noGrp="1"/>
          </p:cNvSpPr>
          <p:nvPr>
            <p:ph type="body" idx="1"/>
          </p:nvPr>
        </p:nvSpPr>
        <p:spPr>
          <a:xfrm>
            <a:off x="702310" y="4065905"/>
            <a:ext cx="5618480" cy="4187479"/>
          </a:xfrm>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9</a:t>
            </a:fld>
            <a:endParaRPr lang="en-US" altLang="en-US" dirty="0"/>
          </a:p>
        </p:txBody>
      </p:sp>
      <p:sp>
        <p:nvSpPr>
          <p:cNvPr id="5" name="Footer Placeholder 5">
            <a:extLst>
              <a:ext uri="{FF2B5EF4-FFF2-40B4-BE49-F238E27FC236}">
                <a16:creationId xmlns:a16="http://schemas.microsoft.com/office/drawing/2014/main" id="{03BFDC39-19C5-4323-BCA9-588BD140F8E0}"/>
              </a:ext>
            </a:extLst>
          </p:cNvPr>
          <p:cNvSpPr>
            <a:spLocks noGrp="1"/>
          </p:cNvSpPr>
          <p:nvPr>
            <p:ph type="ftr" sz="quarter" idx="4"/>
          </p:nvPr>
        </p:nvSpPr>
        <p:spPr>
          <a:xfrm>
            <a:off x="228600" y="8842375"/>
            <a:ext cx="6435090" cy="466725"/>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r>
              <a:rPr lang="en-US" dirty="0"/>
              <a:t>Decentralized Drug Distribution of Antiretroviral Therapy in the Private Sector—Session 8</a:t>
            </a:r>
          </a:p>
          <a:p>
            <a:endParaRPr lang="en-US" dirty="0"/>
          </a:p>
        </p:txBody>
      </p:sp>
    </p:spTree>
    <p:extLst>
      <p:ext uri="{BB962C8B-B14F-4D97-AF65-F5344CB8AC3E}">
        <p14:creationId xmlns:p14="http://schemas.microsoft.com/office/powerpoint/2010/main" val="1424895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descr="FHI360_Logo_Horiz_tag_4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78976" y="6083301"/>
            <a:ext cx="165735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userDrawn="1"/>
        </p:nvSpPr>
        <p:spPr>
          <a:xfrm>
            <a:off x="0" y="-133349"/>
            <a:ext cx="12192000" cy="592531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userDrawn="1"/>
        </p:nvSpPr>
        <p:spPr>
          <a:xfrm>
            <a:off x="9821333" y="0"/>
            <a:ext cx="1761067" cy="1079500"/>
          </a:xfrm>
          <a:prstGeom prst="rect">
            <a:avLst/>
          </a:prstGeom>
          <a:solidFill>
            <a:srgbClr val="0048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D0B8E71-956F-4484-BF6B-2C998A313DB3}"/>
              </a:ext>
            </a:extLst>
          </p:cNvPr>
          <p:cNvPicPr>
            <a:picLocks noChangeAspect="1"/>
          </p:cNvPicPr>
          <p:nvPr userDrawn="1"/>
        </p:nvPicPr>
        <p:blipFill>
          <a:blip r:embed="rId3"/>
          <a:stretch>
            <a:fillRect/>
          </a:stretch>
        </p:blipFill>
        <p:spPr>
          <a:xfrm>
            <a:off x="4981575" y="5933741"/>
            <a:ext cx="1114426" cy="825561"/>
          </a:xfrm>
          <a:prstGeom prst="rect">
            <a:avLst/>
          </a:prstGeom>
        </p:spPr>
      </p:pic>
      <p:pic>
        <p:nvPicPr>
          <p:cNvPr id="9" name="Picture 8" descr="http://upload.wikimedia.org/wikipedia/commons/f/f8/USAIDlogo.jpg">
            <a:extLst>
              <a:ext uri="{FF2B5EF4-FFF2-40B4-BE49-F238E27FC236}">
                <a16:creationId xmlns:a16="http://schemas.microsoft.com/office/drawing/2014/main" id="{BCB88CE2-1523-4850-8872-4EC6792D9951}"/>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3825" y="6021105"/>
            <a:ext cx="2407852" cy="670075"/>
          </a:xfrm>
          <a:prstGeom prst="rect">
            <a:avLst/>
          </a:prstGeom>
          <a:noFill/>
          <a:ln>
            <a:noFill/>
          </a:ln>
        </p:spPr>
      </p:pic>
    </p:spTree>
    <p:extLst>
      <p:ext uri="{BB962C8B-B14F-4D97-AF65-F5344CB8AC3E}">
        <p14:creationId xmlns:p14="http://schemas.microsoft.com/office/powerpoint/2010/main" val="139527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buClr>
                <a:srgbClr val="279FCE"/>
              </a:buClr>
              <a:defRPr sz="2800"/>
            </a:lvl1pPr>
            <a:lvl2pPr>
              <a:buClr>
                <a:srgbClr val="279FCE"/>
              </a:buClr>
              <a:defRPr sz="2400"/>
            </a:lvl2pPr>
            <a:lvl3pPr>
              <a:buClr>
                <a:srgbClr val="279FCE"/>
              </a:buClr>
              <a:defRPr sz="2000"/>
            </a:lvl3pPr>
            <a:lvl4pPr>
              <a:buClr>
                <a:srgbClr val="279FCE"/>
              </a:buClr>
              <a:defRPr sz="1800"/>
            </a:lvl4pPr>
            <a:lvl5pPr>
              <a:buClr>
                <a:srgbClr val="279FCE"/>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buClr>
                <a:srgbClr val="279FCE"/>
              </a:buClr>
              <a:defRPr sz="2800"/>
            </a:lvl1pPr>
            <a:lvl2pPr>
              <a:buClr>
                <a:srgbClr val="279FCE"/>
              </a:buClr>
              <a:defRPr sz="2400"/>
            </a:lvl2pPr>
            <a:lvl3pPr>
              <a:buClr>
                <a:srgbClr val="279FCE"/>
              </a:buClr>
              <a:defRPr sz="2000"/>
            </a:lvl3pPr>
            <a:lvl4pPr>
              <a:buClr>
                <a:srgbClr val="279FCE"/>
              </a:buClr>
              <a:defRPr sz="1800"/>
            </a:lvl4pPr>
            <a:lvl5pPr>
              <a:buClr>
                <a:srgbClr val="279FCE"/>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
          <p:cNvSpPr>
            <a:spLocks noGrp="1"/>
          </p:cNvSpPr>
          <p:nvPr>
            <p:ph type="sldNum" sz="quarter" idx="10"/>
          </p:nvPr>
        </p:nvSpPr>
        <p:spPr/>
        <p:txBody>
          <a:bodyPr/>
          <a:lstStyle>
            <a:lvl1pPr>
              <a:defRPr/>
            </a:lvl1pPr>
          </a:lstStyle>
          <a:p>
            <a:pPr>
              <a:defRPr/>
            </a:pPr>
            <a:fld id="{FEF22BF4-E4CF-45A2-8CAB-2CEA7D4850F7}" type="slidenum">
              <a:rPr lang="en-US"/>
              <a:pPr>
                <a:defRPr/>
              </a:pPr>
              <a:t>‹#›</a:t>
            </a:fld>
            <a:endParaRPr lang="en-US"/>
          </a:p>
        </p:txBody>
      </p:sp>
    </p:spTree>
    <p:extLst>
      <p:ext uri="{BB962C8B-B14F-4D97-AF65-F5344CB8AC3E}">
        <p14:creationId xmlns:p14="http://schemas.microsoft.com/office/powerpoint/2010/main" val="3031098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HI 360 Divider Slide">
    <p:spTree>
      <p:nvGrpSpPr>
        <p:cNvPr id="1" name=""/>
        <p:cNvGrpSpPr/>
        <p:nvPr/>
      </p:nvGrpSpPr>
      <p:grpSpPr>
        <a:xfrm>
          <a:off x="0" y="0"/>
          <a:ext cx="0" cy="0"/>
          <a:chOff x="0" y="0"/>
          <a:chExt cx="0" cy="0"/>
        </a:xfrm>
      </p:grpSpPr>
      <p:sp>
        <p:nvSpPr>
          <p:cNvPr id="3" name="Rectangle 2"/>
          <p:cNvSpPr/>
          <p:nvPr userDrawn="1"/>
        </p:nvSpPr>
        <p:spPr>
          <a:xfrm>
            <a:off x="0" y="-9525"/>
            <a:ext cx="12192000" cy="6888163"/>
          </a:xfrm>
          <a:prstGeom prst="rect">
            <a:avLst/>
          </a:prstGeom>
          <a:gradFill>
            <a:gsLst>
              <a:gs pos="1000">
                <a:schemeClr val="accent5"/>
              </a:gs>
              <a:gs pos="31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6" descr="FHI360_Logo_Horiz_tag_4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3101" y="6173788"/>
            <a:ext cx="1090084"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userDrawn="1"/>
        </p:nvSpPr>
        <p:spPr>
          <a:xfrm flipV="1">
            <a:off x="0" y="6691313"/>
            <a:ext cx="12253384" cy="195262"/>
          </a:xfrm>
          <a:prstGeom prst="rect">
            <a:avLst/>
          </a:prstGeom>
          <a:solidFill>
            <a:srgbClr val="279F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6" name="Rectangle 5"/>
          <p:cNvSpPr/>
          <p:nvPr userDrawn="1"/>
        </p:nvSpPr>
        <p:spPr>
          <a:xfrm>
            <a:off x="0" y="984250"/>
            <a:ext cx="12192000" cy="6350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8" name="Title 1"/>
          <p:cNvSpPr>
            <a:spLocks noGrp="1"/>
          </p:cNvSpPr>
          <p:nvPr>
            <p:ph type="title"/>
          </p:nvPr>
        </p:nvSpPr>
        <p:spPr>
          <a:xfrm>
            <a:off x="609600" y="0"/>
            <a:ext cx="7571317" cy="992188"/>
          </a:xfrm>
          <a:prstGeom prst="rect">
            <a:avLst/>
          </a:prstGeom>
        </p:spPr>
        <p:txBody>
          <a:bodyPr/>
          <a:lstStyle>
            <a:lvl1pPr>
              <a:defRPr lang="en-US" sz="2800" b="1" kern="1200" dirty="0">
                <a:solidFill>
                  <a:srgbClr val="717074"/>
                </a:solidFill>
                <a:latin typeface="+mn-lt"/>
                <a:ea typeface="+mj-ea"/>
                <a:cs typeface="+mj-cs"/>
              </a:defRPr>
            </a:lvl1pPr>
          </a:lstStyle>
          <a:p>
            <a:pPr lvl="0"/>
            <a:r>
              <a:rPr lang="en-US"/>
              <a:t>Click to edit Master title style</a:t>
            </a:r>
          </a:p>
        </p:txBody>
      </p:sp>
      <p:sp>
        <p:nvSpPr>
          <p:cNvPr id="7" name="Slide Number Placeholder 3"/>
          <p:cNvSpPr>
            <a:spLocks noGrp="1"/>
          </p:cNvSpPr>
          <p:nvPr>
            <p:ph type="sldNum" sz="quarter" idx="10"/>
          </p:nvPr>
        </p:nvSpPr>
        <p:spPr>
          <a:xfrm>
            <a:off x="10938934" y="6678614"/>
            <a:ext cx="791633" cy="217487"/>
          </a:xfrm>
        </p:spPr>
        <p:txBody>
          <a:bodyPr/>
          <a:lstStyle>
            <a:lvl1pPr algn="r">
              <a:defRPr sz="1200" b="1">
                <a:solidFill>
                  <a:schemeClr val="bg1"/>
                </a:solidFill>
                <a:latin typeface="+mn-lt"/>
              </a:defRPr>
            </a:lvl1pPr>
          </a:lstStyle>
          <a:p>
            <a:pPr>
              <a:defRPr/>
            </a:pPr>
            <a:fld id="{8655BFEC-5ADD-47FB-B7ED-2CCFEAFDA482}" type="slidenum">
              <a:rPr lang="en-US"/>
              <a:pPr>
                <a:defRPr/>
              </a:pPr>
              <a:t>‹#›</a:t>
            </a:fld>
            <a:endParaRPr lang="en-US"/>
          </a:p>
        </p:txBody>
      </p:sp>
    </p:spTree>
    <p:extLst>
      <p:ext uri="{BB962C8B-B14F-4D97-AF65-F5344CB8AC3E}">
        <p14:creationId xmlns:p14="http://schemas.microsoft.com/office/powerpoint/2010/main" val="4209105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171696"/>
            <a:ext cx="7315200" cy="355587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2"/>
          <p:cNvSpPr>
            <a:spLocks noGrp="1"/>
          </p:cNvSpPr>
          <p:nvPr>
            <p:ph type="sldNum" sz="quarter" idx="10"/>
          </p:nvPr>
        </p:nvSpPr>
        <p:spPr/>
        <p:txBody>
          <a:bodyPr/>
          <a:lstStyle>
            <a:lvl1pPr>
              <a:defRPr/>
            </a:lvl1pPr>
          </a:lstStyle>
          <a:p>
            <a:pPr>
              <a:defRPr/>
            </a:pPr>
            <a:fld id="{498FE2AC-756B-4028-B152-B8873C9E91D4}" type="slidenum">
              <a:rPr lang="en-US"/>
              <a:pPr>
                <a:defRPr/>
              </a:pPr>
              <a:t>‹#›</a:t>
            </a:fld>
            <a:endParaRPr lang="en-US"/>
          </a:p>
        </p:txBody>
      </p:sp>
    </p:spTree>
    <p:extLst>
      <p:ext uri="{BB962C8B-B14F-4D97-AF65-F5344CB8AC3E}">
        <p14:creationId xmlns:p14="http://schemas.microsoft.com/office/powerpoint/2010/main" val="1310462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CCDC-14F2-43C2-8D58-1D53B753E8E7}"/>
              </a:ext>
            </a:extLst>
          </p:cNvPr>
          <p:cNvSpPr>
            <a:spLocks noGrp="1"/>
          </p:cNvSpPr>
          <p:nvPr>
            <p:ph type="title"/>
          </p:nvPr>
        </p:nvSpPr>
        <p:spPr/>
        <p:txBody>
          <a:bodyPr/>
          <a:lstStyle/>
          <a:p>
            <a:r>
              <a:rPr lang="en-US"/>
              <a:t>Click to edit Master title style</a:t>
            </a:r>
            <a:endParaRPr lang="x-none"/>
          </a:p>
        </p:txBody>
      </p:sp>
      <p:sp>
        <p:nvSpPr>
          <p:cNvPr id="3" name="Slide Number Placeholder 2">
            <a:extLst>
              <a:ext uri="{FF2B5EF4-FFF2-40B4-BE49-F238E27FC236}">
                <a16:creationId xmlns:a16="http://schemas.microsoft.com/office/drawing/2014/main" id="{C6F5A691-F5B4-4C36-B264-0683E3777349}"/>
              </a:ext>
            </a:extLst>
          </p:cNvPr>
          <p:cNvSpPr>
            <a:spLocks noGrp="1"/>
          </p:cNvSpPr>
          <p:nvPr>
            <p:ph type="sldNum" sz="quarter" idx="10"/>
          </p:nvPr>
        </p:nvSpPr>
        <p:spPr/>
        <p:txBody>
          <a:bodyPr/>
          <a:lstStyle/>
          <a:p>
            <a:pPr>
              <a:defRPr/>
            </a:pPr>
            <a:fld id="{3EE23A90-A035-47CE-A24B-D9E0E97B7F74}" type="slidenum">
              <a:rPr lang="en-US" smtClean="0"/>
              <a:pPr>
                <a:defRPr/>
              </a:pPr>
              <a:t>‹#›</a:t>
            </a:fld>
            <a:endParaRPr lang="en-US"/>
          </a:p>
        </p:txBody>
      </p:sp>
    </p:spTree>
    <p:extLst>
      <p:ext uri="{BB962C8B-B14F-4D97-AF65-F5344CB8AC3E}">
        <p14:creationId xmlns:p14="http://schemas.microsoft.com/office/powerpoint/2010/main" val="2799216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D146-D05B-43DE-B5C1-91590DC77A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5C411A-F591-4A2D-A7F4-20E2C34D2E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21DDA-3C23-44F0-9950-824BF1AE0FC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78547A5-BE7B-4094-88AF-5F62071694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3394F3-9686-4CEE-90D3-16D1985D33C3}"/>
              </a:ext>
            </a:extLst>
          </p:cNvPr>
          <p:cNvSpPr>
            <a:spLocks noGrp="1"/>
          </p:cNvSpPr>
          <p:nvPr>
            <p:ph type="sldNum" sz="quarter" idx="12"/>
          </p:nvPr>
        </p:nvSpPr>
        <p:spPr/>
        <p:txBody>
          <a:bodyPr/>
          <a:lstStyle/>
          <a:p>
            <a:fld id="{38DC461A-E1D3-4388-95F6-DD7B398ABA6E}" type="slidenum">
              <a:rPr lang="en-US" smtClean="0"/>
              <a:pPr/>
              <a:t>‹#›</a:t>
            </a:fld>
            <a:endParaRPr lang="en-US"/>
          </a:p>
        </p:txBody>
      </p:sp>
    </p:spTree>
    <p:extLst>
      <p:ext uri="{BB962C8B-B14F-4D97-AF65-F5344CB8AC3E}">
        <p14:creationId xmlns:p14="http://schemas.microsoft.com/office/powerpoint/2010/main" val="346194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E0717-A748-4FB6-ABED-88E7FFA4D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0CFAF6-E4B4-494E-B3F1-B9340CE42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81E0A-D068-408D-AAA8-7244F11C704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284D500-66E1-45F9-A7CA-92201EE87D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13A080-BC80-4335-B2CD-F28D53EEEBD6}"/>
              </a:ext>
            </a:extLst>
          </p:cNvPr>
          <p:cNvSpPr>
            <a:spLocks noGrp="1"/>
          </p:cNvSpPr>
          <p:nvPr>
            <p:ph type="sldNum" sz="quarter" idx="12"/>
          </p:nvPr>
        </p:nvSpPr>
        <p:spPr/>
        <p:txBody>
          <a:bodyPr/>
          <a:lstStyle/>
          <a:p>
            <a:fld id="{38DC461A-E1D3-4388-95F6-DD7B398ABA6E}" type="slidenum">
              <a:rPr lang="en-US" smtClean="0"/>
              <a:pPr/>
              <a:t>‹#›</a:t>
            </a:fld>
            <a:endParaRPr lang="en-US"/>
          </a:p>
        </p:txBody>
      </p:sp>
    </p:spTree>
    <p:extLst>
      <p:ext uri="{BB962C8B-B14F-4D97-AF65-F5344CB8AC3E}">
        <p14:creationId xmlns:p14="http://schemas.microsoft.com/office/powerpoint/2010/main" val="1776831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B5B49-CF8A-47D9-B8A7-2A7C5358C3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366BD3-C034-4011-A27C-1E638E7F0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3BAFE-AA3D-47F8-A5B1-2941541C713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A82B104-6C7E-4C3B-B772-FB35FA474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335F5A-FE94-4E87-ADF0-17BD18CE672A}"/>
              </a:ext>
            </a:extLst>
          </p:cNvPr>
          <p:cNvSpPr>
            <a:spLocks noGrp="1"/>
          </p:cNvSpPr>
          <p:nvPr>
            <p:ph type="sldNum" sz="quarter" idx="12"/>
          </p:nvPr>
        </p:nvSpPr>
        <p:spPr/>
        <p:txBody>
          <a:bodyPr/>
          <a:lstStyle/>
          <a:p>
            <a:fld id="{38DC461A-E1D3-4388-95F6-DD7B398ABA6E}" type="slidenum">
              <a:rPr lang="en-US" smtClean="0"/>
              <a:pPr/>
              <a:t>‹#›</a:t>
            </a:fld>
            <a:endParaRPr lang="en-US"/>
          </a:p>
        </p:txBody>
      </p:sp>
    </p:spTree>
    <p:extLst>
      <p:ext uri="{BB962C8B-B14F-4D97-AF65-F5344CB8AC3E}">
        <p14:creationId xmlns:p14="http://schemas.microsoft.com/office/powerpoint/2010/main" val="781866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1E945-52AB-4E6B-A692-F64C6C65B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760A5-11A5-4286-AB0E-62D68BD6D8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3F235-FB29-4EC1-A0D0-640CC67E16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39F52C-5246-44C9-86E6-7F2D5AA563F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507DF26-9D7F-4744-A302-760BD03EE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8BA7D5-3DE7-40C2-A665-8CECB69550A6}"/>
              </a:ext>
            </a:extLst>
          </p:cNvPr>
          <p:cNvSpPr>
            <a:spLocks noGrp="1"/>
          </p:cNvSpPr>
          <p:nvPr>
            <p:ph type="sldNum" sz="quarter" idx="12"/>
          </p:nvPr>
        </p:nvSpPr>
        <p:spPr/>
        <p:txBody>
          <a:bodyPr/>
          <a:lstStyle/>
          <a:p>
            <a:fld id="{38DC461A-E1D3-4388-95F6-DD7B398ABA6E}" type="slidenum">
              <a:rPr lang="en-US" smtClean="0"/>
              <a:pPr/>
              <a:t>‹#›</a:t>
            </a:fld>
            <a:endParaRPr lang="en-US"/>
          </a:p>
        </p:txBody>
      </p:sp>
    </p:spTree>
    <p:extLst>
      <p:ext uri="{BB962C8B-B14F-4D97-AF65-F5344CB8AC3E}">
        <p14:creationId xmlns:p14="http://schemas.microsoft.com/office/powerpoint/2010/main" val="77679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2C8BB-2875-4F35-9590-6787D7F70A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4406FF-6168-4C3B-8984-1A59BF40A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F80502-4C0E-4997-8E60-9A54055EA5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F6DA1F-E47D-465B-ABC8-4D8F0E84B2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B37CED-6F19-4FBD-A565-99649CCF22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A44B7A-4A0A-46FF-A090-DB49D1B40A1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4C5E957-D7CA-47D4-A9D8-8122C1C7A8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1ABD376-03EF-4A66-AB55-4630423F5D39}"/>
              </a:ext>
            </a:extLst>
          </p:cNvPr>
          <p:cNvSpPr>
            <a:spLocks noGrp="1"/>
          </p:cNvSpPr>
          <p:nvPr>
            <p:ph type="sldNum" sz="quarter" idx="12"/>
          </p:nvPr>
        </p:nvSpPr>
        <p:spPr/>
        <p:txBody>
          <a:bodyPr/>
          <a:lstStyle/>
          <a:p>
            <a:fld id="{38DC461A-E1D3-4388-95F6-DD7B398ABA6E}" type="slidenum">
              <a:rPr lang="en-US" smtClean="0"/>
              <a:pPr/>
              <a:t>‹#›</a:t>
            </a:fld>
            <a:endParaRPr lang="en-US"/>
          </a:p>
        </p:txBody>
      </p:sp>
    </p:spTree>
    <p:extLst>
      <p:ext uri="{BB962C8B-B14F-4D97-AF65-F5344CB8AC3E}">
        <p14:creationId xmlns:p14="http://schemas.microsoft.com/office/powerpoint/2010/main" val="3889095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B52E-0E23-4E37-A304-E5895AF3CD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75068A-529F-4E91-A596-7F8E498A042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99716D9-D347-47F1-933E-FDE2DF957D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46539D-5291-425D-9B2F-DABC09D802A7}"/>
              </a:ext>
            </a:extLst>
          </p:cNvPr>
          <p:cNvSpPr>
            <a:spLocks noGrp="1"/>
          </p:cNvSpPr>
          <p:nvPr>
            <p:ph type="sldNum" sz="quarter" idx="12"/>
          </p:nvPr>
        </p:nvSpPr>
        <p:spPr/>
        <p:txBody>
          <a:bodyPr/>
          <a:lstStyle/>
          <a:p>
            <a:fld id="{38DC461A-E1D3-4388-95F6-DD7B398ABA6E}" type="slidenum">
              <a:rPr lang="en-US" smtClean="0"/>
              <a:pPr/>
              <a:t>‹#›</a:t>
            </a:fld>
            <a:endParaRPr lang="en-US"/>
          </a:p>
        </p:txBody>
      </p:sp>
    </p:spTree>
    <p:extLst>
      <p:ext uri="{BB962C8B-B14F-4D97-AF65-F5344CB8AC3E}">
        <p14:creationId xmlns:p14="http://schemas.microsoft.com/office/powerpoint/2010/main" val="2005193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userDrawn="1"/>
        </p:nvPicPr>
        <p:blipFill rotWithShape="1">
          <a:blip r:embed="rId2">
            <a:alphaModFix amt="40000"/>
          </a:blip>
          <a:srcRect r="50248" b="50000"/>
          <a:stretch/>
        </p:blipFill>
        <p:spPr>
          <a:xfrm rot="16200000">
            <a:off x="8625264" y="-293275"/>
            <a:ext cx="3273461" cy="3860012"/>
          </a:xfrm>
          <a:prstGeom prst="rect">
            <a:avLst/>
          </a:prstGeom>
        </p:spPr>
      </p:pic>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38452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595C9-EFE0-40A0-BDC0-0DCCA217282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E7911F9-801F-48C5-97D2-5DA989615E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D4442D-916E-4064-A735-09D10A127CCE}"/>
              </a:ext>
            </a:extLst>
          </p:cNvPr>
          <p:cNvSpPr>
            <a:spLocks noGrp="1"/>
          </p:cNvSpPr>
          <p:nvPr>
            <p:ph type="sldNum" sz="quarter" idx="12"/>
          </p:nvPr>
        </p:nvSpPr>
        <p:spPr/>
        <p:txBody>
          <a:bodyPr/>
          <a:lstStyle/>
          <a:p>
            <a:fld id="{38DC461A-E1D3-4388-95F6-DD7B398ABA6E}" type="slidenum">
              <a:rPr lang="en-US" smtClean="0"/>
              <a:pPr/>
              <a:t>‹#›</a:t>
            </a:fld>
            <a:endParaRPr lang="en-US"/>
          </a:p>
        </p:txBody>
      </p:sp>
    </p:spTree>
    <p:extLst>
      <p:ext uri="{BB962C8B-B14F-4D97-AF65-F5344CB8AC3E}">
        <p14:creationId xmlns:p14="http://schemas.microsoft.com/office/powerpoint/2010/main" val="1835362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1EB4-B32A-4FA0-A87F-4F1ACF488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F1617B-1DCC-402A-9D19-8E2599D580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B8FF52-3CA8-48EC-A74F-CC48C814D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D9FFD5-244B-4D06-A6EE-85E7C90691A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3595D27-3C18-4841-9AB8-43D652523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FF0C02-0264-4328-BE2E-BB749959E81D}"/>
              </a:ext>
            </a:extLst>
          </p:cNvPr>
          <p:cNvSpPr>
            <a:spLocks noGrp="1"/>
          </p:cNvSpPr>
          <p:nvPr>
            <p:ph type="sldNum" sz="quarter" idx="12"/>
          </p:nvPr>
        </p:nvSpPr>
        <p:spPr/>
        <p:txBody>
          <a:bodyPr/>
          <a:lstStyle/>
          <a:p>
            <a:fld id="{38DC461A-E1D3-4388-95F6-DD7B398ABA6E}" type="slidenum">
              <a:rPr lang="en-US" smtClean="0"/>
              <a:pPr/>
              <a:t>‹#›</a:t>
            </a:fld>
            <a:endParaRPr lang="en-US"/>
          </a:p>
        </p:txBody>
      </p:sp>
    </p:spTree>
    <p:extLst>
      <p:ext uri="{BB962C8B-B14F-4D97-AF65-F5344CB8AC3E}">
        <p14:creationId xmlns:p14="http://schemas.microsoft.com/office/powerpoint/2010/main" val="1401208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CFD31-0248-4BB4-96D0-D75193B6F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A1AF19-2D3A-4793-80B9-6180DD8B11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DD6C81-6E2C-43A2-A671-BFA6A38DD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0E5DDC-6C76-4D13-8435-E6FE78F8286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16F63C9-AE68-46BA-A35F-138148A73A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283EBA-D476-4DA8-8076-45839C51F793}"/>
              </a:ext>
            </a:extLst>
          </p:cNvPr>
          <p:cNvSpPr>
            <a:spLocks noGrp="1"/>
          </p:cNvSpPr>
          <p:nvPr>
            <p:ph type="sldNum" sz="quarter" idx="12"/>
          </p:nvPr>
        </p:nvSpPr>
        <p:spPr/>
        <p:txBody>
          <a:bodyPr/>
          <a:lstStyle/>
          <a:p>
            <a:fld id="{38DC461A-E1D3-4388-95F6-DD7B398ABA6E}" type="slidenum">
              <a:rPr lang="en-US" smtClean="0"/>
              <a:pPr/>
              <a:t>‹#›</a:t>
            </a:fld>
            <a:endParaRPr lang="en-US"/>
          </a:p>
        </p:txBody>
      </p:sp>
    </p:spTree>
    <p:extLst>
      <p:ext uri="{BB962C8B-B14F-4D97-AF65-F5344CB8AC3E}">
        <p14:creationId xmlns:p14="http://schemas.microsoft.com/office/powerpoint/2010/main" val="1605286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14208-745C-4DC2-A43B-38102B813A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FACF0A-A3DB-47A2-AC34-C7C391B7A0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0AB3B-8C91-4DD1-8F75-5E082509E94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C335B0-962E-4BDA-B4B4-E529F5AB4B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ADA73B-7A61-4568-9659-BC7994DFC6CC}"/>
              </a:ext>
            </a:extLst>
          </p:cNvPr>
          <p:cNvSpPr>
            <a:spLocks noGrp="1"/>
          </p:cNvSpPr>
          <p:nvPr>
            <p:ph type="sldNum" sz="quarter" idx="12"/>
          </p:nvPr>
        </p:nvSpPr>
        <p:spPr/>
        <p:txBody>
          <a:bodyPr/>
          <a:lstStyle/>
          <a:p>
            <a:fld id="{38DC461A-E1D3-4388-95F6-DD7B398ABA6E}" type="slidenum">
              <a:rPr lang="en-US" smtClean="0"/>
              <a:pPr/>
              <a:t>‹#›</a:t>
            </a:fld>
            <a:endParaRPr lang="en-US"/>
          </a:p>
        </p:txBody>
      </p:sp>
    </p:spTree>
    <p:extLst>
      <p:ext uri="{BB962C8B-B14F-4D97-AF65-F5344CB8AC3E}">
        <p14:creationId xmlns:p14="http://schemas.microsoft.com/office/powerpoint/2010/main" val="1677967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1BD8B-AAE9-4225-AEDB-6FA533C7D0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EF7830-6CD6-4682-BF81-01005FF280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2DBCF-F8CE-4E45-94E4-8FED87CBC1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83EB100-AC3B-494A-98B2-068BCB429E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C86229-66B1-42D7-9F2F-695E2623CE44}"/>
              </a:ext>
            </a:extLst>
          </p:cNvPr>
          <p:cNvSpPr>
            <a:spLocks noGrp="1"/>
          </p:cNvSpPr>
          <p:nvPr>
            <p:ph type="sldNum" sz="quarter" idx="12"/>
          </p:nvPr>
        </p:nvSpPr>
        <p:spPr/>
        <p:txBody>
          <a:bodyPr/>
          <a:lstStyle/>
          <a:p>
            <a:fld id="{38DC461A-E1D3-4388-95F6-DD7B398ABA6E}" type="slidenum">
              <a:rPr lang="en-US" smtClean="0"/>
              <a:pPr/>
              <a:t>‹#›</a:t>
            </a:fld>
            <a:endParaRPr lang="en-US"/>
          </a:p>
        </p:txBody>
      </p:sp>
    </p:spTree>
    <p:extLst>
      <p:ext uri="{BB962C8B-B14F-4D97-AF65-F5344CB8AC3E}">
        <p14:creationId xmlns:p14="http://schemas.microsoft.com/office/powerpoint/2010/main" val="167630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BB5FE-399F-1645-BCE9-2AA73BDCECF6}"/>
              </a:ext>
            </a:extLst>
          </p:cNvPr>
          <p:cNvSpPr/>
          <p:nvPr userDrawn="1"/>
        </p:nvSpPr>
        <p:spPr>
          <a:xfrm>
            <a:off x="0" y="0"/>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4556" y="5999126"/>
            <a:ext cx="2067183" cy="636056"/>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E98745FC-FEB0-4F4F-861E-E6A1FC227B58}"/>
              </a:ext>
            </a:extLst>
          </p:cNvPr>
          <p:cNvPicPr>
            <a:picLocks noChangeAspect="1"/>
          </p:cNvPicPr>
          <p:nvPr userDrawn="1"/>
        </p:nvPicPr>
        <p:blipFill>
          <a:blip r:embed="rId3"/>
          <a:stretch>
            <a:fillRect/>
          </a:stretch>
        </p:blipFill>
        <p:spPr>
          <a:xfrm>
            <a:off x="1187069" y="5796503"/>
            <a:ext cx="1430383" cy="841402"/>
          </a:xfrm>
          <a:prstGeom prst="rect">
            <a:avLst/>
          </a:prstGeom>
        </p:spPr>
      </p:pic>
      <p:sp>
        <p:nvSpPr>
          <p:cNvPr id="19" name="Rectangle 18">
            <a:extLst>
              <a:ext uri="{FF2B5EF4-FFF2-40B4-BE49-F238E27FC236}">
                <a16:creationId xmlns:a16="http://schemas.microsoft.com/office/drawing/2014/main" id="{B0BC728C-7529-1048-8009-BAF6710FC242}"/>
              </a:ext>
            </a:extLst>
          </p:cNvPr>
          <p:cNvSpPr/>
          <p:nvPr userDrawn="1"/>
        </p:nvSpPr>
        <p:spPr>
          <a:xfrm>
            <a:off x="1759143" y="37054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30D12AA-A1FC-F342-BC7F-23897ECCADBB}"/>
              </a:ext>
            </a:extLst>
          </p:cNvPr>
          <p:cNvPicPr/>
          <p:nvPr userDrawn="1"/>
        </p:nvPicPr>
        <p:blipFill rotWithShape="1">
          <a:blip r:embed="rId4">
            <a:alphaModFix/>
            <a:extLst>
              <a:ext uri="{28A0092B-C50C-407E-A947-70E740481C1C}">
                <a14:useLocalDpi xmlns:a14="http://schemas.microsoft.com/office/drawing/2010/main" val="0"/>
              </a:ext>
            </a:extLst>
          </a:blip>
          <a:srcRect t="36352" r="38913"/>
          <a:stretch/>
        </p:blipFill>
        <p:spPr bwMode="auto">
          <a:xfrm>
            <a:off x="9599271" y="0"/>
            <a:ext cx="2592729" cy="2691747"/>
          </a:xfrm>
          <a:prstGeom prst="rect">
            <a:avLst/>
          </a:prstGeom>
          <a:noFill/>
          <a:ln>
            <a:noFill/>
          </a:ln>
        </p:spPr>
      </p:pic>
      <p:sp>
        <p:nvSpPr>
          <p:cNvPr id="21" name="Title 1">
            <a:extLst>
              <a:ext uri="{FF2B5EF4-FFF2-40B4-BE49-F238E27FC236}">
                <a16:creationId xmlns:a16="http://schemas.microsoft.com/office/drawing/2014/main" id="{5F1B06FC-A0B9-AB49-AAFE-310A4E5ECEB0}"/>
              </a:ext>
            </a:extLst>
          </p:cNvPr>
          <p:cNvSpPr>
            <a:spLocks noGrp="1"/>
          </p:cNvSpPr>
          <p:nvPr>
            <p:ph type="ctrTitle" hasCustomPrompt="1"/>
          </p:nvPr>
        </p:nvSpPr>
        <p:spPr>
          <a:xfrm>
            <a:off x="1759143" y="1276916"/>
            <a:ext cx="8216348" cy="1292846"/>
          </a:xfrm>
        </p:spPr>
        <p:txBody>
          <a:bodyPr anchor="b">
            <a:normAutofit/>
          </a:bodyPr>
          <a:lstStyle>
            <a:lvl1pPr algn="l">
              <a:defRPr sz="3600" b="1" i="0">
                <a:solidFill>
                  <a:srgbClr val="DEEBF7"/>
                </a:solidFill>
                <a:latin typeface="Arial" panose="020B0604020202020204" pitchFamily="34" charset="0"/>
                <a:cs typeface="Arial" panose="020B0604020202020204" pitchFamily="34" charset="0"/>
              </a:defRPr>
            </a:lvl1pPr>
          </a:lstStyle>
          <a:p>
            <a:r>
              <a:rPr lang="en-US"/>
              <a:t>Title of the document goes here—the font is Arial 36pt, Bold, Blue-gray</a:t>
            </a:r>
          </a:p>
        </p:txBody>
      </p:sp>
      <p:sp>
        <p:nvSpPr>
          <p:cNvPr id="22" name="Subtitle 2">
            <a:extLst>
              <a:ext uri="{FF2B5EF4-FFF2-40B4-BE49-F238E27FC236}">
                <a16:creationId xmlns:a16="http://schemas.microsoft.com/office/drawing/2014/main" id="{DC0382FE-4D36-024F-8483-69234F9E3E56}"/>
              </a:ext>
            </a:extLst>
          </p:cNvPr>
          <p:cNvSpPr>
            <a:spLocks noGrp="1"/>
          </p:cNvSpPr>
          <p:nvPr>
            <p:ph type="subTitle" idx="1" hasCustomPrompt="1"/>
          </p:nvPr>
        </p:nvSpPr>
        <p:spPr>
          <a:xfrm>
            <a:off x="1759143" y="2799841"/>
            <a:ext cx="8216348" cy="655879"/>
          </a:xfrm>
        </p:spPr>
        <p:txBody>
          <a:bodyPr>
            <a:normAutofit/>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LINE 1, ARIAL REGULAR, 20PT, EXPANDED</a:t>
            </a:r>
          </a:p>
        </p:txBody>
      </p:sp>
      <p:pic>
        <p:nvPicPr>
          <p:cNvPr id="23" name="Picture 22">
            <a:extLst>
              <a:ext uri="{FF2B5EF4-FFF2-40B4-BE49-F238E27FC236}">
                <a16:creationId xmlns:a16="http://schemas.microsoft.com/office/drawing/2014/main" id="{59F15D0C-8700-8E4B-991C-FFA0A2D70488}"/>
              </a:ext>
            </a:extLst>
          </p:cNvPr>
          <p:cNvPicPr/>
          <p:nvPr userDrawn="1"/>
        </p:nvPicPr>
        <p:blipFill rotWithShape="1">
          <a:blip r:embed="rId4">
            <a:alphaModFix/>
            <a:extLst>
              <a:ext uri="{28A0092B-C50C-407E-A947-70E740481C1C}">
                <a14:useLocalDpi xmlns:a14="http://schemas.microsoft.com/office/drawing/2010/main" val="0"/>
              </a:ext>
            </a:extLst>
          </a:blip>
          <a:srcRect l="123" t="54602" r="55624" b="-475"/>
          <a:stretch/>
        </p:blipFill>
        <p:spPr bwMode="auto">
          <a:xfrm rot="10800000">
            <a:off x="-1" y="3856525"/>
            <a:ext cx="1878228" cy="1939977"/>
          </a:xfrm>
          <a:prstGeom prst="rect">
            <a:avLst/>
          </a:prstGeom>
          <a:noFill/>
          <a:ln>
            <a:noFill/>
          </a:ln>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1759143" y="3919177"/>
            <a:ext cx="4691277" cy="343899"/>
          </a:xfrm>
        </p:spPr>
        <p:txBody>
          <a:bodyPr>
            <a:noAutofit/>
          </a:bodyPr>
          <a:lstStyle>
            <a:lvl1pPr marL="0" indent="0">
              <a:buNone/>
              <a:defRPr sz="20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1758950" y="4288132"/>
            <a:ext cx="4727575" cy="325438"/>
          </a:xfrm>
        </p:spPr>
        <p:txBody>
          <a:bodyPr>
            <a:noAutofit/>
          </a:bodyPr>
          <a:lstStyle>
            <a:lvl1pPr marL="0" indent="0">
              <a:buNone/>
              <a:defRPr sz="20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5"/>
          <a:stretch>
            <a:fillRect/>
          </a:stretch>
        </p:blipFill>
        <p:spPr>
          <a:xfrm>
            <a:off x="9813793" y="5915677"/>
            <a:ext cx="1107242" cy="740002"/>
          </a:xfrm>
          <a:prstGeom prst="rect">
            <a:avLst/>
          </a:prstGeom>
        </p:spPr>
      </p:pic>
    </p:spTree>
    <p:extLst>
      <p:ext uri="{BB962C8B-B14F-4D97-AF65-F5344CB8AC3E}">
        <p14:creationId xmlns:p14="http://schemas.microsoft.com/office/powerpoint/2010/main" val="872924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rotWithShape="1">
          <a:blip r:embed="rId2"/>
          <a:srcRect l="16978" t="15834" r="19350" b="17045"/>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a:t>SECTIONS TITLE HERE, ARIAL REGULAR, 36PT, ALL CAPS, EXPANDED</a:t>
            </a:r>
          </a:p>
        </p:txBody>
      </p:sp>
    </p:spTree>
    <p:extLst>
      <p:ext uri="{BB962C8B-B14F-4D97-AF65-F5344CB8AC3E}">
        <p14:creationId xmlns:p14="http://schemas.microsoft.com/office/powerpoint/2010/main" val="345625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8543925"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8543925"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7BAB9B2F-F28D-B24A-888B-C4AF3D81D898}"/>
              </a:ext>
            </a:extLst>
          </p:cNvPr>
          <p:cNvPicPr>
            <a:picLocks noChangeAspect="1"/>
          </p:cNvPicPr>
          <p:nvPr userDrawn="1"/>
        </p:nvPicPr>
        <p:blipFill rotWithShape="1">
          <a:blip r:embed="rId2">
            <a:alphaModFix amt="40000"/>
          </a:blip>
          <a:srcRect l="-476" t="-4739" r="45636" b="42707"/>
          <a:stretch/>
        </p:blipFill>
        <p:spPr>
          <a:xfrm rot="16200000">
            <a:off x="8592039" y="20567"/>
            <a:ext cx="3608226" cy="3591697"/>
          </a:xfrm>
          <a:prstGeom prst="rect">
            <a:avLst/>
          </a:prstGeom>
        </p:spPr>
      </p:pic>
    </p:spTree>
    <p:extLst>
      <p:ext uri="{BB962C8B-B14F-4D97-AF65-F5344CB8AC3E}">
        <p14:creationId xmlns:p14="http://schemas.microsoft.com/office/powerpoint/2010/main" val="691139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46802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8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475842" y="3094810"/>
            <a:ext cx="4612871" cy="1273432"/>
          </a:xfrm>
          <a:prstGeom prst="rect">
            <a:avLst/>
          </a:prstGeom>
        </p:spPr>
        <p:txBody>
          <a:bodyPr anchor="t" anchorCtr="0">
            <a:noAutofit/>
          </a:bodyPr>
          <a:lstStyle>
            <a:lvl1pPr>
              <a:defRPr sz="3600" b="1" i="0">
                <a:solidFill>
                  <a:srgbClr val="DEEBF7"/>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734EB123-A9D5-1547-B8E4-C7EBCDB647C4}"/>
              </a:ext>
            </a:extLst>
          </p:cNvPr>
          <p:cNvPicPr>
            <a:picLocks noChangeAspect="1"/>
          </p:cNvPicPr>
          <p:nvPr userDrawn="1"/>
        </p:nvPicPr>
        <p:blipFill rotWithShape="1">
          <a:blip r:embed="rId2">
            <a:alphaModFix amt="14000"/>
          </a:blip>
          <a:srcRect r="50248" b="50000"/>
          <a:stretch/>
        </p:blipFill>
        <p:spPr>
          <a:xfrm rot="10800000">
            <a:off x="0" y="-20736"/>
            <a:ext cx="3273461" cy="2895009"/>
          </a:xfrm>
          <a:prstGeom prst="rect">
            <a:avLst/>
          </a:prstGeom>
        </p:spPr>
      </p:pic>
    </p:spTree>
    <p:extLst>
      <p:ext uri="{BB962C8B-B14F-4D97-AF65-F5344CB8AC3E}">
        <p14:creationId xmlns:p14="http://schemas.microsoft.com/office/powerpoint/2010/main" val="4132421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One">
    <p:spTree>
      <p:nvGrpSpPr>
        <p:cNvPr id="1" name=""/>
        <p:cNvGrpSpPr/>
        <p:nvPr/>
      </p:nvGrpSpPr>
      <p:grpSpPr>
        <a:xfrm>
          <a:off x="0" y="0"/>
          <a:ext cx="0" cy="0"/>
          <a:chOff x="0" y="0"/>
          <a:chExt cx="0" cy="0"/>
        </a:xfrm>
      </p:grpSpPr>
      <p:sp>
        <p:nvSpPr>
          <p:cNvPr id="24" name="PwC Text"/>
          <p:cNvSpPr txBox="1"/>
          <p:nvPr userDrawn="1"/>
        </p:nvSpPr>
        <p:spPr>
          <a:xfrm>
            <a:off x="642852" y="6480001"/>
            <a:ext cx="332509" cy="94550"/>
          </a:xfrm>
          <a:prstGeom prst="rect">
            <a:avLst/>
          </a:prstGeom>
          <a:noFill/>
        </p:spPr>
        <p:txBody>
          <a:bodyPr vert="horz" wrap="none" lIns="0" tIns="0" rIns="0" bIns="0" rtlCol="0" anchor="t" anchorCtr="0">
            <a:noAutofit/>
          </a:bodyPr>
          <a:lstStyle/>
          <a:p>
            <a:pPr>
              <a:lnSpc>
                <a:spcPts val="662"/>
              </a:lnSpc>
            </a:pPr>
            <a:r>
              <a:rPr lang="en-US" sz="530" noProof="1">
                <a:latin typeface="+mn-lt"/>
                <a:cs typeface="Arial" pitchFamily="34" charset="0"/>
              </a:rPr>
              <a:t>PwC</a:t>
            </a:r>
          </a:p>
        </p:txBody>
      </p:sp>
      <p:sp>
        <p:nvSpPr>
          <p:cNvPr id="25" name="Report Date"/>
          <p:cNvSpPr txBox="1"/>
          <p:nvPr userDrawn="1">
            <p:custDataLst>
              <p:tags r:id="rId1"/>
            </p:custDataLst>
          </p:nvPr>
        </p:nvSpPr>
        <p:spPr>
          <a:xfrm>
            <a:off x="11344130" y="6487498"/>
            <a:ext cx="453649" cy="81561"/>
          </a:xfrm>
          <a:prstGeom prst="rect">
            <a:avLst/>
          </a:prstGeom>
          <a:noFill/>
        </p:spPr>
        <p:txBody>
          <a:bodyPr wrap="none" lIns="0" tIns="0" rIns="0" bIns="0" rtlCol="0">
            <a:spAutoFit/>
          </a:bodyPr>
          <a:lstStyle/>
          <a:p>
            <a:pPr indent="-181545" algn="r">
              <a:spcAft>
                <a:spcPts val="596"/>
              </a:spcAft>
            </a:pPr>
            <a:r>
              <a:rPr lang="en-US" sz="530" noProof="1">
                <a:latin typeface="+mn-lt"/>
              </a:rPr>
              <a:t>September 2019</a:t>
            </a:r>
          </a:p>
        </p:txBody>
      </p:sp>
      <p:sp>
        <p:nvSpPr>
          <p:cNvPr id="31" name="Page Number"/>
          <p:cNvSpPr txBox="1"/>
          <p:nvPr userDrawn="1">
            <p:custDataLst>
              <p:tags r:id="rId2"/>
            </p:custDataLst>
          </p:nvPr>
        </p:nvSpPr>
        <p:spPr>
          <a:xfrm>
            <a:off x="11172307" y="6454588"/>
            <a:ext cx="387927" cy="137160"/>
          </a:xfrm>
          <a:prstGeom prst="rect">
            <a:avLst/>
          </a:prstGeom>
          <a:noFill/>
        </p:spPr>
        <p:txBody>
          <a:bodyPr wrap="none" lIns="0" tIns="0" rIns="0" bIns="0" rtlCol="0">
            <a:noAutofit/>
          </a:bodyPr>
          <a:lstStyle/>
          <a:p>
            <a:pPr algn="r">
              <a:lnSpc>
                <a:spcPts val="662"/>
              </a:lnSpc>
            </a:pPr>
            <a:endParaRPr lang="en-US" sz="530" noProof="1"/>
          </a:p>
        </p:txBody>
      </p:sp>
      <p:sp>
        <p:nvSpPr>
          <p:cNvPr id="21" name="Date/Filepath" hidden="1"/>
          <p:cNvSpPr txBox="1"/>
          <p:nvPr userDrawn="1">
            <p:custDataLst>
              <p:tags r:id="rId3"/>
            </p:custDataLst>
          </p:nvPr>
        </p:nvSpPr>
        <p:spPr>
          <a:xfrm>
            <a:off x="3999353" y="297948"/>
            <a:ext cx="7536873" cy="91692"/>
          </a:xfrm>
          <a:prstGeom prst="rect">
            <a:avLst/>
          </a:prstGeom>
          <a:noFill/>
        </p:spPr>
        <p:txBody>
          <a:bodyPr wrap="square" lIns="0" tIns="0" rIns="0" bIns="0" rtlCol="0" anchor="b" anchorCtr="0">
            <a:spAutoFit/>
          </a:bodyPr>
          <a:lstStyle/>
          <a:p>
            <a:pPr algn="r"/>
            <a:r>
              <a:rPr lang="en-US" sz="596" noProof="1"/>
              <a:t>10/04/2019 C:\Users\JGEBERS001\Documents\FEB\PROJECTS\BRS Report Template3.pptx</a:t>
            </a:r>
          </a:p>
        </p:txBody>
      </p:sp>
      <p:sp>
        <p:nvSpPr>
          <p:cNvPr id="19" name="Slide Tags" hidden="1"/>
          <p:cNvSpPr txBox="1"/>
          <p:nvPr userDrawn="1">
            <p:custDataLst>
              <p:tags r:id="rId4"/>
            </p:custDataLst>
          </p:nvPr>
        </p:nvSpPr>
        <p:spPr>
          <a:xfrm>
            <a:off x="0" y="201708"/>
            <a:ext cx="1939637" cy="204351"/>
          </a:xfrm>
          <a:prstGeom prst="rect">
            <a:avLst/>
          </a:prstGeom>
          <a:noFill/>
        </p:spPr>
        <p:txBody>
          <a:bodyPr wrap="square" rtlCol="0">
            <a:spAutoFit/>
          </a:bodyPr>
          <a:lstStyle/>
          <a:p>
            <a:r>
              <a:rPr lang="en-US" sz="728" noProof="1"/>
              <a:t>Slide Tags</a:t>
            </a:r>
          </a:p>
        </p:txBody>
      </p:sp>
      <p:sp>
        <p:nvSpPr>
          <p:cNvPr id="18" name="Google Shape;322;p54"/>
          <p:cNvSpPr txBox="1">
            <a:spLocks noGrp="1"/>
          </p:cNvSpPr>
          <p:nvPr>
            <p:ph type="subTitle" idx="2"/>
          </p:nvPr>
        </p:nvSpPr>
        <p:spPr>
          <a:xfrm>
            <a:off x="609600" y="1083429"/>
            <a:ext cx="10972803" cy="330128"/>
          </a:xfrm>
          <a:prstGeom prst="rect">
            <a:avLst/>
          </a:prstGeom>
          <a:solidFill>
            <a:schemeClr val="bg1">
              <a:lumMod val="95000"/>
            </a:schemeClr>
          </a:solidFill>
          <a:ln>
            <a:noFill/>
          </a:ln>
        </p:spPr>
        <p:txBody>
          <a:bodyPr spcFirstLastPara="1" wrap="square" lIns="72000" tIns="108000" rIns="72000" bIns="108000" anchor="ctr" anchorCtr="0">
            <a:spAutoFit/>
          </a:bodyPr>
          <a:lstStyle>
            <a:lvl1pPr>
              <a:defRPr sz="728" b="0" i="1" kern="1200" dirty="0">
                <a:solidFill>
                  <a:schemeClr val="tx1"/>
                </a:solidFill>
                <a:latin typeface="Georgia" panose="02040502050405020303" pitchFamily="18" charset="0"/>
                <a:ea typeface="+mj-ea"/>
                <a:cs typeface="+mj-cs"/>
              </a:defRPr>
            </a:lvl1pPr>
          </a:lstStyle>
          <a:p>
            <a:pPr marL="0" lvl="0" defTabSz="674258" eaLnBrk="1" latinLnBrk="0" hangingPunct="1">
              <a:spcBef>
                <a:spcPct val="0"/>
              </a:spcBef>
              <a:buClr>
                <a:srgbClr val="000000"/>
              </a:buClr>
            </a:pPr>
            <a:endParaRPr lang="en-US"/>
          </a:p>
        </p:txBody>
      </p:sp>
      <p:sp>
        <p:nvSpPr>
          <p:cNvPr id="20" name="Content Placeholder 2"/>
          <p:cNvSpPr>
            <a:spLocks noGrp="1"/>
          </p:cNvSpPr>
          <p:nvPr>
            <p:ph sz="quarter" idx="24"/>
            <p:custDataLst>
              <p:tags r:id="rId5"/>
            </p:custDataLst>
          </p:nvPr>
        </p:nvSpPr>
        <p:spPr>
          <a:xfrm>
            <a:off x="623741" y="1850131"/>
            <a:ext cx="10958659" cy="4308438"/>
          </a:xfrm>
          <a:prstGeom prst="rect">
            <a:avLst/>
          </a:prstGeom>
        </p:spPr>
        <p:txBody>
          <a:bodyPr vert="horz" lIns="91440" tIns="45720" rIns="91440" bIns="45720" rtlCol="0">
            <a:normAutofit/>
          </a:bodyPr>
          <a:lstStyle>
            <a:lvl1pPr>
              <a:defRPr lang="en-GB" sz="662" noProof="0" dirty="0" smtClean="0">
                <a:latin typeface="+mn-lt"/>
              </a:defRPr>
            </a:lvl1pPr>
            <a:lvl2pPr>
              <a:defRPr lang="en-GB" sz="662" noProof="0" dirty="0" smtClean="0">
                <a:latin typeface="+mn-lt"/>
              </a:defRPr>
            </a:lvl2pPr>
            <a:lvl3pPr>
              <a:defRPr lang="en-GB" sz="662" noProof="0" dirty="0" smtClean="0">
                <a:latin typeface="+mn-lt"/>
              </a:defRPr>
            </a:lvl3pPr>
            <a:lvl4pPr>
              <a:defRPr lang="en-GB" sz="662" noProof="0" dirty="0" smtClean="0">
                <a:latin typeface="+mn-lt"/>
              </a:defRPr>
            </a:lvl4pPr>
            <a:lvl5pPr>
              <a:defRPr lang="en-GB" sz="662" noProof="0" dirty="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Google Shape;321;p54"/>
          <p:cNvSpPr txBox="1">
            <a:spLocks noGrp="1"/>
          </p:cNvSpPr>
          <p:nvPr>
            <p:ph type="title"/>
          </p:nvPr>
        </p:nvSpPr>
        <p:spPr>
          <a:xfrm>
            <a:off x="609600" y="457200"/>
            <a:ext cx="10972800" cy="457200"/>
          </a:xfrm>
          <a:prstGeom prst="rect">
            <a:avLst/>
          </a:prstGeom>
          <a:noFill/>
          <a:ln>
            <a:noFill/>
          </a:ln>
        </p:spPr>
        <p:txBody>
          <a:bodyPr spcFirstLastPara="1" vert="horz" wrap="square" lIns="90000" tIns="0" rIns="0" bIns="0" rtlCol="0" anchor="t" anchorCtr="0">
            <a:normAutofit/>
          </a:bodyPr>
          <a:lstStyle>
            <a:lvl1pPr>
              <a:defRPr sz="1456" dirty="0"/>
            </a:lvl1pPr>
          </a:lstStyle>
          <a:p>
            <a:pPr lvl="0">
              <a:lnSpc>
                <a:spcPct val="85000"/>
              </a:lnSpc>
              <a:spcBef>
                <a:spcPts val="0"/>
              </a:spcBef>
              <a:spcAft>
                <a:spcPts val="0"/>
              </a:spcAft>
              <a:buClr>
                <a:schemeClr val="dk1"/>
              </a:buClr>
              <a:buSzPts val="2800"/>
              <a:buFont typeface="Georgia"/>
            </a:pPr>
            <a:endParaRPr lang="en-US"/>
          </a:p>
        </p:txBody>
      </p:sp>
    </p:spTree>
    <p:extLst>
      <p:ext uri="{BB962C8B-B14F-4D97-AF65-F5344CB8AC3E}">
        <p14:creationId xmlns:p14="http://schemas.microsoft.com/office/powerpoint/2010/main" val="2682187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40416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4058856" y="-1"/>
            <a:ext cx="8133144"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844073" y="597274"/>
            <a:ext cx="6430703" cy="974783"/>
          </a:xfrm>
          <a:prstGeom prst="rect">
            <a:avLst/>
          </a:prstGeom>
        </p:spPr>
        <p:txBody>
          <a:bodyPr/>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4059767" cy="6858001"/>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2" name="Content Placeholder 2"/>
          <p:cNvSpPr>
            <a:spLocks noGrp="1"/>
          </p:cNvSpPr>
          <p:nvPr>
            <p:ph idx="1"/>
          </p:nvPr>
        </p:nvSpPr>
        <p:spPr>
          <a:xfrm>
            <a:off x="4844071" y="1871134"/>
            <a:ext cx="6430703" cy="4622799"/>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02323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71047" y="597274"/>
            <a:ext cx="6430703"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8125429" y="-1"/>
            <a:ext cx="4059767"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4" name="Content Placeholder 2"/>
          <p:cNvSpPr>
            <a:spLocks noGrp="1"/>
          </p:cNvSpPr>
          <p:nvPr>
            <p:ph idx="11"/>
          </p:nvPr>
        </p:nvSpPr>
        <p:spPr>
          <a:xfrm>
            <a:off x="871047" y="1786468"/>
            <a:ext cx="6430703"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532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Special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1F04DB-D97B-774F-8BE5-98481FB18328}"/>
              </a:ext>
            </a:extLst>
          </p:cNvPr>
          <p:cNvSpPr>
            <a:spLocks noGrp="1"/>
          </p:cNvSpPr>
          <p:nvPr>
            <p:ph type="pic" sz="quarter" idx="10"/>
          </p:nvPr>
        </p:nvSpPr>
        <p:spPr>
          <a:xfrm>
            <a:off x="0" y="1"/>
            <a:ext cx="12192000" cy="4182533"/>
          </a:xfrm>
          <a:prstGeom prst="rect">
            <a:avLst/>
          </a:prstGeom>
          <a:solidFill>
            <a:srgbClr val="11254D"/>
          </a:solidFill>
        </p:spPr>
        <p:txBody>
          <a:bodyPr anchor="ctr" anchorCtr="0"/>
          <a:lstStyle>
            <a:lvl1pPr marL="0" indent="0" algn="ctr">
              <a:buNone/>
              <a:defRPr sz="1200">
                <a:solidFill>
                  <a:srgbClr val="577F9F"/>
                </a:solidFill>
              </a:defRPr>
            </a:lvl1pPr>
          </a:lstStyle>
          <a:p>
            <a:endParaRPr lang="en-US"/>
          </a:p>
        </p:txBody>
      </p:sp>
      <p:sp>
        <p:nvSpPr>
          <p:cNvPr id="12" name="Text Placeholder 11">
            <a:extLst>
              <a:ext uri="{FF2B5EF4-FFF2-40B4-BE49-F238E27FC236}">
                <a16:creationId xmlns:a16="http://schemas.microsoft.com/office/drawing/2014/main" id="{6E972D29-1E70-BF4B-A9FE-DFD3EB838D1A}"/>
              </a:ext>
            </a:extLst>
          </p:cNvPr>
          <p:cNvSpPr>
            <a:spLocks noGrp="1"/>
          </p:cNvSpPr>
          <p:nvPr>
            <p:ph type="body" sz="quarter" idx="11" hasCustomPrompt="1"/>
          </p:nvPr>
        </p:nvSpPr>
        <p:spPr>
          <a:xfrm>
            <a:off x="741487" y="4521200"/>
            <a:ext cx="4046644" cy="2006600"/>
          </a:xfrm>
          <a:prstGeom prst="rect">
            <a:avLst/>
          </a:prstGeom>
        </p:spPr>
        <p:txBody>
          <a:bodyPr/>
          <a:lstStyle>
            <a:lvl1pPr marL="0" indent="0">
              <a:buNone/>
              <a:defRPr sz="2400" b="1" i="0" baseline="0">
                <a:solidFill>
                  <a:srgbClr val="E73439"/>
                </a:solidFill>
                <a:latin typeface="Arial" panose="020B0604020202020204" pitchFamily="34" charset="0"/>
                <a:cs typeface="Arial" panose="020B0604020202020204" pitchFamily="34" charset="0"/>
              </a:defRPr>
            </a:lvl1pPr>
            <a:lvl2pPr marL="457200" indent="0">
              <a:buNone/>
              <a:defRPr/>
            </a:lvl2pPr>
          </a:lstStyle>
          <a:p>
            <a:pPr lvl="0"/>
            <a:r>
              <a:rPr lang="en-US"/>
              <a:t>SIDE TITLE GOES HERE. ARIAL BOLD, 24PT, ALL CAPREDS</a:t>
            </a:r>
          </a:p>
        </p:txBody>
      </p:sp>
      <p:sp>
        <p:nvSpPr>
          <p:cNvPr id="14" name="Content Placeholder 13">
            <a:extLst>
              <a:ext uri="{FF2B5EF4-FFF2-40B4-BE49-F238E27FC236}">
                <a16:creationId xmlns:a16="http://schemas.microsoft.com/office/drawing/2014/main" id="{B3970259-9024-0745-AD1C-AAC38D47B49E}"/>
              </a:ext>
            </a:extLst>
          </p:cNvPr>
          <p:cNvSpPr>
            <a:spLocks noGrp="1"/>
          </p:cNvSpPr>
          <p:nvPr>
            <p:ph sz="quarter" idx="12"/>
          </p:nvPr>
        </p:nvSpPr>
        <p:spPr>
          <a:xfrm>
            <a:off x="5652656" y="4521200"/>
            <a:ext cx="5797859" cy="2006600"/>
          </a:xfrm>
          <a:prstGeom prst="rect">
            <a:avLst/>
          </a:prstGeom>
        </p:spPr>
        <p:txBody>
          <a:bodyPr>
            <a:normAutofit/>
          </a:bodyPr>
          <a:lstStyle>
            <a:lvl1pPr>
              <a:buClr>
                <a:srgbClr val="E73439"/>
              </a:buClr>
              <a:defRPr sz="1800">
                <a:solidFill>
                  <a:schemeClr val="tx1">
                    <a:lumMod val="85000"/>
                    <a:lumOff val="15000"/>
                  </a:schemeClr>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05617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Special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1D2C60-AE90-4942-A1A3-815C2797870D}"/>
              </a:ext>
            </a:extLst>
          </p:cNvPr>
          <p:cNvSpPr>
            <a:spLocks noGrp="1"/>
          </p:cNvSpPr>
          <p:nvPr>
            <p:ph type="pic" sz="quarter" idx="10"/>
          </p:nvPr>
        </p:nvSpPr>
        <p:spPr>
          <a:xfrm>
            <a:off x="0" y="0"/>
            <a:ext cx="12192000" cy="685997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sp>
        <p:nvSpPr>
          <p:cNvPr id="16" name="Rectangle 15">
            <a:extLst>
              <a:ext uri="{FF2B5EF4-FFF2-40B4-BE49-F238E27FC236}">
                <a16:creationId xmlns:a16="http://schemas.microsoft.com/office/drawing/2014/main" id="{B1B0873C-1198-584F-950D-0CE08ED743E1}"/>
              </a:ext>
            </a:extLst>
          </p:cNvPr>
          <p:cNvSpPr/>
          <p:nvPr userDrawn="1"/>
        </p:nvSpPr>
        <p:spPr>
          <a:xfrm>
            <a:off x="771525" y="1"/>
            <a:ext cx="4224982"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 name="Title 1"/>
          <p:cNvSpPr>
            <a:spLocks noGrp="1"/>
          </p:cNvSpPr>
          <p:nvPr>
            <p:ph type="title"/>
          </p:nvPr>
        </p:nvSpPr>
        <p:spPr>
          <a:xfrm>
            <a:off x="956840" y="365127"/>
            <a:ext cx="3862295" cy="823913"/>
          </a:xfrm>
          <a:prstGeom prst="rect">
            <a:avLst/>
          </a:prstGeom>
        </p:spPr>
        <p:txBody>
          <a:bodyPr>
            <a:normAutofit/>
          </a:bodyPr>
          <a:lstStyle>
            <a:lvl1pPr>
              <a:defRPr sz="2800" b="1" i="0">
                <a:solidFill>
                  <a:srgbClr val="E7343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56840" y="1288899"/>
            <a:ext cx="3862295" cy="655648"/>
          </a:xfrm>
          <a:prstGeom prst="rect">
            <a:avLst/>
          </a:prstGeom>
        </p:spPr>
        <p:txBody>
          <a:bodyPr anchor="t" anchorCtr="0">
            <a:normAutofit/>
          </a:bodyPr>
          <a:lstStyle>
            <a:lvl1pPr marL="0" indent="0">
              <a:buNone/>
              <a:defRPr sz="2000" b="1" i="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Rectangle 13">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Content Placeholder 2"/>
          <p:cNvSpPr>
            <a:spLocks noGrp="1"/>
          </p:cNvSpPr>
          <p:nvPr>
            <p:ph idx="11"/>
          </p:nvPr>
        </p:nvSpPr>
        <p:spPr>
          <a:xfrm>
            <a:off x="956840" y="2044407"/>
            <a:ext cx="3862295" cy="3535127"/>
          </a:xfrm>
          <a:prstGeom prst="rect">
            <a:avLst/>
          </a:prstGeom>
        </p:spPr>
        <p:txBody>
          <a:bodyPr>
            <a:normAutofit/>
          </a:bodyPr>
          <a:lstStyle>
            <a:lvl1pPr marL="228600" indent="-227013">
              <a:spcBef>
                <a:spcPts val="1200"/>
              </a:spcBef>
              <a:buClr>
                <a:srgbClr val="E73439"/>
              </a:buClr>
              <a:defRPr sz="2000" b="0" i="0">
                <a:solidFill>
                  <a:schemeClr val="tx1">
                    <a:lumMod val="85000"/>
                    <a:lumOff val="15000"/>
                  </a:schemeClr>
                </a:solidFill>
                <a:latin typeface="Arial" panose="020B0604020202020204" pitchFamily="34" charset="0"/>
                <a:cs typeface="Arial" panose="020B0604020202020204" pitchFamily="34" charset="0"/>
              </a:defRPr>
            </a:lvl1pPr>
            <a:lvl2pPr marL="576263" indent="-288925">
              <a:buClr>
                <a:srgbClr val="E73439"/>
              </a:buClr>
              <a:buFont typeface="Arial" panose="020B0604020202020204" pitchFamily="34" charset="0"/>
              <a:buChar char="–"/>
              <a:defRPr sz="1800" b="0" i="0">
                <a:solidFill>
                  <a:schemeClr val="tx1">
                    <a:lumMod val="85000"/>
                    <a:lumOff val="15000"/>
                  </a:schemeClr>
                </a:solidFill>
                <a:latin typeface="Arial" panose="020B0604020202020204" pitchFamily="34" charset="0"/>
                <a:cs typeface="Arial" panose="020B0604020202020204" pitchFamily="34" charset="0"/>
              </a:defRPr>
            </a:lvl2pPr>
            <a:lvl3pPr marL="744538" indent="-168275">
              <a:buClr>
                <a:srgbClr val="E73439"/>
              </a:buClr>
              <a:buFont typeface="Calibri" panose="020F050202020403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21521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Data/chart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24929" y="1"/>
            <a:ext cx="10972803" cy="1108128"/>
          </a:xfrm>
          <a:prstGeom prst="rect">
            <a:avLst/>
          </a:prstGeom>
        </p:spPr>
        <p:txBody>
          <a:bodyPr vert="horz" anchor="b">
            <a:normAutofit/>
          </a:bodyPr>
          <a:lstStyle>
            <a:lvl1pPr algn="l">
              <a:defRPr sz="3200" b="1">
                <a:solidFill>
                  <a:schemeClr val="accent1"/>
                </a:solidFill>
                <a:latin typeface="Arial" panose="020B0604020202020204" pitchFamily="34" charset="0"/>
                <a:cs typeface="Arial" panose="020B0604020202020204" pitchFamily="34" charset="0"/>
              </a:defRPr>
            </a:lvl1pPr>
          </a:lstStyle>
          <a:p>
            <a:r>
              <a:rPr lang="en-US" dirty="0"/>
              <a:t>Click to edit slide title</a:t>
            </a:r>
          </a:p>
        </p:txBody>
      </p:sp>
      <p:sp>
        <p:nvSpPr>
          <p:cNvPr id="13" name="Rectangle 12">
            <a:extLst>
              <a:ext uri="{FF2B5EF4-FFF2-40B4-BE49-F238E27FC236}">
                <a16:creationId xmlns:a16="http://schemas.microsoft.com/office/drawing/2014/main" id="{9B548B36-E1C9-4C65-990B-582252F67C26}"/>
              </a:ext>
            </a:extLst>
          </p:cNvPr>
          <p:cNvSpPr/>
          <p:nvPr userDrawn="1"/>
        </p:nvSpPr>
        <p:spPr>
          <a:xfrm>
            <a:off x="0" y="6629400"/>
            <a:ext cx="12192000"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a:solidFill>
                  <a:schemeClr val="bg1"/>
                </a:solidFill>
                <a:latin typeface="Arial" panose="020B0604020202020204" pitchFamily="34" charset="0"/>
                <a:cs typeface="Arial" panose="020B0604020202020204" pitchFamily="34" charset="0"/>
              </a:rPr>
              <a:t>See more at fhi360.org/</a:t>
            </a:r>
            <a:r>
              <a:rPr lang="en-US" sz="1100" b="1" err="1">
                <a:solidFill>
                  <a:schemeClr val="bg1"/>
                </a:solidFill>
                <a:latin typeface="Arial" panose="020B0604020202020204" pitchFamily="34" charset="0"/>
                <a:cs typeface="Arial" panose="020B0604020202020204" pitchFamily="34" charset="0"/>
              </a:rPr>
              <a:t>GoingOnline</a:t>
            </a:r>
            <a:endParaRPr lang="en-US" sz="11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B154E0D-970F-44D3-A41A-931BE83EBFBF}"/>
              </a:ext>
            </a:extLst>
          </p:cNvPr>
          <p:cNvSpPr txBox="1"/>
          <p:nvPr userDrawn="1"/>
        </p:nvSpPr>
        <p:spPr>
          <a:xfrm>
            <a:off x="4451180" y="-386647"/>
            <a:ext cx="3289683" cy="276999"/>
          </a:xfrm>
          <a:prstGeom prst="rect">
            <a:avLst/>
          </a:prstGeom>
          <a:noFill/>
        </p:spPr>
        <p:txBody>
          <a:bodyPr wrap="none" rtlCol="0">
            <a:spAutoFit/>
          </a:bodyPr>
          <a:lstStyle/>
          <a:p>
            <a:pPr algn="ctr"/>
            <a:r>
              <a:rPr lang="en-US" sz="1200">
                <a:solidFill>
                  <a:schemeClr val="bg1"/>
                </a:solidFill>
              </a:rPr>
              <a:t>Data/chart slide (images will be cropped to fit)</a:t>
            </a:r>
          </a:p>
        </p:txBody>
      </p:sp>
    </p:spTree>
    <p:extLst>
      <p:ext uri="{BB962C8B-B14F-4D97-AF65-F5344CB8AC3E}">
        <p14:creationId xmlns:p14="http://schemas.microsoft.com/office/powerpoint/2010/main" val="1221413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ablet slide (cropped to fit)">
    <p:spTree>
      <p:nvGrpSpPr>
        <p:cNvPr id="1" name=""/>
        <p:cNvGrpSpPr/>
        <p:nvPr/>
      </p:nvGrpSpPr>
      <p:grpSpPr>
        <a:xfrm>
          <a:off x="0" y="0"/>
          <a:ext cx="0" cy="0"/>
          <a:chOff x="0" y="0"/>
          <a:chExt cx="0" cy="0"/>
        </a:xfrm>
      </p:grpSpPr>
      <p:pic>
        <p:nvPicPr>
          <p:cNvPr id="3" name="Picture 2" descr="A close up of a screen&#10;&#10;Description automatically generated">
            <a:extLst>
              <a:ext uri="{FF2B5EF4-FFF2-40B4-BE49-F238E27FC236}">
                <a16:creationId xmlns:a16="http://schemas.microsoft.com/office/drawing/2014/main" id="{4A99ADF2-56C3-4F9F-8917-598A20CA1D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37744"/>
            <a:ext cx="6035040" cy="4435286"/>
          </a:xfrm>
          <a:prstGeom prst="rect">
            <a:avLst/>
          </a:prstGeom>
        </p:spPr>
      </p:pic>
      <p:sp>
        <p:nvSpPr>
          <p:cNvPr id="10" name="Title 1">
            <a:extLst>
              <a:ext uri="{FF2B5EF4-FFF2-40B4-BE49-F238E27FC236}">
                <a16:creationId xmlns:a16="http://schemas.microsoft.com/office/drawing/2014/main" id="{C9D886C8-F6F3-4E6C-9927-AF68E50A8D68}"/>
              </a:ext>
            </a:extLst>
          </p:cNvPr>
          <p:cNvSpPr txBox="1">
            <a:spLocks/>
          </p:cNvSpPr>
          <p:nvPr userDrawn="1"/>
        </p:nvSpPr>
        <p:spPr>
          <a:xfrm>
            <a:off x="4894877" y="202297"/>
            <a:ext cx="4418203" cy="103905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4400" b="1">
                <a:solidFill>
                  <a:schemeClr val="bg1">
                    <a:lumMod val="85000"/>
                  </a:schemeClr>
                </a:solidFill>
                <a:latin typeface="Arial" panose="020B0604020202020204" pitchFamily="34" charset="0"/>
                <a:cs typeface="Arial" panose="020B0604020202020204" pitchFamily="34" charset="0"/>
              </a:rPr>
              <a:t> </a:t>
            </a:r>
          </a:p>
        </p:txBody>
      </p:sp>
      <p:sp>
        <p:nvSpPr>
          <p:cNvPr id="29" name="Picture Placeholder 2">
            <a:extLst>
              <a:ext uri="{FF2B5EF4-FFF2-40B4-BE49-F238E27FC236}">
                <a16:creationId xmlns:a16="http://schemas.microsoft.com/office/drawing/2014/main" id="{3E3D5AAB-9872-4B27-B4B6-A9B97E25F616}"/>
              </a:ext>
            </a:extLst>
          </p:cNvPr>
          <p:cNvSpPr>
            <a:spLocks noGrp="1"/>
          </p:cNvSpPr>
          <p:nvPr>
            <p:ph type="pic" sz="quarter" idx="16"/>
          </p:nvPr>
        </p:nvSpPr>
        <p:spPr>
          <a:xfrm>
            <a:off x="476450" y="1994412"/>
            <a:ext cx="5082141" cy="3331182"/>
          </a:xfrm>
          <a:prstGeom prst="roundRect">
            <a:avLst>
              <a:gd name="adj" fmla="val 0"/>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15" name="Rectangle 14">
            <a:extLst>
              <a:ext uri="{FF2B5EF4-FFF2-40B4-BE49-F238E27FC236}">
                <a16:creationId xmlns:a16="http://schemas.microsoft.com/office/drawing/2014/main" id="{15C75850-0CDB-45CB-B132-1240FD00851F}"/>
              </a:ext>
            </a:extLst>
          </p:cNvPr>
          <p:cNvSpPr/>
          <p:nvPr userDrawn="1"/>
        </p:nvSpPr>
        <p:spPr>
          <a:xfrm>
            <a:off x="0" y="6629400"/>
            <a:ext cx="12192000"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a:solidFill>
                  <a:schemeClr val="bg1"/>
                </a:solidFill>
                <a:latin typeface="Arial" panose="020B0604020202020204" pitchFamily="34" charset="0"/>
                <a:cs typeface="Arial" panose="020B0604020202020204" pitchFamily="34" charset="0"/>
              </a:rPr>
              <a:t>See more at fhi360.org/</a:t>
            </a:r>
            <a:r>
              <a:rPr lang="en-US" sz="1100" b="1" err="1">
                <a:solidFill>
                  <a:schemeClr val="bg1"/>
                </a:solidFill>
                <a:latin typeface="Arial" panose="020B0604020202020204" pitchFamily="34" charset="0"/>
                <a:cs typeface="Arial" panose="020B0604020202020204" pitchFamily="34" charset="0"/>
              </a:rPr>
              <a:t>GoingOnline</a:t>
            </a:r>
            <a:endParaRPr lang="en-US" sz="1100" b="1">
              <a:solidFill>
                <a:schemeClr val="bg1"/>
              </a:solidFill>
              <a:latin typeface="Arial" panose="020B0604020202020204" pitchFamily="34" charset="0"/>
              <a:cs typeface="Arial" panose="020B0604020202020204" pitchFamily="34" charset="0"/>
            </a:endParaRPr>
          </a:p>
        </p:txBody>
      </p:sp>
      <p:sp>
        <p:nvSpPr>
          <p:cNvPr id="9" name="Text Placeholder 4">
            <a:extLst>
              <a:ext uri="{FF2B5EF4-FFF2-40B4-BE49-F238E27FC236}">
                <a16:creationId xmlns:a16="http://schemas.microsoft.com/office/drawing/2014/main" id="{0F89D437-79F7-481A-98E0-095CA0CAA444}"/>
              </a:ext>
            </a:extLst>
          </p:cNvPr>
          <p:cNvSpPr>
            <a:spLocks noGrp="1"/>
          </p:cNvSpPr>
          <p:nvPr>
            <p:ph type="body" sz="quarter" idx="14"/>
          </p:nvPr>
        </p:nvSpPr>
        <p:spPr>
          <a:xfrm>
            <a:off x="444308" y="5845094"/>
            <a:ext cx="5146425" cy="354012"/>
          </a:xfrm>
          <a:prstGeom prst="rect">
            <a:avLst/>
          </a:prstGeom>
          <a:solidFill>
            <a:srgbClr val="DEEBF7">
              <a:alpha val="50196"/>
            </a:srgbClr>
          </a:solidFill>
        </p:spPr>
        <p:txBody>
          <a:bodyPr anchor="ctr"/>
          <a:lstStyle>
            <a:lvl1pPr marL="0" indent="0" algn="ctr">
              <a:buNone/>
              <a:defRPr sz="1200">
                <a:solidFill>
                  <a:schemeClr val="tx1">
                    <a:lumMod val="75000"/>
                    <a:lumOff val="25000"/>
                  </a:schemeClr>
                </a:solidFill>
                <a:latin typeface="Arial Nova Cond Light" panose="020B0306020202020204" pitchFamily="34" charset="0"/>
                <a:cs typeface="Arial" panose="020B0604020202020204" pitchFamily="34" charset="0"/>
              </a:defRPr>
            </a:lvl1pPr>
            <a:lvl2pPr>
              <a:defRPr sz="1200">
                <a:latin typeface="Univers Condensed" panose="020B0506020202050204" pitchFamily="34" charset="0"/>
              </a:defRPr>
            </a:lvl2pPr>
            <a:lvl3pPr>
              <a:defRPr sz="1100">
                <a:latin typeface="Univers Condensed" panose="020B0506020202050204" pitchFamily="34" charset="0"/>
              </a:defRPr>
            </a:lvl3pPr>
            <a:lvl4pPr>
              <a:defRPr sz="1050">
                <a:latin typeface="Univers Condensed" panose="020B0506020202050204" pitchFamily="34" charset="0"/>
              </a:defRPr>
            </a:lvl4pPr>
            <a:lvl5pPr>
              <a:defRPr sz="1050">
                <a:latin typeface="Univers Condensed" panose="020B0506020202050204" pitchFamily="34" charset="0"/>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82595A34-9371-48C1-9D68-DC3E6A1AD9A8}"/>
              </a:ext>
            </a:extLst>
          </p:cNvPr>
          <p:cNvCxnSpPr>
            <a:cxnSpLocks/>
          </p:cNvCxnSpPr>
          <p:nvPr userDrawn="1"/>
        </p:nvCxnSpPr>
        <p:spPr>
          <a:xfrm>
            <a:off x="1689174" y="5817744"/>
            <a:ext cx="2656692" cy="0"/>
          </a:xfrm>
          <a:prstGeom prst="line">
            <a:avLst/>
          </a:prstGeom>
          <a:ln w="28575" cap="flat" cmpd="sng" algn="ctr">
            <a:solidFill>
              <a:srgbClr val="E73439"/>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580935-4665-4DD0-9C94-CD236006D9B3}"/>
              </a:ext>
            </a:extLst>
          </p:cNvPr>
          <p:cNvSpPr txBox="1"/>
          <p:nvPr userDrawn="1"/>
        </p:nvSpPr>
        <p:spPr>
          <a:xfrm>
            <a:off x="4515296" y="-386647"/>
            <a:ext cx="3161443" cy="276999"/>
          </a:xfrm>
          <a:prstGeom prst="rect">
            <a:avLst/>
          </a:prstGeom>
          <a:noFill/>
        </p:spPr>
        <p:txBody>
          <a:bodyPr wrap="none" rtlCol="0">
            <a:spAutoFit/>
          </a:bodyPr>
          <a:lstStyle/>
          <a:p>
            <a:pPr algn="ctr"/>
            <a:r>
              <a:rPr lang="en-US" sz="1200">
                <a:solidFill>
                  <a:schemeClr val="bg1"/>
                </a:solidFill>
              </a:rPr>
              <a:t>2 tablets slide (images will be cropped to fit)</a:t>
            </a:r>
          </a:p>
        </p:txBody>
      </p:sp>
      <p:pic>
        <p:nvPicPr>
          <p:cNvPr id="13" name="Picture 12" descr="A close up of a screen&#10;&#10;Description automatically generated">
            <a:extLst>
              <a:ext uri="{FF2B5EF4-FFF2-40B4-BE49-F238E27FC236}">
                <a16:creationId xmlns:a16="http://schemas.microsoft.com/office/drawing/2014/main" id="{B8E566B9-2E45-4781-AAD1-DE47A9E09A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56960" y="1537744"/>
            <a:ext cx="6035040" cy="4435286"/>
          </a:xfrm>
          <a:prstGeom prst="rect">
            <a:avLst/>
          </a:prstGeom>
        </p:spPr>
      </p:pic>
      <p:sp>
        <p:nvSpPr>
          <p:cNvPr id="14" name="Picture Placeholder 2">
            <a:extLst>
              <a:ext uri="{FF2B5EF4-FFF2-40B4-BE49-F238E27FC236}">
                <a16:creationId xmlns:a16="http://schemas.microsoft.com/office/drawing/2014/main" id="{F48FD9BE-BA11-490C-B7FD-0D50C6E26917}"/>
              </a:ext>
            </a:extLst>
          </p:cNvPr>
          <p:cNvSpPr>
            <a:spLocks noGrp="1"/>
          </p:cNvSpPr>
          <p:nvPr>
            <p:ph type="pic" sz="quarter" idx="17"/>
          </p:nvPr>
        </p:nvSpPr>
        <p:spPr>
          <a:xfrm>
            <a:off x="6633410" y="1994412"/>
            <a:ext cx="5082141" cy="3331182"/>
          </a:xfrm>
          <a:prstGeom prst="roundRect">
            <a:avLst>
              <a:gd name="adj" fmla="val 0"/>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16" name="Text Placeholder 4">
            <a:extLst>
              <a:ext uri="{FF2B5EF4-FFF2-40B4-BE49-F238E27FC236}">
                <a16:creationId xmlns:a16="http://schemas.microsoft.com/office/drawing/2014/main" id="{F8DE7140-85A0-4289-9E3E-F695FC99F4A8}"/>
              </a:ext>
            </a:extLst>
          </p:cNvPr>
          <p:cNvSpPr>
            <a:spLocks noGrp="1"/>
          </p:cNvSpPr>
          <p:nvPr>
            <p:ph type="body" sz="quarter" idx="18"/>
          </p:nvPr>
        </p:nvSpPr>
        <p:spPr>
          <a:xfrm>
            <a:off x="6601268" y="5845094"/>
            <a:ext cx="5146425" cy="354012"/>
          </a:xfrm>
          <a:prstGeom prst="rect">
            <a:avLst/>
          </a:prstGeom>
          <a:solidFill>
            <a:srgbClr val="DEEBF7">
              <a:alpha val="50196"/>
            </a:srgbClr>
          </a:solidFill>
        </p:spPr>
        <p:txBody>
          <a:bodyPr anchor="ctr"/>
          <a:lstStyle>
            <a:lvl1pPr marL="0" indent="0" algn="ctr">
              <a:buNone/>
              <a:defRPr sz="1200">
                <a:solidFill>
                  <a:schemeClr val="tx1">
                    <a:lumMod val="75000"/>
                    <a:lumOff val="25000"/>
                  </a:schemeClr>
                </a:solidFill>
                <a:latin typeface="Arial Nova Cond Light" panose="020B0306020202020204" pitchFamily="34" charset="0"/>
                <a:cs typeface="Arial" panose="020B0604020202020204" pitchFamily="34" charset="0"/>
              </a:defRPr>
            </a:lvl1pPr>
            <a:lvl2pPr>
              <a:defRPr sz="1200">
                <a:latin typeface="Univers Condensed" panose="020B0506020202050204" pitchFamily="34" charset="0"/>
              </a:defRPr>
            </a:lvl2pPr>
            <a:lvl3pPr>
              <a:defRPr sz="1100">
                <a:latin typeface="Univers Condensed" panose="020B0506020202050204" pitchFamily="34" charset="0"/>
              </a:defRPr>
            </a:lvl3pPr>
            <a:lvl4pPr>
              <a:defRPr sz="1050">
                <a:latin typeface="Univers Condensed" panose="020B0506020202050204" pitchFamily="34" charset="0"/>
              </a:defRPr>
            </a:lvl4pPr>
            <a:lvl5pPr>
              <a:defRPr sz="1050">
                <a:latin typeface="Univers Condensed" panose="020B0506020202050204" pitchFamily="34" charset="0"/>
              </a:defRPr>
            </a:lvl5pPr>
          </a:lstStyle>
          <a:p>
            <a:pPr lvl="0"/>
            <a:r>
              <a:rPr lang="en-US"/>
              <a:t>Click to edit Master text styles</a:t>
            </a:r>
          </a:p>
        </p:txBody>
      </p:sp>
      <p:cxnSp>
        <p:nvCxnSpPr>
          <p:cNvPr id="17" name="Straight Connector 16">
            <a:extLst>
              <a:ext uri="{FF2B5EF4-FFF2-40B4-BE49-F238E27FC236}">
                <a16:creationId xmlns:a16="http://schemas.microsoft.com/office/drawing/2014/main" id="{C4BBE245-1F60-4C1B-ACC7-3382DF3DD0D8}"/>
              </a:ext>
            </a:extLst>
          </p:cNvPr>
          <p:cNvCxnSpPr>
            <a:cxnSpLocks/>
          </p:cNvCxnSpPr>
          <p:nvPr userDrawn="1"/>
        </p:nvCxnSpPr>
        <p:spPr>
          <a:xfrm>
            <a:off x="7846134" y="5817744"/>
            <a:ext cx="2656692" cy="0"/>
          </a:xfrm>
          <a:prstGeom prst="line">
            <a:avLst/>
          </a:prstGeom>
          <a:ln w="28575" cap="flat" cmpd="sng" algn="ctr">
            <a:solidFill>
              <a:srgbClr val="E73439"/>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8D8F2D25-27B6-4BFE-85CA-9AC6B76FA627}"/>
              </a:ext>
            </a:extLst>
          </p:cNvPr>
          <p:cNvSpPr>
            <a:spLocks noGrp="1"/>
          </p:cNvSpPr>
          <p:nvPr>
            <p:ph type="title" hasCustomPrompt="1"/>
          </p:nvPr>
        </p:nvSpPr>
        <p:spPr>
          <a:xfrm>
            <a:off x="524929" y="0"/>
            <a:ext cx="10972803" cy="1130365"/>
          </a:xfrm>
          <a:prstGeom prst="rect">
            <a:avLst/>
          </a:prstGeom>
        </p:spPr>
        <p:txBody>
          <a:bodyPr vert="horz" anchor="b">
            <a:normAutofit/>
          </a:bodyPr>
          <a:lstStyle>
            <a:lvl1pPr algn="l">
              <a:defRPr sz="3200" b="1">
                <a:solidFill>
                  <a:schemeClr val="accent1"/>
                </a:solidFill>
                <a:latin typeface="Arial" panose="020B0604020202020204" pitchFamily="34" charset="0"/>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845049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DB7D0D-B6F2-4A13-9E61-566BD4E4ABC5}"/>
              </a:ext>
            </a:extLst>
          </p:cNvPr>
          <p:cNvSpPr/>
          <p:nvPr userDrawn="1"/>
        </p:nvSpPr>
        <p:spPr>
          <a:xfrm>
            <a:off x="3" y="0"/>
            <a:ext cx="12191999" cy="6506094"/>
          </a:xfrm>
          <a:prstGeom prst="rect">
            <a:avLst/>
          </a:prstGeom>
          <a:solidFill>
            <a:srgbClr val="F1F1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8" name="Title 1">
            <a:extLst>
              <a:ext uri="{FF2B5EF4-FFF2-40B4-BE49-F238E27FC236}">
                <a16:creationId xmlns:a16="http://schemas.microsoft.com/office/drawing/2014/main" id="{B4994973-71BA-4EF8-AF9E-65BFD20685FE}"/>
              </a:ext>
            </a:extLst>
          </p:cNvPr>
          <p:cNvSpPr txBox="1">
            <a:spLocks/>
          </p:cNvSpPr>
          <p:nvPr userDrawn="1"/>
        </p:nvSpPr>
        <p:spPr>
          <a:xfrm>
            <a:off x="4894877" y="202299"/>
            <a:ext cx="4418203" cy="103905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4400" b="1">
                <a:solidFill>
                  <a:schemeClr val="bg1">
                    <a:lumMod val="85000"/>
                  </a:schemeClr>
                </a:solidFill>
              </a:rPr>
              <a:t> </a:t>
            </a:r>
          </a:p>
        </p:txBody>
      </p:sp>
      <p:sp>
        <p:nvSpPr>
          <p:cNvPr id="10" name="Rectangle 9">
            <a:extLst>
              <a:ext uri="{FF2B5EF4-FFF2-40B4-BE49-F238E27FC236}">
                <a16:creationId xmlns:a16="http://schemas.microsoft.com/office/drawing/2014/main" id="{683F32ED-8F92-4A54-BA7B-8BB639282B43}"/>
              </a:ext>
            </a:extLst>
          </p:cNvPr>
          <p:cNvSpPr/>
          <p:nvPr userDrawn="1"/>
        </p:nvSpPr>
        <p:spPr>
          <a:xfrm>
            <a:off x="0" y="1286147"/>
            <a:ext cx="12192000"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15" name="Title 14">
            <a:extLst>
              <a:ext uri="{FF2B5EF4-FFF2-40B4-BE49-F238E27FC236}">
                <a16:creationId xmlns:a16="http://schemas.microsoft.com/office/drawing/2014/main" id="{36905E4E-6E3A-4885-B8C1-D5BC09F69567}"/>
              </a:ext>
            </a:extLst>
          </p:cNvPr>
          <p:cNvSpPr>
            <a:spLocks noGrp="1"/>
          </p:cNvSpPr>
          <p:nvPr>
            <p:ph type="title" hasCustomPrompt="1"/>
          </p:nvPr>
        </p:nvSpPr>
        <p:spPr>
          <a:xfrm>
            <a:off x="609600" y="2057632"/>
            <a:ext cx="10972800" cy="3125876"/>
          </a:xfrm>
          <a:prstGeom prst="rect">
            <a:avLst/>
          </a:prstGeom>
        </p:spPr>
        <p:txBody>
          <a:bodyPr>
            <a:noAutofit/>
          </a:bodyPr>
          <a:lstStyle>
            <a:lvl1pPr>
              <a:defRPr sz="6600" b="1">
                <a:solidFill>
                  <a:srgbClr val="394553"/>
                </a:solidFill>
                <a:latin typeface="Arial" panose="020B0604020202020204" pitchFamily="34" charset="0"/>
                <a:cs typeface="Arial" panose="020B0604020202020204" pitchFamily="34" charset="0"/>
              </a:defRPr>
            </a:lvl1pPr>
          </a:lstStyle>
          <a:p>
            <a:r>
              <a:rPr lang="en-US"/>
              <a:t>Click to edit section title</a:t>
            </a:r>
          </a:p>
        </p:txBody>
      </p:sp>
      <p:pic>
        <p:nvPicPr>
          <p:cNvPr id="9" name="Picture 8" descr="Icon&#10;&#10;Description automatically generated">
            <a:extLst>
              <a:ext uri="{FF2B5EF4-FFF2-40B4-BE49-F238E27FC236}">
                <a16:creationId xmlns:a16="http://schemas.microsoft.com/office/drawing/2014/main" id="{45726122-8FD1-4612-8F32-CD1755D082E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638800" y="192505"/>
            <a:ext cx="914400" cy="914400"/>
          </a:xfrm>
          <a:prstGeom prst="rect">
            <a:avLst/>
          </a:prstGeom>
        </p:spPr>
      </p:pic>
      <p:sp>
        <p:nvSpPr>
          <p:cNvPr id="13" name="TextBox 12">
            <a:extLst>
              <a:ext uri="{FF2B5EF4-FFF2-40B4-BE49-F238E27FC236}">
                <a16:creationId xmlns:a16="http://schemas.microsoft.com/office/drawing/2014/main" id="{69C32252-81B5-495B-B53C-F02E4028C78C}"/>
              </a:ext>
            </a:extLst>
          </p:cNvPr>
          <p:cNvSpPr txBox="1"/>
          <p:nvPr userDrawn="1"/>
        </p:nvSpPr>
        <p:spPr>
          <a:xfrm>
            <a:off x="5488302" y="-386647"/>
            <a:ext cx="1215397" cy="276999"/>
          </a:xfrm>
          <a:prstGeom prst="rect">
            <a:avLst/>
          </a:prstGeom>
          <a:noFill/>
        </p:spPr>
        <p:txBody>
          <a:bodyPr wrap="none" rtlCol="0">
            <a:spAutoFit/>
          </a:bodyPr>
          <a:lstStyle/>
          <a:p>
            <a:pPr algn="ctr"/>
            <a:r>
              <a:rPr lang="en-US" sz="1200">
                <a:solidFill>
                  <a:schemeClr val="bg1"/>
                </a:solidFill>
              </a:rPr>
              <a:t>Section header</a:t>
            </a:r>
          </a:p>
        </p:txBody>
      </p:sp>
      <p:sp>
        <p:nvSpPr>
          <p:cNvPr id="11" name="Rectangle 10">
            <a:extLst>
              <a:ext uri="{FF2B5EF4-FFF2-40B4-BE49-F238E27FC236}">
                <a16:creationId xmlns:a16="http://schemas.microsoft.com/office/drawing/2014/main" id="{1940FC7F-E320-4519-8EEE-37D8D66C5305}"/>
              </a:ext>
            </a:extLst>
          </p:cNvPr>
          <p:cNvSpPr/>
          <p:nvPr userDrawn="1"/>
        </p:nvSpPr>
        <p:spPr>
          <a:xfrm>
            <a:off x="0" y="6629400"/>
            <a:ext cx="12192000" cy="228600"/>
          </a:xfrm>
          <a:prstGeom prst="rect">
            <a:avLst/>
          </a:prstGeom>
          <a:solidFill>
            <a:srgbClr val="1125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a:solidFill>
                  <a:schemeClr val="bg1"/>
                </a:solidFill>
                <a:latin typeface="Arial" panose="020B0604020202020204" pitchFamily="34" charset="0"/>
                <a:cs typeface="Arial" panose="020B0604020202020204" pitchFamily="34" charset="0"/>
              </a:rPr>
              <a:t>See more at fhi360.org/</a:t>
            </a:r>
            <a:r>
              <a:rPr lang="en-US" sz="1100" b="1" err="1">
                <a:solidFill>
                  <a:schemeClr val="bg1"/>
                </a:solidFill>
                <a:latin typeface="Arial" panose="020B0604020202020204" pitchFamily="34" charset="0"/>
                <a:cs typeface="Arial" panose="020B0604020202020204" pitchFamily="34" charset="0"/>
              </a:rPr>
              <a:t>GoingOnline</a:t>
            </a:r>
            <a:endParaRPr lang="en-US" sz="11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227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hone slide w header and text box">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1FD6B2B-7BFA-4455-AAF5-68A941407973}"/>
              </a:ext>
            </a:extLst>
          </p:cNvPr>
          <p:cNvSpPr>
            <a:spLocks noGrp="1"/>
          </p:cNvSpPr>
          <p:nvPr>
            <p:ph type="body" sz="quarter" idx="10"/>
          </p:nvPr>
        </p:nvSpPr>
        <p:spPr>
          <a:xfrm>
            <a:off x="227214" y="1955552"/>
            <a:ext cx="5514109" cy="4556079"/>
          </a:xfrm>
          <a:prstGeom prst="rect">
            <a:avLst/>
          </a:prstGeom>
        </p:spPr>
        <p:txBody>
          <a:bodyPr vert="horz"/>
          <a:lstStyle>
            <a:lvl1pPr marL="342900" indent="-342900">
              <a:buClr>
                <a:srgbClr val="E73439"/>
              </a:buClr>
              <a:buSzPct val="100000"/>
              <a:buFont typeface="Arial" panose="020B0604020202020204" pitchFamily="34" charset="0"/>
              <a:buChar char="•"/>
              <a:defRPr sz="2400" b="0" spc="0">
                <a:solidFill>
                  <a:schemeClr val="tx1">
                    <a:lumMod val="85000"/>
                    <a:lumOff val="15000"/>
                  </a:schemeClr>
                </a:solidFill>
                <a:latin typeface="Arial" panose="020B0604020202020204" pitchFamily="34" charset="0"/>
                <a:cs typeface="Arial" panose="020B0604020202020204" pitchFamily="34" charset="0"/>
              </a:defRPr>
            </a:lvl1pPr>
            <a:lvl2pPr marL="685800" indent="-228600">
              <a:buClr>
                <a:schemeClr val="accent4"/>
              </a:buClr>
              <a:buFont typeface="Calibri" panose="020F0502020204030204" pitchFamily="34" charset="0"/>
              <a:buChar char="‒"/>
              <a:defRPr sz="2000">
                <a:solidFill>
                  <a:schemeClr val="tx1">
                    <a:lumMod val="85000"/>
                    <a:lumOff val="15000"/>
                  </a:schemeClr>
                </a:solidFill>
                <a:latin typeface="Arial" panose="020B0604020202020204" pitchFamily="34" charset="0"/>
                <a:cs typeface="Arial" panose="020B0604020202020204" pitchFamily="34" charset="0"/>
              </a:defRPr>
            </a:lvl2pPr>
            <a:lvl3pPr marL="1143000" indent="-228600">
              <a:buSzPct val="83000"/>
              <a:buFont typeface="Courier New"/>
              <a:buChar char="o"/>
              <a:defRPr sz="1800">
                <a:solidFill>
                  <a:schemeClr val="tx1">
                    <a:lumMod val="85000"/>
                    <a:lumOff val="15000"/>
                  </a:schemeClr>
                </a:solidFill>
                <a:latin typeface="Arial" panose="020B0604020202020204" pitchFamily="34" charset="0"/>
                <a:cs typeface="Arial" panose="020B0604020202020204" pitchFamily="34" charset="0"/>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DC15D0BC-3526-4CA4-9623-48E61F39E174}"/>
              </a:ext>
            </a:extLst>
          </p:cNvPr>
          <p:cNvSpPr/>
          <p:nvPr userDrawn="1"/>
        </p:nvSpPr>
        <p:spPr>
          <a:xfrm>
            <a:off x="0" y="6629400"/>
            <a:ext cx="12192000"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a:solidFill>
                  <a:schemeClr val="bg1"/>
                </a:solidFill>
                <a:latin typeface="Arial" panose="020B0604020202020204" pitchFamily="34" charset="0"/>
                <a:cs typeface="Arial" panose="020B0604020202020204" pitchFamily="34" charset="0"/>
              </a:rPr>
              <a:t>See more at fhi360.org/</a:t>
            </a:r>
            <a:r>
              <a:rPr lang="en-US" sz="1100" b="1" err="1">
                <a:solidFill>
                  <a:schemeClr val="bg1"/>
                </a:solidFill>
                <a:latin typeface="Arial" panose="020B0604020202020204" pitchFamily="34" charset="0"/>
                <a:cs typeface="Arial" panose="020B0604020202020204" pitchFamily="34" charset="0"/>
              </a:rPr>
              <a:t>GoingOnline</a:t>
            </a:r>
            <a:endParaRPr lang="en-US" sz="1100" b="1">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A8F13924-06BB-4096-9B9B-86C3C71D8F9F}"/>
              </a:ext>
            </a:extLst>
          </p:cNvPr>
          <p:cNvSpPr>
            <a:spLocks noGrp="1"/>
          </p:cNvSpPr>
          <p:nvPr>
            <p:ph type="title" hasCustomPrompt="1"/>
          </p:nvPr>
        </p:nvSpPr>
        <p:spPr>
          <a:xfrm>
            <a:off x="227214" y="386343"/>
            <a:ext cx="5530736" cy="1320581"/>
          </a:xfrm>
          <a:prstGeom prst="rect">
            <a:avLst/>
          </a:prstGeom>
        </p:spPr>
        <p:txBody>
          <a:bodyPr vert="horz" anchor="b">
            <a:normAutofit/>
          </a:bodyPr>
          <a:lstStyle>
            <a:lvl1pPr algn="l">
              <a:defRPr sz="3200" b="1">
                <a:solidFill>
                  <a:schemeClr val="accent1"/>
                </a:solidFill>
                <a:latin typeface="Arial" panose="020B0604020202020204" pitchFamily="34" charset="0"/>
                <a:cs typeface="Arial" panose="020B0604020202020204" pitchFamily="34" charset="0"/>
              </a:defRPr>
            </a:lvl1pPr>
          </a:lstStyle>
          <a:p>
            <a:r>
              <a:rPr lang="en-US" dirty="0"/>
              <a:t>Click to edit slide title</a:t>
            </a:r>
          </a:p>
        </p:txBody>
      </p:sp>
      <p:pic>
        <p:nvPicPr>
          <p:cNvPr id="11" name="Picture 10" descr="A picture containing monitor, indoor, sitting, black&#10;&#10;Description automatically generated">
            <a:extLst>
              <a:ext uri="{FF2B5EF4-FFF2-40B4-BE49-F238E27FC236}">
                <a16:creationId xmlns:a16="http://schemas.microsoft.com/office/drawing/2014/main" id="{FFF2F271-AB44-4FAC-BC3A-F68385BD5E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9676" y="-138790"/>
            <a:ext cx="3545809" cy="6413741"/>
          </a:xfrm>
          <a:prstGeom prst="rect">
            <a:avLst/>
          </a:prstGeom>
        </p:spPr>
      </p:pic>
      <p:sp>
        <p:nvSpPr>
          <p:cNvPr id="16" name="Picture Placeholder 2">
            <a:extLst>
              <a:ext uri="{FF2B5EF4-FFF2-40B4-BE49-F238E27FC236}">
                <a16:creationId xmlns:a16="http://schemas.microsoft.com/office/drawing/2014/main" id="{E3B083FD-944D-4F64-BE3C-B055410E0D81}"/>
              </a:ext>
            </a:extLst>
          </p:cNvPr>
          <p:cNvSpPr>
            <a:spLocks noGrp="1"/>
          </p:cNvSpPr>
          <p:nvPr>
            <p:ph type="pic" sz="quarter" idx="16"/>
          </p:nvPr>
        </p:nvSpPr>
        <p:spPr>
          <a:xfrm>
            <a:off x="7744115" y="253101"/>
            <a:ext cx="2606040" cy="5634747"/>
          </a:xfrm>
          <a:prstGeom prst="roundRect">
            <a:avLst>
              <a:gd name="adj" fmla="val 10654"/>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4">
            <a:extLst>
              <a:ext uri="{FF2B5EF4-FFF2-40B4-BE49-F238E27FC236}">
                <a16:creationId xmlns:a16="http://schemas.microsoft.com/office/drawing/2014/main" id="{AAC94A15-5709-4F7A-AE64-11CBC2C5222B}"/>
              </a:ext>
            </a:extLst>
          </p:cNvPr>
          <p:cNvSpPr>
            <a:spLocks noGrp="1"/>
          </p:cNvSpPr>
          <p:nvPr>
            <p:ph type="body" sz="quarter" idx="14"/>
          </p:nvPr>
        </p:nvSpPr>
        <p:spPr>
          <a:xfrm>
            <a:off x="6259485" y="6097946"/>
            <a:ext cx="5575300" cy="354012"/>
          </a:xfrm>
          <a:prstGeom prst="rect">
            <a:avLst/>
          </a:prstGeom>
          <a:solidFill>
            <a:srgbClr val="DEEBF7">
              <a:alpha val="50196"/>
            </a:srgbClr>
          </a:solidFill>
        </p:spPr>
        <p:txBody>
          <a:bodyPr anchor="ctr"/>
          <a:lstStyle>
            <a:lvl1pPr marL="0" indent="0" algn="ctr">
              <a:buNone/>
              <a:defRPr sz="1200">
                <a:solidFill>
                  <a:schemeClr val="tx1">
                    <a:lumMod val="75000"/>
                    <a:lumOff val="25000"/>
                  </a:schemeClr>
                </a:solidFill>
                <a:latin typeface="Arial Nova Cond Light" panose="020B0306020202020204" pitchFamily="34" charset="0"/>
                <a:cs typeface="Arial" panose="020B0604020202020204" pitchFamily="34" charset="0"/>
              </a:defRPr>
            </a:lvl1pPr>
            <a:lvl2pPr>
              <a:defRPr sz="1200">
                <a:latin typeface="Univers Condensed" panose="020B0506020202050204" pitchFamily="34" charset="0"/>
              </a:defRPr>
            </a:lvl2pPr>
            <a:lvl3pPr>
              <a:defRPr sz="1100">
                <a:latin typeface="Univers Condensed" panose="020B0506020202050204" pitchFamily="34" charset="0"/>
              </a:defRPr>
            </a:lvl3pPr>
            <a:lvl4pPr>
              <a:defRPr sz="1050">
                <a:latin typeface="Univers Condensed" panose="020B0506020202050204" pitchFamily="34" charset="0"/>
              </a:defRPr>
            </a:lvl4pPr>
            <a:lvl5pPr>
              <a:defRPr sz="1050">
                <a:latin typeface="Univers Condensed" panose="020B0506020202050204" pitchFamily="34" charset="0"/>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39EE3F09-950C-4107-9B81-A17C0FEC7BFE}"/>
              </a:ext>
            </a:extLst>
          </p:cNvPr>
          <p:cNvCxnSpPr>
            <a:cxnSpLocks/>
          </p:cNvCxnSpPr>
          <p:nvPr userDrawn="1"/>
        </p:nvCxnSpPr>
        <p:spPr>
          <a:xfrm>
            <a:off x="7725504" y="6097946"/>
            <a:ext cx="2643263" cy="0"/>
          </a:xfrm>
          <a:prstGeom prst="line">
            <a:avLst/>
          </a:prstGeom>
          <a:ln w="28575" cap="flat" cmpd="sng" algn="ctr">
            <a:solidFill>
              <a:srgbClr val="E73439"/>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4EDBBF6-6FD2-4BDD-B0F9-4B89A54333D3}"/>
              </a:ext>
            </a:extLst>
          </p:cNvPr>
          <p:cNvSpPr txBox="1"/>
          <p:nvPr userDrawn="1"/>
        </p:nvSpPr>
        <p:spPr>
          <a:xfrm>
            <a:off x="4904015" y="-386647"/>
            <a:ext cx="2383987" cy="276999"/>
          </a:xfrm>
          <a:prstGeom prst="rect">
            <a:avLst/>
          </a:prstGeom>
          <a:noFill/>
        </p:spPr>
        <p:txBody>
          <a:bodyPr wrap="none" rtlCol="0">
            <a:spAutoFit/>
          </a:bodyPr>
          <a:lstStyle/>
          <a:p>
            <a:pPr algn="ctr"/>
            <a:r>
              <a:rPr lang="en-US" sz="1200">
                <a:solidFill>
                  <a:schemeClr val="bg1"/>
                </a:solidFill>
              </a:rPr>
              <a:t>Phone slide header and text box</a:t>
            </a:r>
          </a:p>
        </p:txBody>
      </p:sp>
    </p:spTree>
    <p:extLst>
      <p:ext uri="{BB962C8B-B14F-4D97-AF65-F5344CB8AC3E}">
        <p14:creationId xmlns:p14="http://schemas.microsoft.com/office/powerpoint/2010/main" val="3099450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 and image slide (resized to fi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E8D70D11-438B-4BEE-8BFC-24DE0217E58C}"/>
              </a:ext>
            </a:extLst>
          </p:cNvPr>
          <p:cNvSpPr>
            <a:spLocks noGrp="1"/>
          </p:cNvSpPr>
          <p:nvPr>
            <p:ph sz="quarter" idx="16"/>
          </p:nvPr>
        </p:nvSpPr>
        <p:spPr>
          <a:xfrm>
            <a:off x="6218238" y="427038"/>
            <a:ext cx="5575300" cy="56008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81FD6B2B-7BFA-4455-AAF5-68A941407973}"/>
              </a:ext>
            </a:extLst>
          </p:cNvPr>
          <p:cNvSpPr>
            <a:spLocks noGrp="1"/>
          </p:cNvSpPr>
          <p:nvPr>
            <p:ph type="body" sz="quarter" idx="10"/>
          </p:nvPr>
        </p:nvSpPr>
        <p:spPr>
          <a:xfrm>
            <a:off x="227214" y="1955552"/>
            <a:ext cx="5514109" cy="4556079"/>
          </a:xfrm>
          <a:prstGeom prst="rect">
            <a:avLst/>
          </a:prstGeom>
        </p:spPr>
        <p:txBody>
          <a:bodyPr vert="horz"/>
          <a:lstStyle>
            <a:lvl1pPr marL="342900" indent="-342900">
              <a:buClr>
                <a:srgbClr val="E73439"/>
              </a:buClr>
              <a:buSzPct val="100000"/>
              <a:buFont typeface="Arial" panose="020B0604020202020204" pitchFamily="34" charset="0"/>
              <a:buChar char="•"/>
              <a:defRPr sz="2400" b="0" spc="0">
                <a:solidFill>
                  <a:srgbClr val="535352"/>
                </a:solidFill>
                <a:latin typeface="Arial" panose="020B0604020202020204" pitchFamily="34" charset="0"/>
                <a:cs typeface="Arial" panose="020B0604020202020204" pitchFamily="34" charset="0"/>
              </a:defRPr>
            </a:lvl1pPr>
            <a:lvl2pPr marL="685800" indent="-228600">
              <a:buClr>
                <a:schemeClr val="accent4"/>
              </a:buClr>
              <a:buFont typeface="Calibri" panose="020F0502020204030204" pitchFamily="34" charset="0"/>
              <a:buChar char="‒"/>
              <a:defRPr sz="2000">
                <a:solidFill>
                  <a:srgbClr val="535352"/>
                </a:solidFill>
                <a:latin typeface="Arial" panose="020B0604020202020204" pitchFamily="34" charset="0"/>
                <a:cs typeface="Arial" panose="020B0604020202020204" pitchFamily="34" charset="0"/>
              </a:defRPr>
            </a:lvl2pPr>
            <a:lvl3pPr marL="1143000" indent="-228600">
              <a:buSzPct val="83000"/>
              <a:buFont typeface="Courier New"/>
              <a:buChar char="o"/>
              <a:defRPr sz="1800">
                <a:solidFill>
                  <a:srgbClr val="535352"/>
                </a:solidFill>
                <a:latin typeface="Arial" panose="020B0604020202020204" pitchFamily="34" charset="0"/>
                <a:cs typeface="Arial" panose="020B0604020202020204" pitchFamily="34" charset="0"/>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DC15D0BC-3526-4CA4-9623-48E61F39E174}"/>
              </a:ext>
            </a:extLst>
          </p:cNvPr>
          <p:cNvSpPr/>
          <p:nvPr userDrawn="1"/>
        </p:nvSpPr>
        <p:spPr>
          <a:xfrm>
            <a:off x="0" y="6629400"/>
            <a:ext cx="12192000"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a:solidFill>
                  <a:schemeClr val="bg1"/>
                </a:solidFill>
                <a:latin typeface="Arial" panose="020B0604020202020204" pitchFamily="34" charset="0"/>
                <a:cs typeface="Arial" panose="020B0604020202020204" pitchFamily="34" charset="0"/>
              </a:rPr>
              <a:t>See more at fhi360.org/</a:t>
            </a:r>
            <a:r>
              <a:rPr lang="en-US" sz="1100" b="1" err="1">
                <a:solidFill>
                  <a:schemeClr val="bg1"/>
                </a:solidFill>
                <a:latin typeface="Arial" panose="020B0604020202020204" pitchFamily="34" charset="0"/>
                <a:cs typeface="Arial" panose="020B0604020202020204" pitchFamily="34" charset="0"/>
              </a:rPr>
              <a:t>GoingOnline</a:t>
            </a:r>
            <a:endParaRPr lang="en-US" sz="1100" b="1">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A8F13924-06BB-4096-9B9B-86C3C71D8F9F}"/>
              </a:ext>
            </a:extLst>
          </p:cNvPr>
          <p:cNvSpPr>
            <a:spLocks noGrp="1"/>
          </p:cNvSpPr>
          <p:nvPr>
            <p:ph type="title" hasCustomPrompt="1"/>
          </p:nvPr>
        </p:nvSpPr>
        <p:spPr>
          <a:xfrm>
            <a:off x="227214" y="386343"/>
            <a:ext cx="5530736" cy="1320581"/>
          </a:xfrm>
          <a:prstGeom prst="rect">
            <a:avLst/>
          </a:prstGeom>
        </p:spPr>
        <p:txBody>
          <a:bodyPr vert="horz" anchor="b">
            <a:normAutofit/>
          </a:bodyPr>
          <a:lstStyle>
            <a:lvl1pPr algn="l">
              <a:defRPr sz="3200" b="1">
                <a:solidFill>
                  <a:schemeClr val="accent1"/>
                </a:solidFill>
                <a:latin typeface="Arial" panose="020B0604020202020204" pitchFamily="34" charset="0"/>
                <a:cs typeface="Arial" panose="020B0604020202020204" pitchFamily="34" charset="0"/>
              </a:defRPr>
            </a:lvl1pPr>
          </a:lstStyle>
          <a:p>
            <a:r>
              <a:rPr lang="en-US" dirty="0"/>
              <a:t>Click to edit slide title</a:t>
            </a:r>
          </a:p>
        </p:txBody>
      </p:sp>
      <p:sp>
        <p:nvSpPr>
          <p:cNvPr id="9" name="Text Placeholder 4">
            <a:extLst>
              <a:ext uri="{FF2B5EF4-FFF2-40B4-BE49-F238E27FC236}">
                <a16:creationId xmlns:a16="http://schemas.microsoft.com/office/drawing/2014/main" id="{3C7298E9-1E89-4A21-908A-676AED9A49A3}"/>
              </a:ext>
            </a:extLst>
          </p:cNvPr>
          <p:cNvSpPr>
            <a:spLocks noGrp="1"/>
          </p:cNvSpPr>
          <p:nvPr>
            <p:ph type="body" sz="quarter" idx="14"/>
          </p:nvPr>
        </p:nvSpPr>
        <p:spPr>
          <a:xfrm>
            <a:off x="6217920" y="6097946"/>
            <a:ext cx="5575300" cy="354012"/>
          </a:xfrm>
          <a:prstGeom prst="rect">
            <a:avLst/>
          </a:prstGeom>
          <a:solidFill>
            <a:srgbClr val="DEEBF7">
              <a:alpha val="50196"/>
            </a:srgbClr>
          </a:solidFill>
        </p:spPr>
        <p:txBody>
          <a:bodyPr anchor="ctr"/>
          <a:lstStyle>
            <a:lvl1pPr marL="0" indent="0" algn="l">
              <a:buNone/>
              <a:defRPr sz="1200">
                <a:solidFill>
                  <a:schemeClr val="tx1">
                    <a:lumMod val="75000"/>
                    <a:lumOff val="25000"/>
                  </a:schemeClr>
                </a:solidFill>
                <a:latin typeface="Arial Nova Cond Light" panose="020B0306020202020204" pitchFamily="34" charset="0"/>
                <a:cs typeface="Arial" panose="020B0604020202020204" pitchFamily="34" charset="0"/>
              </a:defRPr>
            </a:lvl1pPr>
            <a:lvl2pPr>
              <a:defRPr sz="1200">
                <a:latin typeface="Univers Condensed" panose="020B0506020202050204" pitchFamily="34" charset="0"/>
              </a:defRPr>
            </a:lvl2pPr>
            <a:lvl3pPr>
              <a:defRPr sz="1100">
                <a:latin typeface="Univers Condensed" panose="020B0506020202050204" pitchFamily="34" charset="0"/>
              </a:defRPr>
            </a:lvl3pPr>
            <a:lvl4pPr>
              <a:defRPr sz="1050">
                <a:latin typeface="Univers Condensed" panose="020B0506020202050204" pitchFamily="34" charset="0"/>
              </a:defRPr>
            </a:lvl4pPr>
            <a:lvl5pPr>
              <a:defRPr sz="1050">
                <a:latin typeface="Univers Condensed" panose="020B0506020202050204" pitchFamily="34" charset="0"/>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0C91E262-29DC-4965-8C00-0BAFDA087283}"/>
              </a:ext>
            </a:extLst>
          </p:cNvPr>
          <p:cNvCxnSpPr/>
          <p:nvPr userDrawn="1"/>
        </p:nvCxnSpPr>
        <p:spPr>
          <a:xfrm>
            <a:off x="6217920" y="6097946"/>
            <a:ext cx="2643263" cy="0"/>
          </a:xfrm>
          <a:prstGeom prst="line">
            <a:avLst/>
          </a:prstGeom>
          <a:ln w="28575" cap="flat" cmpd="sng" algn="ctr">
            <a:solidFill>
              <a:srgbClr val="E73439"/>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AC99002-798F-41BF-A930-10BFA6250C56}"/>
              </a:ext>
            </a:extLst>
          </p:cNvPr>
          <p:cNvSpPr txBox="1"/>
          <p:nvPr userDrawn="1"/>
        </p:nvSpPr>
        <p:spPr>
          <a:xfrm>
            <a:off x="4543870" y="-386647"/>
            <a:ext cx="3104311" cy="276999"/>
          </a:xfrm>
          <a:prstGeom prst="rect">
            <a:avLst/>
          </a:prstGeom>
          <a:noFill/>
        </p:spPr>
        <p:txBody>
          <a:bodyPr wrap="none" rtlCol="0">
            <a:spAutoFit/>
          </a:bodyPr>
          <a:lstStyle/>
          <a:p>
            <a:pPr algn="ctr"/>
            <a:r>
              <a:rPr lang="en-US" sz="1200">
                <a:solidFill>
                  <a:schemeClr val="bg1"/>
                </a:solidFill>
              </a:rPr>
              <a:t>Text and image slide (content resized to fit)</a:t>
            </a:r>
          </a:p>
        </p:txBody>
      </p:sp>
    </p:spTree>
    <p:extLst>
      <p:ext uri="{BB962C8B-B14F-4D97-AF65-F5344CB8AC3E}">
        <p14:creationId xmlns:p14="http://schemas.microsoft.com/office/powerpoint/2010/main" val="68079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7855DE9-D23B-4D54-BF93-D1AE03A9EFC1}" type="datetimeFigureOut">
              <a:rPr lang="en-US" smtClean="0"/>
              <a:pPr/>
              <a:t>5/28/2021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1C1E0EF5-A8C0-4AE3-B6F9-8B1AACB9DDD5}" type="slidenum">
              <a:rPr lang="en-US" smtClean="0"/>
              <a:pPr/>
              <a:t>‹#›</a:t>
            </a:fld>
            <a:endParaRPr lang="en-US"/>
          </a:p>
        </p:txBody>
      </p:sp>
    </p:spTree>
    <p:extLst>
      <p:ext uri="{BB962C8B-B14F-4D97-AF65-F5344CB8AC3E}">
        <p14:creationId xmlns:p14="http://schemas.microsoft.com/office/powerpoint/2010/main" val="28583503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ext and image slide (resized to fit)">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1FD6B2B-7BFA-4455-AAF5-68A941407973}"/>
              </a:ext>
            </a:extLst>
          </p:cNvPr>
          <p:cNvSpPr>
            <a:spLocks noGrp="1"/>
          </p:cNvSpPr>
          <p:nvPr>
            <p:ph type="body" sz="quarter" idx="10"/>
          </p:nvPr>
        </p:nvSpPr>
        <p:spPr>
          <a:xfrm>
            <a:off x="227214" y="1955552"/>
            <a:ext cx="5514109" cy="4556079"/>
          </a:xfrm>
          <a:prstGeom prst="rect">
            <a:avLst/>
          </a:prstGeom>
        </p:spPr>
        <p:txBody>
          <a:bodyPr vert="horz"/>
          <a:lstStyle>
            <a:lvl1pPr marL="342900" indent="-342900">
              <a:buClr>
                <a:srgbClr val="E73439"/>
              </a:buClr>
              <a:buSzPct val="100000"/>
              <a:buFont typeface="Arial" panose="020B0604020202020204" pitchFamily="34" charset="0"/>
              <a:buChar char="•"/>
              <a:defRPr sz="2400" b="0" spc="0">
                <a:solidFill>
                  <a:srgbClr val="535352"/>
                </a:solidFill>
                <a:latin typeface="Arial" panose="020B0604020202020204" pitchFamily="34" charset="0"/>
                <a:cs typeface="Arial" panose="020B0604020202020204" pitchFamily="34" charset="0"/>
              </a:defRPr>
            </a:lvl1pPr>
            <a:lvl2pPr marL="685800" indent="-228600">
              <a:buClr>
                <a:schemeClr val="accent4"/>
              </a:buClr>
              <a:buFont typeface="Calibri" panose="020F0502020204030204" pitchFamily="34" charset="0"/>
              <a:buChar char="‒"/>
              <a:defRPr sz="2000">
                <a:solidFill>
                  <a:srgbClr val="535352"/>
                </a:solidFill>
                <a:latin typeface="Arial" panose="020B0604020202020204" pitchFamily="34" charset="0"/>
                <a:cs typeface="Arial" panose="020B0604020202020204" pitchFamily="34" charset="0"/>
              </a:defRPr>
            </a:lvl2pPr>
            <a:lvl3pPr marL="1143000" indent="-228600">
              <a:buSzPct val="83000"/>
              <a:buFont typeface="Courier New"/>
              <a:buChar char="o"/>
              <a:defRPr sz="1800">
                <a:solidFill>
                  <a:srgbClr val="535352"/>
                </a:solidFill>
                <a:latin typeface="Arial" panose="020B0604020202020204" pitchFamily="34" charset="0"/>
                <a:cs typeface="Arial" panose="020B0604020202020204" pitchFamily="34" charset="0"/>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DC15D0BC-3526-4CA4-9623-48E61F39E174}"/>
              </a:ext>
            </a:extLst>
          </p:cNvPr>
          <p:cNvSpPr/>
          <p:nvPr userDrawn="1"/>
        </p:nvSpPr>
        <p:spPr>
          <a:xfrm>
            <a:off x="0" y="6629400"/>
            <a:ext cx="12192000"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a:solidFill>
                  <a:schemeClr val="bg1"/>
                </a:solidFill>
                <a:latin typeface="Arial" panose="020B0604020202020204" pitchFamily="34" charset="0"/>
                <a:cs typeface="Arial" panose="020B0604020202020204" pitchFamily="34" charset="0"/>
              </a:rPr>
              <a:t>See more at fhi360.org/</a:t>
            </a:r>
            <a:r>
              <a:rPr lang="en-US" sz="1100" b="1" err="1">
                <a:solidFill>
                  <a:schemeClr val="bg1"/>
                </a:solidFill>
                <a:latin typeface="Arial" panose="020B0604020202020204" pitchFamily="34" charset="0"/>
                <a:cs typeface="Arial" panose="020B0604020202020204" pitchFamily="34" charset="0"/>
              </a:rPr>
              <a:t>GoingOnline</a:t>
            </a:r>
            <a:endParaRPr lang="en-US" sz="1100" b="1">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A8F13924-06BB-4096-9B9B-86C3C71D8F9F}"/>
              </a:ext>
            </a:extLst>
          </p:cNvPr>
          <p:cNvSpPr>
            <a:spLocks noGrp="1"/>
          </p:cNvSpPr>
          <p:nvPr>
            <p:ph type="title" hasCustomPrompt="1"/>
          </p:nvPr>
        </p:nvSpPr>
        <p:spPr>
          <a:xfrm>
            <a:off x="227214" y="386343"/>
            <a:ext cx="5530736" cy="1320581"/>
          </a:xfrm>
          <a:prstGeom prst="rect">
            <a:avLst/>
          </a:prstGeom>
        </p:spPr>
        <p:txBody>
          <a:bodyPr vert="horz" anchor="b">
            <a:normAutofit/>
          </a:bodyPr>
          <a:lstStyle>
            <a:lvl1pPr algn="l">
              <a:defRPr sz="3200" b="1">
                <a:solidFill>
                  <a:schemeClr val="accent1"/>
                </a:solidFill>
                <a:latin typeface="Arial" panose="020B0604020202020204" pitchFamily="34" charset="0"/>
                <a:cs typeface="Arial" panose="020B0604020202020204" pitchFamily="34" charset="0"/>
              </a:defRPr>
            </a:lvl1pPr>
          </a:lstStyle>
          <a:p>
            <a:r>
              <a:rPr lang="en-US" dirty="0"/>
              <a:t>Click to edit slide title</a:t>
            </a:r>
          </a:p>
        </p:txBody>
      </p:sp>
      <p:sp>
        <p:nvSpPr>
          <p:cNvPr id="9" name="Text Placeholder 4">
            <a:extLst>
              <a:ext uri="{FF2B5EF4-FFF2-40B4-BE49-F238E27FC236}">
                <a16:creationId xmlns:a16="http://schemas.microsoft.com/office/drawing/2014/main" id="{3C7298E9-1E89-4A21-908A-676AED9A49A3}"/>
              </a:ext>
            </a:extLst>
          </p:cNvPr>
          <p:cNvSpPr>
            <a:spLocks noGrp="1"/>
          </p:cNvSpPr>
          <p:nvPr>
            <p:ph type="body" sz="quarter" idx="14"/>
          </p:nvPr>
        </p:nvSpPr>
        <p:spPr>
          <a:xfrm>
            <a:off x="6217920" y="6097946"/>
            <a:ext cx="5575300" cy="354012"/>
          </a:xfrm>
          <a:prstGeom prst="rect">
            <a:avLst/>
          </a:prstGeom>
          <a:solidFill>
            <a:srgbClr val="DEEBF7">
              <a:alpha val="50196"/>
            </a:srgbClr>
          </a:solidFill>
        </p:spPr>
        <p:txBody>
          <a:bodyPr anchor="ctr"/>
          <a:lstStyle>
            <a:lvl1pPr marL="0" indent="0" algn="l">
              <a:buNone/>
              <a:defRPr sz="1200">
                <a:solidFill>
                  <a:schemeClr val="tx1">
                    <a:lumMod val="75000"/>
                    <a:lumOff val="25000"/>
                  </a:schemeClr>
                </a:solidFill>
                <a:latin typeface="Arial Nova Cond Light" panose="020B0306020202020204" pitchFamily="34" charset="0"/>
                <a:cs typeface="Arial" panose="020B0604020202020204" pitchFamily="34" charset="0"/>
              </a:defRPr>
            </a:lvl1pPr>
            <a:lvl2pPr>
              <a:defRPr sz="1200">
                <a:latin typeface="Univers Condensed" panose="020B0506020202050204" pitchFamily="34" charset="0"/>
              </a:defRPr>
            </a:lvl2pPr>
            <a:lvl3pPr>
              <a:defRPr sz="1100">
                <a:latin typeface="Univers Condensed" panose="020B0506020202050204" pitchFamily="34" charset="0"/>
              </a:defRPr>
            </a:lvl3pPr>
            <a:lvl4pPr>
              <a:defRPr sz="1050">
                <a:latin typeface="Univers Condensed" panose="020B0506020202050204" pitchFamily="34" charset="0"/>
              </a:defRPr>
            </a:lvl4pPr>
            <a:lvl5pPr>
              <a:defRPr sz="1050">
                <a:latin typeface="Univers Condensed" panose="020B0506020202050204" pitchFamily="34" charset="0"/>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0C91E262-29DC-4965-8C00-0BAFDA087283}"/>
              </a:ext>
            </a:extLst>
          </p:cNvPr>
          <p:cNvCxnSpPr/>
          <p:nvPr userDrawn="1"/>
        </p:nvCxnSpPr>
        <p:spPr>
          <a:xfrm>
            <a:off x="6217920" y="6097946"/>
            <a:ext cx="2643263" cy="0"/>
          </a:xfrm>
          <a:prstGeom prst="line">
            <a:avLst/>
          </a:prstGeom>
          <a:ln w="28575" cap="flat" cmpd="sng" algn="ctr">
            <a:solidFill>
              <a:srgbClr val="E73439"/>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AC99002-798F-41BF-A930-10BFA6250C56}"/>
              </a:ext>
            </a:extLst>
          </p:cNvPr>
          <p:cNvSpPr txBox="1"/>
          <p:nvPr userDrawn="1"/>
        </p:nvSpPr>
        <p:spPr>
          <a:xfrm>
            <a:off x="4543870" y="-386647"/>
            <a:ext cx="3104311" cy="276999"/>
          </a:xfrm>
          <a:prstGeom prst="rect">
            <a:avLst/>
          </a:prstGeom>
          <a:noFill/>
        </p:spPr>
        <p:txBody>
          <a:bodyPr wrap="none" rtlCol="0">
            <a:spAutoFit/>
          </a:bodyPr>
          <a:lstStyle/>
          <a:p>
            <a:pPr algn="ctr"/>
            <a:r>
              <a:rPr lang="en-US" sz="1200">
                <a:solidFill>
                  <a:schemeClr val="bg1"/>
                </a:solidFill>
              </a:rPr>
              <a:t>Text and image slide (content resized to fit)</a:t>
            </a:r>
          </a:p>
        </p:txBody>
      </p:sp>
      <p:pic>
        <p:nvPicPr>
          <p:cNvPr id="11" name="Picture 10" descr="A close up of a screen&#10;&#10;Description automatically generated">
            <a:extLst>
              <a:ext uri="{FF2B5EF4-FFF2-40B4-BE49-F238E27FC236}">
                <a16:creationId xmlns:a16="http://schemas.microsoft.com/office/drawing/2014/main" id="{62D319AF-91CC-47FF-9169-DD8E2078C55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37120" y="1207861"/>
            <a:ext cx="6362629" cy="4676053"/>
          </a:xfrm>
          <a:prstGeom prst="rect">
            <a:avLst/>
          </a:prstGeom>
        </p:spPr>
      </p:pic>
      <p:sp>
        <p:nvSpPr>
          <p:cNvPr id="17" name="Chart Placeholder 2">
            <a:extLst>
              <a:ext uri="{FF2B5EF4-FFF2-40B4-BE49-F238E27FC236}">
                <a16:creationId xmlns:a16="http://schemas.microsoft.com/office/drawing/2014/main" id="{2FBE01B1-FB01-4968-89C6-1A7D0448CFF4}"/>
              </a:ext>
            </a:extLst>
          </p:cNvPr>
          <p:cNvSpPr>
            <a:spLocks noGrp="1"/>
          </p:cNvSpPr>
          <p:nvPr>
            <p:ph type="chart" sz="quarter" idx="15"/>
          </p:nvPr>
        </p:nvSpPr>
        <p:spPr>
          <a:xfrm>
            <a:off x="6346555" y="1706924"/>
            <a:ext cx="5346915" cy="3500507"/>
          </a:xfrm>
          <a:prstGeom prst="rect">
            <a:avLst/>
          </a:prstGeom>
          <a:solidFill>
            <a:schemeClr val="bg1"/>
          </a:solidFill>
        </p:spPr>
        <p:txBody>
          <a:bodyPr/>
          <a:lstStyle/>
          <a:p>
            <a:r>
              <a:rPr lang="en-US"/>
              <a:t>Click icon to add chart</a:t>
            </a:r>
          </a:p>
        </p:txBody>
      </p:sp>
    </p:spTree>
    <p:extLst>
      <p:ext uri="{BB962C8B-B14F-4D97-AF65-F5344CB8AC3E}">
        <p14:creationId xmlns:p14="http://schemas.microsoft.com/office/powerpoint/2010/main" val="1989595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BB5FE-399F-1645-BCE9-2AA73BDCECF6}"/>
              </a:ext>
            </a:extLst>
          </p:cNvPr>
          <p:cNvSpPr/>
          <p:nvPr userDrawn="1"/>
        </p:nvSpPr>
        <p:spPr>
          <a:xfrm>
            <a:off x="0" y="0"/>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4556" y="5999126"/>
            <a:ext cx="2067183" cy="636056"/>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E98745FC-FEB0-4F4F-861E-E6A1FC227B58}"/>
              </a:ext>
            </a:extLst>
          </p:cNvPr>
          <p:cNvPicPr>
            <a:picLocks noChangeAspect="1"/>
          </p:cNvPicPr>
          <p:nvPr userDrawn="1"/>
        </p:nvPicPr>
        <p:blipFill>
          <a:blip r:embed="rId3"/>
          <a:stretch>
            <a:fillRect/>
          </a:stretch>
        </p:blipFill>
        <p:spPr>
          <a:xfrm>
            <a:off x="1187069" y="5796503"/>
            <a:ext cx="1430383" cy="841402"/>
          </a:xfrm>
          <a:prstGeom prst="rect">
            <a:avLst/>
          </a:prstGeom>
        </p:spPr>
      </p:pic>
      <p:sp>
        <p:nvSpPr>
          <p:cNvPr id="19" name="Rectangle 18">
            <a:extLst>
              <a:ext uri="{FF2B5EF4-FFF2-40B4-BE49-F238E27FC236}">
                <a16:creationId xmlns:a16="http://schemas.microsoft.com/office/drawing/2014/main" id="{B0BC728C-7529-1048-8009-BAF6710FC242}"/>
              </a:ext>
            </a:extLst>
          </p:cNvPr>
          <p:cNvSpPr/>
          <p:nvPr userDrawn="1"/>
        </p:nvSpPr>
        <p:spPr>
          <a:xfrm>
            <a:off x="1759143" y="37054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30D12AA-A1FC-F342-BC7F-23897ECCADBB}"/>
              </a:ext>
            </a:extLst>
          </p:cNvPr>
          <p:cNvPicPr/>
          <p:nvPr userDrawn="1"/>
        </p:nvPicPr>
        <p:blipFill rotWithShape="1">
          <a:blip r:embed="rId4">
            <a:alphaModFix/>
            <a:extLst>
              <a:ext uri="{28A0092B-C50C-407E-A947-70E740481C1C}">
                <a14:useLocalDpi xmlns:a14="http://schemas.microsoft.com/office/drawing/2010/main" val="0"/>
              </a:ext>
            </a:extLst>
          </a:blip>
          <a:srcRect t="36352" r="38913"/>
          <a:stretch/>
        </p:blipFill>
        <p:spPr bwMode="auto">
          <a:xfrm>
            <a:off x="9599271" y="0"/>
            <a:ext cx="2592729" cy="2691747"/>
          </a:xfrm>
          <a:prstGeom prst="rect">
            <a:avLst/>
          </a:prstGeom>
          <a:noFill/>
          <a:ln>
            <a:noFill/>
          </a:ln>
        </p:spPr>
      </p:pic>
      <p:sp>
        <p:nvSpPr>
          <p:cNvPr id="21" name="Title 1">
            <a:extLst>
              <a:ext uri="{FF2B5EF4-FFF2-40B4-BE49-F238E27FC236}">
                <a16:creationId xmlns:a16="http://schemas.microsoft.com/office/drawing/2014/main" id="{5F1B06FC-A0B9-AB49-AAFE-310A4E5ECEB0}"/>
              </a:ext>
            </a:extLst>
          </p:cNvPr>
          <p:cNvSpPr>
            <a:spLocks noGrp="1"/>
          </p:cNvSpPr>
          <p:nvPr>
            <p:ph type="ctrTitle" hasCustomPrompt="1"/>
          </p:nvPr>
        </p:nvSpPr>
        <p:spPr>
          <a:xfrm>
            <a:off x="1759143" y="1276916"/>
            <a:ext cx="8216348" cy="1292846"/>
          </a:xfrm>
        </p:spPr>
        <p:txBody>
          <a:bodyPr anchor="b">
            <a:normAutofit/>
          </a:bodyPr>
          <a:lstStyle>
            <a:lvl1pPr algn="l">
              <a:defRPr sz="3600" b="1" i="0">
                <a:solidFill>
                  <a:srgbClr val="DEEBF7"/>
                </a:solidFill>
                <a:latin typeface="Arial" panose="020B0604020202020204" pitchFamily="34" charset="0"/>
                <a:cs typeface="Arial" panose="020B0604020202020204" pitchFamily="34" charset="0"/>
              </a:defRPr>
            </a:lvl1pPr>
          </a:lstStyle>
          <a:p>
            <a:r>
              <a:rPr lang="en-US"/>
              <a:t>Title of the document goes here—the font is Arial 36pt, Bold, Blue-gray</a:t>
            </a:r>
          </a:p>
        </p:txBody>
      </p:sp>
      <p:sp>
        <p:nvSpPr>
          <p:cNvPr id="22" name="Subtitle 2">
            <a:extLst>
              <a:ext uri="{FF2B5EF4-FFF2-40B4-BE49-F238E27FC236}">
                <a16:creationId xmlns:a16="http://schemas.microsoft.com/office/drawing/2014/main" id="{DC0382FE-4D36-024F-8483-69234F9E3E56}"/>
              </a:ext>
            </a:extLst>
          </p:cNvPr>
          <p:cNvSpPr>
            <a:spLocks noGrp="1"/>
          </p:cNvSpPr>
          <p:nvPr>
            <p:ph type="subTitle" idx="1" hasCustomPrompt="1"/>
          </p:nvPr>
        </p:nvSpPr>
        <p:spPr>
          <a:xfrm>
            <a:off x="1759143" y="2799841"/>
            <a:ext cx="8216348" cy="655879"/>
          </a:xfrm>
        </p:spPr>
        <p:txBody>
          <a:bodyPr>
            <a:normAutofit/>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LINE 1, ARIAL REGULAR, 20PT, EXPANDED</a:t>
            </a:r>
          </a:p>
        </p:txBody>
      </p:sp>
      <p:pic>
        <p:nvPicPr>
          <p:cNvPr id="23" name="Picture 22">
            <a:extLst>
              <a:ext uri="{FF2B5EF4-FFF2-40B4-BE49-F238E27FC236}">
                <a16:creationId xmlns:a16="http://schemas.microsoft.com/office/drawing/2014/main" id="{59F15D0C-8700-8E4B-991C-FFA0A2D70488}"/>
              </a:ext>
            </a:extLst>
          </p:cNvPr>
          <p:cNvPicPr/>
          <p:nvPr userDrawn="1"/>
        </p:nvPicPr>
        <p:blipFill rotWithShape="1">
          <a:blip r:embed="rId4">
            <a:alphaModFix/>
            <a:extLst>
              <a:ext uri="{28A0092B-C50C-407E-A947-70E740481C1C}">
                <a14:useLocalDpi xmlns:a14="http://schemas.microsoft.com/office/drawing/2010/main" val="0"/>
              </a:ext>
            </a:extLst>
          </a:blip>
          <a:srcRect l="123" t="54602" r="55624" b="-475"/>
          <a:stretch/>
        </p:blipFill>
        <p:spPr bwMode="auto">
          <a:xfrm rot="10800000">
            <a:off x="-1" y="3856525"/>
            <a:ext cx="1878228" cy="1939977"/>
          </a:xfrm>
          <a:prstGeom prst="rect">
            <a:avLst/>
          </a:prstGeom>
          <a:noFill/>
          <a:ln>
            <a:noFill/>
          </a:ln>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1759143" y="3919177"/>
            <a:ext cx="4691277" cy="343899"/>
          </a:xfrm>
        </p:spPr>
        <p:txBody>
          <a:bodyPr>
            <a:noAutofit/>
          </a:bodyPr>
          <a:lstStyle>
            <a:lvl1pPr marL="0" indent="0">
              <a:buNone/>
              <a:defRPr sz="20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1758950" y="4288132"/>
            <a:ext cx="4727575" cy="325438"/>
          </a:xfrm>
        </p:spPr>
        <p:txBody>
          <a:bodyPr>
            <a:noAutofit/>
          </a:bodyPr>
          <a:lstStyle>
            <a:lvl1pPr marL="0" indent="0">
              <a:buNone/>
              <a:defRPr sz="20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5"/>
          <a:stretch>
            <a:fillRect/>
          </a:stretch>
        </p:blipFill>
        <p:spPr>
          <a:xfrm>
            <a:off x="9813793" y="5915677"/>
            <a:ext cx="1107242" cy="740002"/>
          </a:xfrm>
          <a:prstGeom prst="rect">
            <a:avLst/>
          </a:prstGeom>
        </p:spPr>
      </p:pic>
    </p:spTree>
    <p:extLst>
      <p:ext uri="{BB962C8B-B14F-4D97-AF65-F5344CB8AC3E}">
        <p14:creationId xmlns:p14="http://schemas.microsoft.com/office/powerpoint/2010/main" val="3921720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1A7C8-4AFA-4CC5-9344-5E5DE5798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AE48DD-1F9D-457A-8930-10DD5E7EB6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1E2982-72F9-400D-BABD-84438493BE0F}"/>
              </a:ext>
            </a:extLst>
          </p:cNvPr>
          <p:cNvSpPr>
            <a:spLocks noGrp="1"/>
          </p:cNvSpPr>
          <p:nvPr>
            <p:ph type="dt" sz="half" idx="10"/>
          </p:nvPr>
        </p:nvSpPr>
        <p:spPr/>
        <p:txBody>
          <a:bodyPr/>
          <a:lstStyle/>
          <a:p>
            <a:fld id="{9CE0B1F7-958E-4458-9B61-78D25F243D78}" type="datetimeFigureOut">
              <a:rPr lang="en-US" smtClean="0"/>
              <a:t>5/28/2021</a:t>
            </a:fld>
            <a:endParaRPr lang="en-US"/>
          </a:p>
        </p:txBody>
      </p:sp>
      <p:sp>
        <p:nvSpPr>
          <p:cNvPr id="5" name="Footer Placeholder 4">
            <a:extLst>
              <a:ext uri="{FF2B5EF4-FFF2-40B4-BE49-F238E27FC236}">
                <a16:creationId xmlns:a16="http://schemas.microsoft.com/office/drawing/2014/main" id="{CC98DFA3-FAA7-46F2-8007-B962A27E9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12B1D-F0CC-4274-A6C5-B4A7E8607335}"/>
              </a:ext>
            </a:extLst>
          </p:cNvPr>
          <p:cNvSpPr>
            <a:spLocks noGrp="1"/>
          </p:cNvSpPr>
          <p:nvPr>
            <p:ph type="sldNum" sz="quarter" idx="12"/>
          </p:nvPr>
        </p:nvSpPr>
        <p:spPr/>
        <p:txBody>
          <a:bodyPr/>
          <a:lstStyle/>
          <a:p>
            <a:fld id="{B8E6E031-4064-44F9-83EF-E9C05C1549E3}" type="slidenum">
              <a:rPr lang="en-US" smtClean="0"/>
              <a:t>‹#›</a:t>
            </a:fld>
            <a:endParaRPr lang="en-US"/>
          </a:p>
        </p:txBody>
      </p:sp>
    </p:spTree>
    <p:extLst>
      <p:ext uri="{BB962C8B-B14F-4D97-AF65-F5344CB8AC3E}">
        <p14:creationId xmlns:p14="http://schemas.microsoft.com/office/powerpoint/2010/main" val="1438865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1262785" y="6646863"/>
            <a:ext cx="637116"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fld id="{EEC855B7-2DD7-49F1-982D-EE9E3A688679}" type="slidenum">
              <a:rPr lang="en-US" altLang="en-US" sz="1200" smtClean="0">
                <a:solidFill>
                  <a:schemeClr val="bg1"/>
                </a:solidFill>
                <a:latin typeface="Calibri" panose="020F0502020204030204" pitchFamily="34" charset="0"/>
              </a:rPr>
              <a:pPr>
                <a:defRPr/>
              </a:pPr>
              <a:t>‹#›</a:t>
            </a:fld>
            <a:endParaRPr lang="en-US" altLang="en-US" sz="1200">
              <a:solidFill>
                <a:schemeClr val="bg1"/>
              </a:solidFill>
              <a:latin typeface="Calibri" panose="020F0502020204030204" pitchFamily="34" charset="0"/>
            </a:endParaRPr>
          </a:p>
        </p:txBody>
      </p:sp>
    </p:spTree>
    <p:extLst>
      <p:ext uri="{BB962C8B-B14F-4D97-AF65-F5344CB8AC3E}">
        <p14:creationId xmlns:p14="http://schemas.microsoft.com/office/powerpoint/2010/main" val="2621717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17F1F82B-EACD-44DD-B37E-7A7D49CC393D}" type="slidenum">
              <a:rPr lang="en-US"/>
              <a:pPr>
                <a:defRPr/>
              </a:pPr>
              <a:t>‹#›</a:t>
            </a:fld>
            <a:endParaRPr lang="en-US"/>
          </a:p>
        </p:txBody>
      </p:sp>
    </p:spTree>
    <p:extLst>
      <p:ext uri="{BB962C8B-B14F-4D97-AF65-F5344CB8AC3E}">
        <p14:creationId xmlns:p14="http://schemas.microsoft.com/office/powerpoint/2010/main" val="24081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Body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609600" y="916781"/>
            <a:ext cx="10972800" cy="502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2"/>
          <p:cNvSpPr>
            <a:spLocks noGrp="1"/>
          </p:cNvSpPr>
          <p:nvPr>
            <p:ph type="sldNum" sz="quarter" idx="10"/>
          </p:nvPr>
        </p:nvSpPr>
        <p:spPr/>
        <p:txBody>
          <a:bodyPr/>
          <a:lstStyle>
            <a:lvl1pPr>
              <a:defRPr/>
            </a:lvl1pPr>
          </a:lstStyle>
          <a:p>
            <a:pPr>
              <a:defRPr/>
            </a:pPr>
            <a:fld id="{4C0A3798-3E55-40AD-888C-464D28038119}" type="slidenum">
              <a:rPr lang="en-US"/>
              <a:pPr>
                <a:defRPr/>
              </a:pPr>
              <a:t>‹#›</a:t>
            </a:fld>
            <a:endParaRPr lang="en-US"/>
          </a:p>
        </p:txBody>
      </p:sp>
      <p:sp>
        <p:nvSpPr>
          <p:cNvPr id="6" name="Title 5">
            <a:extLst>
              <a:ext uri="{FF2B5EF4-FFF2-40B4-BE49-F238E27FC236}">
                <a16:creationId xmlns:a16="http://schemas.microsoft.com/office/drawing/2014/main" id="{34EE3B5C-62C2-4BF9-B04D-59205ECB58F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0482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3.jpeg"/><Relationship Id="rId5" Type="http://schemas.openxmlformats.org/officeDocument/2006/relationships/slideLayout" Target="../slideLayouts/slideLayout11.xml"/><Relationship Id="rId10" Type="http://schemas.openxmlformats.org/officeDocument/2006/relationships/image" Target="../media/image2.png"/><Relationship Id="rId4" Type="http://schemas.openxmlformats.org/officeDocument/2006/relationships/slideLayout" Target="../slideLayouts/slideLayout10.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4.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1" y="1"/>
            <a:ext cx="7548033" cy="97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90613"/>
            <a:ext cx="10972800" cy="503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11582400" y="6356350"/>
            <a:ext cx="609600" cy="50165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latin typeface="Calibri" panose="020F0502020204030204" pitchFamily="34" charset="0"/>
              </a:defRPr>
            </a:lvl1pPr>
          </a:lstStyle>
          <a:p>
            <a:pPr>
              <a:defRPr/>
            </a:pPr>
            <a:fld id="{91E40723-709F-4EA6-A582-CD5310569A3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01" r:id="rId1"/>
    <p:sldLayoutId id="2147484320" r:id="rId2"/>
    <p:sldLayoutId id="2147484335" r:id="rId3"/>
    <p:sldLayoutId id="2147484337" r:id="rId4"/>
    <p:sldLayoutId id="2147484338" r:id="rId5"/>
    <p:sldLayoutId id="2147484340" r:id="rId6"/>
  </p:sldLayoutIdLst>
  <p:hf hdr="0" dt="0"/>
  <p:txStyles>
    <p:titleStyle>
      <a:lvl1pPr algn="l" defTabSz="457200" rtl="0" eaLnBrk="0" fontAlgn="base" hangingPunct="0">
        <a:spcBef>
          <a:spcPct val="0"/>
        </a:spcBef>
        <a:spcAft>
          <a:spcPct val="0"/>
        </a:spcAft>
        <a:defRPr sz="2800" b="1" kern="1200">
          <a:solidFill>
            <a:schemeClr val="bg1"/>
          </a:solidFill>
          <a:latin typeface="+mj-lt"/>
          <a:ea typeface="+mj-ea"/>
          <a:cs typeface="+mj-cs"/>
        </a:defRPr>
      </a:lvl1pPr>
      <a:lvl2pPr algn="l" defTabSz="457200" rtl="0" eaLnBrk="0" fontAlgn="base" hangingPunct="0">
        <a:spcBef>
          <a:spcPct val="0"/>
        </a:spcBef>
        <a:spcAft>
          <a:spcPct val="0"/>
        </a:spcAft>
        <a:defRPr sz="2800" b="1">
          <a:solidFill>
            <a:schemeClr val="bg1"/>
          </a:solidFill>
          <a:latin typeface="Calibri" pitchFamily="34" charset="0"/>
        </a:defRPr>
      </a:lvl2pPr>
      <a:lvl3pPr algn="l" defTabSz="457200" rtl="0" eaLnBrk="0" fontAlgn="base" hangingPunct="0">
        <a:spcBef>
          <a:spcPct val="0"/>
        </a:spcBef>
        <a:spcAft>
          <a:spcPct val="0"/>
        </a:spcAft>
        <a:defRPr sz="2800" b="1">
          <a:solidFill>
            <a:schemeClr val="bg1"/>
          </a:solidFill>
          <a:latin typeface="Calibri" pitchFamily="34" charset="0"/>
        </a:defRPr>
      </a:lvl3pPr>
      <a:lvl4pPr algn="l" defTabSz="457200" rtl="0" eaLnBrk="0" fontAlgn="base" hangingPunct="0">
        <a:spcBef>
          <a:spcPct val="0"/>
        </a:spcBef>
        <a:spcAft>
          <a:spcPct val="0"/>
        </a:spcAft>
        <a:defRPr sz="2800" b="1">
          <a:solidFill>
            <a:schemeClr val="bg1"/>
          </a:solidFill>
          <a:latin typeface="Calibri" pitchFamily="34" charset="0"/>
        </a:defRPr>
      </a:lvl4pPr>
      <a:lvl5pPr algn="l" defTabSz="457200" rtl="0" eaLnBrk="0" fontAlgn="base" hangingPunct="0">
        <a:spcBef>
          <a:spcPct val="0"/>
        </a:spcBef>
        <a:spcAft>
          <a:spcPct val="0"/>
        </a:spcAft>
        <a:defRPr sz="2800" b="1">
          <a:solidFill>
            <a:schemeClr val="bg1"/>
          </a:solidFill>
          <a:latin typeface="Calibri" pitchFamily="34" charset="0"/>
        </a:defRPr>
      </a:lvl5pPr>
      <a:lvl6pPr marL="457200" algn="l" defTabSz="457200" rtl="0" fontAlgn="base">
        <a:spcBef>
          <a:spcPct val="0"/>
        </a:spcBef>
        <a:spcAft>
          <a:spcPct val="0"/>
        </a:spcAft>
        <a:defRPr sz="2800" b="1">
          <a:solidFill>
            <a:schemeClr val="bg1"/>
          </a:solidFill>
          <a:latin typeface="Calibri" pitchFamily="34" charset="0"/>
        </a:defRPr>
      </a:lvl6pPr>
      <a:lvl7pPr marL="914400" algn="l" defTabSz="457200" rtl="0" fontAlgn="base">
        <a:spcBef>
          <a:spcPct val="0"/>
        </a:spcBef>
        <a:spcAft>
          <a:spcPct val="0"/>
        </a:spcAft>
        <a:defRPr sz="2800" b="1">
          <a:solidFill>
            <a:schemeClr val="bg1"/>
          </a:solidFill>
          <a:latin typeface="Calibri" pitchFamily="34" charset="0"/>
        </a:defRPr>
      </a:lvl7pPr>
      <a:lvl8pPr marL="1371600" algn="l" defTabSz="457200" rtl="0" fontAlgn="base">
        <a:spcBef>
          <a:spcPct val="0"/>
        </a:spcBef>
        <a:spcAft>
          <a:spcPct val="0"/>
        </a:spcAft>
        <a:defRPr sz="2800" b="1">
          <a:solidFill>
            <a:schemeClr val="bg1"/>
          </a:solidFill>
          <a:latin typeface="Calibri" pitchFamily="34" charset="0"/>
        </a:defRPr>
      </a:lvl8pPr>
      <a:lvl9pPr marL="1828800" algn="l" defTabSz="457200" rtl="0" fontAlgn="base">
        <a:spcBef>
          <a:spcPct val="0"/>
        </a:spcBef>
        <a:spcAft>
          <a:spcPct val="0"/>
        </a:spcAft>
        <a:defRPr sz="2800" b="1">
          <a:solidFill>
            <a:schemeClr val="bg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chemeClr val="bg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chemeClr val="bg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0"/>
            <a:ext cx="7571317" cy="99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101725"/>
            <a:ext cx="10972800" cy="502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flipV="1">
            <a:off x="0" y="6691313"/>
            <a:ext cx="12253384" cy="19526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3" name="Slide Number Placeholder 2"/>
          <p:cNvSpPr>
            <a:spLocks noGrp="1"/>
          </p:cNvSpPr>
          <p:nvPr>
            <p:ph type="sldNum" sz="quarter" idx="4"/>
          </p:nvPr>
        </p:nvSpPr>
        <p:spPr>
          <a:xfrm>
            <a:off x="11078634" y="6689725"/>
            <a:ext cx="656167" cy="179388"/>
          </a:xfrm>
          <a:prstGeom prst="rect">
            <a:avLst/>
          </a:prstGeom>
        </p:spPr>
        <p:txBody>
          <a:bodyPr vert="horz" lIns="91440" tIns="0" rIns="91440" bIns="0" rtlCol="0" anchor="t" anchorCtr="0"/>
          <a:lstStyle>
            <a:lvl1pPr algn="r">
              <a:defRPr sz="1200" b="1">
                <a:solidFill>
                  <a:schemeClr val="bg1"/>
                </a:solidFill>
                <a:latin typeface="Calibri" panose="020F0502020204030204" pitchFamily="34" charset="0"/>
              </a:defRPr>
            </a:lvl1pPr>
          </a:lstStyle>
          <a:p>
            <a:pPr>
              <a:defRPr/>
            </a:pPr>
            <a:fld id="{3EE23A90-A035-47CE-A24B-D9E0E97B7F74}" type="slidenum">
              <a:rPr lang="en-US"/>
              <a:pPr>
                <a:defRPr/>
              </a:pPr>
              <a:t>‹#›</a:t>
            </a:fld>
            <a:endParaRPr lang="en-US"/>
          </a:p>
        </p:txBody>
      </p:sp>
      <p:pic>
        <p:nvPicPr>
          <p:cNvPr id="7" name="Picture 4" descr="FHI360_Logo_Horiz_tag_4c.png">
            <a:extLst>
              <a:ext uri="{FF2B5EF4-FFF2-40B4-BE49-F238E27FC236}">
                <a16:creationId xmlns:a16="http://schemas.microsoft.com/office/drawing/2014/main" id="{AE412DFB-BC77-4991-BBF7-537385E85369}"/>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578976" y="6083301"/>
            <a:ext cx="165735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7FBA1A3-53D2-48DD-BC7C-355D0AA52A03}"/>
              </a:ext>
            </a:extLst>
          </p:cNvPr>
          <p:cNvPicPr>
            <a:picLocks noChangeAspect="1"/>
          </p:cNvPicPr>
          <p:nvPr userDrawn="1"/>
        </p:nvPicPr>
        <p:blipFill>
          <a:blip r:embed="rId10"/>
          <a:stretch>
            <a:fillRect/>
          </a:stretch>
        </p:blipFill>
        <p:spPr>
          <a:xfrm>
            <a:off x="4981575" y="5933741"/>
            <a:ext cx="1114426" cy="825561"/>
          </a:xfrm>
          <a:prstGeom prst="rect">
            <a:avLst/>
          </a:prstGeom>
        </p:spPr>
      </p:pic>
      <p:pic>
        <p:nvPicPr>
          <p:cNvPr id="10" name="Picture 9" descr="http://upload.wikimedia.org/wikipedia/commons/f/f8/USAIDlogo.jpg">
            <a:extLst>
              <a:ext uri="{FF2B5EF4-FFF2-40B4-BE49-F238E27FC236}">
                <a16:creationId xmlns:a16="http://schemas.microsoft.com/office/drawing/2014/main" id="{D3663EAF-D9D1-49F4-86D9-3B2AFDC3E890}"/>
              </a:ext>
            </a:extLst>
          </p:cNvPr>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3825" y="6021105"/>
            <a:ext cx="2407852" cy="670075"/>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4302" r:id="rId1"/>
    <p:sldLayoutId id="2147484297" r:id="rId2"/>
    <p:sldLayoutId id="2147484298" r:id="rId3"/>
    <p:sldLayoutId id="2147484299" r:id="rId4"/>
    <p:sldLayoutId id="2147484303" r:id="rId5"/>
    <p:sldLayoutId id="2147484300" r:id="rId6"/>
    <p:sldLayoutId id="2147484304" r:id="rId7"/>
  </p:sldLayoutIdLst>
  <p:hf hdr="0" dt="0"/>
  <p:txStyles>
    <p:title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itchFamily="34" charset="0"/>
        </a:defRPr>
      </a:lvl2pPr>
      <a:lvl3pPr algn="l" defTabSz="457200" rtl="0" eaLnBrk="0" fontAlgn="base" hangingPunct="0">
        <a:spcBef>
          <a:spcPct val="0"/>
        </a:spcBef>
        <a:spcAft>
          <a:spcPct val="0"/>
        </a:spcAft>
        <a:defRPr sz="2800" b="1">
          <a:solidFill>
            <a:srgbClr val="717074"/>
          </a:solidFill>
          <a:latin typeface="Calibri" pitchFamily="34" charset="0"/>
        </a:defRPr>
      </a:lvl3pPr>
      <a:lvl4pPr algn="l" defTabSz="457200" rtl="0" eaLnBrk="0" fontAlgn="base" hangingPunct="0">
        <a:spcBef>
          <a:spcPct val="0"/>
        </a:spcBef>
        <a:spcAft>
          <a:spcPct val="0"/>
        </a:spcAft>
        <a:defRPr sz="2800" b="1">
          <a:solidFill>
            <a:srgbClr val="717074"/>
          </a:solidFill>
          <a:latin typeface="Calibri" pitchFamily="34" charset="0"/>
        </a:defRPr>
      </a:lvl4pPr>
      <a:lvl5pPr algn="l" defTabSz="457200" rtl="0" eaLnBrk="0" fontAlgn="base" hangingPunct="0">
        <a:spcBef>
          <a:spcPct val="0"/>
        </a:spcBef>
        <a:spcAft>
          <a:spcPct val="0"/>
        </a:spcAft>
        <a:defRPr sz="2800" b="1">
          <a:solidFill>
            <a:srgbClr val="717074"/>
          </a:solidFill>
          <a:latin typeface="Calibri" pitchFamily="34" charset="0"/>
        </a:defRPr>
      </a:lvl5pPr>
      <a:lvl6pPr marL="457200" algn="l" defTabSz="457200" rtl="0" fontAlgn="base">
        <a:spcBef>
          <a:spcPct val="0"/>
        </a:spcBef>
        <a:spcAft>
          <a:spcPct val="0"/>
        </a:spcAft>
        <a:defRPr sz="2800" b="1">
          <a:solidFill>
            <a:srgbClr val="5C6F7A"/>
          </a:solidFill>
          <a:latin typeface="Calibri" pitchFamily="34" charset="0"/>
        </a:defRPr>
      </a:lvl6pPr>
      <a:lvl7pPr marL="914400" algn="l" defTabSz="457200" rtl="0" fontAlgn="base">
        <a:spcBef>
          <a:spcPct val="0"/>
        </a:spcBef>
        <a:spcAft>
          <a:spcPct val="0"/>
        </a:spcAft>
        <a:defRPr sz="2800" b="1">
          <a:solidFill>
            <a:srgbClr val="5C6F7A"/>
          </a:solidFill>
          <a:latin typeface="Calibri" pitchFamily="34" charset="0"/>
        </a:defRPr>
      </a:lvl7pPr>
      <a:lvl8pPr marL="1371600" algn="l" defTabSz="457200" rtl="0" fontAlgn="base">
        <a:spcBef>
          <a:spcPct val="0"/>
        </a:spcBef>
        <a:spcAft>
          <a:spcPct val="0"/>
        </a:spcAft>
        <a:defRPr sz="2800" b="1">
          <a:solidFill>
            <a:srgbClr val="5C6F7A"/>
          </a:solidFill>
          <a:latin typeface="Calibri" pitchFamily="34" charset="0"/>
        </a:defRPr>
      </a:lvl8pPr>
      <a:lvl9pPr marL="1828800" algn="l" defTabSz="457200" rtl="0" fontAlgn="base">
        <a:spcBef>
          <a:spcPct val="0"/>
        </a:spcBef>
        <a:spcAft>
          <a:spcPct val="0"/>
        </a:spcAft>
        <a:defRPr sz="2800" b="1">
          <a:solidFill>
            <a:srgbClr val="5C6F7A"/>
          </a:solidFill>
          <a:latin typeface="Calibri" pitchFamily="34" charset="0"/>
        </a:defRPr>
      </a:lvl9pPr>
    </p:titleStyle>
    <p:bodyStyle>
      <a:lvl1pPr marL="342900" indent="-342900" algn="l" defTabSz="457200" rtl="0" eaLnBrk="0" fontAlgn="base" hangingPunct="0">
        <a:spcBef>
          <a:spcPct val="20000"/>
        </a:spcBef>
        <a:spcAft>
          <a:spcPct val="0"/>
        </a:spcAft>
        <a:buClr>
          <a:srgbClr val="279ECE"/>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279ECE"/>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279ECE"/>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279ECE"/>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279ECE"/>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7622A1-E835-4C9E-B955-4D119E7AD0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F67861-6B0F-49DE-AF50-C8CF349E84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A1C23-83A3-4DB1-97C3-9BAB14012F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99C44A-0673-4F31-A14E-21FAC9A64E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DC461A-E1D3-4388-95F6-DD7B398ABA6E}" type="slidenum">
              <a:rPr lang="en-US" smtClean="0"/>
              <a:pPr/>
              <a:t>‹#›</a:t>
            </a:fld>
            <a:endParaRPr lang="en-US"/>
          </a:p>
        </p:txBody>
      </p:sp>
    </p:spTree>
    <p:extLst>
      <p:ext uri="{BB962C8B-B14F-4D97-AF65-F5344CB8AC3E}">
        <p14:creationId xmlns:p14="http://schemas.microsoft.com/office/powerpoint/2010/main" val="3849455307"/>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2722D-56F1-E64E-A95C-4E0EC49E9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C111D-7313-984F-B62D-BF2063CA0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37ACB-0185-8543-AEA9-BEC465546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5/28/2021</a:t>
            </a:fld>
            <a:endParaRPr lang="en-US"/>
          </a:p>
        </p:txBody>
      </p:sp>
      <p:sp>
        <p:nvSpPr>
          <p:cNvPr id="5" name="Footer Placeholder 4">
            <a:extLst>
              <a:ext uri="{FF2B5EF4-FFF2-40B4-BE49-F238E27FC236}">
                <a16:creationId xmlns:a16="http://schemas.microsoft.com/office/drawing/2014/main" id="{D79DE683-D839-E041-9A26-5D4F5EFE6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88E141-32F9-6545-9E6F-E6C09D23A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569007849"/>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13" Type="http://schemas.microsoft.com/office/2007/relationships/hdphoto" Target="../media/hdphoto1.wdp"/><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hyperlink" Target="http://www.publicdomainfiles.com/show_file.php?id=13945957826172"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hyperlink" Target="https://www.fhi360.org/sites/default/files/media/documents/resource-quickres-technical-guide-june-2020.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9.xml"/><Relationship Id="rId1" Type="http://schemas.openxmlformats.org/officeDocument/2006/relationships/video" Target="https://www.youtube.com/embed/YlIGn4bgzrU?feature=oembed" TargetMode="External"/><Relationship Id="rId5" Type="http://schemas.openxmlformats.org/officeDocument/2006/relationships/image" Target="../media/image47.jpeg"/><Relationship Id="rId4" Type="http://schemas.openxmlformats.org/officeDocument/2006/relationships/hyperlink" Target="https://youtu.be/YlIGn4bgzrU"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6.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28.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7.svg"/><Relationship Id="rId9"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image" Target="../media/image101.sv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s>
</file>

<file path=ppt/slides/_rels/slide36.xml.rels><?xml version="1.0" encoding="UTF-8" standalone="yes"?>
<Relationships xmlns="http://schemas.openxmlformats.org/package/2006/relationships"><Relationship Id="rId8" Type="http://schemas.openxmlformats.org/officeDocument/2006/relationships/image" Target="../media/image111.svg"/><Relationship Id="rId13" Type="http://schemas.microsoft.com/office/2007/relationships/hdphoto" Target="../media/hdphoto1.wdp"/><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image" Target="../media/image109.svg"/><Relationship Id="rId11" Type="http://schemas.openxmlformats.org/officeDocument/2006/relationships/image" Target="../media/image44.png"/><Relationship Id="rId5" Type="http://schemas.openxmlformats.org/officeDocument/2006/relationships/image" Target="../media/image108.png"/><Relationship Id="rId10" Type="http://schemas.openxmlformats.org/officeDocument/2006/relationships/image" Target="../media/image112.png"/><Relationship Id="rId4" Type="http://schemas.openxmlformats.org/officeDocument/2006/relationships/image" Target="../media/image107.svg"/><Relationship Id="rId9" Type="http://schemas.openxmlformats.org/officeDocument/2006/relationships/image" Target="../media/image42.png"/><Relationship Id="rId14" Type="http://schemas.openxmlformats.org/officeDocument/2006/relationships/hyperlink" Target="http://www.publicdomainfiles.com/show_file.php?id=13945957826172"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758950" y="591671"/>
            <a:ext cx="8216900" cy="2837329"/>
          </a:xfrm>
        </p:spPr>
        <p:txBody>
          <a:bodyPr>
            <a:noAutofit/>
          </a:bodyPr>
          <a:lstStyle/>
          <a:p>
            <a:r>
              <a:rPr lang="en-US" sz="2800" dirty="0"/>
              <a:t>Session 8</a:t>
            </a:r>
            <a:br>
              <a:rPr lang="en-US" sz="2800" dirty="0"/>
            </a:br>
            <a:br>
              <a:rPr lang="en-US" sz="2800" dirty="0"/>
            </a:br>
            <a:r>
              <a:rPr lang="en-US" sz="2800" dirty="0"/>
              <a:t>Decentralized Drug Distribution of Antiretroviral Therapy in the Private Sector: Electronic Tools to Facilitate DDD </a:t>
            </a:r>
            <a:br>
              <a:rPr lang="en-US" sz="2800" dirty="0"/>
            </a:br>
            <a:r>
              <a:rPr lang="en-US" sz="2800" dirty="0"/>
              <a:t>(the DDD App, ORA, and DHIS2)</a:t>
            </a:r>
          </a:p>
        </p:txBody>
      </p:sp>
      <p:sp>
        <p:nvSpPr>
          <p:cNvPr id="3" name="Subtitle 9">
            <a:extLst>
              <a:ext uri="{FF2B5EF4-FFF2-40B4-BE49-F238E27FC236}">
                <a16:creationId xmlns:a16="http://schemas.microsoft.com/office/drawing/2014/main" id="{F0C6607C-1293-4A95-8367-27A7CA80A4A1}"/>
              </a:ext>
            </a:extLst>
          </p:cNvPr>
          <p:cNvSpPr>
            <a:spLocks noGrp="1"/>
          </p:cNvSpPr>
          <p:nvPr>
            <p:ph type="subTitle" idx="1"/>
          </p:nvPr>
        </p:nvSpPr>
        <p:spPr>
          <a:xfrm>
            <a:off x="1758950" y="3924161"/>
            <a:ext cx="6757521" cy="655638"/>
          </a:xfrm>
        </p:spPr>
        <p:txBody>
          <a:bodyPr>
            <a:normAutofit lnSpcReduction="10000"/>
          </a:bodyPr>
          <a:lstStyle/>
          <a:p>
            <a:r>
              <a:rPr lang="en-US" dirty="0"/>
              <a:t>Using the standardized tools to strengthen data use and case management</a:t>
            </a:r>
          </a:p>
        </p:txBody>
      </p:sp>
      <p:sp>
        <p:nvSpPr>
          <p:cNvPr id="5" name="Text Placeholder 4">
            <a:extLst>
              <a:ext uri="{FF2B5EF4-FFF2-40B4-BE49-F238E27FC236}">
                <a16:creationId xmlns:a16="http://schemas.microsoft.com/office/drawing/2014/main" id="{06294AC7-1889-4C3A-91CC-554DD42549D9}"/>
              </a:ext>
            </a:extLst>
          </p:cNvPr>
          <p:cNvSpPr>
            <a:spLocks noGrp="1"/>
          </p:cNvSpPr>
          <p:nvPr>
            <p:ph type="body" sz="quarter" idx="10"/>
          </p:nvPr>
        </p:nvSpPr>
        <p:spPr>
          <a:xfrm>
            <a:off x="1759143" y="4594763"/>
            <a:ext cx="4691277" cy="343899"/>
          </a:xfrm>
        </p:spPr>
        <p:txBody>
          <a:bodyPr/>
          <a:lstStyle/>
          <a:p>
            <a:endParaRPr lang="en-US" dirty="0"/>
          </a:p>
        </p:txBody>
      </p:sp>
      <p:sp>
        <p:nvSpPr>
          <p:cNvPr id="6" name="Text Placeholder 5">
            <a:extLst>
              <a:ext uri="{FF2B5EF4-FFF2-40B4-BE49-F238E27FC236}">
                <a16:creationId xmlns:a16="http://schemas.microsoft.com/office/drawing/2014/main" id="{1760F519-87DB-41AE-8BF9-0933CF32BBCE}"/>
              </a:ext>
            </a:extLst>
          </p:cNvPr>
          <p:cNvSpPr>
            <a:spLocks noGrp="1"/>
          </p:cNvSpPr>
          <p:nvPr>
            <p:ph type="body" sz="quarter" idx="11"/>
          </p:nvPr>
        </p:nvSpPr>
        <p:spPr>
          <a:xfrm>
            <a:off x="1758950" y="4963718"/>
            <a:ext cx="4727575" cy="325438"/>
          </a:xfrm>
        </p:spPr>
        <p:txBody>
          <a:bodyPr/>
          <a:lstStyle/>
          <a:p>
            <a:endParaRPr lang="en-US" dirty="0"/>
          </a:p>
        </p:txBody>
      </p:sp>
    </p:spTree>
    <p:extLst>
      <p:ext uri="{BB962C8B-B14F-4D97-AF65-F5344CB8AC3E}">
        <p14:creationId xmlns:p14="http://schemas.microsoft.com/office/powerpoint/2010/main" val="1962345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6602" y="351896"/>
            <a:ext cx="9457267" cy="800100"/>
          </a:xfrm>
        </p:spPr>
        <p:txBody>
          <a:bodyPr>
            <a:normAutofit fontScale="90000"/>
          </a:bodyPr>
          <a:lstStyle/>
          <a:p>
            <a:r>
              <a:rPr lang="en-US" dirty="0"/>
              <a:t>Examples of data reported from the DDD App</a:t>
            </a:r>
          </a:p>
        </p:txBody>
      </p:sp>
      <p:sp>
        <p:nvSpPr>
          <p:cNvPr id="9" name="Content Placeholder 8"/>
          <p:cNvSpPr>
            <a:spLocks noGrp="1"/>
          </p:cNvSpPr>
          <p:nvPr>
            <p:ph idx="1"/>
          </p:nvPr>
        </p:nvSpPr>
        <p:spPr>
          <a:xfrm>
            <a:off x="736602" y="1281113"/>
            <a:ext cx="11353800" cy="5458354"/>
          </a:xfrm>
        </p:spPr>
        <p:txBody>
          <a:bodyPr/>
          <a:lstStyle/>
          <a:p>
            <a:pPr marL="0" indent="0">
              <a:buNone/>
            </a:pPr>
            <a:r>
              <a:rPr lang="en-US" dirty="0"/>
              <a:t>Examples of data reported through DDD App include:</a:t>
            </a:r>
          </a:p>
          <a:p>
            <a:pPr>
              <a:spcBef>
                <a:spcPts val="1200"/>
              </a:spcBef>
            </a:pPr>
            <a:r>
              <a:rPr lang="en-US" dirty="0"/>
              <a:t>Total number of clients devolved (cumulative and monthly)</a:t>
            </a:r>
          </a:p>
          <a:p>
            <a:pPr>
              <a:spcBef>
                <a:spcPts val="1200"/>
              </a:spcBef>
            </a:pPr>
            <a:r>
              <a:rPr lang="en-US" dirty="0"/>
              <a:t>Number of clients expected to pick up refills</a:t>
            </a:r>
          </a:p>
          <a:p>
            <a:pPr>
              <a:spcBef>
                <a:spcPts val="1200"/>
              </a:spcBef>
            </a:pPr>
            <a:r>
              <a:rPr lang="en-US" dirty="0"/>
              <a:t>Number of clients who refilled during the month</a:t>
            </a:r>
          </a:p>
          <a:p>
            <a:pPr>
              <a:spcBef>
                <a:spcPts val="1200"/>
              </a:spcBef>
            </a:pPr>
            <a:r>
              <a:rPr lang="en-US" dirty="0"/>
              <a:t>Number of clients who defaulted</a:t>
            </a:r>
          </a:p>
          <a:p>
            <a:pPr>
              <a:spcBef>
                <a:spcPts val="1200"/>
              </a:spcBef>
            </a:pPr>
            <a:r>
              <a:rPr lang="en-US" dirty="0"/>
              <a:t>Number of clients referred back to facility</a:t>
            </a:r>
          </a:p>
          <a:p>
            <a:pPr>
              <a:spcBef>
                <a:spcPts val="1200"/>
              </a:spcBef>
            </a:pPr>
            <a:r>
              <a:rPr lang="en-US" dirty="0"/>
              <a:t>Number of clients who returned to facility for scheduled review</a:t>
            </a:r>
          </a:p>
          <a:p>
            <a:pPr>
              <a:spcBef>
                <a:spcPts val="1200"/>
              </a:spcBef>
            </a:pPr>
            <a:r>
              <a:rPr lang="en-US" dirty="0"/>
              <a:t>Number of devolved ART clients eligible for viral load reassessment</a:t>
            </a:r>
          </a:p>
          <a:p>
            <a:pPr>
              <a:spcBef>
                <a:spcPts val="1200"/>
              </a:spcBef>
            </a:pPr>
            <a:r>
              <a:rPr lang="en-US" dirty="0"/>
              <a:t>Number of individual case safety report forms filled for devolved clients during reporting month</a:t>
            </a:r>
          </a:p>
          <a:p>
            <a:endParaRPr lang="en-US" dirty="0"/>
          </a:p>
          <a:p>
            <a:endParaRPr lang="en-US" dirty="0"/>
          </a:p>
        </p:txBody>
      </p:sp>
    </p:spTree>
    <p:extLst>
      <p:ext uri="{BB962C8B-B14F-4D97-AF65-F5344CB8AC3E}">
        <p14:creationId xmlns:p14="http://schemas.microsoft.com/office/powerpoint/2010/main" val="2226398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3427"/>
            <a:ext cx="10515600" cy="800100"/>
          </a:xfrm>
        </p:spPr>
        <p:txBody>
          <a:bodyPr/>
          <a:lstStyle/>
          <a:p>
            <a:r>
              <a:rPr lang="en-US"/>
              <a:t>DDD App data security</a:t>
            </a:r>
          </a:p>
        </p:txBody>
      </p:sp>
      <p:sp>
        <p:nvSpPr>
          <p:cNvPr id="3" name="Content Placeholder 2"/>
          <p:cNvSpPr>
            <a:spLocks noGrp="1"/>
          </p:cNvSpPr>
          <p:nvPr>
            <p:ph idx="1"/>
          </p:nvPr>
        </p:nvSpPr>
        <p:spPr>
          <a:xfrm>
            <a:off x="838201" y="1418345"/>
            <a:ext cx="7780866" cy="4932362"/>
          </a:xfrm>
        </p:spPr>
        <p:txBody>
          <a:bodyPr/>
          <a:lstStyle/>
          <a:p>
            <a:r>
              <a:rPr lang="en-US" sz="2400" dirty="0"/>
              <a:t>Secure web hosting by recognized, high-capacity cloud-hosting vendors</a:t>
            </a:r>
          </a:p>
          <a:p>
            <a:pPr>
              <a:spcBef>
                <a:spcPts val="1200"/>
              </a:spcBef>
            </a:pPr>
            <a:r>
              <a:rPr lang="en-US" sz="2400" dirty="0"/>
              <a:t>Encrypts communication between server, DDD providers, and clients to ensure that data transmission cannot be intercepted</a:t>
            </a:r>
          </a:p>
          <a:p>
            <a:pPr>
              <a:spcBef>
                <a:spcPts val="1200"/>
              </a:spcBef>
            </a:pPr>
            <a:r>
              <a:rPr lang="en-US" sz="2400" dirty="0"/>
              <a:t>Any emerging vulnerabilities addressed regularly through app maintenance and updates</a:t>
            </a:r>
          </a:p>
          <a:p>
            <a:pPr>
              <a:spcBef>
                <a:spcPts val="1200"/>
              </a:spcBef>
            </a:pPr>
            <a:r>
              <a:rPr lang="en-US" sz="2400" dirty="0"/>
              <a:t>Secure login portal</a:t>
            </a:r>
          </a:p>
          <a:p>
            <a:pPr>
              <a:spcBef>
                <a:spcPts val="1200"/>
              </a:spcBef>
            </a:pPr>
            <a:r>
              <a:rPr lang="en-US" sz="2400" dirty="0"/>
              <a:t>Personal identifying information of clients removed in all exported data</a:t>
            </a:r>
          </a:p>
          <a:p>
            <a:pPr>
              <a:spcBef>
                <a:spcPts val="1200"/>
              </a:spcBef>
            </a:pPr>
            <a:r>
              <a:rPr lang="en-US" sz="2400" dirty="0"/>
              <a:t>Users trained on protecting privacy and handling exported data responsibly</a:t>
            </a:r>
          </a:p>
        </p:txBody>
      </p:sp>
      <p:pic>
        <p:nvPicPr>
          <p:cNvPr id="7" name="Picture 6" descr="A close up of a logo&#10;&#10;Description automatically generated">
            <a:extLst>
              <a:ext uri="{FF2B5EF4-FFF2-40B4-BE49-F238E27FC236}">
                <a16:creationId xmlns:a16="http://schemas.microsoft.com/office/drawing/2014/main" id="{850EA35E-8377-4BF8-8B44-6F58C9327D73}"/>
              </a:ext>
            </a:extLst>
          </p:cNvPr>
          <p:cNvPicPr>
            <a:picLocks noChangeAspect="1"/>
          </p:cNvPicPr>
          <p:nvPr/>
        </p:nvPicPr>
        <p:blipFill>
          <a:blip r:embed="rId3">
            <a:duotone>
              <a:schemeClr val="accent1">
                <a:shade val="45000"/>
                <a:satMod val="135000"/>
              </a:schemeClr>
              <a:prstClr val="white"/>
            </a:duotone>
          </a:blip>
          <a:stretch>
            <a:fillRect/>
          </a:stretch>
        </p:blipFill>
        <p:spPr>
          <a:xfrm>
            <a:off x="8976359" y="1391435"/>
            <a:ext cx="2589108" cy="3767153"/>
          </a:xfrm>
          <a:prstGeom prst="rect">
            <a:avLst/>
          </a:prstGeom>
        </p:spPr>
      </p:pic>
    </p:spTree>
    <p:extLst>
      <p:ext uri="{BB962C8B-B14F-4D97-AF65-F5344CB8AC3E}">
        <p14:creationId xmlns:p14="http://schemas.microsoft.com/office/powerpoint/2010/main" val="346213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494"/>
            <a:ext cx="10515600" cy="800039"/>
          </a:xfrm>
        </p:spPr>
        <p:txBody>
          <a:bodyPr/>
          <a:lstStyle/>
          <a:p>
            <a:r>
              <a:rPr lang="en-US"/>
              <a:t>Country adaptation of the DDD App</a:t>
            </a:r>
          </a:p>
        </p:txBody>
      </p:sp>
      <p:sp>
        <p:nvSpPr>
          <p:cNvPr id="3" name="Content Placeholder 2"/>
          <p:cNvSpPr>
            <a:spLocks noGrp="1"/>
          </p:cNvSpPr>
          <p:nvPr>
            <p:ph idx="1"/>
          </p:nvPr>
        </p:nvSpPr>
        <p:spPr>
          <a:xfrm>
            <a:off x="838200" y="1636713"/>
            <a:ext cx="10185400" cy="4932362"/>
          </a:xfrm>
        </p:spPr>
        <p:txBody>
          <a:bodyPr/>
          <a:lstStyle/>
          <a:p>
            <a:r>
              <a:rPr lang="en-US" dirty="0"/>
              <a:t>Routine reports matched to country reporting requirements</a:t>
            </a:r>
          </a:p>
          <a:p>
            <a:r>
              <a:rPr lang="en-US" dirty="0"/>
              <a:t>Country logos based on in-country branding guidelines </a:t>
            </a:r>
          </a:p>
          <a:p>
            <a:r>
              <a:rPr lang="en-US" dirty="0"/>
              <a:t>User able to select relevant country language</a:t>
            </a:r>
          </a:p>
          <a:p>
            <a:r>
              <a:rPr lang="en-US" dirty="0"/>
              <a:t>Cloud server/physical server for facilities without EMR can be managed by in-country health informatics officers/information technology specialists</a:t>
            </a:r>
          </a:p>
          <a:p>
            <a:r>
              <a:rPr lang="en-US" dirty="0"/>
              <a:t>Seamless plug-in and use by facilities with EMR</a:t>
            </a:r>
          </a:p>
        </p:txBody>
      </p:sp>
      <p:sp>
        <p:nvSpPr>
          <p:cNvPr id="4" name="TextBox 3">
            <a:extLst>
              <a:ext uri="{FF2B5EF4-FFF2-40B4-BE49-F238E27FC236}">
                <a16:creationId xmlns:a16="http://schemas.microsoft.com/office/drawing/2014/main" id="{D8C45E36-E927-44BC-A0F5-696529D93984}"/>
              </a:ext>
            </a:extLst>
          </p:cNvPr>
          <p:cNvSpPr txBox="1"/>
          <p:nvPr/>
        </p:nvSpPr>
        <p:spPr>
          <a:xfrm>
            <a:off x="1061988" y="5708785"/>
            <a:ext cx="8996413" cy="830997"/>
          </a:xfrm>
          <a:prstGeom prst="rect">
            <a:avLst/>
          </a:prstGeom>
          <a:noFill/>
        </p:spPr>
        <p:txBody>
          <a:bodyPr wrap="square" lIns="91440" tIns="45720" rIns="91440" bIns="45720" rtlCol="0" anchor="t">
            <a:spAutoFit/>
          </a:bodyPr>
          <a:lstStyle/>
          <a:p>
            <a:pPr algn="ctr"/>
            <a:r>
              <a:rPr lang="en-US" sz="2400" b="1" i="1" dirty="0">
                <a:solidFill>
                  <a:schemeClr val="accent4"/>
                </a:solidFill>
                <a:latin typeface="Arial"/>
                <a:cs typeface="Arial"/>
              </a:rPr>
              <a:t>In the future, the DDD</a:t>
            </a:r>
            <a:r>
              <a:rPr lang="en-US" sz="2400" b="1" dirty="0">
                <a:solidFill>
                  <a:schemeClr val="accent4"/>
                </a:solidFill>
                <a:latin typeface="Arial"/>
                <a:cs typeface="Arial"/>
              </a:rPr>
              <a:t> </a:t>
            </a:r>
            <a:r>
              <a:rPr lang="en-US" sz="2400" b="1" i="1" dirty="0">
                <a:solidFill>
                  <a:schemeClr val="accent4"/>
                </a:solidFill>
                <a:latin typeface="Arial"/>
                <a:cs typeface="Arial"/>
              </a:rPr>
              <a:t>App will be available on Google Play and Apple Store for easy access.</a:t>
            </a:r>
          </a:p>
        </p:txBody>
      </p:sp>
    </p:spTree>
    <p:extLst>
      <p:ext uri="{BB962C8B-B14F-4D97-AF65-F5344CB8AC3E}">
        <p14:creationId xmlns:p14="http://schemas.microsoft.com/office/powerpoint/2010/main" val="2268381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2896CD-94BE-45D7-859F-A1E008DF688C}"/>
              </a:ext>
            </a:extLst>
          </p:cNvPr>
          <p:cNvSpPr>
            <a:spLocks noGrp="1"/>
          </p:cNvSpPr>
          <p:nvPr>
            <p:ph type="title"/>
          </p:nvPr>
        </p:nvSpPr>
        <p:spPr>
          <a:xfrm>
            <a:off x="516466" y="430755"/>
            <a:ext cx="7869100" cy="800100"/>
          </a:xfrm>
        </p:spPr>
        <p:txBody>
          <a:bodyPr/>
          <a:lstStyle/>
          <a:p>
            <a:r>
              <a:rPr lang="en-US" dirty="0"/>
              <a:t>DDD App: Nigeria’s experience</a:t>
            </a:r>
          </a:p>
        </p:txBody>
      </p:sp>
      <p:sp>
        <p:nvSpPr>
          <p:cNvPr id="4" name="Content Placeholder 3">
            <a:extLst>
              <a:ext uri="{FF2B5EF4-FFF2-40B4-BE49-F238E27FC236}">
                <a16:creationId xmlns:a16="http://schemas.microsoft.com/office/drawing/2014/main" id="{5ABECE92-377B-463E-BA6B-17F8B4819C19}"/>
              </a:ext>
            </a:extLst>
          </p:cNvPr>
          <p:cNvSpPr>
            <a:spLocks noGrp="1"/>
          </p:cNvSpPr>
          <p:nvPr>
            <p:ph idx="1"/>
          </p:nvPr>
        </p:nvSpPr>
        <p:spPr>
          <a:xfrm>
            <a:off x="516465" y="1376907"/>
            <a:ext cx="7651845" cy="5328694"/>
          </a:xfrm>
          <a:ln>
            <a:noFill/>
          </a:ln>
        </p:spPr>
        <p:txBody>
          <a:bodyPr/>
          <a:lstStyle/>
          <a:p>
            <a:r>
              <a:rPr lang="en-US" sz="2400" dirty="0"/>
              <a:t>Known as “CPARP Mobile”</a:t>
            </a:r>
          </a:p>
          <a:p>
            <a:pPr>
              <a:spcBef>
                <a:spcPts val="1200"/>
              </a:spcBef>
            </a:pPr>
            <a:r>
              <a:rPr lang="en-US" sz="2400" dirty="0"/>
              <a:t>Currently used in 44 community pharmacies with 2,773 devolved clients in Cross River State</a:t>
            </a:r>
          </a:p>
          <a:p>
            <a:pPr>
              <a:spcBef>
                <a:spcPts val="1200"/>
              </a:spcBef>
            </a:pPr>
            <a:r>
              <a:rPr lang="en-US" sz="2400" dirty="0"/>
              <a:t>Has helped to significantly reduce documentation gaps for devolved clients</a:t>
            </a:r>
          </a:p>
          <a:p>
            <a:pPr>
              <a:spcBef>
                <a:spcPts val="1200"/>
              </a:spcBef>
            </a:pPr>
            <a:r>
              <a:rPr lang="en-US" sz="2400" dirty="0"/>
              <a:t>Recurring challenges affecting synchronization of data between hub facility and community pharmacy:</a:t>
            </a:r>
          </a:p>
          <a:p>
            <a:pPr lvl="1"/>
            <a:r>
              <a:rPr lang="en-US" sz="2000" dirty="0"/>
              <a:t>Hub facility and community pharmacy staff forget to </a:t>
            </a:r>
            <a:br>
              <a:rPr lang="en-US" sz="2000" dirty="0"/>
            </a:br>
            <a:r>
              <a:rPr lang="en-US" sz="2000" dirty="0"/>
              <a:t>click on “synchronize” button </a:t>
            </a:r>
          </a:p>
          <a:p>
            <a:pPr lvl="1"/>
            <a:r>
              <a:rPr lang="en-US" sz="2000" dirty="0"/>
              <a:t>Poor Internet connectivity</a:t>
            </a:r>
          </a:p>
          <a:p>
            <a:pPr>
              <a:spcBef>
                <a:spcPts val="1200"/>
              </a:spcBef>
            </a:pPr>
            <a:r>
              <a:rPr lang="en-US" sz="2400" dirty="0"/>
              <a:t>Challenges being resolved by automated synchronization once connected to Internet, and tablets now Internet-enabled</a:t>
            </a:r>
          </a:p>
          <a:p>
            <a:endParaRPr lang="en-US" sz="2400" dirty="0"/>
          </a:p>
        </p:txBody>
      </p:sp>
      <p:pic>
        <p:nvPicPr>
          <p:cNvPr id="1028" name="57d31b8c-566d-4767-ad0e-eb77aecb85e8" descr="Image">
            <a:extLst>
              <a:ext uri="{FF2B5EF4-FFF2-40B4-BE49-F238E27FC236}">
                <a16:creationId xmlns:a16="http://schemas.microsoft.com/office/drawing/2014/main" id="{64F4201E-8089-4961-A22E-14D38B4E2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045" y="797153"/>
            <a:ext cx="2915243" cy="423484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2B6C3779-1158-42D6-9788-AC782FEE3E26}"/>
              </a:ext>
            </a:extLst>
          </p:cNvPr>
          <p:cNvSpPr/>
          <p:nvPr/>
        </p:nvSpPr>
        <p:spPr>
          <a:xfrm>
            <a:off x="8419432" y="5099728"/>
            <a:ext cx="3124200" cy="1277273"/>
          </a:xfrm>
          <a:prstGeom prst="rect">
            <a:avLst/>
          </a:prstGeom>
          <a:noFill/>
        </p:spPr>
        <p:txBody>
          <a:bodyPr wrap="square">
            <a:spAutoFit/>
          </a:bodyPr>
          <a:lstStyle/>
          <a:p>
            <a:pPr>
              <a:spcBef>
                <a:spcPts val="600"/>
              </a:spcBef>
              <a:spcAft>
                <a:spcPts val="600"/>
              </a:spcAft>
            </a:pPr>
            <a:r>
              <a:rPr lang="en-US" b="1" dirty="0">
                <a:solidFill>
                  <a:schemeClr val="accent2"/>
                </a:solidFill>
                <a:effectLst/>
                <a:latin typeface="Arial Narrow" panose="020B0606020202030204" pitchFamily="34" charset="0"/>
              </a:rPr>
              <a:t>On-site use of CPARP Mobile</a:t>
            </a:r>
          </a:p>
          <a:p>
            <a:pPr>
              <a:spcBef>
                <a:spcPts val="0"/>
              </a:spcBef>
              <a:spcAft>
                <a:spcPts val="600"/>
              </a:spcAft>
            </a:pPr>
            <a:r>
              <a:rPr lang="en-US" dirty="0">
                <a:solidFill>
                  <a:srgbClr val="000000"/>
                </a:solidFill>
                <a:effectLst/>
                <a:latin typeface="Arial Narrow" panose="020B0606020202030204" pitchFamily="34" charset="0"/>
              </a:rPr>
              <a:t>Snapshot of CPARP Mobile in use at community pharmacy in Calabar, Cross River State, Nigeria</a:t>
            </a:r>
            <a:endParaRPr lang="en-US"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3670309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2DC1-4B12-4041-A287-436FB8D1D254}"/>
              </a:ext>
            </a:extLst>
          </p:cNvPr>
          <p:cNvSpPr>
            <a:spLocks noGrp="1"/>
          </p:cNvSpPr>
          <p:nvPr>
            <p:ph type="title"/>
          </p:nvPr>
        </p:nvSpPr>
        <p:spPr>
          <a:xfrm>
            <a:off x="1493413" y="588494"/>
            <a:ext cx="4805787" cy="800039"/>
          </a:xfrm>
        </p:spPr>
        <p:txBody>
          <a:bodyPr/>
          <a:lstStyle/>
          <a:p>
            <a:r>
              <a:rPr lang="en-US" dirty="0">
                <a:solidFill>
                  <a:schemeClr val="accent4"/>
                </a:solidFill>
              </a:rPr>
              <a:t>Activity</a:t>
            </a:r>
          </a:p>
        </p:txBody>
      </p:sp>
      <p:sp>
        <p:nvSpPr>
          <p:cNvPr id="3" name="Content Placeholder 2">
            <a:extLst>
              <a:ext uri="{FF2B5EF4-FFF2-40B4-BE49-F238E27FC236}">
                <a16:creationId xmlns:a16="http://schemas.microsoft.com/office/drawing/2014/main" id="{4F927E04-805D-455E-94EB-65F567B38D49}"/>
              </a:ext>
            </a:extLst>
          </p:cNvPr>
          <p:cNvSpPr>
            <a:spLocks noGrp="1"/>
          </p:cNvSpPr>
          <p:nvPr>
            <p:ph idx="1"/>
          </p:nvPr>
        </p:nvSpPr>
        <p:spPr>
          <a:xfrm>
            <a:off x="1493413" y="1636730"/>
            <a:ext cx="4602587" cy="4932746"/>
          </a:xfrm>
        </p:spPr>
        <p:txBody>
          <a:bodyPr/>
          <a:lstStyle/>
          <a:p>
            <a:r>
              <a:rPr lang="en-US" dirty="0">
                <a:solidFill>
                  <a:schemeClr val="tx1"/>
                </a:solidFill>
              </a:rPr>
              <a:t>Practice reporting service delivery data using the DDD App.</a:t>
            </a:r>
          </a:p>
        </p:txBody>
      </p:sp>
      <p:pic>
        <p:nvPicPr>
          <p:cNvPr id="4" name="Picture 3">
            <a:extLst>
              <a:ext uri="{FF2B5EF4-FFF2-40B4-BE49-F238E27FC236}">
                <a16:creationId xmlns:a16="http://schemas.microsoft.com/office/drawing/2014/main" id="{515807F3-167D-450D-AD08-B18E0DA26AEB}"/>
              </a:ext>
            </a:extLst>
          </p:cNvPr>
          <p:cNvPicPr>
            <a:picLocks noChangeAspect="1"/>
          </p:cNvPicPr>
          <p:nvPr/>
        </p:nvPicPr>
        <p:blipFill>
          <a:blip r:embed="rId3"/>
          <a:stretch>
            <a:fillRect/>
          </a:stretch>
        </p:blipFill>
        <p:spPr>
          <a:xfrm>
            <a:off x="7665614" y="988513"/>
            <a:ext cx="2438611" cy="4938188"/>
          </a:xfrm>
          <a:prstGeom prst="rect">
            <a:avLst/>
          </a:prstGeom>
          <a:effectLst>
            <a:outerShdw blurRad="114300" dist="88900" dir="2700000" algn="tl" rotWithShape="0">
              <a:schemeClr val="accent6">
                <a:lumMod val="50000"/>
                <a:alpha val="55000"/>
              </a:schemeClr>
            </a:outerShdw>
          </a:effectLst>
        </p:spPr>
      </p:pic>
      <p:pic>
        <p:nvPicPr>
          <p:cNvPr id="5" name="Picture 4">
            <a:extLst>
              <a:ext uri="{FF2B5EF4-FFF2-40B4-BE49-F238E27FC236}">
                <a16:creationId xmlns:a16="http://schemas.microsoft.com/office/drawing/2014/main" id="{BE7C1CD1-00F9-480E-9689-621551130F5A}"/>
              </a:ext>
            </a:extLst>
          </p:cNvPr>
          <p:cNvPicPr>
            <a:picLocks noChangeAspect="1"/>
          </p:cNvPicPr>
          <p:nvPr/>
        </p:nvPicPr>
        <p:blipFill>
          <a:blip r:embed="rId4"/>
          <a:stretch>
            <a:fillRect/>
          </a:stretch>
        </p:blipFill>
        <p:spPr>
          <a:xfrm>
            <a:off x="280367" y="416668"/>
            <a:ext cx="1115665" cy="1603387"/>
          </a:xfrm>
          <a:prstGeom prst="rect">
            <a:avLst/>
          </a:prstGeom>
        </p:spPr>
      </p:pic>
    </p:spTree>
    <p:extLst>
      <p:ext uri="{BB962C8B-B14F-4D97-AF65-F5344CB8AC3E}">
        <p14:creationId xmlns:p14="http://schemas.microsoft.com/office/powerpoint/2010/main" val="2462937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0325"/>
            <a:ext cx="10515600" cy="800039"/>
          </a:xfrm>
        </p:spPr>
        <p:txBody>
          <a:bodyPr/>
          <a:lstStyle/>
          <a:p>
            <a:r>
              <a:rPr lang="en-US" dirty="0"/>
              <a:t>Summary</a:t>
            </a:r>
          </a:p>
        </p:txBody>
      </p:sp>
      <p:graphicFrame>
        <p:nvGraphicFramePr>
          <p:cNvPr id="4" name="Diagram 3">
            <a:extLst>
              <a:ext uri="{FF2B5EF4-FFF2-40B4-BE49-F238E27FC236}">
                <a16:creationId xmlns:a16="http://schemas.microsoft.com/office/drawing/2014/main" id="{BE7C8C83-61FF-4FA6-89AB-0F3AFD61896C}"/>
              </a:ext>
            </a:extLst>
          </p:cNvPr>
          <p:cNvGraphicFramePr/>
          <p:nvPr>
            <p:extLst>
              <p:ext uri="{D42A27DB-BD31-4B8C-83A1-F6EECF244321}">
                <p14:modId xmlns:p14="http://schemas.microsoft.com/office/powerpoint/2010/main" val="1383539443"/>
              </p:ext>
            </p:extLst>
          </p:nvPr>
        </p:nvGraphicFramePr>
        <p:xfrm>
          <a:off x="1971478" y="1861859"/>
          <a:ext cx="8291874" cy="450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E556AF21-6FF4-4488-A235-22C770B687B3}"/>
              </a:ext>
            </a:extLst>
          </p:cNvPr>
          <p:cNvSpPr txBox="1"/>
          <p:nvPr/>
        </p:nvSpPr>
        <p:spPr>
          <a:xfrm>
            <a:off x="838200" y="1179476"/>
            <a:ext cx="10091096" cy="461665"/>
          </a:xfrm>
          <a:prstGeom prst="rect">
            <a:avLst/>
          </a:prstGeom>
          <a:noFill/>
        </p:spPr>
        <p:txBody>
          <a:bodyPr wrap="none" rtlCol="0">
            <a:spAutoFit/>
          </a:bodyPr>
          <a:lstStyle/>
          <a:p>
            <a:r>
              <a:rPr lang="en-US" sz="2400" dirty="0"/>
              <a:t>The DDD App supports efficient service delivery and client-centered care.</a:t>
            </a:r>
          </a:p>
        </p:txBody>
      </p:sp>
    </p:spTree>
    <p:extLst>
      <p:ext uri="{BB962C8B-B14F-4D97-AF65-F5344CB8AC3E}">
        <p14:creationId xmlns:p14="http://schemas.microsoft.com/office/powerpoint/2010/main" val="3050685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DA96-443D-47E6-BA53-38F3389C6C4E}"/>
              </a:ext>
            </a:extLst>
          </p:cNvPr>
          <p:cNvSpPr>
            <a:spLocks noGrp="1"/>
          </p:cNvSpPr>
          <p:nvPr>
            <p:ph type="title"/>
          </p:nvPr>
        </p:nvSpPr>
        <p:spPr>
          <a:xfrm>
            <a:off x="601710" y="224886"/>
            <a:ext cx="10515600" cy="800039"/>
          </a:xfrm>
        </p:spPr>
        <p:txBody>
          <a:bodyPr>
            <a:normAutofit/>
          </a:bodyPr>
          <a:lstStyle/>
          <a:p>
            <a:r>
              <a:rPr lang="en-US" dirty="0"/>
              <a:t>How to adapt the DDD App for your program</a:t>
            </a:r>
          </a:p>
        </p:txBody>
      </p:sp>
      <p:sp>
        <p:nvSpPr>
          <p:cNvPr id="3" name="Content Placeholder 2">
            <a:extLst>
              <a:ext uri="{FF2B5EF4-FFF2-40B4-BE49-F238E27FC236}">
                <a16:creationId xmlns:a16="http://schemas.microsoft.com/office/drawing/2014/main" id="{8418A63A-E0E1-44ED-8EFB-F5D4DED30F5A}"/>
              </a:ext>
            </a:extLst>
          </p:cNvPr>
          <p:cNvSpPr>
            <a:spLocks noGrp="1"/>
          </p:cNvSpPr>
          <p:nvPr>
            <p:ph idx="1"/>
          </p:nvPr>
        </p:nvSpPr>
        <p:spPr>
          <a:xfrm>
            <a:off x="601709" y="1090945"/>
            <a:ext cx="11337926" cy="4932746"/>
          </a:xfrm>
        </p:spPr>
        <p:txBody>
          <a:bodyPr vert="horz" lIns="91440" tIns="45720" rIns="91440" bIns="45720" rtlCol="0" anchor="t">
            <a:noAutofit/>
          </a:bodyPr>
          <a:lstStyle/>
          <a:p>
            <a:r>
              <a:rPr lang="en-US" sz="2200" dirty="0">
                <a:latin typeface="Arial"/>
                <a:cs typeface="Arial"/>
              </a:rPr>
              <a:t>FHI 360 is currently using the DDD mobile application in Nigeria and Liberia</a:t>
            </a:r>
          </a:p>
          <a:p>
            <a:pPr lvl="1"/>
            <a:r>
              <a:rPr lang="en-US" sz="2000" dirty="0">
                <a:latin typeface="Arial"/>
                <a:cs typeface="Arial"/>
              </a:rPr>
              <a:t>Nigeria is implementing the community pharmacy (CP), community ART refill club, and home delivery models, while Liberia is implementing the CP model.</a:t>
            </a:r>
          </a:p>
          <a:p>
            <a:pPr lvl="1"/>
            <a:r>
              <a:rPr lang="en-US" sz="2000" dirty="0">
                <a:latin typeface="Arial"/>
                <a:cs typeface="Arial"/>
              </a:rPr>
              <a:t>Burundi and other countries are exploring use of the DDD App as part of the PODI model.</a:t>
            </a:r>
          </a:p>
          <a:p>
            <a:pPr>
              <a:spcBef>
                <a:spcPts val="1200"/>
              </a:spcBef>
            </a:pPr>
            <a:r>
              <a:rPr lang="en-US" sz="2200" dirty="0">
                <a:latin typeface="Arial"/>
                <a:cs typeface="Arial"/>
              </a:rPr>
              <a:t>The DDD App can be downloaded from the Google Play and Apple Store </a:t>
            </a:r>
            <a:br>
              <a:rPr lang="en-US" sz="2200" dirty="0">
                <a:latin typeface="Arial"/>
                <a:cs typeface="Arial"/>
              </a:rPr>
            </a:br>
            <a:r>
              <a:rPr lang="en-US" sz="2200" dirty="0">
                <a:latin typeface="Arial"/>
                <a:cs typeface="Arial"/>
              </a:rPr>
              <a:t>or through a link FHI 360 can share. </a:t>
            </a:r>
          </a:p>
          <a:p>
            <a:pPr>
              <a:spcBef>
                <a:spcPts val="1200"/>
              </a:spcBef>
            </a:pPr>
            <a:r>
              <a:rPr lang="en-US" sz="2200" dirty="0">
                <a:latin typeface="Arial"/>
                <a:cs typeface="Arial"/>
              </a:rPr>
              <a:t>Once downloaded, the DDD App is generically configured to accept local IP addresses for facilities with a local area network or manual data entry for those without EMR</a:t>
            </a:r>
          </a:p>
        </p:txBody>
      </p:sp>
      <p:sp>
        <p:nvSpPr>
          <p:cNvPr id="5" name="TextBox 4">
            <a:extLst>
              <a:ext uri="{FF2B5EF4-FFF2-40B4-BE49-F238E27FC236}">
                <a16:creationId xmlns:a16="http://schemas.microsoft.com/office/drawing/2014/main" id="{663717F5-9194-4BD1-93E2-761C1C72D22E}"/>
              </a:ext>
            </a:extLst>
          </p:cNvPr>
          <p:cNvSpPr txBox="1"/>
          <p:nvPr/>
        </p:nvSpPr>
        <p:spPr>
          <a:xfrm>
            <a:off x="0" y="6283817"/>
            <a:ext cx="1217612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4"/>
                </a:solidFill>
                <a:effectLst/>
                <a:uLnTx/>
                <a:uFillTx/>
                <a:latin typeface="+mn-lt"/>
                <a:ea typeface="+mn-ea"/>
                <a:cs typeface="+mn-cs"/>
              </a:rPr>
              <a:t>FHI 360 can provide support for adaptation as needed.</a:t>
            </a:r>
          </a:p>
        </p:txBody>
      </p:sp>
      <p:pic>
        <p:nvPicPr>
          <p:cNvPr id="7" name="Graphic 6" descr="Teacher with solid fill">
            <a:extLst>
              <a:ext uri="{FF2B5EF4-FFF2-40B4-BE49-F238E27FC236}">
                <a16:creationId xmlns:a16="http://schemas.microsoft.com/office/drawing/2014/main" id="{9C172A64-761F-4413-ACA9-20160B84B0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89250" y="4418606"/>
            <a:ext cx="1001204" cy="1001204"/>
          </a:xfrm>
          <a:prstGeom prst="rect">
            <a:avLst/>
          </a:prstGeom>
        </p:spPr>
      </p:pic>
      <p:pic>
        <p:nvPicPr>
          <p:cNvPr id="9" name="Graphic 8" descr="Checkmark with solid fill">
            <a:extLst>
              <a:ext uri="{FF2B5EF4-FFF2-40B4-BE49-F238E27FC236}">
                <a16:creationId xmlns:a16="http://schemas.microsoft.com/office/drawing/2014/main" id="{B60D92BE-F6D4-4E58-AF6F-D07471AAF1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5700" y="4485723"/>
            <a:ext cx="914400" cy="914400"/>
          </a:xfrm>
          <a:prstGeom prst="rect">
            <a:avLst/>
          </a:prstGeom>
        </p:spPr>
      </p:pic>
      <p:pic>
        <p:nvPicPr>
          <p:cNvPr id="11" name="Graphic 10" descr="Blog with solid fill">
            <a:extLst>
              <a:ext uri="{FF2B5EF4-FFF2-40B4-BE49-F238E27FC236}">
                <a16:creationId xmlns:a16="http://schemas.microsoft.com/office/drawing/2014/main" id="{4B07E36C-86C8-4BCA-AB8C-9671E6DE98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98663" y="4472399"/>
            <a:ext cx="964955" cy="964955"/>
          </a:xfrm>
          <a:prstGeom prst="rect">
            <a:avLst/>
          </a:prstGeom>
        </p:spPr>
      </p:pic>
      <p:sp>
        <p:nvSpPr>
          <p:cNvPr id="14" name="TextBox 13">
            <a:extLst>
              <a:ext uri="{FF2B5EF4-FFF2-40B4-BE49-F238E27FC236}">
                <a16:creationId xmlns:a16="http://schemas.microsoft.com/office/drawing/2014/main" id="{9DE42E75-654A-48C6-A2FC-F4FB71A7ACD7}"/>
              </a:ext>
            </a:extLst>
          </p:cNvPr>
          <p:cNvSpPr txBox="1"/>
          <p:nvPr/>
        </p:nvSpPr>
        <p:spPr>
          <a:xfrm>
            <a:off x="1091452" y="5486724"/>
            <a:ext cx="21404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Host</a:t>
            </a:r>
            <a:r>
              <a:rPr kumimoji="0" lang="en-US" sz="1600" b="0" i="0" u="none" strike="noStrike" kern="1200" cap="none" spc="0" normalizeH="0" baseline="0" noProof="0" dirty="0">
                <a:ln>
                  <a:noFill/>
                </a:ln>
                <a:solidFill>
                  <a:srgbClr val="000000"/>
                </a:solidFill>
                <a:effectLst/>
                <a:uLnTx/>
                <a:uFillTx/>
                <a:latin typeface="Calibri"/>
                <a:ea typeface="+mn-ea"/>
                <a:cs typeface="+mn-cs"/>
              </a:rPr>
              <a:t> on a cloud-based or local server</a:t>
            </a:r>
          </a:p>
        </p:txBody>
      </p:sp>
      <p:sp>
        <p:nvSpPr>
          <p:cNvPr id="15" name="TextBox 14">
            <a:extLst>
              <a:ext uri="{FF2B5EF4-FFF2-40B4-BE49-F238E27FC236}">
                <a16:creationId xmlns:a16="http://schemas.microsoft.com/office/drawing/2014/main" id="{D3F114B1-648F-488A-838A-D9CF2C04191D}"/>
              </a:ext>
            </a:extLst>
          </p:cNvPr>
          <p:cNvSpPr txBox="1"/>
          <p:nvPr/>
        </p:nvSpPr>
        <p:spPr>
          <a:xfrm>
            <a:off x="3744947" y="5484352"/>
            <a:ext cx="250743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Customize </a:t>
            </a:r>
            <a:r>
              <a:rPr kumimoji="0" lang="en-US" sz="1600" b="0" i="0" u="none" strike="noStrike" kern="1200" cap="none" spc="0" normalizeH="0" baseline="0" noProof="0" dirty="0">
                <a:ln>
                  <a:noFill/>
                </a:ln>
                <a:solidFill>
                  <a:srgbClr val="000000"/>
                </a:solidFill>
                <a:effectLst/>
                <a:uLnTx/>
                <a:uFillTx/>
                <a:latin typeface="Calibri"/>
                <a:ea typeface="+mn-ea"/>
                <a:cs typeface="+mn-cs"/>
              </a:rPr>
              <a:t>for local needs e.g., add MOH logos, maps, select local language</a:t>
            </a:r>
          </a:p>
        </p:txBody>
      </p:sp>
      <p:sp>
        <p:nvSpPr>
          <p:cNvPr id="16" name="TextBox 15">
            <a:extLst>
              <a:ext uri="{FF2B5EF4-FFF2-40B4-BE49-F238E27FC236}">
                <a16:creationId xmlns:a16="http://schemas.microsoft.com/office/drawing/2014/main" id="{C38EBE06-1E93-4EF0-8D8A-3C6B7E5C1E38}"/>
              </a:ext>
            </a:extLst>
          </p:cNvPr>
          <p:cNvSpPr txBox="1"/>
          <p:nvPr/>
        </p:nvSpPr>
        <p:spPr>
          <a:xfrm>
            <a:off x="6603803" y="5470958"/>
            <a:ext cx="17403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Train </a:t>
            </a:r>
            <a:r>
              <a:rPr kumimoji="0" lang="en-US" sz="1600" b="0" i="0" u="none" strike="noStrike" kern="1200" cap="none" spc="0" normalizeH="0" baseline="0" noProof="0" dirty="0">
                <a:ln>
                  <a:noFill/>
                </a:ln>
                <a:solidFill>
                  <a:srgbClr val="000000"/>
                </a:solidFill>
                <a:effectLst/>
                <a:uLnTx/>
                <a:uFillTx/>
                <a:latin typeface="Calibri"/>
                <a:ea typeface="+mn-ea"/>
                <a:cs typeface="+mn-cs"/>
              </a:rPr>
              <a:t>front and backend users</a:t>
            </a:r>
          </a:p>
        </p:txBody>
      </p:sp>
      <p:sp>
        <p:nvSpPr>
          <p:cNvPr id="17" name="TextBox 16">
            <a:extLst>
              <a:ext uri="{FF2B5EF4-FFF2-40B4-BE49-F238E27FC236}">
                <a16:creationId xmlns:a16="http://schemas.microsoft.com/office/drawing/2014/main" id="{ADB258A1-C453-4DCB-9AB9-79F283313B57}"/>
              </a:ext>
            </a:extLst>
          </p:cNvPr>
          <p:cNvSpPr txBox="1"/>
          <p:nvPr/>
        </p:nvSpPr>
        <p:spPr>
          <a:xfrm>
            <a:off x="8984287" y="5473841"/>
            <a:ext cx="17403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Plan</a:t>
            </a:r>
            <a:r>
              <a:rPr kumimoji="0" lang="en-US" sz="1600" b="1" i="0" u="none" strike="noStrike" kern="1200" cap="none" spc="0" normalizeH="0" baseline="0" noProof="0" dirty="0">
                <a:ln>
                  <a:noFill/>
                </a:ln>
                <a:solidFill>
                  <a:srgbClr val="000000"/>
                </a:solidFill>
                <a:effectLst/>
                <a:uLnTx/>
                <a:uFillTx/>
                <a:latin typeface="Calibri"/>
                <a:ea typeface="+mn-ea"/>
                <a:cs typeface="+mn-cs"/>
              </a:rPr>
              <a:t> rollout </a:t>
            </a:r>
            <a:r>
              <a:rPr kumimoji="0" lang="en-US" sz="1600" b="0" i="0" u="none" strike="noStrike" kern="1200" cap="none" spc="0" normalizeH="0" baseline="0" noProof="0" dirty="0">
                <a:ln>
                  <a:noFill/>
                </a:ln>
                <a:solidFill>
                  <a:srgbClr val="000000"/>
                </a:solidFill>
                <a:effectLst/>
                <a:uLnTx/>
                <a:uFillTx/>
                <a:latin typeface="Calibri"/>
                <a:ea typeface="+mn-ea"/>
                <a:cs typeface="+mn-cs"/>
              </a:rPr>
              <a:t>and scale-up</a:t>
            </a:r>
          </a:p>
        </p:txBody>
      </p:sp>
      <p:pic>
        <p:nvPicPr>
          <p:cNvPr id="10" name="Picture 9">
            <a:extLst>
              <a:ext uri="{FF2B5EF4-FFF2-40B4-BE49-F238E27FC236}">
                <a16:creationId xmlns:a16="http://schemas.microsoft.com/office/drawing/2014/main" id="{5F1DEA65-B662-4B65-9AE7-E545BB83F314}"/>
              </a:ext>
            </a:extLst>
          </p:cNvPr>
          <p:cNvPicPr>
            <a:picLocks noChangeAspect="1"/>
          </p:cNvPicPr>
          <p:nvPr/>
        </p:nvPicPr>
        <p:blipFill rotWithShape="1">
          <a:blip r:embed="rId9"/>
          <a:srcRect l="8431" r="3730"/>
          <a:stretch/>
        </p:blipFill>
        <p:spPr>
          <a:xfrm>
            <a:off x="1574149" y="4231483"/>
            <a:ext cx="300224" cy="640080"/>
          </a:xfrm>
          <a:prstGeom prst="rect">
            <a:avLst/>
          </a:prstGeom>
        </p:spPr>
      </p:pic>
      <p:pic>
        <p:nvPicPr>
          <p:cNvPr id="18" name="Picture 17">
            <a:extLst>
              <a:ext uri="{FF2B5EF4-FFF2-40B4-BE49-F238E27FC236}">
                <a16:creationId xmlns:a16="http://schemas.microsoft.com/office/drawing/2014/main" id="{4A061B42-1E24-4131-93FD-A2DAB5C9767C}"/>
              </a:ext>
            </a:extLst>
          </p:cNvPr>
          <p:cNvPicPr>
            <a:picLocks noChangeAspect="1"/>
          </p:cNvPicPr>
          <p:nvPr/>
        </p:nvPicPr>
        <p:blipFill>
          <a:blip r:embed="rId10"/>
          <a:stretch>
            <a:fillRect/>
          </a:stretch>
        </p:blipFill>
        <p:spPr>
          <a:xfrm>
            <a:off x="4348141" y="4491163"/>
            <a:ext cx="516754" cy="914400"/>
          </a:xfrm>
          <a:prstGeom prst="rect">
            <a:avLst/>
          </a:prstGeom>
        </p:spPr>
      </p:pic>
      <p:pic>
        <p:nvPicPr>
          <p:cNvPr id="27" name="Picture 26">
            <a:extLst>
              <a:ext uri="{FF2B5EF4-FFF2-40B4-BE49-F238E27FC236}">
                <a16:creationId xmlns:a16="http://schemas.microsoft.com/office/drawing/2014/main" id="{6D1F1E60-51AA-48B4-A93C-B8568BBE8201}"/>
              </a:ext>
            </a:extLst>
          </p:cNvPr>
          <p:cNvPicPr>
            <a:picLocks noChangeAspect="1"/>
          </p:cNvPicPr>
          <p:nvPr/>
        </p:nvPicPr>
        <p:blipFill>
          <a:blip r:embed="rId11"/>
          <a:stretch>
            <a:fillRect/>
          </a:stretch>
        </p:blipFill>
        <p:spPr>
          <a:xfrm>
            <a:off x="1883755" y="4871563"/>
            <a:ext cx="442743" cy="640080"/>
          </a:xfrm>
          <a:prstGeom prst="rect">
            <a:avLst/>
          </a:prstGeom>
        </p:spPr>
      </p:pic>
      <p:sp>
        <p:nvSpPr>
          <p:cNvPr id="29" name="Arc 28">
            <a:extLst>
              <a:ext uri="{FF2B5EF4-FFF2-40B4-BE49-F238E27FC236}">
                <a16:creationId xmlns:a16="http://schemas.microsoft.com/office/drawing/2014/main" id="{44D651A7-2E0B-47E8-B80F-1B545C14B57B}"/>
              </a:ext>
            </a:extLst>
          </p:cNvPr>
          <p:cNvSpPr/>
          <p:nvPr/>
        </p:nvSpPr>
        <p:spPr>
          <a:xfrm rot="15242229">
            <a:off x="1118846" y="4756634"/>
            <a:ext cx="858312" cy="510994"/>
          </a:xfrm>
          <a:prstGeom prst="arc">
            <a:avLst>
              <a:gd name="adj1" fmla="val 9318400"/>
              <a:gd name="adj2" fmla="val 872598"/>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1" name="Arc 30">
            <a:extLst>
              <a:ext uri="{FF2B5EF4-FFF2-40B4-BE49-F238E27FC236}">
                <a16:creationId xmlns:a16="http://schemas.microsoft.com/office/drawing/2014/main" id="{D046C088-4B21-488C-8CD4-899CDF1EA8B0}"/>
              </a:ext>
            </a:extLst>
          </p:cNvPr>
          <p:cNvSpPr/>
          <p:nvPr/>
        </p:nvSpPr>
        <p:spPr>
          <a:xfrm rot="17673981" flipV="1">
            <a:off x="2165872" y="4734593"/>
            <a:ext cx="858312" cy="512064"/>
          </a:xfrm>
          <a:prstGeom prst="arc">
            <a:avLst>
              <a:gd name="adj1" fmla="val 9927636"/>
              <a:gd name="adj2" fmla="val 872598"/>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8" name="Picture 7" descr="Icon&#10;&#10;Description automatically generated">
            <a:extLst>
              <a:ext uri="{FF2B5EF4-FFF2-40B4-BE49-F238E27FC236}">
                <a16:creationId xmlns:a16="http://schemas.microsoft.com/office/drawing/2014/main" id="{C71F0CB9-013A-4B1C-BD1F-458E2363B83A}"/>
              </a:ext>
            </a:extLst>
          </p:cNvPr>
          <p:cNvPicPr>
            <a:picLocks noChangeAspect="1"/>
          </p:cNvPicPr>
          <p:nvPr/>
        </p:nvPicPr>
        <p:blipFill>
          <a:blip r:embed="rId12">
            <a:extLst>
              <a:ext uri="{BEBA8EAE-BF5A-486C-A8C5-ECC9F3942E4B}">
                <a14:imgProps xmlns:a14="http://schemas.microsoft.com/office/drawing/2010/main">
                  <a14:imgLayer r:embed="rId13">
                    <a14:imgEffect>
                      <a14:saturation sat="33000"/>
                    </a14:imgEffect>
                  </a14:imgLayer>
                </a14:imgProps>
              </a:ext>
              <a:ext uri="{837473B0-CC2E-450A-ABE3-18F120FF3D39}">
                <a1611:picAttrSrcUrl xmlns:a1611="http://schemas.microsoft.com/office/drawing/2016/11/main" r:id="rId14"/>
              </a:ext>
            </a:extLst>
          </a:blip>
          <a:stretch>
            <a:fillRect/>
          </a:stretch>
        </p:blipFill>
        <p:spPr>
          <a:xfrm>
            <a:off x="1866033" y="4115385"/>
            <a:ext cx="792572" cy="792572"/>
          </a:xfrm>
          <a:prstGeom prst="rect">
            <a:avLst/>
          </a:prstGeom>
        </p:spPr>
      </p:pic>
    </p:spTree>
    <p:extLst>
      <p:ext uri="{BB962C8B-B14F-4D97-AF65-F5344CB8AC3E}">
        <p14:creationId xmlns:p14="http://schemas.microsoft.com/office/powerpoint/2010/main" val="2139760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4F29A51-6ABA-4F0C-BAD4-89D8DA769178}"/>
              </a:ext>
            </a:extLst>
          </p:cNvPr>
          <p:cNvSpPr>
            <a:spLocks noGrp="1"/>
          </p:cNvSpPr>
          <p:nvPr>
            <p:ph type="pic" sz="quarter" idx="10"/>
          </p:nvPr>
        </p:nvSpPr>
        <p:spPr/>
      </p:sp>
      <p:sp>
        <p:nvSpPr>
          <p:cNvPr id="2" name="Title 1">
            <a:extLst>
              <a:ext uri="{FF2B5EF4-FFF2-40B4-BE49-F238E27FC236}">
                <a16:creationId xmlns:a16="http://schemas.microsoft.com/office/drawing/2014/main" id="{35142554-3A54-43C7-8A60-C7A98461E059}"/>
              </a:ext>
            </a:extLst>
          </p:cNvPr>
          <p:cNvSpPr>
            <a:spLocks noGrp="1"/>
          </p:cNvSpPr>
          <p:nvPr>
            <p:ph type="title"/>
          </p:nvPr>
        </p:nvSpPr>
        <p:spPr/>
        <p:txBody>
          <a:bodyPr/>
          <a:lstStyle/>
          <a:p>
            <a:r>
              <a:rPr lang="en-US"/>
              <a:t>Online Reservation and Case Management App (ORA)</a:t>
            </a:r>
          </a:p>
        </p:txBody>
      </p:sp>
    </p:spTree>
    <p:extLst>
      <p:ext uri="{BB962C8B-B14F-4D97-AF65-F5344CB8AC3E}">
        <p14:creationId xmlns:p14="http://schemas.microsoft.com/office/powerpoint/2010/main" val="387393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588494"/>
            <a:ext cx="8543925" cy="800039"/>
          </a:xfrm>
        </p:spPr>
        <p:txBody>
          <a:bodyPr/>
          <a:lstStyle/>
          <a:p>
            <a:r>
              <a:rPr lang="en-US"/>
              <a:t>Learning objectives</a:t>
            </a:r>
          </a:p>
        </p:txBody>
      </p:sp>
      <p:sp>
        <p:nvSpPr>
          <p:cNvPr id="9" name="Content Placeholder 8"/>
          <p:cNvSpPr>
            <a:spLocks noGrp="1"/>
          </p:cNvSpPr>
          <p:nvPr>
            <p:ph idx="1"/>
          </p:nvPr>
        </p:nvSpPr>
        <p:spPr>
          <a:xfrm>
            <a:off x="838200" y="1636713"/>
            <a:ext cx="8819147" cy="4932362"/>
          </a:xfrm>
        </p:spPr>
        <p:txBody>
          <a:bodyPr vert="horz" lIns="91440" tIns="45720" rIns="91440" bIns="45720" rtlCol="0" anchor="t">
            <a:noAutofit/>
          </a:bodyPr>
          <a:lstStyle/>
          <a:p>
            <a:pPr marL="0" indent="0">
              <a:buNone/>
            </a:pPr>
            <a:r>
              <a:rPr lang="en-US" dirty="0"/>
              <a:t>By the end of this session, participants will be able to:</a:t>
            </a:r>
          </a:p>
          <a:p>
            <a:r>
              <a:rPr lang="en-US" dirty="0"/>
              <a:t>Explain the Online Reservation App (ORA) and </a:t>
            </a:r>
            <a:br>
              <a:rPr lang="en-US" dirty="0"/>
            </a:br>
            <a:r>
              <a:rPr lang="en-US" dirty="0"/>
              <a:t>key characteristics</a:t>
            </a:r>
          </a:p>
          <a:p>
            <a:r>
              <a:rPr lang="en-US" dirty="0"/>
              <a:t>Describe how clients, providers, and program staff use ORA</a:t>
            </a:r>
          </a:p>
          <a:p>
            <a:r>
              <a:rPr lang="en-US" dirty="0"/>
              <a:t>Describe differences between ORA and DDD app (for DDD referrals and tracking)</a:t>
            </a:r>
          </a:p>
        </p:txBody>
      </p:sp>
    </p:spTree>
    <p:extLst>
      <p:ext uri="{BB962C8B-B14F-4D97-AF65-F5344CB8AC3E}">
        <p14:creationId xmlns:p14="http://schemas.microsoft.com/office/powerpoint/2010/main" val="1465053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e23814c-9a2a-491f-a92a-d1b790ef35eb" descr="Image">
            <a:extLst>
              <a:ext uri="{FF2B5EF4-FFF2-40B4-BE49-F238E27FC236}">
                <a16:creationId xmlns:a16="http://schemas.microsoft.com/office/drawing/2014/main" id="{27921A1E-B90A-4F0D-A733-3DC84407DF3C}"/>
              </a:ext>
            </a:extLst>
          </p:cNvPr>
          <p:cNvPicPr>
            <a:picLocks noGrp="1" noChangeAspect="1" noChangeArrowheads="1"/>
          </p:cNvPicPr>
          <p:nvPr>
            <p:ph type="pic" sz="quarter" idx="16"/>
          </p:nvPr>
        </p:nvPicPr>
        <p:blipFill rotWithShape="1">
          <a:blip r:embed="rId3" cstate="hqprint">
            <a:extLst>
              <a:ext uri="{28A0092B-C50C-407E-A947-70E740481C1C}">
                <a14:useLocalDpi xmlns:a14="http://schemas.microsoft.com/office/drawing/2010/main"/>
              </a:ext>
            </a:extLst>
          </a:blip>
          <a:srcRect l="7" r="7"/>
          <a:stretch/>
        </p:blipFill>
        <p:spPr bwMode="auto">
          <a:xfrm>
            <a:off x="7744115" y="253101"/>
            <a:ext cx="2606040" cy="56347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1F98CDB7-FBB0-472F-B0EB-BDD9211D1DE9}"/>
              </a:ext>
            </a:extLst>
          </p:cNvPr>
          <p:cNvSpPr>
            <a:spLocks noGrp="1"/>
          </p:cNvSpPr>
          <p:nvPr>
            <p:ph type="body" sz="quarter" idx="10"/>
          </p:nvPr>
        </p:nvSpPr>
        <p:spPr>
          <a:xfrm>
            <a:off x="596183" y="1436818"/>
            <a:ext cx="6510470" cy="4661128"/>
          </a:xfrm>
        </p:spPr>
        <p:txBody>
          <a:bodyPr>
            <a:noAutofit/>
          </a:bodyPr>
          <a:lstStyle/>
          <a:p>
            <a:pPr>
              <a:lnSpc>
                <a:spcPct val="95000"/>
              </a:lnSpc>
            </a:pPr>
            <a:r>
              <a:rPr lang="en-US" sz="2000" dirty="0"/>
              <a:t>Developed in 2017 by LINKAGES Thailand project</a:t>
            </a:r>
          </a:p>
          <a:p>
            <a:pPr>
              <a:lnSpc>
                <a:spcPct val="95000"/>
              </a:lnSpc>
            </a:pPr>
            <a:r>
              <a:rPr lang="en-US" sz="2000" dirty="0"/>
              <a:t>A browser-based app (no download required)</a:t>
            </a:r>
          </a:p>
          <a:p>
            <a:pPr>
              <a:lnSpc>
                <a:spcPct val="95000"/>
              </a:lnSpc>
            </a:pPr>
            <a:r>
              <a:rPr lang="en-US" sz="2000" dirty="0"/>
              <a:t>FHI 360 manages app maintenance, upgrades, and buy-in; 27 countries investing in ORA in FY21</a:t>
            </a:r>
          </a:p>
          <a:p>
            <a:pPr>
              <a:lnSpc>
                <a:spcPct val="95000"/>
              </a:lnSpc>
            </a:pPr>
            <a:r>
              <a:rPr lang="en-US" sz="2000" dirty="0"/>
              <a:t>Supports online marketing and outreach, self-care pathway for clients to access health services, telehealth service delivery, remote case management, and private sector partnerships</a:t>
            </a:r>
          </a:p>
          <a:p>
            <a:pPr>
              <a:lnSpc>
                <a:spcPct val="95000"/>
              </a:lnSpc>
            </a:pPr>
            <a:r>
              <a:rPr lang="en-US" sz="2000" dirty="0"/>
              <a:t>ORA can be deployed as a country-specific app or multi-country deployment for cheaper/faster rollout (e.g., QuickRes.org)</a:t>
            </a:r>
          </a:p>
          <a:p>
            <a:pPr>
              <a:lnSpc>
                <a:spcPct val="95000"/>
              </a:lnSpc>
            </a:pPr>
            <a:r>
              <a:rPr lang="en-US" sz="2000" dirty="0"/>
              <a:t>Learn more: </a:t>
            </a:r>
            <a:r>
              <a:rPr lang="en-US" sz="2000" dirty="0" err="1">
                <a:hlinkClick r:id="rId4"/>
              </a:rPr>
              <a:t>QuickRes</a:t>
            </a:r>
            <a:r>
              <a:rPr lang="en-US" sz="2000" dirty="0">
                <a:hlinkClick r:id="rId4"/>
              </a:rPr>
              <a:t> Technical Guide</a:t>
            </a:r>
            <a:endParaRPr lang="en-US" sz="2000" dirty="0"/>
          </a:p>
        </p:txBody>
      </p:sp>
      <p:sp>
        <p:nvSpPr>
          <p:cNvPr id="3" name="Title 2">
            <a:extLst>
              <a:ext uri="{FF2B5EF4-FFF2-40B4-BE49-F238E27FC236}">
                <a16:creationId xmlns:a16="http://schemas.microsoft.com/office/drawing/2014/main" id="{7E6F6802-F3CA-4A22-9BC9-B5984B00631C}"/>
              </a:ext>
            </a:extLst>
          </p:cNvPr>
          <p:cNvSpPr>
            <a:spLocks noGrp="1"/>
          </p:cNvSpPr>
          <p:nvPr>
            <p:ph type="title"/>
          </p:nvPr>
        </p:nvSpPr>
        <p:spPr>
          <a:xfrm>
            <a:off x="596183" y="687443"/>
            <a:ext cx="5530736" cy="602198"/>
          </a:xfrm>
        </p:spPr>
        <p:txBody>
          <a:bodyPr/>
          <a:lstStyle/>
          <a:p>
            <a:r>
              <a:rPr lang="en-US"/>
              <a:t>What is ORA?</a:t>
            </a:r>
            <a:endParaRPr lang="en-US" dirty="0"/>
          </a:p>
        </p:txBody>
      </p:sp>
      <p:sp>
        <p:nvSpPr>
          <p:cNvPr id="5" name="Text Placeholder 4">
            <a:extLst>
              <a:ext uri="{FF2B5EF4-FFF2-40B4-BE49-F238E27FC236}">
                <a16:creationId xmlns:a16="http://schemas.microsoft.com/office/drawing/2014/main" id="{49736AEF-D1F7-4EBE-8F64-0B847B1984ED}"/>
              </a:ext>
            </a:extLst>
          </p:cNvPr>
          <p:cNvSpPr>
            <a:spLocks noGrp="1"/>
          </p:cNvSpPr>
          <p:nvPr>
            <p:ph type="body" sz="quarter" idx="14"/>
          </p:nvPr>
        </p:nvSpPr>
        <p:spPr>
          <a:xfrm>
            <a:off x="6259485" y="6097946"/>
            <a:ext cx="5575300" cy="354012"/>
          </a:xfrm>
        </p:spPr>
        <p:txBody>
          <a:bodyPr/>
          <a:lstStyle/>
          <a:p>
            <a:r>
              <a:rPr lang="en-US"/>
              <a:t>ORA application used by the EpiC HIV project in Vietnam available at SKConnect.org</a:t>
            </a:r>
          </a:p>
        </p:txBody>
      </p:sp>
    </p:spTree>
    <p:extLst>
      <p:ext uri="{BB962C8B-B14F-4D97-AF65-F5344CB8AC3E}">
        <p14:creationId xmlns:p14="http://schemas.microsoft.com/office/powerpoint/2010/main" val="3383923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588494"/>
            <a:ext cx="8543925" cy="800039"/>
          </a:xfrm>
        </p:spPr>
        <p:txBody>
          <a:bodyPr/>
          <a:lstStyle/>
          <a:p>
            <a:r>
              <a:rPr lang="en-US"/>
              <a:t>Learning objectives</a:t>
            </a:r>
          </a:p>
        </p:txBody>
      </p:sp>
      <p:sp>
        <p:nvSpPr>
          <p:cNvPr id="9" name="Content Placeholder 8"/>
          <p:cNvSpPr>
            <a:spLocks noGrp="1"/>
          </p:cNvSpPr>
          <p:nvPr>
            <p:ph idx="1"/>
          </p:nvPr>
        </p:nvSpPr>
        <p:spPr>
          <a:xfrm>
            <a:off x="838200" y="1636730"/>
            <a:ext cx="8543925" cy="4932746"/>
          </a:xfrm>
        </p:spPr>
        <p:txBody>
          <a:bodyPr/>
          <a:lstStyle/>
          <a:p>
            <a:pPr marL="0" indent="0">
              <a:buNone/>
            </a:pPr>
            <a:r>
              <a:rPr lang="en-US" dirty="0"/>
              <a:t>By the end of this section of the session, participants will be able to:</a:t>
            </a:r>
          </a:p>
          <a:p>
            <a:r>
              <a:rPr lang="en-US" dirty="0"/>
              <a:t>Explain what the Decentralized Drug Distribution Application (DDD App) is</a:t>
            </a:r>
          </a:p>
          <a:p>
            <a:r>
              <a:rPr lang="en-US" dirty="0"/>
              <a:t>Describe the characteristics of the DDD App </a:t>
            </a:r>
          </a:p>
          <a:p>
            <a:r>
              <a:rPr lang="en-US" dirty="0"/>
              <a:t>Describe key functions of the DDD App, including reporting</a:t>
            </a:r>
          </a:p>
        </p:txBody>
      </p:sp>
    </p:spTree>
    <p:extLst>
      <p:ext uri="{BB962C8B-B14F-4D97-AF65-F5344CB8AC3E}">
        <p14:creationId xmlns:p14="http://schemas.microsoft.com/office/powerpoint/2010/main" val="3893578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9803336-4D5A-42F3-967B-C5F7A362C849}"/>
              </a:ext>
            </a:extLst>
          </p:cNvPr>
          <p:cNvSpPr>
            <a:spLocks noGrp="1"/>
          </p:cNvSpPr>
          <p:nvPr>
            <p:ph type="body" sz="quarter" idx="10"/>
          </p:nvPr>
        </p:nvSpPr>
        <p:spPr>
          <a:xfrm>
            <a:off x="355550" y="1541867"/>
            <a:ext cx="5514109" cy="4794765"/>
          </a:xfrm>
        </p:spPr>
        <p:txBody>
          <a:bodyPr>
            <a:normAutofit fontScale="92500"/>
          </a:bodyPr>
          <a:lstStyle/>
          <a:p>
            <a:pPr>
              <a:lnSpc>
                <a:spcPct val="105000"/>
              </a:lnSpc>
            </a:pPr>
            <a:r>
              <a:rPr lang="en-US" dirty="0">
                <a:solidFill>
                  <a:schemeClr val="tx1">
                    <a:lumMod val="85000"/>
                    <a:lumOff val="15000"/>
                  </a:schemeClr>
                </a:solidFill>
              </a:rPr>
              <a:t>HIV and STI risk assessment</a:t>
            </a:r>
          </a:p>
          <a:p>
            <a:pPr>
              <a:lnSpc>
                <a:spcPct val="105000"/>
              </a:lnSpc>
            </a:pPr>
            <a:r>
              <a:rPr lang="en-US" dirty="0">
                <a:solidFill>
                  <a:schemeClr val="tx1">
                    <a:lumMod val="85000"/>
                    <a:lumOff val="15000"/>
                  </a:schemeClr>
                </a:solidFill>
              </a:rPr>
              <a:t>Appointment booking for all HIV-related services (including for HIV self-testing [HIVST] kits and many services via home delivery and virtual consultation)</a:t>
            </a:r>
          </a:p>
          <a:p>
            <a:pPr>
              <a:lnSpc>
                <a:spcPct val="105000"/>
              </a:lnSpc>
            </a:pPr>
            <a:r>
              <a:rPr lang="en-US" dirty="0">
                <a:solidFill>
                  <a:schemeClr val="tx1">
                    <a:lumMod val="85000"/>
                    <a:lumOff val="15000"/>
                  </a:schemeClr>
                </a:solidFill>
              </a:rPr>
              <a:t>Client referral tool</a:t>
            </a:r>
          </a:p>
          <a:p>
            <a:pPr>
              <a:lnSpc>
                <a:spcPct val="105000"/>
              </a:lnSpc>
            </a:pPr>
            <a:r>
              <a:rPr lang="en-US" dirty="0">
                <a:solidFill>
                  <a:schemeClr val="tx1">
                    <a:lumMod val="85000"/>
                    <a:lumOff val="15000"/>
                  </a:schemeClr>
                </a:solidFill>
              </a:rPr>
              <a:t>Live chat support</a:t>
            </a:r>
          </a:p>
          <a:p>
            <a:pPr>
              <a:lnSpc>
                <a:spcPct val="105000"/>
              </a:lnSpc>
            </a:pPr>
            <a:r>
              <a:rPr lang="en-US" dirty="0">
                <a:solidFill>
                  <a:schemeClr val="tx1">
                    <a:lumMod val="85000"/>
                    <a:lumOff val="15000"/>
                  </a:schemeClr>
                </a:solidFill>
              </a:rPr>
              <a:t>COVID-19 self-screening</a:t>
            </a:r>
          </a:p>
          <a:p>
            <a:pPr>
              <a:lnSpc>
                <a:spcPct val="105000"/>
              </a:lnSpc>
            </a:pPr>
            <a:r>
              <a:rPr lang="en-US" dirty="0">
                <a:solidFill>
                  <a:schemeClr val="tx1">
                    <a:lumMod val="85000"/>
                    <a:lumOff val="15000"/>
                  </a:schemeClr>
                </a:solidFill>
              </a:rPr>
              <a:t>SMS appointment reminders, follow-up, and notification of new diagnostic results (HTS/VL)</a:t>
            </a:r>
          </a:p>
        </p:txBody>
      </p:sp>
      <p:sp>
        <p:nvSpPr>
          <p:cNvPr id="6" name="Title 5">
            <a:extLst>
              <a:ext uri="{FF2B5EF4-FFF2-40B4-BE49-F238E27FC236}">
                <a16:creationId xmlns:a16="http://schemas.microsoft.com/office/drawing/2014/main" id="{1CC51DFC-704B-44EA-9157-68CBAD39660D}"/>
              </a:ext>
            </a:extLst>
          </p:cNvPr>
          <p:cNvSpPr>
            <a:spLocks noGrp="1"/>
          </p:cNvSpPr>
          <p:nvPr>
            <p:ph type="title"/>
          </p:nvPr>
        </p:nvSpPr>
        <p:spPr>
          <a:xfrm>
            <a:off x="355550" y="645094"/>
            <a:ext cx="5530736" cy="648145"/>
          </a:xfrm>
        </p:spPr>
        <p:txBody>
          <a:bodyPr/>
          <a:lstStyle/>
          <a:p>
            <a:r>
              <a:rPr lang="en-US" dirty="0"/>
              <a:t>Client functions</a:t>
            </a:r>
          </a:p>
        </p:txBody>
      </p:sp>
      <p:sp>
        <p:nvSpPr>
          <p:cNvPr id="12" name="Text Placeholder 11">
            <a:extLst>
              <a:ext uri="{FF2B5EF4-FFF2-40B4-BE49-F238E27FC236}">
                <a16:creationId xmlns:a16="http://schemas.microsoft.com/office/drawing/2014/main" id="{6531C341-E1D1-4025-A7EB-4DF9DA333867}"/>
              </a:ext>
            </a:extLst>
          </p:cNvPr>
          <p:cNvSpPr>
            <a:spLocks noGrp="1"/>
          </p:cNvSpPr>
          <p:nvPr>
            <p:ph type="body" sz="quarter" idx="14"/>
          </p:nvPr>
        </p:nvSpPr>
        <p:spPr/>
        <p:txBody>
          <a:bodyPr/>
          <a:lstStyle/>
          <a:p>
            <a:r>
              <a:rPr lang="en-US" dirty="0"/>
              <a:t>Video demo of several client-facing functions on </a:t>
            </a:r>
            <a:r>
              <a:rPr lang="en-US" dirty="0" err="1"/>
              <a:t>QuickRes</a:t>
            </a:r>
            <a:r>
              <a:rPr lang="en-US" dirty="0"/>
              <a:t> front-end. Play video above or click </a:t>
            </a:r>
            <a:r>
              <a:rPr lang="en-US" dirty="0">
                <a:hlinkClick r:id="rId4"/>
              </a:rPr>
              <a:t>here</a:t>
            </a:r>
            <a:r>
              <a:rPr lang="en-US" dirty="0"/>
              <a:t>.</a:t>
            </a:r>
          </a:p>
        </p:txBody>
      </p:sp>
      <p:pic>
        <p:nvPicPr>
          <p:cNvPr id="8" name="Online Media 7" title="QuickRes Client Explainer Video">
            <a:hlinkClick r:id="" action="ppaction://media"/>
            <a:extLst>
              <a:ext uri="{FF2B5EF4-FFF2-40B4-BE49-F238E27FC236}">
                <a16:creationId xmlns:a16="http://schemas.microsoft.com/office/drawing/2014/main" id="{7BED84C5-751F-4507-B8FB-8684199FB8B4}"/>
              </a:ext>
            </a:extLst>
          </p:cNvPr>
          <p:cNvPicPr>
            <a:picLocks noGrp="1" noRot="1" noChangeAspect="1"/>
          </p:cNvPicPr>
          <p:nvPr>
            <p:ph sz="quarter" idx="16"/>
            <a:videoFile r:link="rId1"/>
          </p:nvPr>
        </p:nvPicPr>
        <p:blipFill>
          <a:blip r:embed="rId5"/>
          <a:stretch>
            <a:fillRect/>
          </a:stretch>
        </p:blipFill>
        <p:spPr>
          <a:xfrm>
            <a:off x="6218238" y="1470454"/>
            <a:ext cx="5575300" cy="3331734"/>
          </a:xfrm>
          <a:prstGeom prst="rect">
            <a:avLst/>
          </a:prstGeom>
        </p:spPr>
      </p:pic>
    </p:spTree>
    <p:extLst>
      <p:ext uri="{BB962C8B-B14F-4D97-AF65-F5344CB8AC3E}">
        <p14:creationId xmlns:p14="http://schemas.microsoft.com/office/powerpoint/2010/main" val="126124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595E5C-CE81-4A2C-8073-B088D15A63B3}"/>
              </a:ext>
            </a:extLst>
          </p:cNvPr>
          <p:cNvSpPr>
            <a:spLocks noGrp="1"/>
          </p:cNvSpPr>
          <p:nvPr>
            <p:ph type="body" sz="quarter" idx="10"/>
          </p:nvPr>
        </p:nvSpPr>
        <p:spPr>
          <a:xfrm>
            <a:off x="371393" y="1260015"/>
            <a:ext cx="5346678" cy="4556125"/>
          </a:xfrm>
        </p:spPr>
        <p:txBody>
          <a:bodyPr>
            <a:normAutofit fontScale="70000" lnSpcReduction="20000"/>
          </a:bodyPr>
          <a:lstStyle/>
          <a:p>
            <a:pPr>
              <a:lnSpc>
                <a:spcPct val="115000"/>
              </a:lnSpc>
            </a:pPr>
            <a:r>
              <a:rPr lang="en-US" dirty="0"/>
              <a:t>Manage clinic appointments</a:t>
            </a:r>
          </a:p>
          <a:p>
            <a:pPr>
              <a:lnSpc>
                <a:spcPct val="115000"/>
              </a:lnSpc>
            </a:pPr>
            <a:r>
              <a:rPr lang="en-US" dirty="0"/>
              <a:t>Report service provision</a:t>
            </a:r>
          </a:p>
          <a:p>
            <a:pPr>
              <a:lnSpc>
                <a:spcPct val="115000"/>
              </a:lnSpc>
            </a:pPr>
            <a:r>
              <a:rPr lang="en-US" dirty="0"/>
              <a:t>Initiate WhatsApp chat/call with client</a:t>
            </a:r>
          </a:p>
          <a:p>
            <a:pPr>
              <a:lnSpc>
                <a:spcPct val="115000"/>
              </a:lnSpc>
            </a:pPr>
            <a:r>
              <a:rPr lang="en-US" dirty="0"/>
              <a:t>Decentralized service referrals and tracking (DDD)</a:t>
            </a:r>
          </a:p>
          <a:p>
            <a:pPr>
              <a:lnSpc>
                <a:spcPct val="115000"/>
              </a:lnSpc>
            </a:pPr>
            <a:r>
              <a:rPr lang="en-US" dirty="0"/>
              <a:t>Assign records to outreach and case manager staff</a:t>
            </a:r>
          </a:p>
          <a:p>
            <a:pPr>
              <a:lnSpc>
                <a:spcPct val="115000"/>
              </a:lnSpc>
            </a:pPr>
            <a:r>
              <a:rPr lang="en-US" dirty="0"/>
              <a:t>Track longitudinal ART and pre-exposure prophylaxis (PrEP) cohort</a:t>
            </a:r>
          </a:p>
          <a:p>
            <a:pPr>
              <a:lnSpc>
                <a:spcPct val="115000"/>
              </a:lnSpc>
            </a:pPr>
            <a:r>
              <a:rPr lang="en-US" dirty="0"/>
              <a:t>Track results from online campaigns and outreach</a:t>
            </a:r>
          </a:p>
          <a:p>
            <a:pPr>
              <a:lnSpc>
                <a:spcPct val="115000"/>
              </a:lnSpc>
            </a:pPr>
            <a:r>
              <a:rPr lang="en-US" dirty="0"/>
              <a:t>Create live data visualizations</a:t>
            </a:r>
          </a:p>
          <a:p>
            <a:pPr>
              <a:lnSpc>
                <a:spcPct val="115000"/>
              </a:lnSpc>
            </a:pPr>
            <a:r>
              <a:rPr lang="en-US" dirty="0"/>
              <a:t>Send SMS blasts to client cohorts</a:t>
            </a:r>
          </a:p>
          <a:p>
            <a:pPr>
              <a:lnSpc>
                <a:spcPct val="115000"/>
              </a:lnSpc>
            </a:pPr>
            <a:r>
              <a:rPr lang="en-US" dirty="0"/>
              <a:t>Set programmable client notifications</a:t>
            </a:r>
          </a:p>
        </p:txBody>
      </p:sp>
      <p:sp>
        <p:nvSpPr>
          <p:cNvPr id="4" name="Title 3">
            <a:extLst>
              <a:ext uri="{FF2B5EF4-FFF2-40B4-BE49-F238E27FC236}">
                <a16:creationId xmlns:a16="http://schemas.microsoft.com/office/drawing/2014/main" id="{5C185F8E-7C9D-4ADB-BAFD-E41A8EE32B9E}"/>
              </a:ext>
            </a:extLst>
          </p:cNvPr>
          <p:cNvSpPr>
            <a:spLocks noGrp="1"/>
          </p:cNvSpPr>
          <p:nvPr>
            <p:ph type="title"/>
          </p:nvPr>
        </p:nvSpPr>
        <p:spPr>
          <a:xfrm>
            <a:off x="371393" y="199818"/>
            <a:ext cx="6863598" cy="842042"/>
          </a:xfrm>
        </p:spPr>
        <p:txBody>
          <a:bodyPr>
            <a:normAutofit/>
          </a:bodyPr>
          <a:lstStyle/>
          <a:p>
            <a:r>
              <a:rPr lang="en-US" dirty="0"/>
              <a:t>Provider and program functions</a:t>
            </a:r>
          </a:p>
        </p:txBody>
      </p:sp>
      <p:sp>
        <p:nvSpPr>
          <p:cNvPr id="6" name="Text Placeholder 5">
            <a:extLst>
              <a:ext uri="{FF2B5EF4-FFF2-40B4-BE49-F238E27FC236}">
                <a16:creationId xmlns:a16="http://schemas.microsoft.com/office/drawing/2014/main" id="{4A5D4F00-2F66-45F3-B8CE-CB388A689BDB}"/>
              </a:ext>
            </a:extLst>
          </p:cNvPr>
          <p:cNvSpPr>
            <a:spLocks noGrp="1"/>
          </p:cNvSpPr>
          <p:nvPr>
            <p:ph type="body" sz="quarter" idx="14"/>
          </p:nvPr>
        </p:nvSpPr>
        <p:spPr>
          <a:xfrm>
            <a:off x="6217920" y="6097946"/>
            <a:ext cx="5575300" cy="354012"/>
          </a:xfrm>
        </p:spPr>
        <p:txBody>
          <a:bodyPr/>
          <a:lstStyle/>
          <a:p>
            <a:r>
              <a:rPr lang="en-US"/>
              <a:t>Video demo of several provider-facing functions on QuickRes (backend)</a:t>
            </a:r>
          </a:p>
        </p:txBody>
      </p:sp>
      <p:pic>
        <p:nvPicPr>
          <p:cNvPr id="8" name="Screen Recording 39">
            <a:hlinkClick r:id="" action="ppaction://media"/>
            <a:extLst>
              <a:ext uri="{FF2B5EF4-FFF2-40B4-BE49-F238E27FC236}">
                <a16:creationId xmlns:a16="http://schemas.microsoft.com/office/drawing/2014/main" id="{88E675F7-FB4C-42C3-B1A3-A1AC3DE6DCCA}"/>
              </a:ext>
            </a:extLst>
          </p:cNvPr>
          <p:cNvPicPr>
            <a:picLocks noGrp="1" noChangeAspect="1"/>
          </p:cNvPicPr>
          <p:nvPr>
            <p:ph type="chart" sz="quarter" idx="15"/>
            <a:videoFile r:link="rId2"/>
            <p:extLst>
              <p:ext uri="{DAA4B4D4-6D71-4841-9C94-3DE7FCFB9230}">
                <p14:media xmlns:p14="http://schemas.microsoft.com/office/powerpoint/2010/main" r:embed="rId1"/>
              </p:ext>
            </p:extLst>
          </p:nvPr>
        </p:nvPicPr>
        <p:blipFill rotWithShape="1">
          <a:blip r:embed="rId5"/>
          <a:srcRect b="6888"/>
          <a:stretch>
            <a:fillRect/>
          </a:stretch>
        </p:blipFill>
        <p:spPr>
          <a:xfrm>
            <a:off x="6346555" y="1706924"/>
            <a:ext cx="5346915" cy="3500507"/>
          </a:xfrm>
        </p:spPr>
      </p:pic>
    </p:spTree>
    <p:extLst>
      <p:ext uri="{BB962C8B-B14F-4D97-AF65-F5344CB8AC3E}">
        <p14:creationId xmlns:p14="http://schemas.microsoft.com/office/powerpoint/2010/main" val="72057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2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443">
            <a:extLst>
              <a:ext uri="{FF2B5EF4-FFF2-40B4-BE49-F238E27FC236}">
                <a16:creationId xmlns:a16="http://schemas.microsoft.com/office/drawing/2014/main" id="{293CBC3D-7B39-4620-9041-C8F381E02DE3}"/>
              </a:ext>
            </a:extLst>
          </p:cNvPr>
          <p:cNvSpPr>
            <a:spLocks noChangeShapeType="1"/>
          </p:cNvSpPr>
          <p:nvPr/>
        </p:nvSpPr>
        <p:spPr bwMode="auto">
          <a:xfrm>
            <a:off x="6057990" y="1972931"/>
            <a:ext cx="2435" cy="3926224"/>
          </a:xfrm>
          <a:prstGeom prst="line">
            <a:avLst/>
          </a:prstGeom>
          <a:noFill/>
          <a:ln w="1548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s-MX" sz="1600"/>
          </a:p>
        </p:txBody>
      </p:sp>
      <p:grpSp>
        <p:nvGrpSpPr>
          <p:cNvPr id="47" name="Group 46">
            <a:extLst>
              <a:ext uri="{FF2B5EF4-FFF2-40B4-BE49-F238E27FC236}">
                <a16:creationId xmlns:a16="http://schemas.microsoft.com/office/drawing/2014/main" id="{AB55ECAF-5EB7-4B62-8F37-39786EF8B7D8}"/>
              </a:ext>
            </a:extLst>
          </p:cNvPr>
          <p:cNvGrpSpPr>
            <a:grpSpLocks noChangeAspect="1"/>
          </p:cNvGrpSpPr>
          <p:nvPr/>
        </p:nvGrpSpPr>
        <p:grpSpPr>
          <a:xfrm>
            <a:off x="2982386" y="2400611"/>
            <a:ext cx="3017520" cy="3017520"/>
            <a:chOff x="3657905" y="990905"/>
            <a:chExt cx="4876190" cy="4876190"/>
          </a:xfrm>
        </p:grpSpPr>
        <p:pic>
          <p:nvPicPr>
            <p:cNvPr id="45" name="Picture 44" descr="Application, icon&#10;&#10;Description automatically generated">
              <a:extLst>
                <a:ext uri="{FF2B5EF4-FFF2-40B4-BE49-F238E27FC236}">
                  <a16:creationId xmlns:a16="http://schemas.microsoft.com/office/drawing/2014/main" id="{7414E110-FE36-4654-AD22-3E70CA953772}"/>
                </a:ext>
              </a:extLst>
            </p:cNvPr>
            <p:cNvPicPr>
              <a:picLocks noChangeAspect="1"/>
            </p:cNvPicPr>
            <p:nvPr/>
          </p:nvPicPr>
          <p:blipFill>
            <a:blip r:embed="rId3"/>
            <a:stretch>
              <a:fillRect/>
            </a:stretch>
          </p:blipFill>
          <p:spPr>
            <a:xfrm>
              <a:off x="3657905" y="990905"/>
              <a:ext cx="4876190" cy="4876190"/>
            </a:xfrm>
            <a:prstGeom prst="rect">
              <a:avLst/>
            </a:prstGeom>
          </p:spPr>
        </p:pic>
        <p:sp>
          <p:nvSpPr>
            <p:cNvPr id="46" name="Rectangle 45">
              <a:extLst>
                <a:ext uri="{FF2B5EF4-FFF2-40B4-BE49-F238E27FC236}">
                  <a16:creationId xmlns:a16="http://schemas.microsoft.com/office/drawing/2014/main" id="{F1325720-B5DA-482E-9E5A-2E720A18B1F7}"/>
                </a:ext>
              </a:extLst>
            </p:cNvPr>
            <p:cNvSpPr/>
            <p:nvPr/>
          </p:nvSpPr>
          <p:spPr>
            <a:xfrm>
              <a:off x="4982705" y="1782305"/>
              <a:ext cx="2178356" cy="3216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48" name="Group 47">
            <a:extLst>
              <a:ext uri="{FF2B5EF4-FFF2-40B4-BE49-F238E27FC236}">
                <a16:creationId xmlns:a16="http://schemas.microsoft.com/office/drawing/2014/main" id="{79F2F2A5-4FC4-42B9-9EC1-2754B484480F}"/>
              </a:ext>
            </a:extLst>
          </p:cNvPr>
          <p:cNvGrpSpPr>
            <a:grpSpLocks noChangeAspect="1"/>
          </p:cNvGrpSpPr>
          <p:nvPr/>
        </p:nvGrpSpPr>
        <p:grpSpPr>
          <a:xfrm flipH="1">
            <a:off x="6114602" y="2400611"/>
            <a:ext cx="3017520" cy="3017520"/>
            <a:chOff x="3596725" y="907316"/>
            <a:chExt cx="4876190" cy="4876190"/>
          </a:xfrm>
        </p:grpSpPr>
        <p:pic>
          <p:nvPicPr>
            <p:cNvPr id="49" name="Picture 48" descr="Application, icon&#10;&#10;Description automatically generated">
              <a:extLst>
                <a:ext uri="{FF2B5EF4-FFF2-40B4-BE49-F238E27FC236}">
                  <a16:creationId xmlns:a16="http://schemas.microsoft.com/office/drawing/2014/main" id="{2CC5A16B-2264-4A18-B977-4B15E181A42B}"/>
                </a:ext>
              </a:extLst>
            </p:cNvPr>
            <p:cNvPicPr>
              <a:picLocks noChangeAspect="1"/>
            </p:cNvPicPr>
            <p:nvPr/>
          </p:nvPicPr>
          <p:blipFill>
            <a:blip r:embed="rId3"/>
            <a:stretch>
              <a:fillRect/>
            </a:stretch>
          </p:blipFill>
          <p:spPr>
            <a:xfrm flipV="1">
              <a:off x="3596725" y="907316"/>
              <a:ext cx="4876190" cy="4876190"/>
            </a:xfrm>
            <a:prstGeom prst="rect">
              <a:avLst/>
            </a:prstGeom>
          </p:spPr>
        </p:pic>
        <p:sp>
          <p:nvSpPr>
            <p:cNvPr id="50" name="Rectangle 49">
              <a:extLst>
                <a:ext uri="{FF2B5EF4-FFF2-40B4-BE49-F238E27FC236}">
                  <a16:creationId xmlns:a16="http://schemas.microsoft.com/office/drawing/2014/main" id="{D4C6DC3B-ACAC-4237-8430-A2D9D760C1FB}"/>
                </a:ext>
              </a:extLst>
            </p:cNvPr>
            <p:cNvSpPr/>
            <p:nvPr/>
          </p:nvSpPr>
          <p:spPr>
            <a:xfrm>
              <a:off x="4982705" y="1782305"/>
              <a:ext cx="2178356" cy="3216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pic>
        <p:nvPicPr>
          <p:cNvPr id="52" name="Picture 51" descr="Application, icon&#10;&#10;Description automatically generated">
            <a:extLst>
              <a:ext uri="{FF2B5EF4-FFF2-40B4-BE49-F238E27FC236}">
                <a16:creationId xmlns:a16="http://schemas.microsoft.com/office/drawing/2014/main" id="{09E51C46-0164-4DB9-AFE7-8905CA7F941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V="1">
            <a:off x="7320006" y="2690225"/>
            <a:ext cx="606712" cy="144931"/>
          </a:xfrm>
          <a:prstGeom prst="rect">
            <a:avLst/>
          </a:prstGeom>
        </p:spPr>
      </p:pic>
      <p:sp>
        <p:nvSpPr>
          <p:cNvPr id="54" name="Rectangle 53">
            <a:extLst>
              <a:ext uri="{FF2B5EF4-FFF2-40B4-BE49-F238E27FC236}">
                <a16:creationId xmlns:a16="http://schemas.microsoft.com/office/drawing/2014/main" id="{401E6641-B501-4CD3-82CE-8EB2D8D7DD44}"/>
              </a:ext>
            </a:extLst>
          </p:cNvPr>
          <p:cNvSpPr/>
          <p:nvPr/>
        </p:nvSpPr>
        <p:spPr>
          <a:xfrm flipH="1">
            <a:off x="7096148" y="5031007"/>
            <a:ext cx="873909" cy="120710"/>
          </a:xfrm>
          <a:prstGeom prst="rect">
            <a:avLst/>
          </a:prstGeom>
          <a:solidFill>
            <a:srgbClr val="4E79A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22B2C7F-A261-45E0-8634-9F1228E73FB0}"/>
              </a:ext>
            </a:extLst>
          </p:cNvPr>
          <p:cNvSpPr>
            <a:spLocks noGrp="1"/>
          </p:cNvSpPr>
          <p:nvPr>
            <p:ph type="title"/>
          </p:nvPr>
        </p:nvSpPr>
        <p:spPr>
          <a:xfrm>
            <a:off x="524929" y="64169"/>
            <a:ext cx="10972803" cy="1108128"/>
          </a:xfrm>
        </p:spPr>
        <p:txBody>
          <a:bodyPr/>
          <a:lstStyle/>
          <a:p>
            <a:r>
              <a:rPr lang="en-US"/>
              <a:t>Strengths of the DDD App and ORA</a:t>
            </a:r>
          </a:p>
        </p:txBody>
      </p:sp>
      <p:sp>
        <p:nvSpPr>
          <p:cNvPr id="8" name="Freeform 306">
            <a:extLst>
              <a:ext uri="{FF2B5EF4-FFF2-40B4-BE49-F238E27FC236}">
                <a16:creationId xmlns:a16="http://schemas.microsoft.com/office/drawing/2014/main" id="{9096E312-99AE-4CB0-9C4A-FE9B318F99B4}"/>
              </a:ext>
            </a:extLst>
          </p:cNvPr>
          <p:cNvSpPr>
            <a:spLocks noChangeArrowheads="1"/>
          </p:cNvSpPr>
          <p:nvPr/>
        </p:nvSpPr>
        <p:spPr bwMode="auto">
          <a:xfrm>
            <a:off x="8846378" y="2335707"/>
            <a:ext cx="789309" cy="789309"/>
          </a:xfrm>
          <a:custGeom>
            <a:avLst/>
            <a:gdLst>
              <a:gd name="T0" fmla="*/ 1530 w 1531"/>
              <a:gd name="T1" fmla="*/ 765 h 1530"/>
              <a:gd name="T2" fmla="*/ 1530 w 1531"/>
              <a:gd name="T3" fmla="*/ 765 h 1530"/>
              <a:gd name="T4" fmla="*/ 765 w 1531"/>
              <a:gd name="T5" fmla="*/ 1529 h 1530"/>
              <a:gd name="T6" fmla="*/ 0 w 1531"/>
              <a:gd name="T7" fmla="*/ 765 h 1530"/>
              <a:gd name="T8" fmla="*/ 765 w 1531"/>
              <a:gd name="T9" fmla="*/ 0 h 1530"/>
              <a:gd name="T10" fmla="*/ 1530 w 1531"/>
              <a:gd name="T11" fmla="*/ 765 h 1530"/>
            </a:gdLst>
            <a:ahLst/>
            <a:cxnLst>
              <a:cxn ang="0">
                <a:pos x="T0" y="T1"/>
              </a:cxn>
              <a:cxn ang="0">
                <a:pos x="T2" y="T3"/>
              </a:cxn>
              <a:cxn ang="0">
                <a:pos x="T4" y="T5"/>
              </a:cxn>
              <a:cxn ang="0">
                <a:pos x="T6" y="T7"/>
              </a:cxn>
              <a:cxn ang="0">
                <a:pos x="T8" y="T9"/>
              </a:cxn>
              <a:cxn ang="0">
                <a:pos x="T10" y="T11"/>
              </a:cxn>
            </a:cxnLst>
            <a:rect l="0" t="0" r="r" b="b"/>
            <a:pathLst>
              <a:path w="1531" h="1530">
                <a:moveTo>
                  <a:pt x="1530" y="765"/>
                </a:moveTo>
                <a:lnTo>
                  <a:pt x="1530" y="765"/>
                </a:lnTo>
                <a:cubicBezTo>
                  <a:pt x="1530" y="1190"/>
                  <a:pt x="1191" y="1529"/>
                  <a:pt x="765" y="1529"/>
                </a:cubicBezTo>
                <a:cubicBezTo>
                  <a:pt x="339" y="1529"/>
                  <a:pt x="0" y="1190"/>
                  <a:pt x="0" y="765"/>
                </a:cubicBezTo>
                <a:cubicBezTo>
                  <a:pt x="0" y="348"/>
                  <a:pt x="339" y="0"/>
                  <a:pt x="765" y="0"/>
                </a:cubicBezTo>
                <a:cubicBezTo>
                  <a:pt x="1191" y="0"/>
                  <a:pt x="1530" y="348"/>
                  <a:pt x="1530" y="765"/>
                </a:cubicBezTo>
              </a:path>
            </a:pathLst>
          </a:custGeom>
          <a:solidFill>
            <a:schemeClr val="tx2"/>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s-MX" sz="1600"/>
          </a:p>
        </p:txBody>
      </p:sp>
      <p:sp>
        <p:nvSpPr>
          <p:cNvPr id="9" name="Freeform 307">
            <a:extLst>
              <a:ext uri="{FF2B5EF4-FFF2-40B4-BE49-F238E27FC236}">
                <a16:creationId xmlns:a16="http://schemas.microsoft.com/office/drawing/2014/main" id="{CD622324-4B2C-4CC8-B5EC-02AF9D841F95}"/>
              </a:ext>
            </a:extLst>
          </p:cNvPr>
          <p:cNvSpPr>
            <a:spLocks noChangeArrowheads="1"/>
          </p:cNvSpPr>
          <p:nvPr/>
        </p:nvSpPr>
        <p:spPr bwMode="auto">
          <a:xfrm>
            <a:off x="8846378" y="3559728"/>
            <a:ext cx="789309" cy="789309"/>
          </a:xfrm>
          <a:custGeom>
            <a:avLst/>
            <a:gdLst>
              <a:gd name="T0" fmla="*/ 1530 w 1531"/>
              <a:gd name="T1" fmla="*/ 765 h 1531"/>
              <a:gd name="T2" fmla="*/ 1530 w 1531"/>
              <a:gd name="T3" fmla="*/ 765 h 1531"/>
              <a:gd name="T4" fmla="*/ 765 w 1531"/>
              <a:gd name="T5" fmla="*/ 1530 h 1531"/>
              <a:gd name="T6" fmla="*/ 0 w 1531"/>
              <a:gd name="T7" fmla="*/ 765 h 1531"/>
              <a:gd name="T8" fmla="*/ 765 w 1531"/>
              <a:gd name="T9" fmla="*/ 0 h 1531"/>
              <a:gd name="T10" fmla="*/ 1530 w 1531"/>
              <a:gd name="T11" fmla="*/ 765 h 1531"/>
            </a:gdLst>
            <a:ahLst/>
            <a:cxnLst>
              <a:cxn ang="0">
                <a:pos x="T0" y="T1"/>
              </a:cxn>
              <a:cxn ang="0">
                <a:pos x="T2" y="T3"/>
              </a:cxn>
              <a:cxn ang="0">
                <a:pos x="T4" y="T5"/>
              </a:cxn>
              <a:cxn ang="0">
                <a:pos x="T6" y="T7"/>
              </a:cxn>
              <a:cxn ang="0">
                <a:pos x="T8" y="T9"/>
              </a:cxn>
              <a:cxn ang="0">
                <a:pos x="T10" y="T11"/>
              </a:cxn>
            </a:cxnLst>
            <a:rect l="0" t="0" r="r" b="b"/>
            <a:pathLst>
              <a:path w="1531" h="1531">
                <a:moveTo>
                  <a:pt x="1530" y="765"/>
                </a:moveTo>
                <a:lnTo>
                  <a:pt x="1530" y="765"/>
                </a:lnTo>
                <a:cubicBezTo>
                  <a:pt x="1530" y="1191"/>
                  <a:pt x="1191" y="1530"/>
                  <a:pt x="765" y="1530"/>
                </a:cubicBezTo>
                <a:cubicBezTo>
                  <a:pt x="339" y="1530"/>
                  <a:pt x="0" y="1191"/>
                  <a:pt x="0" y="765"/>
                </a:cubicBezTo>
                <a:cubicBezTo>
                  <a:pt x="0" y="348"/>
                  <a:pt x="339" y="0"/>
                  <a:pt x="765" y="0"/>
                </a:cubicBezTo>
                <a:cubicBezTo>
                  <a:pt x="1191" y="0"/>
                  <a:pt x="1530" y="348"/>
                  <a:pt x="1530" y="765"/>
                </a:cubicBezTo>
              </a:path>
            </a:pathLst>
          </a:custGeom>
          <a:solidFill>
            <a:schemeClr val="accent6"/>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s-MX" sz="1600"/>
          </a:p>
        </p:txBody>
      </p:sp>
      <p:sp>
        <p:nvSpPr>
          <p:cNvPr id="10" name="Freeform 308">
            <a:extLst>
              <a:ext uri="{FF2B5EF4-FFF2-40B4-BE49-F238E27FC236}">
                <a16:creationId xmlns:a16="http://schemas.microsoft.com/office/drawing/2014/main" id="{73778AC0-EEE3-4595-856F-090AE1CCCBAE}"/>
              </a:ext>
            </a:extLst>
          </p:cNvPr>
          <p:cNvSpPr>
            <a:spLocks noChangeArrowheads="1"/>
          </p:cNvSpPr>
          <p:nvPr/>
        </p:nvSpPr>
        <p:spPr bwMode="auto">
          <a:xfrm>
            <a:off x="8846378" y="4602971"/>
            <a:ext cx="789309" cy="789310"/>
          </a:xfrm>
          <a:custGeom>
            <a:avLst/>
            <a:gdLst>
              <a:gd name="T0" fmla="*/ 1530 w 1531"/>
              <a:gd name="T1" fmla="*/ 765 h 1531"/>
              <a:gd name="T2" fmla="*/ 1530 w 1531"/>
              <a:gd name="T3" fmla="*/ 765 h 1531"/>
              <a:gd name="T4" fmla="*/ 765 w 1531"/>
              <a:gd name="T5" fmla="*/ 1530 h 1531"/>
              <a:gd name="T6" fmla="*/ 0 w 1531"/>
              <a:gd name="T7" fmla="*/ 765 h 1531"/>
              <a:gd name="T8" fmla="*/ 765 w 1531"/>
              <a:gd name="T9" fmla="*/ 0 h 1531"/>
              <a:gd name="T10" fmla="*/ 1530 w 1531"/>
              <a:gd name="T11" fmla="*/ 765 h 1531"/>
            </a:gdLst>
            <a:ahLst/>
            <a:cxnLst>
              <a:cxn ang="0">
                <a:pos x="T0" y="T1"/>
              </a:cxn>
              <a:cxn ang="0">
                <a:pos x="T2" y="T3"/>
              </a:cxn>
              <a:cxn ang="0">
                <a:pos x="T4" y="T5"/>
              </a:cxn>
              <a:cxn ang="0">
                <a:pos x="T6" y="T7"/>
              </a:cxn>
              <a:cxn ang="0">
                <a:pos x="T8" y="T9"/>
              </a:cxn>
              <a:cxn ang="0">
                <a:pos x="T10" y="T11"/>
              </a:cxn>
            </a:cxnLst>
            <a:rect l="0" t="0" r="r" b="b"/>
            <a:pathLst>
              <a:path w="1531" h="1531">
                <a:moveTo>
                  <a:pt x="1530" y="765"/>
                </a:moveTo>
                <a:lnTo>
                  <a:pt x="1530" y="765"/>
                </a:lnTo>
                <a:cubicBezTo>
                  <a:pt x="1530" y="1191"/>
                  <a:pt x="1191" y="1530"/>
                  <a:pt x="765" y="1530"/>
                </a:cubicBezTo>
                <a:cubicBezTo>
                  <a:pt x="339" y="1530"/>
                  <a:pt x="0" y="1191"/>
                  <a:pt x="0" y="765"/>
                </a:cubicBezTo>
                <a:cubicBezTo>
                  <a:pt x="0" y="348"/>
                  <a:pt x="339" y="0"/>
                  <a:pt x="765" y="0"/>
                </a:cubicBezTo>
                <a:cubicBezTo>
                  <a:pt x="1191" y="0"/>
                  <a:pt x="1530" y="348"/>
                  <a:pt x="1530" y="765"/>
                </a:cubicBezTo>
              </a:path>
            </a:pathLst>
          </a:custGeom>
          <a:solidFill>
            <a:schemeClr val="accent4"/>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s-MX" sz="1600"/>
          </a:p>
        </p:txBody>
      </p:sp>
      <p:sp>
        <p:nvSpPr>
          <p:cNvPr id="11" name="Freeform 440">
            <a:extLst>
              <a:ext uri="{FF2B5EF4-FFF2-40B4-BE49-F238E27FC236}">
                <a16:creationId xmlns:a16="http://schemas.microsoft.com/office/drawing/2014/main" id="{FE760432-C105-4CD6-A7E3-345770F500AB}"/>
              </a:ext>
            </a:extLst>
          </p:cNvPr>
          <p:cNvSpPr>
            <a:spLocks noChangeArrowheads="1"/>
          </p:cNvSpPr>
          <p:nvPr/>
        </p:nvSpPr>
        <p:spPr bwMode="auto">
          <a:xfrm>
            <a:off x="2525513" y="2340256"/>
            <a:ext cx="789309" cy="789309"/>
          </a:xfrm>
          <a:custGeom>
            <a:avLst/>
            <a:gdLst>
              <a:gd name="T0" fmla="*/ 1530 w 1531"/>
              <a:gd name="T1" fmla="*/ 765 h 1531"/>
              <a:gd name="T2" fmla="*/ 1530 w 1531"/>
              <a:gd name="T3" fmla="*/ 765 h 1531"/>
              <a:gd name="T4" fmla="*/ 765 w 1531"/>
              <a:gd name="T5" fmla="*/ 1530 h 1531"/>
              <a:gd name="T6" fmla="*/ 0 w 1531"/>
              <a:gd name="T7" fmla="*/ 765 h 1531"/>
              <a:gd name="T8" fmla="*/ 765 w 1531"/>
              <a:gd name="T9" fmla="*/ 0 h 1531"/>
              <a:gd name="T10" fmla="*/ 1530 w 1531"/>
              <a:gd name="T11" fmla="*/ 765 h 1531"/>
            </a:gdLst>
            <a:ahLst/>
            <a:cxnLst>
              <a:cxn ang="0">
                <a:pos x="T0" y="T1"/>
              </a:cxn>
              <a:cxn ang="0">
                <a:pos x="T2" y="T3"/>
              </a:cxn>
              <a:cxn ang="0">
                <a:pos x="T4" y="T5"/>
              </a:cxn>
              <a:cxn ang="0">
                <a:pos x="T6" y="T7"/>
              </a:cxn>
              <a:cxn ang="0">
                <a:pos x="T8" y="T9"/>
              </a:cxn>
              <a:cxn ang="0">
                <a:pos x="T10" y="T11"/>
              </a:cxn>
            </a:cxnLst>
            <a:rect l="0" t="0" r="r" b="b"/>
            <a:pathLst>
              <a:path w="1531" h="1531">
                <a:moveTo>
                  <a:pt x="1530" y="765"/>
                </a:moveTo>
                <a:lnTo>
                  <a:pt x="1530" y="765"/>
                </a:lnTo>
                <a:cubicBezTo>
                  <a:pt x="1530" y="1182"/>
                  <a:pt x="1182" y="1530"/>
                  <a:pt x="765" y="1530"/>
                </a:cubicBezTo>
                <a:cubicBezTo>
                  <a:pt x="339" y="1530"/>
                  <a:pt x="0" y="1182"/>
                  <a:pt x="0" y="765"/>
                </a:cubicBezTo>
                <a:cubicBezTo>
                  <a:pt x="0" y="340"/>
                  <a:pt x="339" y="0"/>
                  <a:pt x="765" y="0"/>
                </a:cubicBezTo>
                <a:cubicBezTo>
                  <a:pt x="1182" y="0"/>
                  <a:pt x="1530" y="340"/>
                  <a:pt x="1530" y="765"/>
                </a:cubicBezTo>
              </a:path>
            </a:pathLst>
          </a:custGeom>
          <a:solidFill>
            <a:srgbClr val="9A44FE"/>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s-MX" sz="1600"/>
          </a:p>
        </p:txBody>
      </p:sp>
      <p:sp>
        <p:nvSpPr>
          <p:cNvPr id="12" name="Freeform 441">
            <a:extLst>
              <a:ext uri="{FF2B5EF4-FFF2-40B4-BE49-F238E27FC236}">
                <a16:creationId xmlns:a16="http://schemas.microsoft.com/office/drawing/2014/main" id="{7E8FC487-BFEF-4FFE-A6D7-6A41CAC74920}"/>
              </a:ext>
            </a:extLst>
          </p:cNvPr>
          <p:cNvSpPr>
            <a:spLocks noChangeArrowheads="1"/>
          </p:cNvSpPr>
          <p:nvPr/>
        </p:nvSpPr>
        <p:spPr bwMode="auto">
          <a:xfrm>
            <a:off x="2525513" y="3457249"/>
            <a:ext cx="789309" cy="789309"/>
          </a:xfrm>
          <a:custGeom>
            <a:avLst/>
            <a:gdLst>
              <a:gd name="T0" fmla="*/ 1530 w 1531"/>
              <a:gd name="T1" fmla="*/ 765 h 1531"/>
              <a:gd name="T2" fmla="*/ 1530 w 1531"/>
              <a:gd name="T3" fmla="*/ 765 h 1531"/>
              <a:gd name="T4" fmla="*/ 765 w 1531"/>
              <a:gd name="T5" fmla="*/ 1530 h 1531"/>
              <a:gd name="T6" fmla="*/ 0 w 1531"/>
              <a:gd name="T7" fmla="*/ 765 h 1531"/>
              <a:gd name="T8" fmla="*/ 765 w 1531"/>
              <a:gd name="T9" fmla="*/ 0 h 1531"/>
              <a:gd name="T10" fmla="*/ 1530 w 1531"/>
              <a:gd name="T11" fmla="*/ 765 h 1531"/>
            </a:gdLst>
            <a:ahLst/>
            <a:cxnLst>
              <a:cxn ang="0">
                <a:pos x="T0" y="T1"/>
              </a:cxn>
              <a:cxn ang="0">
                <a:pos x="T2" y="T3"/>
              </a:cxn>
              <a:cxn ang="0">
                <a:pos x="T4" y="T5"/>
              </a:cxn>
              <a:cxn ang="0">
                <a:pos x="T6" y="T7"/>
              </a:cxn>
              <a:cxn ang="0">
                <a:pos x="T8" y="T9"/>
              </a:cxn>
              <a:cxn ang="0">
                <a:pos x="T10" y="T11"/>
              </a:cxn>
            </a:cxnLst>
            <a:rect l="0" t="0" r="r" b="b"/>
            <a:pathLst>
              <a:path w="1531" h="1531">
                <a:moveTo>
                  <a:pt x="1530" y="765"/>
                </a:moveTo>
                <a:lnTo>
                  <a:pt x="1530" y="765"/>
                </a:lnTo>
                <a:cubicBezTo>
                  <a:pt x="1530" y="1191"/>
                  <a:pt x="1182" y="1530"/>
                  <a:pt x="765" y="1530"/>
                </a:cubicBezTo>
                <a:cubicBezTo>
                  <a:pt x="339" y="1530"/>
                  <a:pt x="0" y="1191"/>
                  <a:pt x="0" y="765"/>
                </a:cubicBezTo>
                <a:cubicBezTo>
                  <a:pt x="0" y="348"/>
                  <a:pt x="339" y="0"/>
                  <a:pt x="765" y="0"/>
                </a:cubicBezTo>
                <a:cubicBezTo>
                  <a:pt x="1182" y="0"/>
                  <a:pt x="1530" y="348"/>
                  <a:pt x="1530" y="765"/>
                </a:cubicBezTo>
              </a:path>
            </a:pathLst>
          </a:custGeom>
          <a:solidFill>
            <a:srgbClr val="E83AEB"/>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s-MX" sz="1600"/>
          </a:p>
        </p:txBody>
      </p:sp>
      <p:sp>
        <p:nvSpPr>
          <p:cNvPr id="13" name="Freeform 442">
            <a:extLst>
              <a:ext uri="{FF2B5EF4-FFF2-40B4-BE49-F238E27FC236}">
                <a16:creationId xmlns:a16="http://schemas.microsoft.com/office/drawing/2014/main" id="{637FAE13-A167-44F8-BBEB-BF319F781F88}"/>
              </a:ext>
            </a:extLst>
          </p:cNvPr>
          <p:cNvSpPr>
            <a:spLocks noChangeArrowheads="1"/>
          </p:cNvSpPr>
          <p:nvPr/>
        </p:nvSpPr>
        <p:spPr bwMode="auto">
          <a:xfrm>
            <a:off x="2525513" y="4597999"/>
            <a:ext cx="789309" cy="789310"/>
          </a:xfrm>
          <a:custGeom>
            <a:avLst/>
            <a:gdLst>
              <a:gd name="T0" fmla="*/ 1530 w 1531"/>
              <a:gd name="T1" fmla="*/ 765 h 1531"/>
              <a:gd name="T2" fmla="*/ 1530 w 1531"/>
              <a:gd name="T3" fmla="*/ 765 h 1531"/>
              <a:gd name="T4" fmla="*/ 765 w 1531"/>
              <a:gd name="T5" fmla="*/ 1530 h 1531"/>
              <a:gd name="T6" fmla="*/ 0 w 1531"/>
              <a:gd name="T7" fmla="*/ 765 h 1531"/>
              <a:gd name="T8" fmla="*/ 765 w 1531"/>
              <a:gd name="T9" fmla="*/ 0 h 1531"/>
              <a:gd name="T10" fmla="*/ 1530 w 1531"/>
              <a:gd name="T11" fmla="*/ 765 h 1531"/>
            </a:gdLst>
            <a:ahLst/>
            <a:cxnLst>
              <a:cxn ang="0">
                <a:pos x="T0" y="T1"/>
              </a:cxn>
              <a:cxn ang="0">
                <a:pos x="T2" y="T3"/>
              </a:cxn>
              <a:cxn ang="0">
                <a:pos x="T4" y="T5"/>
              </a:cxn>
              <a:cxn ang="0">
                <a:pos x="T6" y="T7"/>
              </a:cxn>
              <a:cxn ang="0">
                <a:pos x="T8" y="T9"/>
              </a:cxn>
              <a:cxn ang="0">
                <a:pos x="T10" y="T11"/>
              </a:cxn>
            </a:cxnLst>
            <a:rect l="0" t="0" r="r" b="b"/>
            <a:pathLst>
              <a:path w="1531" h="1531">
                <a:moveTo>
                  <a:pt x="1530" y="765"/>
                </a:moveTo>
                <a:lnTo>
                  <a:pt x="1530" y="765"/>
                </a:lnTo>
                <a:cubicBezTo>
                  <a:pt x="1530" y="1191"/>
                  <a:pt x="1182" y="1530"/>
                  <a:pt x="765" y="1530"/>
                </a:cubicBezTo>
                <a:cubicBezTo>
                  <a:pt x="339" y="1530"/>
                  <a:pt x="0" y="1191"/>
                  <a:pt x="0" y="765"/>
                </a:cubicBezTo>
                <a:cubicBezTo>
                  <a:pt x="0" y="339"/>
                  <a:pt x="339" y="0"/>
                  <a:pt x="765" y="0"/>
                </a:cubicBezTo>
                <a:cubicBezTo>
                  <a:pt x="1182" y="0"/>
                  <a:pt x="1530" y="339"/>
                  <a:pt x="1530" y="765"/>
                </a:cubicBezTo>
              </a:path>
            </a:pathLst>
          </a:custGeom>
          <a:solidFill>
            <a:srgbClr val="4877E8"/>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s-MX" sz="1600"/>
          </a:p>
        </p:txBody>
      </p:sp>
      <p:sp>
        <p:nvSpPr>
          <p:cNvPr id="14" name="Freeform 444">
            <a:extLst>
              <a:ext uri="{FF2B5EF4-FFF2-40B4-BE49-F238E27FC236}">
                <a16:creationId xmlns:a16="http://schemas.microsoft.com/office/drawing/2014/main" id="{1CE7DACB-4600-4101-819F-974CAB8C7563}"/>
              </a:ext>
            </a:extLst>
          </p:cNvPr>
          <p:cNvSpPr>
            <a:spLocks noChangeArrowheads="1"/>
          </p:cNvSpPr>
          <p:nvPr/>
        </p:nvSpPr>
        <p:spPr bwMode="auto">
          <a:xfrm>
            <a:off x="5489403" y="3273000"/>
            <a:ext cx="1139609" cy="1139609"/>
          </a:xfrm>
          <a:custGeom>
            <a:avLst/>
            <a:gdLst>
              <a:gd name="T0" fmla="*/ 2208 w 2209"/>
              <a:gd name="T1" fmla="*/ 1104 h 2210"/>
              <a:gd name="T2" fmla="*/ 2208 w 2209"/>
              <a:gd name="T3" fmla="*/ 1104 h 2210"/>
              <a:gd name="T4" fmla="*/ 1104 w 2209"/>
              <a:gd name="T5" fmla="*/ 2209 h 2210"/>
              <a:gd name="T6" fmla="*/ 0 w 2209"/>
              <a:gd name="T7" fmla="*/ 1104 h 2210"/>
              <a:gd name="T8" fmla="*/ 1104 w 2209"/>
              <a:gd name="T9" fmla="*/ 0 h 2210"/>
              <a:gd name="T10" fmla="*/ 2208 w 2209"/>
              <a:gd name="T11" fmla="*/ 1104 h 2210"/>
            </a:gdLst>
            <a:ahLst/>
            <a:cxnLst>
              <a:cxn ang="0">
                <a:pos x="T0" y="T1"/>
              </a:cxn>
              <a:cxn ang="0">
                <a:pos x="T2" y="T3"/>
              </a:cxn>
              <a:cxn ang="0">
                <a:pos x="T4" y="T5"/>
              </a:cxn>
              <a:cxn ang="0">
                <a:pos x="T6" y="T7"/>
              </a:cxn>
              <a:cxn ang="0">
                <a:pos x="T8" y="T9"/>
              </a:cxn>
              <a:cxn ang="0">
                <a:pos x="T10" y="T11"/>
              </a:cxn>
            </a:cxnLst>
            <a:rect l="0" t="0" r="r" b="b"/>
            <a:pathLst>
              <a:path w="2209" h="2210">
                <a:moveTo>
                  <a:pt x="2208" y="1104"/>
                </a:moveTo>
                <a:lnTo>
                  <a:pt x="2208" y="1104"/>
                </a:lnTo>
                <a:cubicBezTo>
                  <a:pt x="2208" y="1713"/>
                  <a:pt x="1712" y="2209"/>
                  <a:pt x="1104" y="2209"/>
                </a:cubicBezTo>
                <a:cubicBezTo>
                  <a:pt x="496" y="2209"/>
                  <a:pt x="0" y="1713"/>
                  <a:pt x="0" y="1104"/>
                </a:cubicBezTo>
                <a:cubicBezTo>
                  <a:pt x="0" y="496"/>
                  <a:pt x="496" y="0"/>
                  <a:pt x="1104" y="0"/>
                </a:cubicBezTo>
                <a:cubicBezTo>
                  <a:pt x="1712" y="0"/>
                  <a:pt x="2208" y="496"/>
                  <a:pt x="2208" y="1104"/>
                </a:cubicBezTo>
              </a:path>
            </a:pathLst>
          </a:custGeom>
          <a:solidFill>
            <a:schemeClr val="accent2"/>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s-MX" sz="1600"/>
          </a:p>
        </p:txBody>
      </p:sp>
      <p:sp>
        <p:nvSpPr>
          <p:cNvPr id="15" name="CuadroTexto 602">
            <a:extLst>
              <a:ext uri="{FF2B5EF4-FFF2-40B4-BE49-F238E27FC236}">
                <a16:creationId xmlns:a16="http://schemas.microsoft.com/office/drawing/2014/main" id="{1F7A2FE6-F3E1-41D7-A821-94EAD5B70516}"/>
              </a:ext>
            </a:extLst>
          </p:cNvPr>
          <p:cNvSpPr txBox="1"/>
          <p:nvPr/>
        </p:nvSpPr>
        <p:spPr>
          <a:xfrm>
            <a:off x="5590169" y="3451484"/>
            <a:ext cx="938077" cy="769441"/>
          </a:xfrm>
          <a:prstGeom prst="rect">
            <a:avLst/>
          </a:prstGeom>
          <a:noFill/>
        </p:spPr>
        <p:txBody>
          <a:bodyPr wrap="non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ctr"/>
            <a:r>
              <a:rPr lang="en-US" sz="4400" b="1">
                <a:solidFill>
                  <a:schemeClr val="bg1"/>
                </a:solidFill>
                <a:ea typeface="Lato Heavy" charset="0"/>
                <a:cs typeface="Lato Heavy" charset="0"/>
              </a:rPr>
              <a:t>VS</a:t>
            </a:r>
          </a:p>
        </p:txBody>
      </p:sp>
      <p:grpSp>
        <p:nvGrpSpPr>
          <p:cNvPr id="16" name="Grupo 66">
            <a:extLst>
              <a:ext uri="{FF2B5EF4-FFF2-40B4-BE49-F238E27FC236}">
                <a16:creationId xmlns:a16="http://schemas.microsoft.com/office/drawing/2014/main" id="{5029288D-BD78-4EA5-9162-F218168FBC91}"/>
              </a:ext>
            </a:extLst>
          </p:cNvPr>
          <p:cNvGrpSpPr/>
          <p:nvPr/>
        </p:nvGrpSpPr>
        <p:grpSpPr>
          <a:xfrm>
            <a:off x="294946" y="2356498"/>
            <a:ext cx="2172065" cy="728886"/>
            <a:chOff x="4155939" y="1861451"/>
            <a:chExt cx="4344130" cy="1457772"/>
          </a:xfrm>
        </p:grpSpPr>
        <p:sp>
          <p:nvSpPr>
            <p:cNvPr id="17" name="CuadroTexto 395">
              <a:extLst>
                <a:ext uri="{FF2B5EF4-FFF2-40B4-BE49-F238E27FC236}">
                  <a16:creationId xmlns:a16="http://schemas.microsoft.com/office/drawing/2014/main" id="{91B41EFC-5380-49B9-B5F2-315CACD1D470}"/>
                </a:ext>
              </a:extLst>
            </p:cNvPr>
            <p:cNvSpPr txBox="1"/>
            <p:nvPr/>
          </p:nvSpPr>
          <p:spPr>
            <a:xfrm flipH="1">
              <a:off x="4433151" y="1861451"/>
              <a:ext cx="4055794" cy="615554"/>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a:r>
                <a:rPr lang="en-US" sz="1400" b="1" dirty="0">
                  <a:solidFill>
                    <a:schemeClr val="accent2"/>
                  </a:solidFill>
                  <a:ea typeface="Lato" charset="0"/>
                  <a:cs typeface="Lato" charset="0"/>
                </a:rPr>
                <a:t>DDD-only solution</a:t>
              </a:r>
            </a:p>
          </p:txBody>
        </p:sp>
        <p:sp>
          <p:nvSpPr>
            <p:cNvPr id="18" name="Rectangle 17">
              <a:extLst>
                <a:ext uri="{FF2B5EF4-FFF2-40B4-BE49-F238E27FC236}">
                  <a16:creationId xmlns:a16="http://schemas.microsoft.com/office/drawing/2014/main" id="{C2103849-E4B1-496D-9C8D-D36991665B8D}"/>
                </a:ext>
              </a:extLst>
            </p:cNvPr>
            <p:cNvSpPr/>
            <p:nvPr/>
          </p:nvSpPr>
          <p:spPr>
            <a:xfrm>
              <a:off x="4155939" y="2395893"/>
              <a:ext cx="4344130" cy="923330"/>
            </a:xfrm>
            <a:prstGeom prst="rect">
              <a:avLst/>
            </a:prstGeom>
          </p:spPr>
          <p:txBody>
            <a:bodyPr wrap="square">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a:r>
                <a:rPr lang="en-US" sz="1200">
                  <a:ea typeface="Lato Light" panose="020F0502020204030203" pitchFamily="34" charset="0"/>
                  <a:cs typeface="Lato Light" panose="020F0502020204030203" pitchFamily="34" charset="0"/>
                </a:rPr>
                <a:t>Only offers DDD referral and tracking capability</a:t>
              </a:r>
            </a:p>
          </p:txBody>
        </p:sp>
      </p:grpSp>
      <p:grpSp>
        <p:nvGrpSpPr>
          <p:cNvPr id="19" name="Grupo 69">
            <a:extLst>
              <a:ext uri="{FF2B5EF4-FFF2-40B4-BE49-F238E27FC236}">
                <a16:creationId xmlns:a16="http://schemas.microsoft.com/office/drawing/2014/main" id="{7C9C251D-E5F1-4943-BF1E-BADF16251EFD}"/>
              </a:ext>
            </a:extLst>
          </p:cNvPr>
          <p:cNvGrpSpPr/>
          <p:nvPr/>
        </p:nvGrpSpPr>
        <p:grpSpPr>
          <a:xfrm>
            <a:off x="347227" y="3464018"/>
            <a:ext cx="2120488" cy="746589"/>
            <a:chOff x="4250958" y="4721942"/>
            <a:chExt cx="4240975" cy="1493178"/>
          </a:xfrm>
        </p:grpSpPr>
        <p:sp>
          <p:nvSpPr>
            <p:cNvPr id="20" name="CuadroTexto 395">
              <a:extLst>
                <a:ext uri="{FF2B5EF4-FFF2-40B4-BE49-F238E27FC236}">
                  <a16:creationId xmlns:a16="http://schemas.microsoft.com/office/drawing/2014/main" id="{652496BF-02FD-4731-9C03-F9EF2BD71E9E}"/>
                </a:ext>
              </a:extLst>
            </p:cNvPr>
            <p:cNvSpPr txBox="1"/>
            <p:nvPr/>
          </p:nvSpPr>
          <p:spPr>
            <a:xfrm flipH="1">
              <a:off x="5069994" y="4721942"/>
              <a:ext cx="3421939" cy="615554"/>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a:r>
                <a:rPr lang="en-US" sz="1400" b="1" dirty="0">
                  <a:solidFill>
                    <a:schemeClr val="accent2"/>
                  </a:solidFill>
                  <a:ea typeface="Lato" charset="0"/>
                  <a:cs typeface="Lato" charset="0"/>
                </a:rPr>
                <a:t>Online + offline</a:t>
              </a:r>
            </a:p>
          </p:txBody>
        </p:sp>
        <p:sp>
          <p:nvSpPr>
            <p:cNvPr id="21" name="Rectangle 20">
              <a:extLst>
                <a:ext uri="{FF2B5EF4-FFF2-40B4-BE49-F238E27FC236}">
                  <a16:creationId xmlns:a16="http://schemas.microsoft.com/office/drawing/2014/main" id="{C04A0287-C184-4444-8B5C-E5137ABDE5A3}"/>
                </a:ext>
              </a:extLst>
            </p:cNvPr>
            <p:cNvSpPr/>
            <p:nvPr/>
          </p:nvSpPr>
          <p:spPr>
            <a:xfrm>
              <a:off x="4250958" y="5291790"/>
              <a:ext cx="4236803" cy="923330"/>
            </a:xfrm>
            <a:prstGeom prst="rect">
              <a:avLst/>
            </a:prstGeom>
          </p:spPr>
          <p:txBody>
            <a:bodyPr wrap="square">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a:r>
                <a:rPr lang="en-US" sz="1200">
                  <a:ea typeface="Lato Light" panose="020F0502020204030203" pitchFamily="34" charset="0"/>
                  <a:cs typeface="Lato Light" panose="020F0502020204030203" pitchFamily="34" charset="0"/>
                </a:rPr>
                <a:t>Can be used by facilities with intermittent Internet</a:t>
              </a:r>
            </a:p>
          </p:txBody>
        </p:sp>
      </p:grpSp>
      <p:grpSp>
        <p:nvGrpSpPr>
          <p:cNvPr id="22" name="Grupo 73">
            <a:extLst>
              <a:ext uri="{FF2B5EF4-FFF2-40B4-BE49-F238E27FC236}">
                <a16:creationId xmlns:a16="http://schemas.microsoft.com/office/drawing/2014/main" id="{6D99C91D-AAB3-448D-92AB-477202757B6F}"/>
              </a:ext>
            </a:extLst>
          </p:cNvPr>
          <p:cNvGrpSpPr/>
          <p:nvPr/>
        </p:nvGrpSpPr>
        <p:grpSpPr>
          <a:xfrm>
            <a:off x="9718723" y="4614433"/>
            <a:ext cx="2118402" cy="762136"/>
            <a:chOff x="4208458" y="7650699"/>
            <a:chExt cx="4236804" cy="1524272"/>
          </a:xfrm>
        </p:grpSpPr>
        <p:sp>
          <p:nvSpPr>
            <p:cNvPr id="23" name="CuadroTexto 395">
              <a:extLst>
                <a:ext uri="{FF2B5EF4-FFF2-40B4-BE49-F238E27FC236}">
                  <a16:creationId xmlns:a16="http://schemas.microsoft.com/office/drawing/2014/main" id="{6D686649-A169-497B-9632-19DBEF74E4BF}"/>
                </a:ext>
              </a:extLst>
            </p:cNvPr>
            <p:cNvSpPr txBox="1"/>
            <p:nvPr/>
          </p:nvSpPr>
          <p:spPr>
            <a:xfrm flipH="1">
              <a:off x="4263266" y="7650699"/>
              <a:ext cx="3052436" cy="615554"/>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1400" b="1" dirty="0">
                  <a:solidFill>
                    <a:schemeClr val="accent2"/>
                  </a:solidFill>
                  <a:ea typeface="Lato" charset="0"/>
                  <a:cs typeface="Lato" charset="0"/>
                </a:rPr>
                <a:t>Client booking</a:t>
              </a:r>
            </a:p>
          </p:txBody>
        </p:sp>
        <p:sp>
          <p:nvSpPr>
            <p:cNvPr id="24" name="Rectangle 23">
              <a:extLst>
                <a:ext uri="{FF2B5EF4-FFF2-40B4-BE49-F238E27FC236}">
                  <a16:creationId xmlns:a16="http://schemas.microsoft.com/office/drawing/2014/main" id="{AFB21E6B-9DD5-480F-8DDF-682FA60BBECC}"/>
                </a:ext>
              </a:extLst>
            </p:cNvPr>
            <p:cNvSpPr/>
            <p:nvPr/>
          </p:nvSpPr>
          <p:spPr>
            <a:xfrm>
              <a:off x="4208458" y="8251641"/>
              <a:ext cx="4236804" cy="923330"/>
            </a:xfrm>
            <a:prstGeom prst="rect">
              <a:avLst/>
            </a:prstGeom>
          </p:spPr>
          <p:txBody>
            <a:bodyPr wrap="square">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1200">
                  <a:ea typeface="Lato Light" panose="020F0502020204030203" pitchFamily="34" charset="0"/>
                  <a:cs typeface="Lato Light" panose="020F0502020204030203" pitchFamily="34" charset="0"/>
                </a:rPr>
                <a:t>Includes client interface for online booking</a:t>
              </a:r>
            </a:p>
          </p:txBody>
        </p:sp>
      </p:grpSp>
      <p:grpSp>
        <p:nvGrpSpPr>
          <p:cNvPr id="25" name="Grupo 76">
            <a:extLst>
              <a:ext uri="{FF2B5EF4-FFF2-40B4-BE49-F238E27FC236}">
                <a16:creationId xmlns:a16="http://schemas.microsoft.com/office/drawing/2014/main" id="{EE3749B4-09AE-4542-AE6C-7349837FA577}"/>
              </a:ext>
            </a:extLst>
          </p:cNvPr>
          <p:cNvGrpSpPr/>
          <p:nvPr/>
        </p:nvGrpSpPr>
        <p:grpSpPr>
          <a:xfrm>
            <a:off x="9718723" y="3571443"/>
            <a:ext cx="2118402" cy="741644"/>
            <a:chOff x="4247967" y="10620441"/>
            <a:chExt cx="4236804" cy="1483288"/>
          </a:xfrm>
        </p:grpSpPr>
        <p:sp>
          <p:nvSpPr>
            <p:cNvPr id="26" name="CuadroTexto 395">
              <a:extLst>
                <a:ext uri="{FF2B5EF4-FFF2-40B4-BE49-F238E27FC236}">
                  <a16:creationId xmlns:a16="http://schemas.microsoft.com/office/drawing/2014/main" id="{249D678E-9371-4967-BB6D-86F60894E083}"/>
                </a:ext>
              </a:extLst>
            </p:cNvPr>
            <p:cNvSpPr txBox="1"/>
            <p:nvPr/>
          </p:nvSpPr>
          <p:spPr>
            <a:xfrm flipH="1">
              <a:off x="4263263" y="10620441"/>
              <a:ext cx="3531242" cy="615554"/>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1400" b="1" dirty="0">
                  <a:solidFill>
                    <a:schemeClr val="accent2"/>
                  </a:solidFill>
                  <a:ea typeface="Lato" charset="0"/>
                  <a:cs typeface="Lato" charset="0"/>
                </a:rPr>
                <a:t>Online only</a:t>
              </a:r>
            </a:p>
          </p:txBody>
        </p:sp>
        <p:sp>
          <p:nvSpPr>
            <p:cNvPr id="27" name="Rectangle 26">
              <a:extLst>
                <a:ext uri="{FF2B5EF4-FFF2-40B4-BE49-F238E27FC236}">
                  <a16:creationId xmlns:a16="http://schemas.microsoft.com/office/drawing/2014/main" id="{E4F91CDC-0649-45ED-B6E5-987C66B03B67}"/>
                </a:ext>
              </a:extLst>
            </p:cNvPr>
            <p:cNvSpPr/>
            <p:nvPr/>
          </p:nvSpPr>
          <p:spPr>
            <a:xfrm>
              <a:off x="4247967" y="11180399"/>
              <a:ext cx="4236804" cy="923330"/>
            </a:xfrm>
            <a:prstGeom prst="rect">
              <a:avLst/>
            </a:prstGeom>
          </p:spPr>
          <p:txBody>
            <a:bodyPr wrap="square">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1200" dirty="0">
                  <a:ea typeface="Lato Light" panose="020F0502020204030203" pitchFamily="34" charset="0"/>
                  <a:cs typeface="Lato Light" panose="020F0502020204030203" pitchFamily="34" charset="0"/>
                </a:rPr>
                <a:t>Should be used by facilities with consistent Internet</a:t>
              </a:r>
            </a:p>
          </p:txBody>
        </p:sp>
      </p:grpSp>
      <p:grpSp>
        <p:nvGrpSpPr>
          <p:cNvPr id="28" name="Grupo 79">
            <a:extLst>
              <a:ext uri="{FF2B5EF4-FFF2-40B4-BE49-F238E27FC236}">
                <a16:creationId xmlns:a16="http://schemas.microsoft.com/office/drawing/2014/main" id="{EE5FC62E-5960-46B0-91D8-48A80E1B1962}"/>
              </a:ext>
            </a:extLst>
          </p:cNvPr>
          <p:cNvGrpSpPr/>
          <p:nvPr/>
        </p:nvGrpSpPr>
        <p:grpSpPr>
          <a:xfrm>
            <a:off x="351800" y="4611643"/>
            <a:ext cx="2120488" cy="931255"/>
            <a:chOff x="4250958" y="4721942"/>
            <a:chExt cx="4240975" cy="1862510"/>
          </a:xfrm>
        </p:grpSpPr>
        <p:sp>
          <p:nvSpPr>
            <p:cNvPr id="29" name="CuadroTexto 395">
              <a:extLst>
                <a:ext uri="{FF2B5EF4-FFF2-40B4-BE49-F238E27FC236}">
                  <a16:creationId xmlns:a16="http://schemas.microsoft.com/office/drawing/2014/main" id="{1D7650A2-8D9D-4374-B2D5-631AA6717D67}"/>
                </a:ext>
              </a:extLst>
            </p:cNvPr>
            <p:cNvSpPr txBox="1"/>
            <p:nvPr/>
          </p:nvSpPr>
          <p:spPr>
            <a:xfrm flipH="1">
              <a:off x="4766556" y="4721942"/>
              <a:ext cx="3725377" cy="615554"/>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a:r>
                <a:rPr lang="en-US" sz="1400" b="1" dirty="0">
                  <a:solidFill>
                    <a:schemeClr val="accent2"/>
                  </a:solidFill>
                  <a:ea typeface="Lato" charset="0"/>
                  <a:cs typeface="Lato" charset="0"/>
                </a:rPr>
                <a:t>Easier integration</a:t>
              </a:r>
            </a:p>
          </p:txBody>
        </p:sp>
        <p:sp>
          <p:nvSpPr>
            <p:cNvPr id="30" name="Rectangle 29">
              <a:extLst>
                <a:ext uri="{FF2B5EF4-FFF2-40B4-BE49-F238E27FC236}">
                  <a16:creationId xmlns:a16="http://schemas.microsoft.com/office/drawing/2014/main" id="{F0D597A7-491C-4ADB-BAFD-1029D09EF52F}"/>
                </a:ext>
              </a:extLst>
            </p:cNvPr>
            <p:cNvSpPr/>
            <p:nvPr/>
          </p:nvSpPr>
          <p:spPr>
            <a:xfrm>
              <a:off x="4250958" y="5291790"/>
              <a:ext cx="4236803" cy="1292662"/>
            </a:xfrm>
            <a:prstGeom prst="rect">
              <a:avLst/>
            </a:prstGeom>
          </p:spPr>
          <p:txBody>
            <a:bodyPr wrap="square">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a:r>
                <a:rPr lang="en-US" sz="1200" dirty="0">
                  <a:ea typeface="Lato Light" panose="020F0502020204030203" pitchFamily="34" charset="0"/>
                  <a:cs typeface="Lato Light" panose="020F0502020204030203" pitchFamily="34" charset="0"/>
                </a:rPr>
                <a:t>History of successful data exchange with EMR systems</a:t>
              </a:r>
            </a:p>
          </p:txBody>
        </p:sp>
      </p:grpSp>
      <p:grpSp>
        <p:nvGrpSpPr>
          <p:cNvPr id="31" name="Grupo 82">
            <a:extLst>
              <a:ext uri="{FF2B5EF4-FFF2-40B4-BE49-F238E27FC236}">
                <a16:creationId xmlns:a16="http://schemas.microsoft.com/office/drawing/2014/main" id="{D705DD65-F3CB-4079-8048-9E58CAF6819D}"/>
              </a:ext>
            </a:extLst>
          </p:cNvPr>
          <p:cNvGrpSpPr/>
          <p:nvPr/>
        </p:nvGrpSpPr>
        <p:grpSpPr>
          <a:xfrm>
            <a:off x="9726372" y="2329453"/>
            <a:ext cx="2118402" cy="1110976"/>
            <a:chOff x="4247967" y="10620441"/>
            <a:chExt cx="4236804" cy="2221952"/>
          </a:xfrm>
        </p:grpSpPr>
        <p:sp>
          <p:nvSpPr>
            <p:cNvPr id="32" name="CuadroTexto 395">
              <a:extLst>
                <a:ext uri="{FF2B5EF4-FFF2-40B4-BE49-F238E27FC236}">
                  <a16:creationId xmlns:a16="http://schemas.microsoft.com/office/drawing/2014/main" id="{803D7101-9ABF-48E2-905F-5487E4AFF443}"/>
                </a:ext>
              </a:extLst>
            </p:cNvPr>
            <p:cNvSpPr txBox="1"/>
            <p:nvPr/>
          </p:nvSpPr>
          <p:spPr>
            <a:xfrm flipH="1">
              <a:off x="4263265" y="10620441"/>
              <a:ext cx="3511072" cy="615554"/>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1400" b="1" dirty="0">
                  <a:solidFill>
                    <a:schemeClr val="accent2"/>
                  </a:solidFill>
                  <a:ea typeface="Lato" charset="0"/>
                  <a:cs typeface="Lato" charset="0"/>
                </a:rPr>
                <a:t>Suite of services</a:t>
              </a:r>
            </a:p>
          </p:txBody>
        </p:sp>
        <p:sp>
          <p:nvSpPr>
            <p:cNvPr id="33" name="Rectangle 32">
              <a:extLst>
                <a:ext uri="{FF2B5EF4-FFF2-40B4-BE49-F238E27FC236}">
                  <a16:creationId xmlns:a16="http://schemas.microsoft.com/office/drawing/2014/main" id="{B62FBB60-2BF1-406B-925E-A620ABA9B913}"/>
                </a:ext>
              </a:extLst>
            </p:cNvPr>
            <p:cNvSpPr/>
            <p:nvPr/>
          </p:nvSpPr>
          <p:spPr>
            <a:xfrm>
              <a:off x="4247967" y="11180399"/>
              <a:ext cx="4236804" cy="1661994"/>
            </a:xfrm>
            <a:prstGeom prst="rect">
              <a:avLst/>
            </a:prstGeom>
          </p:spPr>
          <p:txBody>
            <a:bodyPr wrap="square">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r>
                <a:rPr lang="en-US" sz="1200" dirty="0">
                  <a:ea typeface="Lato Light" panose="020F0502020204030203" pitchFamily="34" charset="0"/>
                  <a:cs typeface="Lato Light" panose="020F0502020204030203" pitchFamily="34" charset="0"/>
                </a:rPr>
                <a:t>DDD referral and tracking are two of many online reservation and case management functions</a:t>
              </a:r>
            </a:p>
          </p:txBody>
        </p:sp>
      </p:grpSp>
      <p:pic>
        <p:nvPicPr>
          <p:cNvPr id="38" name="Picture 37" descr="Icon&#10;&#10;Description automatically generated">
            <a:extLst>
              <a:ext uri="{FF2B5EF4-FFF2-40B4-BE49-F238E27FC236}">
                <a16:creationId xmlns:a16="http://schemas.microsoft.com/office/drawing/2014/main" id="{6848405A-3DD4-4CCB-BBE9-CDC1C3EC5A9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91567" y="4770564"/>
            <a:ext cx="457200" cy="457200"/>
          </a:xfrm>
          <a:prstGeom prst="rect">
            <a:avLst/>
          </a:prstGeom>
        </p:spPr>
      </p:pic>
      <p:pic>
        <p:nvPicPr>
          <p:cNvPr id="51" name="Picture 50" descr="A screenshot of a cell phone&#10;&#10;Description automatically generated">
            <a:extLst>
              <a:ext uri="{FF2B5EF4-FFF2-40B4-BE49-F238E27FC236}">
                <a16:creationId xmlns:a16="http://schemas.microsoft.com/office/drawing/2014/main" id="{0D1C43B7-0194-428F-8C13-E2DCD65DC2AA}"/>
              </a:ext>
            </a:extLst>
          </p:cNvPr>
          <p:cNvPicPr>
            <a:picLocks noChangeAspect="1"/>
          </p:cNvPicPr>
          <p:nvPr/>
        </p:nvPicPr>
        <p:blipFill rotWithShape="1">
          <a:blip r:embed="rId6"/>
          <a:srcRect l="-1" t="11472" r="-3" b="8707"/>
          <a:stretch/>
        </p:blipFill>
        <p:spPr>
          <a:xfrm>
            <a:off x="3786443" y="2843039"/>
            <a:ext cx="1417320" cy="2097597"/>
          </a:xfrm>
          <a:prstGeom prst="rect">
            <a:avLst/>
          </a:prstGeom>
        </p:spPr>
      </p:pic>
      <p:sp>
        <p:nvSpPr>
          <p:cNvPr id="3" name="TextBox 2">
            <a:extLst>
              <a:ext uri="{FF2B5EF4-FFF2-40B4-BE49-F238E27FC236}">
                <a16:creationId xmlns:a16="http://schemas.microsoft.com/office/drawing/2014/main" id="{03584FD2-225D-49A9-B356-92E8186D8EE1}"/>
              </a:ext>
            </a:extLst>
          </p:cNvPr>
          <p:cNvSpPr txBox="1"/>
          <p:nvPr/>
        </p:nvSpPr>
        <p:spPr>
          <a:xfrm>
            <a:off x="3971457" y="6119103"/>
            <a:ext cx="4201792" cy="307777"/>
          </a:xfrm>
          <a:prstGeom prst="rect">
            <a:avLst/>
          </a:prstGeom>
          <a:noFill/>
        </p:spPr>
        <p:txBody>
          <a:bodyPr wrap="none" rtlCol="0">
            <a:spAutoFit/>
          </a:bodyPr>
          <a:lstStyle/>
          <a:p>
            <a:pPr algn="ctr"/>
            <a:r>
              <a:rPr lang="en-US" sz="1400" b="1" dirty="0">
                <a:solidFill>
                  <a:schemeClr val="tx2"/>
                </a:solidFill>
                <a:latin typeface="+mn-lt"/>
              </a:rPr>
              <a:t>See slides notes for more detailed comparison.</a:t>
            </a:r>
          </a:p>
        </p:txBody>
      </p:sp>
      <p:sp>
        <p:nvSpPr>
          <p:cNvPr id="53" name="TextBox 52">
            <a:extLst>
              <a:ext uri="{FF2B5EF4-FFF2-40B4-BE49-F238E27FC236}">
                <a16:creationId xmlns:a16="http://schemas.microsoft.com/office/drawing/2014/main" id="{DBF5C399-9E12-4CD4-A939-6A0A320BA723}"/>
              </a:ext>
            </a:extLst>
          </p:cNvPr>
          <p:cNvSpPr txBox="1"/>
          <p:nvPr/>
        </p:nvSpPr>
        <p:spPr>
          <a:xfrm>
            <a:off x="6725273" y="2090087"/>
            <a:ext cx="1833546" cy="369332"/>
          </a:xfrm>
          <a:prstGeom prst="rect">
            <a:avLst/>
          </a:prstGeom>
          <a:noFill/>
        </p:spPr>
        <p:txBody>
          <a:bodyPr wrap="square" rtlCol="0">
            <a:spAutoFit/>
          </a:bodyPr>
          <a:lstStyle/>
          <a:p>
            <a:pPr algn="ctr"/>
            <a:r>
              <a:rPr lang="en-US" b="1" dirty="0">
                <a:solidFill>
                  <a:schemeClr val="accent2"/>
                </a:solidFill>
                <a:latin typeface="+mn-lt"/>
              </a:rPr>
              <a:t>ORA</a:t>
            </a:r>
          </a:p>
        </p:txBody>
      </p:sp>
      <p:sp>
        <p:nvSpPr>
          <p:cNvPr id="56" name="TextBox 55">
            <a:extLst>
              <a:ext uri="{FF2B5EF4-FFF2-40B4-BE49-F238E27FC236}">
                <a16:creationId xmlns:a16="http://schemas.microsoft.com/office/drawing/2014/main" id="{B4313B31-566D-42CD-8EB7-0532877BD980}"/>
              </a:ext>
            </a:extLst>
          </p:cNvPr>
          <p:cNvSpPr txBox="1"/>
          <p:nvPr/>
        </p:nvSpPr>
        <p:spPr>
          <a:xfrm>
            <a:off x="3559449" y="2090087"/>
            <a:ext cx="1833546" cy="369332"/>
          </a:xfrm>
          <a:prstGeom prst="rect">
            <a:avLst/>
          </a:prstGeom>
          <a:noFill/>
        </p:spPr>
        <p:txBody>
          <a:bodyPr wrap="square" rtlCol="0">
            <a:spAutoFit/>
          </a:bodyPr>
          <a:lstStyle/>
          <a:p>
            <a:pPr algn="ctr"/>
            <a:r>
              <a:rPr lang="en-US" b="1" dirty="0">
                <a:solidFill>
                  <a:schemeClr val="accent2"/>
                </a:solidFill>
                <a:latin typeface="+mn-lt"/>
              </a:rPr>
              <a:t>DDD App</a:t>
            </a:r>
          </a:p>
        </p:txBody>
      </p:sp>
      <p:pic>
        <p:nvPicPr>
          <p:cNvPr id="5" name="Graphic 4" descr="Internet with solid fill">
            <a:extLst>
              <a:ext uri="{FF2B5EF4-FFF2-40B4-BE49-F238E27FC236}">
                <a16:creationId xmlns:a16="http://schemas.microsoft.com/office/drawing/2014/main" id="{61E754A6-0227-46A7-BFF4-AB3E237187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37863" y="3647020"/>
            <a:ext cx="594360" cy="594360"/>
          </a:xfrm>
          <a:prstGeom prst="rect">
            <a:avLst/>
          </a:prstGeom>
        </p:spPr>
      </p:pic>
      <p:pic>
        <p:nvPicPr>
          <p:cNvPr id="42" name="Picture 41" descr="Icon&#10;&#10;Description automatically generated">
            <a:extLst>
              <a:ext uri="{FF2B5EF4-FFF2-40B4-BE49-F238E27FC236}">
                <a16:creationId xmlns:a16="http://schemas.microsoft.com/office/drawing/2014/main" id="{BC01C670-E4AD-44A2-827F-3B8751848BAA}"/>
              </a:ext>
            </a:extLst>
          </p:cNvPr>
          <p:cNvPicPr>
            <a:picLocks noChangeAspect="1"/>
          </p:cNvPicPr>
          <p:nvPr/>
        </p:nvPicPr>
        <p:blipFill>
          <a:blip r:embed="rId9"/>
          <a:stretch>
            <a:fillRect/>
          </a:stretch>
        </p:blipFill>
        <p:spPr>
          <a:xfrm>
            <a:off x="8968606" y="4702409"/>
            <a:ext cx="548640" cy="548640"/>
          </a:xfrm>
          <a:prstGeom prst="rect">
            <a:avLst/>
          </a:prstGeom>
        </p:spPr>
      </p:pic>
      <p:pic>
        <p:nvPicPr>
          <p:cNvPr id="44" name="Picture 43" descr="Icon&#10;&#10;Description automatically generated">
            <a:extLst>
              <a:ext uri="{FF2B5EF4-FFF2-40B4-BE49-F238E27FC236}">
                <a16:creationId xmlns:a16="http://schemas.microsoft.com/office/drawing/2014/main" id="{53A8999B-15D1-4047-BAE3-9A30593990FD}"/>
              </a:ext>
            </a:extLst>
          </p:cNvPr>
          <p:cNvPicPr>
            <a:picLocks noChangeAspect="1"/>
          </p:cNvPicPr>
          <p:nvPr/>
        </p:nvPicPr>
        <p:blipFill>
          <a:blip r:embed="rId10"/>
          <a:stretch>
            <a:fillRect/>
          </a:stretch>
        </p:blipFill>
        <p:spPr>
          <a:xfrm>
            <a:off x="2666358" y="2444685"/>
            <a:ext cx="548640" cy="548640"/>
          </a:xfrm>
          <a:prstGeom prst="rect">
            <a:avLst/>
          </a:prstGeom>
        </p:spPr>
      </p:pic>
      <p:pic>
        <p:nvPicPr>
          <p:cNvPr id="61" name="Picture 60" descr="Logo, icon&#10;&#10;Description automatically generated">
            <a:extLst>
              <a:ext uri="{FF2B5EF4-FFF2-40B4-BE49-F238E27FC236}">
                <a16:creationId xmlns:a16="http://schemas.microsoft.com/office/drawing/2014/main" id="{3DCA4178-E42E-4BC9-89C6-3CEFC60A6E59}"/>
              </a:ext>
            </a:extLst>
          </p:cNvPr>
          <p:cNvPicPr>
            <a:picLocks noChangeAspect="1"/>
          </p:cNvPicPr>
          <p:nvPr/>
        </p:nvPicPr>
        <p:blipFill>
          <a:blip r:embed="rId11"/>
          <a:stretch>
            <a:fillRect/>
          </a:stretch>
        </p:blipFill>
        <p:spPr>
          <a:xfrm>
            <a:off x="8971902" y="2456404"/>
            <a:ext cx="548640" cy="548640"/>
          </a:xfrm>
          <a:prstGeom prst="rect">
            <a:avLst/>
          </a:prstGeom>
        </p:spPr>
      </p:pic>
      <p:pic>
        <p:nvPicPr>
          <p:cNvPr id="63" name="Picture 62" descr="Icon&#10;&#10;Description automatically generated">
            <a:extLst>
              <a:ext uri="{FF2B5EF4-FFF2-40B4-BE49-F238E27FC236}">
                <a16:creationId xmlns:a16="http://schemas.microsoft.com/office/drawing/2014/main" id="{3CBFF133-A63C-441D-AA15-08D90751DB5F}"/>
              </a:ext>
            </a:extLst>
          </p:cNvPr>
          <p:cNvPicPr>
            <a:picLocks noChangeAspect="1"/>
          </p:cNvPicPr>
          <p:nvPr/>
        </p:nvPicPr>
        <p:blipFill>
          <a:blip r:embed="rId12"/>
          <a:stretch>
            <a:fillRect/>
          </a:stretch>
        </p:blipFill>
        <p:spPr>
          <a:xfrm>
            <a:off x="2653730" y="3575494"/>
            <a:ext cx="548640" cy="548640"/>
          </a:xfrm>
          <a:prstGeom prst="rect">
            <a:avLst/>
          </a:prstGeom>
        </p:spPr>
      </p:pic>
      <p:pic>
        <p:nvPicPr>
          <p:cNvPr id="55" name="Picture 54" descr="Logo&#10;&#10;Description automatically generated">
            <a:extLst>
              <a:ext uri="{FF2B5EF4-FFF2-40B4-BE49-F238E27FC236}">
                <a16:creationId xmlns:a16="http://schemas.microsoft.com/office/drawing/2014/main" id="{EAD56C20-AB51-45D9-90FA-F0B137B299A6}"/>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16158"/>
          <a:stretch/>
        </p:blipFill>
        <p:spPr>
          <a:xfrm>
            <a:off x="6930342" y="3561812"/>
            <a:ext cx="1350742" cy="543677"/>
          </a:xfrm>
          <a:prstGeom prst="rect">
            <a:avLst/>
          </a:prstGeom>
        </p:spPr>
      </p:pic>
    </p:spTree>
    <p:extLst>
      <p:ext uri="{BB962C8B-B14F-4D97-AF65-F5344CB8AC3E}">
        <p14:creationId xmlns:p14="http://schemas.microsoft.com/office/powerpoint/2010/main" val="1850207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1FB1D41F-33C3-4F0C-8058-8774DCB53BC8}"/>
              </a:ext>
            </a:extLst>
          </p:cNvPr>
          <p:cNvPicPr>
            <a:picLocks noGrp="1" noChangeAspect="1"/>
          </p:cNvPicPr>
          <p:nvPr>
            <p:ph type="pic" sz="quarter" idx="16"/>
          </p:nvPr>
        </p:nvPicPr>
        <p:blipFill rotWithShape="1">
          <a:blip r:embed="rId3"/>
          <a:srcRect l="228" r="228"/>
          <a:stretch/>
        </p:blipFill>
        <p:spPr>
          <a:xfrm>
            <a:off x="476450" y="1994412"/>
            <a:ext cx="5082141" cy="3331182"/>
          </a:xfrm>
        </p:spPr>
      </p:pic>
      <p:sp>
        <p:nvSpPr>
          <p:cNvPr id="3" name="Text Placeholder 2">
            <a:extLst>
              <a:ext uri="{FF2B5EF4-FFF2-40B4-BE49-F238E27FC236}">
                <a16:creationId xmlns:a16="http://schemas.microsoft.com/office/drawing/2014/main" id="{4DBB1947-1996-4C22-805B-EDC6CA032E12}"/>
              </a:ext>
            </a:extLst>
          </p:cNvPr>
          <p:cNvSpPr>
            <a:spLocks noGrp="1"/>
          </p:cNvSpPr>
          <p:nvPr>
            <p:ph type="body" sz="quarter" idx="14"/>
          </p:nvPr>
        </p:nvSpPr>
        <p:spPr>
          <a:xfrm>
            <a:off x="444308" y="5845094"/>
            <a:ext cx="5146425" cy="354012"/>
          </a:xfrm>
        </p:spPr>
        <p:txBody>
          <a:bodyPr/>
          <a:lstStyle/>
          <a:p>
            <a:r>
              <a:rPr lang="en-US"/>
              <a:t>Original provider steps to refer client for DDD pick-up</a:t>
            </a:r>
          </a:p>
        </p:txBody>
      </p:sp>
      <p:pic>
        <p:nvPicPr>
          <p:cNvPr id="18" name="Picture Placeholder 17">
            <a:extLst>
              <a:ext uri="{FF2B5EF4-FFF2-40B4-BE49-F238E27FC236}">
                <a16:creationId xmlns:a16="http://schemas.microsoft.com/office/drawing/2014/main" id="{91BF471A-27CC-4A16-9FDC-D6DC09634F85}"/>
              </a:ext>
            </a:extLst>
          </p:cNvPr>
          <p:cNvPicPr>
            <a:picLocks noGrp="1" noChangeAspect="1"/>
          </p:cNvPicPr>
          <p:nvPr>
            <p:ph type="pic" sz="quarter" idx="17"/>
          </p:nvPr>
        </p:nvPicPr>
        <p:blipFill rotWithShape="1">
          <a:blip r:embed="rId4"/>
          <a:srcRect l="287" r="287"/>
          <a:stretch/>
        </p:blipFill>
        <p:spPr>
          <a:xfrm>
            <a:off x="6633410" y="1994412"/>
            <a:ext cx="5082141" cy="3331182"/>
          </a:xfrm>
        </p:spPr>
      </p:pic>
      <p:sp>
        <p:nvSpPr>
          <p:cNvPr id="5" name="Text Placeholder 4">
            <a:extLst>
              <a:ext uri="{FF2B5EF4-FFF2-40B4-BE49-F238E27FC236}">
                <a16:creationId xmlns:a16="http://schemas.microsoft.com/office/drawing/2014/main" id="{D28B4E3E-3F4C-46FF-A3AE-B6095F6B0D06}"/>
              </a:ext>
            </a:extLst>
          </p:cNvPr>
          <p:cNvSpPr>
            <a:spLocks noGrp="1"/>
          </p:cNvSpPr>
          <p:nvPr>
            <p:ph type="body" sz="quarter" idx="18"/>
          </p:nvPr>
        </p:nvSpPr>
        <p:spPr>
          <a:xfrm>
            <a:off x="6601268" y="5845094"/>
            <a:ext cx="5146425" cy="354012"/>
          </a:xfrm>
        </p:spPr>
        <p:txBody>
          <a:bodyPr/>
          <a:lstStyle/>
          <a:p>
            <a:r>
              <a:rPr lang="en-US"/>
              <a:t>Referred provider restricted access to complete reporting</a:t>
            </a:r>
          </a:p>
        </p:txBody>
      </p:sp>
      <p:sp>
        <p:nvSpPr>
          <p:cNvPr id="6" name="Title 5">
            <a:extLst>
              <a:ext uri="{FF2B5EF4-FFF2-40B4-BE49-F238E27FC236}">
                <a16:creationId xmlns:a16="http://schemas.microsoft.com/office/drawing/2014/main" id="{88FCEACC-AE8F-47AF-845D-AFFEC9FE59FB}"/>
              </a:ext>
            </a:extLst>
          </p:cNvPr>
          <p:cNvSpPr>
            <a:spLocks noGrp="1"/>
          </p:cNvSpPr>
          <p:nvPr>
            <p:ph type="title"/>
          </p:nvPr>
        </p:nvSpPr>
        <p:spPr>
          <a:xfrm>
            <a:off x="524929" y="0"/>
            <a:ext cx="10972803" cy="1130365"/>
          </a:xfrm>
        </p:spPr>
        <p:txBody>
          <a:bodyPr/>
          <a:lstStyle/>
          <a:p>
            <a:r>
              <a:rPr lang="en-US"/>
              <a:t>DDD referral and tracking on ORA</a:t>
            </a:r>
          </a:p>
        </p:txBody>
      </p:sp>
    </p:spTree>
    <p:extLst>
      <p:ext uri="{BB962C8B-B14F-4D97-AF65-F5344CB8AC3E}">
        <p14:creationId xmlns:p14="http://schemas.microsoft.com/office/powerpoint/2010/main" val="4184123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couple of men wearing face masks&#10;&#10;Description automatically generated with low confidence">
            <a:extLst>
              <a:ext uri="{FF2B5EF4-FFF2-40B4-BE49-F238E27FC236}">
                <a16:creationId xmlns:a16="http://schemas.microsoft.com/office/drawing/2014/main" id="{89E89433-D319-45D4-B6B0-6002CC05A203}"/>
              </a:ext>
            </a:extLst>
          </p:cNvPr>
          <p:cNvPicPr>
            <a:picLocks noGrp="1" noChangeAspect="1"/>
          </p:cNvPicPr>
          <p:nvPr>
            <p:ph sz="quarter" idx="16"/>
          </p:nvPr>
        </p:nvPicPr>
        <p:blipFill rotWithShape="1">
          <a:blip r:embed="rId3"/>
          <a:srcRect l="6727" t="10130"/>
          <a:stretch/>
        </p:blipFill>
        <p:spPr>
          <a:xfrm>
            <a:off x="6234280" y="1718187"/>
            <a:ext cx="5575300" cy="4028898"/>
          </a:xfrm>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86F26E8C-84E1-457C-9714-FFC99F6E5D3F}"/>
              </a:ext>
            </a:extLst>
          </p:cNvPr>
          <p:cNvSpPr>
            <a:spLocks noGrp="1"/>
          </p:cNvSpPr>
          <p:nvPr>
            <p:ph type="body" sz="quarter" idx="10"/>
          </p:nvPr>
        </p:nvSpPr>
        <p:spPr>
          <a:xfrm>
            <a:off x="227213" y="1339258"/>
            <a:ext cx="5868787" cy="5132399"/>
          </a:xfrm>
        </p:spPr>
        <p:txBody>
          <a:bodyPr>
            <a:noAutofit/>
          </a:bodyPr>
          <a:lstStyle/>
          <a:p>
            <a:pPr>
              <a:lnSpc>
                <a:spcPct val="95000"/>
              </a:lnSpc>
            </a:pPr>
            <a:r>
              <a:rPr lang="en-US" sz="1600" dirty="0"/>
              <a:t>Contract FHI 360 to provide technical assistance on:</a:t>
            </a:r>
          </a:p>
          <a:p>
            <a:pPr lvl="1">
              <a:lnSpc>
                <a:spcPct val="95000"/>
              </a:lnSpc>
            </a:pPr>
            <a:r>
              <a:rPr lang="en-US" sz="1600" dirty="0"/>
              <a:t>Assessing program needs and designing ORA adaptations</a:t>
            </a:r>
          </a:p>
          <a:p>
            <a:pPr lvl="1">
              <a:lnSpc>
                <a:spcPct val="95000"/>
              </a:lnSpc>
            </a:pPr>
            <a:r>
              <a:rPr lang="en-US" sz="1600" dirty="0"/>
              <a:t>Developing user SOPs and training rollout</a:t>
            </a:r>
          </a:p>
          <a:p>
            <a:pPr lvl="1">
              <a:lnSpc>
                <a:spcPct val="95000"/>
              </a:lnSpc>
            </a:pPr>
            <a:r>
              <a:rPr lang="en-US" sz="1600" dirty="0"/>
              <a:t>Supportive supervision and technical support</a:t>
            </a:r>
          </a:p>
          <a:p>
            <a:pPr>
              <a:lnSpc>
                <a:spcPct val="95000"/>
              </a:lnSpc>
              <a:spcBef>
                <a:spcPts val="1200"/>
              </a:spcBef>
            </a:pPr>
            <a:r>
              <a:rPr lang="en-US" sz="1600" dirty="0"/>
              <a:t>Contract developer (AD System Asia) to: </a:t>
            </a:r>
          </a:p>
          <a:p>
            <a:pPr lvl="1">
              <a:lnSpc>
                <a:spcPct val="95000"/>
              </a:lnSpc>
            </a:pPr>
            <a:r>
              <a:rPr lang="en-US" sz="1600" dirty="0"/>
              <a:t>Copy ORA software onto your own server and website</a:t>
            </a:r>
          </a:p>
          <a:p>
            <a:pPr lvl="1">
              <a:lnSpc>
                <a:spcPct val="95000"/>
              </a:lnSpc>
            </a:pPr>
            <a:r>
              <a:rPr lang="en-US" sz="1600" dirty="0"/>
              <a:t>Adapt ORA functions and data systems to align with program needs</a:t>
            </a:r>
          </a:p>
          <a:p>
            <a:pPr>
              <a:lnSpc>
                <a:spcPct val="95000"/>
              </a:lnSpc>
              <a:spcBef>
                <a:spcPts val="1200"/>
              </a:spcBef>
            </a:pPr>
            <a:r>
              <a:rPr lang="en-US" sz="1600" dirty="0"/>
              <a:t>HIV program will need to provide:</a:t>
            </a:r>
          </a:p>
          <a:p>
            <a:pPr lvl="1">
              <a:lnSpc>
                <a:spcPct val="95000"/>
              </a:lnSpc>
            </a:pPr>
            <a:r>
              <a:rPr lang="en-US" sz="1600" dirty="0"/>
              <a:t>Local translations of ORA frontend text</a:t>
            </a:r>
          </a:p>
          <a:p>
            <a:pPr lvl="1">
              <a:lnSpc>
                <a:spcPct val="95000"/>
              </a:lnSpc>
            </a:pPr>
            <a:r>
              <a:rPr lang="en-US" sz="1600" dirty="0"/>
              <a:t>Adapted ORA site branding/graphics</a:t>
            </a:r>
          </a:p>
          <a:p>
            <a:pPr lvl="1">
              <a:lnSpc>
                <a:spcPct val="95000"/>
              </a:lnSpc>
            </a:pPr>
            <a:r>
              <a:rPr lang="en-US" sz="1600" dirty="0"/>
              <a:t>Details of all clinics, services, and users to add to ORA</a:t>
            </a:r>
          </a:p>
          <a:p>
            <a:pPr lvl="1">
              <a:lnSpc>
                <a:spcPct val="95000"/>
              </a:lnSpc>
            </a:pPr>
            <a:r>
              <a:rPr lang="en-US" sz="1600" dirty="0"/>
              <a:t>Local SMS vendor with API (so ORA can send clients appointment reminders, follow-ups)</a:t>
            </a:r>
          </a:p>
          <a:p>
            <a:pPr lvl="1">
              <a:lnSpc>
                <a:spcPct val="95000"/>
              </a:lnSpc>
            </a:pPr>
            <a:r>
              <a:rPr lang="en-US" sz="1600" dirty="0"/>
              <a:t>Devices (smartphones/tablets) and mobile data to allow backend users to access and use ORA</a:t>
            </a:r>
          </a:p>
        </p:txBody>
      </p:sp>
      <p:sp>
        <p:nvSpPr>
          <p:cNvPr id="7" name="Title 6">
            <a:extLst>
              <a:ext uri="{FF2B5EF4-FFF2-40B4-BE49-F238E27FC236}">
                <a16:creationId xmlns:a16="http://schemas.microsoft.com/office/drawing/2014/main" id="{736AF952-1B52-467F-A42D-B1DE9B8D3C65}"/>
              </a:ext>
            </a:extLst>
          </p:cNvPr>
          <p:cNvSpPr>
            <a:spLocks noGrp="1"/>
          </p:cNvSpPr>
          <p:nvPr>
            <p:ph type="title"/>
          </p:nvPr>
        </p:nvSpPr>
        <p:spPr>
          <a:xfrm>
            <a:off x="227213" y="386343"/>
            <a:ext cx="6382133" cy="750307"/>
          </a:xfrm>
        </p:spPr>
        <p:txBody>
          <a:bodyPr/>
          <a:lstStyle/>
          <a:p>
            <a:r>
              <a:rPr lang="en-US" dirty="0"/>
              <a:t>Adapting ORA to your program</a:t>
            </a:r>
          </a:p>
        </p:txBody>
      </p:sp>
      <p:sp>
        <p:nvSpPr>
          <p:cNvPr id="9" name="Text Placeholder 8">
            <a:extLst>
              <a:ext uri="{FF2B5EF4-FFF2-40B4-BE49-F238E27FC236}">
                <a16:creationId xmlns:a16="http://schemas.microsoft.com/office/drawing/2014/main" id="{D71DB418-5A43-433C-A434-A8F9CEB6BBA0}"/>
              </a:ext>
            </a:extLst>
          </p:cNvPr>
          <p:cNvSpPr>
            <a:spLocks noGrp="1"/>
          </p:cNvSpPr>
          <p:nvPr>
            <p:ph type="body" sz="quarter" idx="14"/>
          </p:nvPr>
        </p:nvSpPr>
        <p:spPr/>
        <p:txBody>
          <a:bodyPr/>
          <a:lstStyle/>
          <a:p>
            <a:r>
              <a:rPr lang="en-US" dirty="0"/>
              <a:t>ORA rollout training </a:t>
            </a:r>
            <a:r>
              <a:rPr lang="en-US"/>
              <a:t>for partners </a:t>
            </a:r>
            <a:r>
              <a:rPr lang="en-US" dirty="0"/>
              <a:t>of the Open Doors Project in Zambia</a:t>
            </a:r>
          </a:p>
        </p:txBody>
      </p:sp>
    </p:spTree>
    <p:extLst>
      <p:ext uri="{BB962C8B-B14F-4D97-AF65-F5344CB8AC3E}">
        <p14:creationId xmlns:p14="http://schemas.microsoft.com/office/powerpoint/2010/main" val="2871610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023A008-7933-4711-9841-9F2B79F4DB60}"/>
              </a:ext>
            </a:extLst>
          </p:cNvPr>
          <p:cNvSpPr>
            <a:spLocks noGrp="1"/>
          </p:cNvSpPr>
          <p:nvPr>
            <p:ph type="pic" sz="quarter" idx="10"/>
          </p:nvPr>
        </p:nvSpPr>
        <p:spPr/>
      </p:sp>
      <p:sp>
        <p:nvSpPr>
          <p:cNvPr id="9" name="Title 8"/>
          <p:cNvSpPr>
            <a:spLocks noGrp="1"/>
          </p:cNvSpPr>
          <p:nvPr>
            <p:ph type="title"/>
          </p:nvPr>
        </p:nvSpPr>
        <p:spPr>
          <a:xfrm>
            <a:off x="1366897" y="4483685"/>
            <a:ext cx="9817601" cy="1325563"/>
          </a:xfrm>
        </p:spPr>
        <p:txBody>
          <a:bodyPr/>
          <a:lstStyle/>
          <a:p>
            <a:r>
              <a:rPr lang="en-US" dirty="0"/>
              <a:t>Standardized DHIS2 Tracker Metadata Package for HIV Programs </a:t>
            </a:r>
          </a:p>
        </p:txBody>
      </p:sp>
      <p:sp>
        <p:nvSpPr>
          <p:cNvPr id="10" name="Subtitle 9"/>
          <p:cNvSpPr>
            <a:spLocks noGrp="1"/>
          </p:cNvSpPr>
          <p:nvPr>
            <p:ph type="subTitle" idx="4294967295"/>
          </p:nvPr>
        </p:nvSpPr>
        <p:spPr>
          <a:xfrm>
            <a:off x="1395664" y="5697358"/>
            <a:ext cx="7898461" cy="952500"/>
          </a:xfrm>
        </p:spPr>
        <p:txBody>
          <a:bodyPr>
            <a:normAutofit/>
          </a:bodyPr>
          <a:lstStyle/>
          <a:p>
            <a:pPr marL="0" indent="0">
              <a:buNone/>
            </a:pPr>
            <a:r>
              <a:rPr lang="en-US" i="1" dirty="0">
                <a:solidFill>
                  <a:schemeClr val="accent1">
                    <a:lumMod val="20000"/>
                    <a:lumOff val="80000"/>
                  </a:schemeClr>
                </a:solidFill>
              </a:rPr>
              <a:t>Using the standardized DHIS2 tracker package to strengthen data use and case management</a:t>
            </a:r>
          </a:p>
        </p:txBody>
      </p:sp>
    </p:spTree>
    <p:extLst>
      <p:ext uri="{BB962C8B-B14F-4D97-AF65-F5344CB8AC3E}">
        <p14:creationId xmlns:p14="http://schemas.microsoft.com/office/powerpoint/2010/main" val="2942628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588494"/>
            <a:ext cx="8543925" cy="800039"/>
          </a:xfrm>
        </p:spPr>
        <p:txBody>
          <a:bodyPr/>
          <a:lstStyle/>
          <a:p>
            <a:r>
              <a:rPr lang="en-US"/>
              <a:t>Learning objectives</a:t>
            </a:r>
          </a:p>
        </p:txBody>
      </p:sp>
      <p:sp>
        <p:nvSpPr>
          <p:cNvPr id="9" name="Content Placeholder 8"/>
          <p:cNvSpPr>
            <a:spLocks noGrp="1"/>
          </p:cNvSpPr>
          <p:nvPr>
            <p:ph idx="1"/>
          </p:nvPr>
        </p:nvSpPr>
        <p:spPr>
          <a:xfrm>
            <a:off x="838200" y="1636713"/>
            <a:ext cx="8931442" cy="4932362"/>
          </a:xfrm>
        </p:spPr>
        <p:txBody>
          <a:bodyPr/>
          <a:lstStyle/>
          <a:p>
            <a:pPr marL="0" indent="0">
              <a:buNone/>
            </a:pPr>
            <a:r>
              <a:rPr lang="en-US" dirty="0"/>
              <a:t>By the end of this session, participants will be able to:</a:t>
            </a:r>
          </a:p>
          <a:p>
            <a:r>
              <a:rPr lang="en-US" dirty="0"/>
              <a:t>Explain what the DHIS2 tracker is</a:t>
            </a:r>
          </a:p>
          <a:p>
            <a:r>
              <a:rPr lang="en-US" dirty="0"/>
              <a:t>Describe the characteristics of the DHIS2 tracker</a:t>
            </a:r>
          </a:p>
          <a:p>
            <a:r>
              <a:rPr lang="en-US" dirty="0"/>
              <a:t>Describe key functions of the DHIS2 tracker, including reporting</a:t>
            </a:r>
          </a:p>
        </p:txBody>
      </p:sp>
    </p:spTree>
    <p:extLst>
      <p:ext uri="{BB962C8B-B14F-4D97-AF65-F5344CB8AC3E}">
        <p14:creationId xmlns:p14="http://schemas.microsoft.com/office/powerpoint/2010/main" val="268564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81930" y="588963"/>
            <a:ext cx="4491123" cy="800100"/>
          </a:xfrm>
        </p:spPr>
        <p:txBody>
          <a:bodyPr/>
          <a:lstStyle/>
          <a:p>
            <a:r>
              <a:rPr lang="en-US" dirty="0"/>
              <a:t>What is DHIS2?</a:t>
            </a:r>
          </a:p>
        </p:txBody>
      </p:sp>
      <p:sp>
        <p:nvSpPr>
          <p:cNvPr id="9" name="Content Placeholder 8"/>
          <p:cNvSpPr>
            <a:spLocks noGrp="1"/>
          </p:cNvSpPr>
          <p:nvPr>
            <p:ph idx="1"/>
          </p:nvPr>
        </p:nvSpPr>
        <p:spPr>
          <a:xfrm>
            <a:off x="481929" y="1636713"/>
            <a:ext cx="4619459" cy="4932362"/>
          </a:xfrm>
        </p:spPr>
        <p:txBody>
          <a:bodyPr vert="horz" lIns="91440" tIns="45720" rIns="91440" bIns="45720" rtlCol="0" anchor="t">
            <a:noAutofit/>
          </a:bodyPr>
          <a:lstStyle/>
          <a:p>
            <a:r>
              <a:rPr lang="en-US" dirty="0"/>
              <a:t>Open-source health management information system (HMIS) platform</a:t>
            </a:r>
          </a:p>
          <a:p>
            <a:r>
              <a:rPr lang="en-US" dirty="0"/>
              <a:t>World’s largest HMIS platform</a:t>
            </a:r>
          </a:p>
          <a:p>
            <a:pPr lvl="1"/>
            <a:r>
              <a:rPr lang="en-US" dirty="0"/>
              <a:t>In use in 73 countries as </a:t>
            </a:r>
            <a:br>
              <a:rPr lang="en-US" dirty="0"/>
            </a:br>
            <a:r>
              <a:rPr lang="en-US" dirty="0"/>
              <a:t>a national HMIS and in </a:t>
            </a:r>
            <a:br>
              <a:rPr lang="en-US" dirty="0"/>
            </a:br>
            <a:r>
              <a:rPr lang="en-US" dirty="0"/>
              <a:t>22 states in India</a:t>
            </a:r>
          </a:p>
          <a:p>
            <a:pPr lvl="1"/>
            <a:r>
              <a:rPr lang="en-US" dirty="0"/>
              <a:t>Supports aggregate, event, and individual- level data collection </a:t>
            </a:r>
          </a:p>
          <a:p>
            <a:pPr lvl="1"/>
            <a:endParaRPr lang="en-US" dirty="0"/>
          </a:p>
        </p:txBody>
      </p:sp>
      <p:pic>
        <p:nvPicPr>
          <p:cNvPr id="3" name="Picture 2">
            <a:extLst>
              <a:ext uri="{FF2B5EF4-FFF2-40B4-BE49-F238E27FC236}">
                <a16:creationId xmlns:a16="http://schemas.microsoft.com/office/drawing/2014/main" id="{CC28AFB5-848E-479B-8A50-6C81C89A9276}"/>
              </a:ext>
            </a:extLst>
          </p:cNvPr>
          <p:cNvPicPr>
            <a:picLocks noChangeAspect="1"/>
          </p:cNvPicPr>
          <p:nvPr/>
        </p:nvPicPr>
        <p:blipFill rotWithShape="1">
          <a:blip r:embed="rId3"/>
          <a:srcRect l="8133"/>
          <a:stretch/>
        </p:blipFill>
        <p:spPr>
          <a:xfrm>
            <a:off x="5259634" y="1019174"/>
            <a:ext cx="6932365" cy="5474101"/>
          </a:xfrm>
          <a:prstGeom prst="rect">
            <a:avLst/>
          </a:prstGeom>
        </p:spPr>
      </p:pic>
      <p:pic>
        <p:nvPicPr>
          <p:cNvPr id="8" name="Picture 7">
            <a:extLst>
              <a:ext uri="{FF2B5EF4-FFF2-40B4-BE49-F238E27FC236}">
                <a16:creationId xmlns:a16="http://schemas.microsoft.com/office/drawing/2014/main" id="{2854374A-B62F-4834-A286-05FC4E7CBF80}"/>
              </a:ext>
            </a:extLst>
          </p:cNvPr>
          <p:cNvPicPr>
            <a:picLocks noChangeAspect="1"/>
          </p:cNvPicPr>
          <p:nvPr/>
        </p:nvPicPr>
        <p:blipFill rotWithShape="1">
          <a:blip r:embed="rId4"/>
          <a:srcRect t="25679" b="53616"/>
          <a:stretch/>
        </p:blipFill>
        <p:spPr>
          <a:xfrm>
            <a:off x="5255804" y="782036"/>
            <a:ext cx="3439694" cy="365760"/>
          </a:xfrm>
          <a:prstGeom prst="rect">
            <a:avLst/>
          </a:prstGeom>
        </p:spPr>
      </p:pic>
      <p:pic>
        <p:nvPicPr>
          <p:cNvPr id="5" name="Picture 4">
            <a:extLst>
              <a:ext uri="{FF2B5EF4-FFF2-40B4-BE49-F238E27FC236}">
                <a16:creationId xmlns:a16="http://schemas.microsoft.com/office/drawing/2014/main" id="{A7CC72DB-F518-4588-BD94-AE21897EF404}"/>
              </a:ext>
            </a:extLst>
          </p:cNvPr>
          <p:cNvPicPr>
            <a:picLocks noChangeAspect="1"/>
          </p:cNvPicPr>
          <p:nvPr/>
        </p:nvPicPr>
        <p:blipFill rotWithShape="1">
          <a:blip r:embed="rId4"/>
          <a:srcRect t="47045" b="32405"/>
          <a:stretch/>
        </p:blipFill>
        <p:spPr>
          <a:xfrm>
            <a:off x="7591270" y="782037"/>
            <a:ext cx="3465645" cy="365760"/>
          </a:xfrm>
          <a:prstGeom prst="rect">
            <a:avLst/>
          </a:prstGeom>
        </p:spPr>
      </p:pic>
      <p:pic>
        <p:nvPicPr>
          <p:cNvPr id="10" name="Picture 9">
            <a:extLst>
              <a:ext uri="{FF2B5EF4-FFF2-40B4-BE49-F238E27FC236}">
                <a16:creationId xmlns:a16="http://schemas.microsoft.com/office/drawing/2014/main" id="{3E3727BC-7462-4507-8C36-D9C6DA3E689E}"/>
              </a:ext>
            </a:extLst>
          </p:cNvPr>
          <p:cNvPicPr>
            <a:picLocks noChangeAspect="1"/>
          </p:cNvPicPr>
          <p:nvPr/>
        </p:nvPicPr>
        <p:blipFill rotWithShape="1">
          <a:blip r:embed="rId4"/>
          <a:srcRect t="66647" r="48460" b="12065"/>
          <a:stretch/>
        </p:blipFill>
        <p:spPr>
          <a:xfrm>
            <a:off x="10345312" y="782037"/>
            <a:ext cx="1846688" cy="365760"/>
          </a:xfrm>
          <a:prstGeom prst="rect">
            <a:avLst/>
          </a:prstGeom>
        </p:spPr>
      </p:pic>
    </p:spTree>
    <p:extLst>
      <p:ext uri="{BB962C8B-B14F-4D97-AF65-F5344CB8AC3E}">
        <p14:creationId xmlns:p14="http://schemas.microsoft.com/office/powerpoint/2010/main" val="2500338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45356-4BC5-428C-A921-00EE6B33F5DD}"/>
              </a:ext>
            </a:extLst>
          </p:cNvPr>
          <p:cNvSpPr>
            <a:spLocks noGrp="1"/>
          </p:cNvSpPr>
          <p:nvPr>
            <p:ph type="title"/>
          </p:nvPr>
        </p:nvSpPr>
        <p:spPr>
          <a:xfrm>
            <a:off x="838201" y="660686"/>
            <a:ext cx="6286499" cy="800039"/>
          </a:xfrm>
        </p:spPr>
        <p:txBody>
          <a:bodyPr>
            <a:normAutofit fontScale="90000"/>
          </a:bodyPr>
          <a:lstStyle/>
          <a:p>
            <a:r>
              <a:rPr lang="en-US" dirty="0"/>
              <a:t>Additional reasons to standardize</a:t>
            </a:r>
          </a:p>
        </p:txBody>
      </p:sp>
      <p:sp>
        <p:nvSpPr>
          <p:cNvPr id="3" name="Content Placeholder 2">
            <a:extLst>
              <a:ext uri="{FF2B5EF4-FFF2-40B4-BE49-F238E27FC236}">
                <a16:creationId xmlns:a16="http://schemas.microsoft.com/office/drawing/2014/main" id="{46C0D62A-5909-4331-8696-AD236112F904}"/>
              </a:ext>
            </a:extLst>
          </p:cNvPr>
          <p:cNvSpPr>
            <a:spLocks noGrp="1"/>
          </p:cNvSpPr>
          <p:nvPr>
            <p:ph idx="1"/>
          </p:nvPr>
        </p:nvSpPr>
        <p:spPr>
          <a:xfrm>
            <a:off x="838201" y="1636730"/>
            <a:ext cx="6629400" cy="4932746"/>
          </a:xfrm>
        </p:spPr>
        <p:txBody>
          <a:bodyPr/>
          <a:lstStyle/>
          <a:p>
            <a:r>
              <a:rPr lang="en-US" sz="2400" b="1" dirty="0">
                <a:solidFill>
                  <a:schemeClr val="tx1">
                    <a:lumMod val="75000"/>
                    <a:lumOff val="25000"/>
                  </a:schemeClr>
                </a:solidFill>
              </a:rPr>
              <a:t>Global good software</a:t>
            </a:r>
          </a:p>
          <a:p>
            <a:pPr marL="339725" lvl="1" indent="0">
              <a:buNone/>
            </a:pPr>
            <a:r>
              <a:rPr lang="en-US" dirty="0">
                <a:solidFill>
                  <a:schemeClr val="tx1">
                    <a:lumMod val="75000"/>
                    <a:lumOff val="25000"/>
                  </a:schemeClr>
                </a:solidFill>
              </a:rPr>
              <a:t>Standardized, open-source format simplifies implementation and saves time and money </a:t>
            </a:r>
          </a:p>
          <a:p>
            <a:r>
              <a:rPr lang="en-US" sz="2400" b="1" dirty="0">
                <a:solidFill>
                  <a:schemeClr val="tx1">
                    <a:lumMod val="75000"/>
                    <a:lumOff val="25000"/>
                  </a:schemeClr>
                </a:solidFill>
              </a:rPr>
              <a:t>Integration and interoperability</a:t>
            </a:r>
          </a:p>
          <a:p>
            <a:pPr marL="339725" lvl="1" indent="0">
              <a:buNone/>
            </a:pPr>
            <a:r>
              <a:rPr lang="en-US" dirty="0">
                <a:solidFill>
                  <a:schemeClr val="tx1">
                    <a:lumMod val="75000"/>
                    <a:lumOff val="25000"/>
                  </a:schemeClr>
                </a:solidFill>
              </a:rPr>
              <a:t>Leveraging DHIS2—the most used HMIS platform globally—allows us to integrate with existing national DHIS2</a:t>
            </a:r>
          </a:p>
          <a:p>
            <a:r>
              <a:rPr lang="en-US" sz="2400" b="1" dirty="0">
                <a:solidFill>
                  <a:schemeClr val="tx1">
                    <a:lumMod val="75000"/>
                    <a:lumOff val="25000"/>
                  </a:schemeClr>
                </a:solidFill>
              </a:rPr>
              <a:t>Highly scalable</a:t>
            </a:r>
          </a:p>
          <a:p>
            <a:pPr marL="339725" lvl="1" indent="0">
              <a:buNone/>
            </a:pPr>
            <a:r>
              <a:rPr lang="en-US" dirty="0">
                <a:solidFill>
                  <a:schemeClr val="tx1">
                    <a:lumMod val="75000"/>
                    <a:lumOff val="25000"/>
                  </a:schemeClr>
                </a:solidFill>
              </a:rPr>
              <a:t>Supports alignment of metadata across projects, countries, and donors </a:t>
            </a:r>
          </a:p>
        </p:txBody>
      </p:sp>
      <p:sp>
        <p:nvSpPr>
          <p:cNvPr id="4" name="AutoShape 2" descr="Full screen preview">
            <a:extLst>
              <a:ext uri="{FF2B5EF4-FFF2-40B4-BE49-F238E27FC236}">
                <a16:creationId xmlns:a16="http://schemas.microsoft.com/office/drawing/2014/main" id="{1C943631-5478-4A1F-8130-4997A4591C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B9F79F54-5843-4DD7-9461-8A6650A69517}"/>
              </a:ext>
            </a:extLst>
          </p:cNvPr>
          <p:cNvPicPr>
            <a:picLocks noChangeAspect="1"/>
          </p:cNvPicPr>
          <p:nvPr/>
        </p:nvPicPr>
        <p:blipFill>
          <a:blip r:embed="rId3"/>
          <a:stretch>
            <a:fillRect/>
          </a:stretch>
        </p:blipFill>
        <p:spPr>
          <a:xfrm>
            <a:off x="7664117" y="0"/>
            <a:ext cx="4527884" cy="6796072"/>
          </a:xfrm>
          <a:prstGeom prst="rect">
            <a:avLst/>
          </a:prstGeom>
        </p:spPr>
      </p:pic>
    </p:spTree>
    <p:extLst>
      <p:ext uri="{BB962C8B-B14F-4D97-AF65-F5344CB8AC3E}">
        <p14:creationId xmlns:p14="http://schemas.microsoft.com/office/powerpoint/2010/main" val="4164424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45356-4BC5-428C-A921-00EE6B33F5DD}"/>
              </a:ext>
            </a:extLst>
          </p:cNvPr>
          <p:cNvSpPr>
            <a:spLocks noGrp="1"/>
          </p:cNvSpPr>
          <p:nvPr>
            <p:ph type="title"/>
          </p:nvPr>
        </p:nvSpPr>
        <p:spPr>
          <a:xfrm>
            <a:off x="545168" y="602070"/>
            <a:ext cx="10515600" cy="800039"/>
          </a:xfrm>
        </p:spPr>
        <p:txBody>
          <a:bodyPr>
            <a:normAutofit/>
          </a:bodyPr>
          <a:lstStyle/>
          <a:p>
            <a:r>
              <a:rPr lang="en-US" dirty="0"/>
              <a:t>Benefits of the Standard HIV Tracker Package</a:t>
            </a:r>
          </a:p>
        </p:txBody>
      </p:sp>
      <p:grpSp>
        <p:nvGrpSpPr>
          <p:cNvPr id="32" name="Group 31">
            <a:extLst>
              <a:ext uri="{FF2B5EF4-FFF2-40B4-BE49-F238E27FC236}">
                <a16:creationId xmlns:a16="http://schemas.microsoft.com/office/drawing/2014/main" id="{F97A5931-8FBB-430A-8940-F7C021FE305F}"/>
              </a:ext>
            </a:extLst>
          </p:cNvPr>
          <p:cNvGrpSpPr/>
          <p:nvPr/>
        </p:nvGrpSpPr>
        <p:grpSpPr>
          <a:xfrm>
            <a:off x="654752" y="1816831"/>
            <a:ext cx="2286000" cy="4201885"/>
            <a:chOff x="702128" y="1807029"/>
            <a:chExt cx="2286000" cy="4201885"/>
          </a:xfrm>
        </p:grpSpPr>
        <p:sp>
          <p:nvSpPr>
            <p:cNvPr id="18" name="Rectangle 17">
              <a:extLst>
                <a:ext uri="{FF2B5EF4-FFF2-40B4-BE49-F238E27FC236}">
                  <a16:creationId xmlns:a16="http://schemas.microsoft.com/office/drawing/2014/main" id="{49B59F69-7475-4B05-BE9A-22472E8BF640}"/>
                </a:ext>
              </a:extLst>
            </p:cNvPr>
            <p:cNvSpPr/>
            <p:nvPr/>
          </p:nvSpPr>
          <p:spPr>
            <a:xfrm>
              <a:off x="702128" y="2950029"/>
              <a:ext cx="2286000" cy="3058885"/>
            </a:xfrm>
            <a:prstGeom prst="rect">
              <a:avLst/>
            </a:prstGeom>
            <a:solidFill>
              <a:schemeClr val="bg1"/>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a:t>
              </a:r>
              <a:r>
                <a:rPr lang="en-US" b="1">
                  <a:solidFill>
                    <a:schemeClr val="tx1"/>
                  </a:solidFill>
                </a:rPr>
                <a:t>standardized system </a:t>
              </a:r>
              <a:r>
                <a:rPr lang="en-US">
                  <a:solidFill>
                    <a:schemeClr val="tx1"/>
                  </a:solidFill>
                </a:rPr>
                <a:t>to collect data across the continuum of HIV services</a:t>
              </a:r>
            </a:p>
          </p:txBody>
        </p:sp>
        <p:sp>
          <p:nvSpPr>
            <p:cNvPr id="5" name="Rectangle 4">
              <a:extLst>
                <a:ext uri="{FF2B5EF4-FFF2-40B4-BE49-F238E27FC236}">
                  <a16:creationId xmlns:a16="http://schemas.microsoft.com/office/drawing/2014/main" id="{0DC54C03-275C-4431-848C-6C717245C709}"/>
                </a:ext>
              </a:extLst>
            </p:cNvPr>
            <p:cNvSpPr/>
            <p:nvPr/>
          </p:nvSpPr>
          <p:spPr>
            <a:xfrm>
              <a:off x="702128" y="1807029"/>
              <a:ext cx="2286000" cy="1143000"/>
            </a:xfrm>
            <a:prstGeom prst="rect">
              <a:avLst/>
            </a:prstGeom>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algn="ctr"/>
              <a:r>
                <a:rPr lang="en-US" b="1"/>
                <a:t>Comprehensive</a:t>
              </a:r>
            </a:p>
          </p:txBody>
        </p:sp>
        <p:sp>
          <p:nvSpPr>
            <p:cNvPr id="17" name="Oval 16">
              <a:extLst>
                <a:ext uri="{FF2B5EF4-FFF2-40B4-BE49-F238E27FC236}">
                  <a16:creationId xmlns:a16="http://schemas.microsoft.com/office/drawing/2014/main" id="{352A4CC6-42F8-4419-BBEE-4B8C6BD467D2}"/>
                </a:ext>
              </a:extLst>
            </p:cNvPr>
            <p:cNvSpPr/>
            <p:nvPr/>
          </p:nvSpPr>
          <p:spPr>
            <a:xfrm>
              <a:off x="1387928" y="2558143"/>
              <a:ext cx="914400" cy="914400"/>
            </a:xfrm>
            <a:prstGeom prst="ellipse">
              <a:avLst/>
            </a:prstGeom>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lipboard Checked with solid fill">
              <a:extLst>
                <a:ext uri="{FF2B5EF4-FFF2-40B4-BE49-F238E27FC236}">
                  <a16:creationId xmlns:a16="http://schemas.microsoft.com/office/drawing/2014/main" id="{B0E17473-BC1B-4C15-8940-DE3AAAD072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3648" y="2606040"/>
              <a:ext cx="822960" cy="822960"/>
            </a:xfrm>
            <a:prstGeom prst="rect">
              <a:avLst/>
            </a:prstGeom>
          </p:spPr>
        </p:pic>
      </p:grpSp>
      <p:grpSp>
        <p:nvGrpSpPr>
          <p:cNvPr id="31" name="Group 30">
            <a:extLst>
              <a:ext uri="{FF2B5EF4-FFF2-40B4-BE49-F238E27FC236}">
                <a16:creationId xmlns:a16="http://schemas.microsoft.com/office/drawing/2014/main" id="{94EE2FC4-C0CC-4660-A3B7-E884F17CE5D9}"/>
              </a:ext>
            </a:extLst>
          </p:cNvPr>
          <p:cNvGrpSpPr/>
          <p:nvPr/>
        </p:nvGrpSpPr>
        <p:grpSpPr>
          <a:xfrm>
            <a:off x="3516968" y="1807029"/>
            <a:ext cx="2286000" cy="4201885"/>
            <a:chOff x="3064329" y="1807029"/>
            <a:chExt cx="2286000" cy="4201885"/>
          </a:xfrm>
        </p:grpSpPr>
        <p:sp>
          <p:nvSpPr>
            <p:cNvPr id="6" name="Rectangle 5">
              <a:extLst>
                <a:ext uri="{FF2B5EF4-FFF2-40B4-BE49-F238E27FC236}">
                  <a16:creationId xmlns:a16="http://schemas.microsoft.com/office/drawing/2014/main" id="{9BC6B7CB-4125-43EB-84CC-52FC64E7B974}"/>
                </a:ext>
              </a:extLst>
            </p:cNvPr>
            <p:cNvSpPr/>
            <p:nvPr/>
          </p:nvSpPr>
          <p:spPr>
            <a:xfrm>
              <a:off x="3064329" y="1807029"/>
              <a:ext cx="2286000" cy="1143000"/>
            </a:xfrm>
            <a:prstGeom prst="rect">
              <a:avLst/>
            </a:prstGeom>
            <a:solidFill>
              <a:schemeClr val="accent4"/>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algn="ctr"/>
              <a:r>
                <a:rPr lang="en-US" b="1"/>
                <a:t>Easy to adapt</a:t>
              </a:r>
            </a:p>
          </p:txBody>
        </p:sp>
        <p:sp>
          <p:nvSpPr>
            <p:cNvPr id="19" name="Rectangle 18">
              <a:extLst>
                <a:ext uri="{FF2B5EF4-FFF2-40B4-BE49-F238E27FC236}">
                  <a16:creationId xmlns:a16="http://schemas.microsoft.com/office/drawing/2014/main" id="{F2FC0041-E724-4B6C-BEA3-A92BF53D5799}"/>
                </a:ext>
              </a:extLst>
            </p:cNvPr>
            <p:cNvSpPr/>
            <p:nvPr/>
          </p:nvSpPr>
          <p:spPr>
            <a:xfrm>
              <a:off x="3064329" y="2950029"/>
              <a:ext cx="2286000" cy="3058885"/>
            </a:xfrm>
            <a:prstGeom prst="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Enables </a:t>
              </a:r>
              <a:r>
                <a:rPr lang="en-US" b="1">
                  <a:solidFill>
                    <a:schemeClr val="tx1"/>
                  </a:solidFill>
                </a:rPr>
                <a:t>quick and cost-effective deployment </a:t>
              </a:r>
              <a:r>
                <a:rPr lang="en-US">
                  <a:solidFill>
                    <a:schemeClr val="tx1"/>
                  </a:solidFill>
                </a:rPr>
                <a:t>across projects and countries</a:t>
              </a:r>
            </a:p>
          </p:txBody>
        </p:sp>
        <p:sp>
          <p:nvSpPr>
            <p:cNvPr id="24" name="Oval 23">
              <a:extLst>
                <a:ext uri="{FF2B5EF4-FFF2-40B4-BE49-F238E27FC236}">
                  <a16:creationId xmlns:a16="http://schemas.microsoft.com/office/drawing/2014/main" id="{D8D4B852-AC25-463E-B5BE-B5BDC7C9B13C}"/>
                </a:ext>
              </a:extLst>
            </p:cNvPr>
            <p:cNvSpPr/>
            <p:nvPr/>
          </p:nvSpPr>
          <p:spPr>
            <a:xfrm>
              <a:off x="3750129" y="2502631"/>
              <a:ext cx="914400" cy="914400"/>
            </a:xfrm>
            <a:prstGeom prst="ellipse">
              <a:avLst/>
            </a:prstGeom>
            <a:solidFill>
              <a:schemeClr val="accent4"/>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Arrow circle with solid fill">
              <a:extLst>
                <a:ext uri="{FF2B5EF4-FFF2-40B4-BE49-F238E27FC236}">
                  <a16:creationId xmlns:a16="http://schemas.microsoft.com/office/drawing/2014/main" id="{717E5709-1092-457A-BA01-06651B027F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5849" y="2548351"/>
              <a:ext cx="822960" cy="822960"/>
            </a:xfrm>
            <a:prstGeom prst="rect">
              <a:avLst/>
            </a:prstGeom>
          </p:spPr>
        </p:pic>
      </p:grpSp>
      <p:grpSp>
        <p:nvGrpSpPr>
          <p:cNvPr id="30" name="Group 29">
            <a:extLst>
              <a:ext uri="{FF2B5EF4-FFF2-40B4-BE49-F238E27FC236}">
                <a16:creationId xmlns:a16="http://schemas.microsoft.com/office/drawing/2014/main" id="{A64BBA7E-C759-46A9-AC43-EC169E61E0FD}"/>
              </a:ext>
            </a:extLst>
          </p:cNvPr>
          <p:cNvGrpSpPr/>
          <p:nvPr/>
        </p:nvGrpSpPr>
        <p:grpSpPr>
          <a:xfrm>
            <a:off x="6379184" y="1807029"/>
            <a:ext cx="2286000" cy="4211687"/>
            <a:chOff x="5426528" y="1807029"/>
            <a:chExt cx="2286000" cy="4211687"/>
          </a:xfrm>
        </p:grpSpPr>
        <p:sp>
          <p:nvSpPr>
            <p:cNvPr id="7" name="Rectangle 6">
              <a:extLst>
                <a:ext uri="{FF2B5EF4-FFF2-40B4-BE49-F238E27FC236}">
                  <a16:creationId xmlns:a16="http://schemas.microsoft.com/office/drawing/2014/main" id="{A5EEC7C0-77BC-46B5-B165-51A0ADA8F8BB}"/>
                </a:ext>
              </a:extLst>
            </p:cNvPr>
            <p:cNvSpPr/>
            <p:nvPr/>
          </p:nvSpPr>
          <p:spPr>
            <a:xfrm>
              <a:off x="5426528" y="1807029"/>
              <a:ext cx="2286000" cy="1143000"/>
            </a:xfrm>
            <a:prstGeom prst="rect">
              <a:avLst/>
            </a:prstGeom>
            <a:solidFill>
              <a:schemeClr val="accent6">
                <a:lumMod val="75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algn="ctr"/>
              <a:r>
                <a:rPr lang="en-US" b="1"/>
                <a:t>Promotes data use</a:t>
              </a:r>
            </a:p>
          </p:txBody>
        </p:sp>
        <p:sp>
          <p:nvSpPr>
            <p:cNvPr id="20" name="Rectangle 19">
              <a:extLst>
                <a:ext uri="{FF2B5EF4-FFF2-40B4-BE49-F238E27FC236}">
                  <a16:creationId xmlns:a16="http://schemas.microsoft.com/office/drawing/2014/main" id="{FADA48B2-687B-486A-BAE6-4AA337A33212}"/>
                </a:ext>
              </a:extLst>
            </p:cNvPr>
            <p:cNvSpPr/>
            <p:nvPr/>
          </p:nvSpPr>
          <p:spPr>
            <a:xfrm>
              <a:off x="5426528" y="2959831"/>
              <a:ext cx="2286000" cy="3058885"/>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solidFill>
              </a:endParaRPr>
            </a:p>
            <a:p>
              <a:pPr algn="ctr"/>
              <a:r>
                <a:rPr lang="en-US" b="1">
                  <a:solidFill>
                    <a:schemeClr val="tx1"/>
                  </a:solidFill>
                </a:rPr>
                <a:t>Supports better data use </a:t>
              </a:r>
              <a:r>
                <a:rPr lang="en-US">
                  <a:solidFill>
                    <a:schemeClr val="tx1"/>
                  </a:solidFill>
                </a:rPr>
                <a:t>with a “collect once, use many” model, utilizing built-in functionality for tracking and case management</a:t>
              </a:r>
            </a:p>
          </p:txBody>
        </p:sp>
        <p:sp>
          <p:nvSpPr>
            <p:cNvPr id="25" name="Oval 24">
              <a:extLst>
                <a:ext uri="{FF2B5EF4-FFF2-40B4-BE49-F238E27FC236}">
                  <a16:creationId xmlns:a16="http://schemas.microsoft.com/office/drawing/2014/main" id="{10A07474-381C-4409-8445-2404392DE52E}"/>
                </a:ext>
              </a:extLst>
            </p:cNvPr>
            <p:cNvSpPr/>
            <p:nvPr/>
          </p:nvSpPr>
          <p:spPr>
            <a:xfrm>
              <a:off x="6112328" y="2492829"/>
              <a:ext cx="914400" cy="914400"/>
            </a:xfrm>
            <a:prstGeom prst="ellipse">
              <a:avLst/>
            </a:prstGeom>
            <a:solidFill>
              <a:schemeClr val="accent6">
                <a:lumMod val="75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Address Book with solid fill">
              <a:extLst>
                <a:ext uri="{FF2B5EF4-FFF2-40B4-BE49-F238E27FC236}">
                  <a16:creationId xmlns:a16="http://schemas.microsoft.com/office/drawing/2014/main" id="{BCE6AC32-E939-4413-8483-68D659C59D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8048" y="2530224"/>
              <a:ext cx="822960" cy="822960"/>
            </a:xfrm>
            <a:prstGeom prst="rect">
              <a:avLst/>
            </a:prstGeom>
          </p:spPr>
        </p:pic>
      </p:grpSp>
      <p:grpSp>
        <p:nvGrpSpPr>
          <p:cNvPr id="29" name="Group 28">
            <a:extLst>
              <a:ext uri="{FF2B5EF4-FFF2-40B4-BE49-F238E27FC236}">
                <a16:creationId xmlns:a16="http://schemas.microsoft.com/office/drawing/2014/main" id="{CA79C84D-D195-4857-88D4-416240A9359F}"/>
              </a:ext>
            </a:extLst>
          </p:cNvPr>
          <p:cNvGrpSpPr/>
          <p:nvPr/>
        </p:nvGrpSpPr>
        <p:grpSpPr>
          <a:xfrm>
            <a:off x="9241401" y="1826628"/>
            <a:ext cx="2286000" cy="4192088"/>
            <a:chOff x="7990113" y="1807029"/>
            <a:chExt cx="2286000" cy="4192088"/>
          </a:xfrm>
        </p:grpSpPr>
        <p:sp>
          <p:nvSpPr>
            <p:cNvPr id="8" name="Rectangle 7">
              <a:extLst>
                <a:ext uri="{FF2B5EF4-FFF2-40B4-BE49-F238E27FC236}">
                  <a16:creationId xmlns:a16="http://schemas.microsoft.com/office/drawing/2014/main" id="{B97983E3-F6AC-47A3-97CC-991677682622}"/>
                </a:ext>
              </a:extLst>
            </p:cNvPr>
            <p:cNvSpPr/>
            <p:nvPr/>
          </p:nvSpPr>
          <p:spPr>
            <a:xfrm>
              <a:off x="7990113" y="1807029"/>
              <a:ext cx="2286000" cy="1143000"/>
            </a:xfrm>
            <a:prstGeom prst="rect">
              <a:avLst/>
            </a:prstGeom>
            <a:solidFill>
              <a:schemeClr val="accent2">
                <a:lumMod val="50000"/>
                <a:lumOff val="50000"/>
              </a:schemeClr>
            </a:solidFill>
            <a:ln w="38100">
              <a:solidFill>
                <a:schemeClr val="accent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algn="ctr"/>
              <a:r>
                <a:rPr lang="en-US" b="1" dirty="0"/>
                <a:t>Simplifies reporting</a:t>
              </a:r>
            </a:p>
          </p:txBody>
        </p:sp>
        <p:sp>
          <p:nvSpPr>
            <p:cNvPr id="21" name="Rectangle 20">
              <a:extLst>
                <a:ext uri="{FF2B5EF4-FFF2-40B4-BE49-F238E27FC236}">
                  <a16:creationId xmlns:a16="http://schemas.microsoft.com/office/drawing/2014/main" id="{1A745BCC-644B-4B10-BEB7-6525F743A4EB}"/>
                </a:ext>
              </a:extLst>
            </p:cNvPr>
            <p:cNvSpPr/>
            <p:nvPr/>
          </p:nvSpPr>
          <p:spPr>
            <a:xfrm>
              <a:off x="7990113" y="2940232"/>
              <a:ext cx="2286000" cy="3058885"/>
            </a:xfrm>
            <a:prstGeom prst="rect">
              <a:avLst/>
            </a:prstGeom>
            <a:solidFill>
              <a:schemeClr val="bg1"/>
            </a:solidFill>
            <a:ln w="38100">
              <a:solidFill>
                <a:schemeClr val="accent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solidFill>
              </a:endParaRPr>
            </a:p>
            <a:p>
              <a:pPr algn="ctr"/>
              <a:r>
                <a:rPr lang="en-US" b="1">
                  <a:solidFill>
                    <a:schemeClr val="tx1"/>
                  </a:solidFill>
                </a:rPr>
                <a:t>Reduces data entry burden </a:t>
              </a:r>
              <a:r>
                <a:rPr lang="en-US">
                  <a:solidFill>
                    <a:schemeClr val="tx1"/>
                  </a:solidFill>
                </a:rPr>
                <a:t>by</a:t>
              </a:r>
            </a:p>
            <a:p>
              <a:pPr algn="ctr"/>
              <a:r>
                <a:rPr lang="en-US">
                  <a:solidFill>
                    <a:schemeClr val="tx1"/>
                  </a:solidFill>
                </a:rPr>
                <a:t>automatically calculating common HIV indicators and storing them in a format appropriate for reporting</a:t>
              </a:r>
              <a:endParaRPr lang="en-US">
                <a:solidFill>
                  <a:schemeClr val="tx1"/>
                </a:solidFill>
                <a:cs typeface="Arial"/>
              </a:endParaRPr>
            </a:p>
          </p:txBody>
        </p:sp>
        <p:sp>
          <p:nvSpPr>
            <p:cNvPr id="26" name="Oval 25">
              <a:extLst>
                <a:ext uri="{FF2B5EF4-FFF2-40B4-BE49-F238E27FC236}">
                  <a16:creationId xmlns:a16="http://schemas.microsoft.com/office/drawing/2014/main" id="{DA249AF2-ECA3-412B-AB9C-83526A1C1F0F}"/>
                </a:ext>
              </a:extLst>
            </p:cNvPr>
            <p:cNvSpPr/>
            <p:nvPr/>
          </p:nvSpPr>
          <p:spPr>
            <a:xfrm>
              <a:off x="8675913" y="2502082"/>
              <a:ext cx="914400" cy="914400"/>
            </a:xfrm>
            <a:prstGeom prst="ellipse">
              <a:avLst/>
            </a:prstGeom>
            <a:solidFill>
              <a:schemeClr val="accent2">
                <a:lumMod val="50000"/>
                <a:lumOff val="50000"/>
              </a:schemeClr>
            </a:solidFill>
            <a:ln w="38100">
              <a:solidFill>
                <a:schemeClr val="accent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Bar chart with solid fill">
              <a:extLst>
                <a:ext uri="{FF2B5EF4-FFF2-40B4-BE49-F238E27FC236}">
                  <a16:creationId xmlns:a16="http://schemas.microsoft.com/office/drawing/2014/main" id="{4285D79D-C997-4BC2-B44B-711A9C95EB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21633" y="2540786"/>
              <a:ext cx="822960" cy="822960"/>
            </a:xfrm>
            <a:prstGeom prst="rect">
              <a:avLst/>
            </a:prstGeom>
          </p:spPr>
        </p:pic>
      </p:grpSp>
    </p:spTree>
    <p:extLst>
      <p:ext uri="{BB962C8B-B14F-4D97-AF65-F5344CB8AC3E}">
        <p14:creationId xmlns:p14="http://schemas.microsoft.com/office/powerpoint/2010/main" val="2426197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588494"/>
            <a:ext cx="10515600" cy="800039"/>
          </a:xfrm>
        </p:spPr>
        <p:txBody>
          <a:bodyPr>
            <a:normAutofit/>
          </a:bodyPr>
          <a:lstStyle/>
          <a:p>
            <a:r>
              <a:rPr lang="en-US"/>
              <a:t>What is the DDD App?</a:t>
            </a:r>
          </a:p>
        </p:txBody>
      </p:sp>
      <p:sp>
        <p:nvSpPr>
          <p:cNvPr id="9" name="Content Placeholder 8"/>
          <p:cNvSpPr>
            <a:spLocks noGrp="1"/>
          </p:cNvSpPr>
          <p:nvPr>
            <p:ph idx="1"/>
          </p:nvPr>
        </p:nvSpPr>
        <p:spPr>
          <a:xfrm>
            <a:off x="838200" y="1636713"/>
            <a:ext cx="6443133" cy="4932362"/>
          </a:xfrm>
        </p:spPr>
        <p:txBody>
          <a:bodyPr/>
          <a:lstStyle/>
          <a:p>
            <a:pPr marL="0" indent="0">
              <a:buNone/>
            </a:pPr>
            <a:r>
              <a:rPr lang="en-US" dirty="0"/>
              <a:t>The DDD App: </a:t>
            </a:r>
          </a:p>
          <a:p>
            <a:r>
              <a:rPr lang="en-US" dirty="0"/>
              <a:t>Is an online and offline platform accessible from a smartphone, tablet, or laptop </a:t>
            </a:r>
          </a:p>
          <a:p>
            <a:r>
              <a:rPr lang="en-US" dirty="0"/>
              <a:t>Enables interactive bidirectional communication and real-time data exchange between a public health facility “hub” and decentralized drug distribution (DDD) outlet in the community (e.g., private pharmacy) </a:t>
            </a:r>
          </a:p>
        </p:txBody>
      </p:sp>
      <p:pic>
        <p:nvPicPr>
          <p:cNvPr id="2" name="Picture 1">
            <a:extLst>
              <a:ext uri="{FF2B5EF4-FFF2-40B4-BE49-F238E27FC236}">
                <a16:creationId xmlns:a16="http://schemas.microsoft.com/office/drawing/2014/main" id="{DB2FD35A-3F04-46CD-BFB9-10BDAA887F3A}"/>
              </a:ext>
            </a:extLst>
          </p:cNvPr>
          <p:cNvPicPr>
            <a:picLocks noChangeAspect="1"/>
          </p:cNvPicPr>
          <p:nvPr/>
        </p:nvPicPr>
        <p:blipFill>
          <a:blip r:embed="rId3"/>
          <a:stretch>
            <a:fillRect/>
          </a:stretch>
        </p:blipFill>
        <p:spPr>
          <a:xfrm>
            <a:off x="8271086" y="1087974"/>
            <a:ext cx="2701713" cy="5181063"/>
          </a:xfrm>
          <a:prstGeom prst="rect">
            <a:avLst/>
          </a:prstGeom>
          <a:effectLst>
            <a:outerShdw blurRad="114300" dist="88900" dir="2700000" algn="tl" rotWithShape="0">
              <a:schemeClr val="accent6">
                <a:lumMod val="50000"/>
                <a:alpha val="55000"/>
              </a:schemeClr>
            </a:outerShdw>
          </a:effectLst>
        </p:spPr>
      </p:pic>
    </p:spTree>
    <p:extLst>
      <p:ext uri="{BB962C8B-B14F-4D97-AF65-F5344CB8AC3E}">
        <p14:creationId xmlns:p14="http://schemas.microsoft.com/office/powerpoint/2010/main" val="1576973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A745BCC-644B-4B10-BEB7-6525F743A4EB}"/>
              </a:ext>
            </a:extLst>
          </p:cNvPr>
          <p:cNvSpPr/>
          <p:nvPr/>
        </p:nvSpPr>
        <p:spPr>
          <a:xfrm>
            <a:off x="4429803" y="1961277"/>
            <a:ext cx="2752964" cy="4423345"/>
          </a:xfrm>
          <a:prstGeom prst="rect">
            <a:avLst/>
          </a:prstGeom>
          <a:solidFill>
            <a:schemeClr val="bg1"/>
          </a:solidFill>
          <a:ln w="38100">
            <a:solidFill>
              <a:schemeClr val="accent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eaLnBrk="1" fontAlgn="t" latinLnBrk="0" hangingPunct="1">
              <a:spcBef>
                <a:spcPts val="0"/>
              </a:spcBef>
              <a:spcAft>
                <a:spcPts val="0"/>
              </a:spcAft>
            </a:pPr>
            <a:endParaRPr lang="en-US">
              <a:solidFill>
                <a:schemeClr val="tx1"/>
              </a:solidFill>
              <a:latin typeface="Calibri" panose="020F0502020204030204" pitchFamily="34" charset="0"/>
            </a:endParaRPr>
          </a:p>
          <a:p>
            <a:pPr algn="ctr" rtl="0" eaLnBrk="1" fontAlgn="t" latinLnBrk="0" hangingPunct="1">
              <a:spcBef>
                <a:spcPts val="0"/>
              </a:spcBef>
              <a:spcAft>
                <a:spcPts val="0"/>
              </a:spcAft>
            </a:pPr>
            <a:endParaRPr lang="en-US" b="1">
              <a:solidFill>
                <a:schemeClr val="accent2">
                  <a:lumMod val="75000"/>
                  <a:lumOff val="25000"/>
                </a:schemeClr>
              </a:solidFill>
              <a:latin typeface="Calibri" panose="020F0502020204030204" pitchFamily="34" charset="0"/>
            </a:endParaRPr>
          </a:p>
          <a:p>
            <a:pPr algn="ctr" rtl="0" eaLnBrk="1" fontAlgn="t" latinLnBrk="0" hangingPunct="1">
              <a:spcBef>
                <a:spcPts val="0"/>
              </a:spcBef>
              <a:spcAft>
                <a:spcPts val="0"/>
              </a:spcAft>
            </a:pPr>
            <a:r>
              <a:rPr lang="en-US" b="1">
                <a:solidFill>
                  <a:schemeClr val="accent2">
                    <a:lumMod val="75000"/>
                    <a:lumOff val="25000"/>
                  </a:schemeClr>
                </a:solidFill>
                <a:latin typeface="Calibri" panose="020F0502020204030204" pitchFamily="34" charset="0"/>
              </a:rPr>
              <a:t>Reporting</a:t>
            </a:r>
          </a:p>
        </p:txBody>
      </p:sp>
      <p:sp>
        <p:nvSpPr>
          <p:cNvPr id="20" name="Rectangle 19">
            <a:extLst>
              <a:ext uri="{FF2B5EF4-FFF2-40B4-BE49-F238E27FC236}">
                <a16:creationId xmlns:a16="http://schemas.microsoft.com/office/drawing/2014/main" id="{FADA48B2-687B-486A-BAE6-4AA337A33212}"/>
              </a:ext>
            </a:extLst>
          </p:cNvPr>
          <p:cNvSpPr/>
          <p:nvPr/>
        </p:nvSpPr>
        <p:spPr>
          <a:xfrm>
            <a:off x="7589840" y="1961277"/>
            <a:ext cx="3366908" cy="4423345"/>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1600" b="1">
              <a:solidFill>
                <a:schemeClr val="accent6">
                  <a:lumMod val="50000"/>
                </a:schemeClr>
              </a:solidFill>
            </a:endParaRPr>
          </a:p>
          <a:p>
            <a:pPr algn="ctr"/>
            <a:endParaRPr lang="en-US" sz="1600" b="1">
              <a:solidFill>
                <a:schemeClr val="accent6">
                  <a:lumMod val="50000"/>
                </a:schemeClr>
              </a:solidFill>
            </a:endParaRPr>
          </a:p>
          <a:p>
            <a:pPr algn="ctr"/>
            <a:r>
              <a:rPr lang="en-US" sz="1600" b="1">
                <a:solidFill>
                  <a:schemeClr val="accent6">
                    <a:lumMod val="50000"/>
                  </a:schemeClr>
                </a:solidFill>
              </a:rPr>
              <a:t>Case management</a:t>
            </a:r>
            <a:endParaRPr lang="en-US">
              <a:solidFill>
                <a:schemeClr val="accent6">
                  <a:lumMod val="50000"/>
                </a:schemeClr>
              </a:solidFill>
            </a:endParaRPr>
          </a:p>
          <a:p>
            <a:pPr algn="ctr"/>
            <a:endParaRPr lang="en-US" sz="1600" b="1">
              <a:solidFill>
                <a:schemeClr val="accent6">
                  <a:lumMod val="50000"/>
                </a:schemeClr>
              </a:solidFill>
            </a:endParaRPr>
          </a:p>
        </p:txBody>
      </p:sp>
      <p:sp>
        <p:nvSpPr>
          <p:cNvPr id="2" name="Title 1">
            <a:extLst>
              <a:ext uri="{FF2B5EF4-FFF2-40B4-BE49-F238E27FC236}">
                <a16:creationId xmlns:a16="http://schemas.microsoft.com/office/drawing/2014/main" id="{FBD45356-4BC5-428C-A921-00EE6B33F5DD}"/>
              </a:ext>
            </a:extLst>
          </p:cNvPr>
          <p:cNvSpPr>
            <a:spLocks noGrp="1"/>
          </p:cNvSpPr>
          <p:nvPr>
            <p:ph type="title"/>
          </p:nvPr>
        </p:nvSpPr>
        <p:spPr>
          <a:xfrm>
            <a:off x="1126960" y="442932"/>
            <a:ext cx="10515600" cy="800039"/>
          </a:xfrm>
        </p:spPr>
        <p:txBody>
          <a:bodyPr>
            <a:normAutofit fontScale="90000"/>
          </a:bodyPr>
          <a:lstStyle/>
          <a:p>
            <a:r>
              <a:rPr lang="en-US" dirty="0"/>
              <a:t>Components of the Standard HIV Tracker Package</a:t>
            </a:r>
          </a:p>
        </p:txBody>
      </p:sp>
      <p:sp>
        <p:nvSpPr>
          <p:cNvPr id="18" name="Rectangle 17">
            <a:extLst>
              <a:ext uri="{FF2B5EF4-FFF2-40B4-BE49-F238E27FC236}">
                <a16:creationId xmlns:a16="http://schemas.microsoft.com/office/drawing/2014/main" id="{49B59F69-7475-4B05-BE9A-22472E8BF640}"/>
              </a:ext>
            </a:extLst>
          </p:cNvPr>
          <p:cNvSpPr/>
          <p:nvPr/>
        </p:nvSpPr>
        <p:spPr>
          <a:xfrm>
            <a:off x="1126960" y="1961277"/>
            <a:ext cx="2896766" cy="4423345"/>
          </a:xfrm>
          <a:prstGeom prst="rect">
            <a:avLst/>
          </a:prstGeom>
          <a:solidFill>
            <a:schemeClr val="bg1"/>
          </a:solidFill>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600" b="1">
              <a:solidFill>
                <a:schemeClr val="accent3">
                  <a:lumMod val="25000"/>
                </a:schemeClr>
              </a:solidFill>
            </a:endParaRPr>
          </a:p>
          <a:p>
            <a:pPr algn="ctr"/>
            <a:endParaRPr lang="en-US" sz="1600" b="1">
              <a:solidFill>
                <a:schemeClr val="accent3">
                  <a:lumMod val="25000"/>
                </a:schemeClr>
              </a:solidFill>
            </a:endParaRPr>
          </a:p>
          <a:p>
            <a:pPr algn="ctr"/>
            <a:r>
              <a:rPr lang="en-US" sz="1600" b="1">
                <a:solidFill>
                  <a:schemeClr val="accent3">
                    <a:lumMod val="25000"/>
                  </a:schemeClr>
                </a:solidFill>
              </a:rPr>
              <a:t>Data collection</a:t>
            </a:r>
          </a:p>
        </p:txBody>
      </p:sp>
      <p:sp>
        <p:nvSpPr>
          <p:cNvPr id="17" name="Oval 16">
            <a:extLst>
              <a:ext uri="{FF2B5EF4-FFF2-40B4-BE49-F238E27FC236}">
                <a16:creationId xmlns:a16="http://schemas.microsoft.com/office/drawing/2014/main" id="{352A4CC6-42F8-4419-BBEE-4B8C6BD467D2}"/>
              </a:ext>
            </a:extLst>
          </p:cNvPr>
          <p:cNvSpPr/>
          <p:nvPr/>
        </p:nvSpPr>
        <p:spPr>
          <a:xfrm>
            <a:off x="2099321" y="1482306"/>
            <a:ext cx="914400" cy="914400"/>
          </a:xfrm>
          <a:prstGeom prst="ellipse">
            <a:avLst/>
          </a:prstGeom>
          <a:ln w="381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lipboard Checked with solid fill">
            <a:extLst>
              <a:ext uri="{FF2B5EF4-FFF2-40B4-BE49-F238E27FC236}">
                <a16:creationId xmlns:a16="http://schemas.microsoft.com/office/drawing/2014/main" id="{B0E17473-BC1B-4C15-8940-DE3AAAD072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5041" y="1530203"/>
            <a:ext cx="822960" cy="822960"/>
          </a:xfrm>
          <a:prstGeom prst="rect">
            <a:avLst/>
          </a:prstGeom>
        </p:spPr>
      </p:pic>
      <p:sp>
        <p:nvSpPr>
          <p:cNvPr id="25" name="Oval 24">
            <a:extLst>
              <a:ext uri="{FF2B5EF4-FFF2-40B4-BE49-F238E27FC236}">
                <a16:creationId xmlns:a16="http://schemas.microsoft.com/office/drawing/2014/main" id="{10A07474-381C-4409-8445-2404392DE52E}"/>
              </a:ext>
            </a:extLst>
          </p:cNvPr>
          <p:cNvSpPr/>
          <p:nvPr/>
        </p:nvSpPr>
        <p:spPr>
          <a:xfrm>
            <a:off x="8762831" y="1429088"/>
            <a:ext cx="914400" cy="886571"/>
          </a:xfrm>
          <a:prstGeom prst="ellipse">
            <a:avLst/>
          </a:prstGeom>
          <a:solidFill>
            <a:schemeClr val="accent6">
              <a:lumMod val="75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Address Book with solid fill">
            <a:extLst>
              <a:ext uri="{FF2B5EF4-FFF2-40B4-BE49-F238E27FC236}">
                <a16:creationId xmlns:a16="http://schemas.microsoft.com/office/drawing/2014/main" id="{BCE6AC32-E939-4413-8483-68D659C59D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08551" y="1503446"/>
            <a:ext cx="822960" cy="697325"/>
          </a:xfrm>
          <a:prstGeom prst="rect">
            <a:avLst/>
          </a:prstGeom>
        </p:spPr>
      </p:pic>
      <p:sp>
        <p:nvSpPr>
          <p:cNvPr id="26" name="Oval 25">
            <a:extLst>
              <a:ext uri="{FF2B5EF4-FFF2-40B4-BE49-F238E27FC236}">
                <a16:creationId xmlns:a16="http://schemas.microsoft.com/office/drawing/2014/main" id="{DA249AF2-ECA3-412B-AB9C-83526A1C1F0F}"/>
              </a:ext>
            </a:extLst>
          </p:cNvPr>
          <p:cNvSpPr/>
          <p:nvPr/>
        </p:nvSpPr>
        <p:spPr>
          <a:xfrm>
            <a:off x="5297877" y="1464742"/>
            <a:ext cx="914400" cy="914400"/>
          </a:xfrm>
          <a:prstGeom prst="ellipse">
            <a:avLst/>
          </a:prstGeom>
          <a:solidFill>
            <a:schemeClr val="accent2">
              <a:lumMod val="50000"/>
              <a:lumOff val="50000"/>
            </a:schemeClr>
          </a:solidFill>
          <a:ln w="38100">
            <a:solidFill>
              <a:schemeClr val="accent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Bar chart with solid fill">
            <a:extLst>
              <a:ext uri="{FF2B5EF4-FFF2-40B4-BE49-F238E27FC236}">
                <a16:creationId xmlns:a16="http://schemas.microsoft.com/office/drawing/2014/main" id="{4285D79D-C997-4BC2-B44B-711A9C95EB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43597" y="1503446"/>
            <a:ext cx="822960" cy="822960"/>
          </a:xfrm>
          <a:prstGeom prst="rect">
            <a:avLst/>
          </a:prstGeom>
        </p:spPr>
      </p:pic>
      <p:pic>
        <p:nvPicPr>
          <p:cNvPr id="4" name="Picture 3">
            <a:extLst>
              <a:ext uri="{FF2B5EF4-FFF2-40B4-BE49-F238E27FC236}">
                <a16:creationId xmlns:a16="http://schemas.microsoft.com/office/drawing/2014/main" id="{F14CFF2F-967A-4769-8222-A0BE4E6D4B7A}"/>
              </a:ext>
            </a:extLst>
          </p:cNvPr>
          <p:cNvPicPr>
            <a:picLocks noChangeAspect="1"/>
          </p:cNvPicPr>
          <p:nvPr/>
        </p:nvPicPr>
        <p:blipFill>
          <a:blip r:embed="rId9"/>
          <a:stretch>
            <a:fillRect/>
          </a:stretch>
        </p:blipFill>
        <p:spPr>
          <a:xfrm>
            <a:off x="7613648" y="2884059"/>
            <a:ext cx="3312000" cy="3165062"/>
          </a:xfrm>
          <a:prstGeom prst="rect">
            <a:avLst/>
          </a:prstGeom>
        </p:spPr>
      </p:pic>
      <p:pic>
        <p:nvPicPr>
          <p:cNvPr id="6" name="Picture 5">
            <a:extLst>
              <a:ext uri="{FF2B5EF4-FFF2-40B4-BE49-F238E27FC236}">
                <a16:creationId xmlns:a16="http://schemas.microsoft.com/office/drawing/2014/main" id="{1D1302ED-3AEA-474C-AF2D-870806906D4F}"/>
              </a:ext>
            </a:extLst>
          </p:cNvPr>
          <p:cNvPicPr>
            <a:picLocks noChangeAspect="1"/>
          </p:cNvPicPr>
          <p:nvPr/>
        </p:nvPicPr>
        <p:blipFill rotWithShape="1">
          <a:blip r:embed="rId10"/>
          <a:srcRect l="42217"/>
          <a:stretch/>
        </p:blipFill>
        <p:spPr>
          <a:xfrm>
            <a:off x="4819223" y="2915700"/>
            <a:ext cx="1998799" cy="1845492"/>
          </a:xfrm>
          <a:prstGeom prst="rect">
            <a:avLst/>
          </a:prstGeom>
        </p:spPr>
      </p:pic>
      <p:pic>
        <p:nvPicPr>
          <p:cNvPr id="10" name="Picture 9">
            <a:extLst>
              <a:ext uri="{FF2B5EF4-FFF2-40B4-BE49-F238E27FC236}">
                <a16:creationId xmlns:a16="http://schemas.microsoft.com/office/drawing/2014/main" id="{764FAF54-07E3-48D3-9B80-F9DDB91B5416}"/>
              </a:ext>
            </a:extLst>
          </p:cNvPr>
          <p:cNvPicPr>
            <a:picLocks noChangeAspect="1"/>
          </p:cNvPicPr>
          <p:nvPr/>
        </p:nvPicPr>
        <p:blipFill>
          <a:blip r:embed="rId11"/>
          <a:stretch>
            <a:fillRect/>
          </a:stretch>
        </p:blipFill>
        <p:spPr>
          <a:xfrm>
            <a:off x="4819224" y="4859270"/>
            <a:ext cx="1998798" cy="1281269"/>
          </a:xfrm>
          <a:prstGeom prst="rect">
            <a:avLst/>
          </a:prstGeom>
        </p:spPr>
      </p:pic>
      <p:pic>
        <p:nvPicPr>
          <p:cNvPr id="23" name="Picture 22">
            <a:extLst>
              <a:ext uri="{FF2B5EF4-FFF2-40B4-BE49-F238E27FC236}">
                <a16:creationId xmlns:a16="http://schemas.microsoft.com/office/drawing/2014/main" id="{598916A6-8290-4F29-B2FD-3C82A7A64085}"/>
              </a:ext>
            </a:extLst>
          </p:cNvPr>
          <p:cNvPicPr>
            <a:picLocks noChangeAspect="1"/>
          </p:cNvPicPr>
          <p:nvPr/>
        </p:nvPicPr>
        <p:blipFill rotWithShape="1">
          <a:blip r:embed="rId12"/>
          <a:srcRect l="62102" t="24172" r="11622" b="3434"/>
          <a:stretch/>
        </p:blipFill>
        <p:spPr>
          <a:xfrm>
            <a:off x="1763412" y="2875677"/>
            <a:ext cx="1933546" cy="3402799"/>
          </a:xfrm>
          <a:prstGeom prst="rect">
            <a:avLst/>
          </a:prstGeom>
        </p:spPr>
      </p:pic>
    </p:spTree>
    <p:extLst>
      <p:ext uri="{BB962C8B-B14F-4D97-AF65-F5344CB8AC3E}">
        <p14:creationId xmlns:p14="http://schemas.microsoft.com/office/powerpoint/2010/main" val="422636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D4329D0-404B-475A-A196-03F1A752FC74}"/>
              </a:ext>
            </a:extLst>
          </p:cNvPr>
          <p:cNvSpPr/>
          <p:nvPr/>
        </p:nvSpPr>
        <p:spPr>
          <a:xfrm>
            <a:off x="398295" y="4708401"/>
            <a:ext cx="914400" cy="91440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228CC4-97F5-4A98-9F54-E81E20F6DDB3}"/>
              </a:ext>
            </a:extLst>
          </p:cNvPr>
          <p:cNvSpPr>
            <a:spLocks noGrp="1"/>
          </p:cNvSpPr>
          <p:nvPr>
            <p:ph type="title"/>
          </p:nvPr>
        </p:nvSpPr>
        <p:spPr>
          <a:xfrm>
            <a:off x="441180" y="274615"/>
            <a:ext cx="10515600" cy="800039"/>
          </a:xfrm>
        </p:spPr>
        <p:txBody>
          <a:bodyPr/>
          <a:lstStyle/>
          <a:p>
            <a:r>
              <a:rPr lang="en-US" dirty="0"/>
              <a:t>HIV program service/data flow</a:t>
            </a:r>
          </a:p>
        </p:txBody>
      </p:sp>
      <p:pic>
        <p:nvPicPr>
          <p:cNvPr id="12" name="Content Placeholder 11" descr="Woman with solid fill">
            <a:extLst>
              <a:ext uri="{FF2B5EF4-FFF2-40B4-BE49-F238E27FC236}">
                <a16:creationId xmlns:a16="http://schemas.microsoft.com/office/drawing/2014/main" id="{D2EB3B61-68F9-470A-9A93-32BAAB8C531F}"/>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41180" y="4762761"/>
            <a:ext cx="811595" cy="811595"/>
          </a:xfrm>
        </p:spPr>
      </p:pic>
      <p:sp>
        <p:nvSpPr>
          <p:cNvPr id="5" name="TextBox 4">
            <a:extLst>
              <a:ext uri="{FF2B5EF4-FFF2-40B4-BE49-F238E27FC236}">
                <a16:creationId xmlns:a16="http://schemas.microsoft.com/office/drawing/2014/main" id="{472648EE-B82A-49B4-A91A-E040E9DC65D8}"/>
              </a:ext>
            </a:extLst>
          </p:cNvPr>
          <p:cNvSpPr txBox="1"/>
          <p:nvPr/>
        </p:nvSpPr>
        <p:spPr>
          <a:xfrm>
            <a:off x="1070879" y="6284608"/>
            <a:ext cx="7226300" cy="461665"/>
          </a:xfrm>
          <a:prstGeom prst="rect">
            <a:avLst/>
          </a:prstGeom>
          <a:noFill/>
        </p:spPr>
        <p:txBody>
          <a:bodyPr wrap="square" rtlCol="0">
            <a:spAutoFit/>
          </a:bodyPr>
          <a:lstStyle/>
          <a:p>
            <a:r>
              <a:rPr lang="en-US" sz="2400" i="1" dirty="0">
                <a:solidFill>
                  <a:schemeClr val="accent4"/>
                </a:solidFill>
              </a:rPr>
              <a:t>All standard forms are fully customizable</a:t>
            </a:r>
          </a:p>
        </p:txBody>
      </p:sp>
      <p:sp>
        <p:nvSpPr>
          <p:cNvPr id="13" name="TextBox 12">
            <a:extLst>
              <a:ext uri="{FF2B5EF4-FFF2-40B4-BE49-F238E27FC236}">
                <a16:creationId xmlns:a16="http://schemas.microsoft.com/office/drawing/2014/main" id="{A5C59449-366C-4999-ACE2-CF8E5EE54CCB}"/>
              </a:ext>
            </a:extLst>
          </p:cNvPr>
          <p:cNvSpPr txBox="1"/>
          <p:nvPr/>
        </p:nvSpPr>
        <p:spPr>
          <a:xfrm>
            <a:off x="-126557" y="5657547"/>
            <a:ext cx="1963446" cy="523220"/>
          </a:xfrm>
          <a:prstGeom prst="rect">
            <a:avLst/>
          </a:prstGeom>
          <a:noFill/>
        </p:spPr>
        <p:txBody>
          <a:bodyPr wrap="square" rtlCol="0">
            <a:spAutoFit/>
          </a:bodyPr>
          <a:lstStyle/>
          <a:p>
            <a:pPr algn="ctr"/>
            <a:r>
              <a:rPr lang="en-US" sz="1400"/>
              <a:t>Outreach and risk assessment</a:t>
            </a:r>
          </a:p>
        </p:txBody>
      </p:sp>
      <p:sp>
        <p:nvSpPr>
          <p:cNvPr id="14" name="TextBox 13">
            <a:extLst>
              <a:ext uri="{FF2B5EF4-FFF2-40B4-BE49-F238E27FC236}">
                <a16:creationId xmlns:a16="http://schemas.microsoft.com/office/drawing/2014/main" id="{A3E62881-5268-4C43-A533-DA6C5961AFD7}"/>
              </a:ext>
            </a:extLst>
          </p:cNvPr>
          <p:cNvSpPr txBox="1"/>
          <p:nvPr/>
        </p:nvSpPr>
        <p:spPr>
          <a:xfrm>
            <a:off x="10031109" y="733061"/>
            <a:ext cx="1963446" cy="307777"/>
          </a:xfrm>
          <a:prstGeom prst="rect">
            <a:avLst/>
          </a:prstGeom>
          <a:noFill/>
        </p:spPr>
        <p:txBody>
          <a:bodyPr wrap="square" rtlCol="0">
            <a:spAutoFit/>
          </a:bodyPr>
          <a:lstStyle/>
          <a:p>
            <a:r>
              <a:rPr lang="en-US" sz="1400"/>
              <a:t>HIV testing</a:t>
            </a:r>
          </a:p>
        </p:txBody>
      </p:sp>
      <p:sp>
        <p:nvSpPr>
          <p:cNvPr id="15" name="TextBox 14">
            <a:extLst>
              <a:ext uri="{FF2B5EF4-FFF2-40B4-BE49-F238E27FC236}">
                <a16:creationId xmlns:a16="http://schemas.microsoft.com/office/drawing/2014/main" id="{11081EB0-1261-43A3-A228-A1C9092A094F}"/>
              </a:ext>
            </a:extLst>
          </p:cNvPr>
          <p:cNvSpPr txBox="1"/>
          <p:nvPr/>
        </p:nvSpPr>
        <p:spPr>
          <a:xfrm>
            <a:off x="10059706" y="2046018"/>
            <a:ext cx="1963446" cy="307777"/>
          </a:xfrm>
          <a:prstGeom prst="rect">
            <a:avLst/>
          </a:prstGeom>
          <a:noFill/>
        </p:spPr>
        <p:txBody>
          <a:bodyPr wrap="square" rtlCol="0">
            <a:spAutoFit/>
          </a:bodyPr>
          <a:lstStyle/>
          <a:p>
            <a:r>
              <a:rPr lang="en-US" sz="1400"/>
              <a:t>HIVST</a:t>
            </a:r>
          </a:p>
        </p:txBody>
      </p:sp>
      <p:sp>
        <p:nvSpPr>
          <p:cNvPr id="16" name="TextBox 15">
            <a:extLst>
              <a:ext uri="{FF2B5EF4-FFF2-40B4-BE49-F238E27FC236}">
                <a16:creationId xmlns:a16="http://schemas.microsoft.com/office/drawing/2014/main" id="{EE164469-30C6-4137-BB67-219111431659}"/>
              </a:ext>
            </a:extLst>
          </p:cNvPr>
          <p:cNvSpPr txBox="1"/>
          <p:nvPr/>
        </p:nvSpPr>
        <p:spPr>
          <a:xfrm>
            <a:off x="10136631" y="3220354"/>
            <a:ext cx="1963446" cy="307777"/>
          </a:xfrm>
          <a:prstGeom prst="rect">
            <a:avLst/>
          </a:prstGeom>
          <a:noFill/>
        </p:spPr>
        <p:txBody>
          <a:bodyPr wrap="square" rtlCol="0">
            <a:spAutoFit/>
          </a:bodyPr>
          <a:lstStyle/>
          <a:p>
            <a:r>
              <a:rPr lang="en-US" sz="1400"/>
              <a:t>PrEP</a:t>
            </a:r>
          </a:p>
        </p:txBody>
      </p:sp>
      <p:sp>
        <p:nvSpPr>
          <p:cNvPr id="17" name="TextBox 16">
            <a:extLst>
              <a:ext uri="{FF2B5EF4-FFF2-40B4-BE49-F238E27FC236}">
                <a16:creationId xmlns:a16="http://schemas.microsoft.com/office/drawing/2014/main" id="{3DD37FEF-AE43-4677-A9FF-5247B43AE8D6}"/>
              </a:ext>
            </a:extLst>
          </p:cNvPr>
          <p:cNvSpPr txBox="1"/>
          <p:nvPr/>
        </p:nvSpPr>
        <p:spPr>
          <a:xfrm>
            <a:off x="1613704" y="5709521"/>
            <a:ext cx="1963446" cy="307777"/>
          </a:xfrm>
          <a:prstGeom prst="rect">
            <a:avLst/>
          </a:prstGeom>
          <a:noFill/>
        </p:spPr>
        <p:txBody>
          <a:bodyPr wrap="square" rtlCol="0">
            <a:spAutoFit/>
          </a:bodyPr>
          <a:lstStyle/>
          <a:p>
            <a:pPr algn="ctr"/>
            <a:r>
              <a:rPr lang="en-US" sz="1400"/>
              <a:t>STI services</a:t>
            </a:r>
          </a:p>
        </p:txBody>
      </p:sp>
      <p:sp>
        <p:nvSpPr>
          <p:cNvPr id="18" name="TextBox 17">
            <a:extLst>
              <a:ext uri="{FF2B5EF4-FFF2-40B4-BE49-F238E27FC236}">
                <a16:creationId xmlns:a16="http://schemas.microsoft.com/office/drawing/2014/main" id="{D89D9CA4-7698-4CA8-8516-946DD0C22417}"/>
              </a:ext>
            </a:extLst>
          </p:cNvPr>
          <p:cNvSpPr txBox="1"/>
          <p:nvPr/>
        </p:nvSpPr>
        <p:spPr>
          <a:xfrm>
            <a:off x="646791" y="1992106"/>
            <a:ext cx="1313926" cy="307777"/>
          </a:xfrm>
          <a:prstGeom prst="rect">
            <a:avLst/>
          </a:prstGeom>
          <a:noFill/>
        </p:spPr>
        <p:txBody>
          <a:bodyPr wrap="square" rtlCol="0">
            <a:spAutoFit/>
          </a:bodyPr>
          <a:lstStyle/>
          <a:p>
            <a:pPr algn="r"/>
            <a:r>
              <a:rPr lang="en-US" sz="1400"/>
              <a:t>ART register</a:t>
            </a:r>
          </a:p>
        </p:txBody>
      </p:sp>
      <p:sp>
        <p:nvSpPr>
          <p:cNvPr id="19" name="TextBox 18">
            <a:extLst>
              <a:ext uri="{FF2B5EF4-FFF2-40B4-BE49-F238E27FC236}">
                <a16:creationId xmlns:a16="http://schemas.microsoft.com/office/drawing/2014/main" id="{A0FD019D-75FF-47BD-A13C-3860ED994E57}"/>
              </a:ext>
            </a:extLst>
          </p:cNvPr>
          <p:cNvSpPr txBox="1"/>
          <p:nvPr/>
        </p:nvSpPr>
        <p:spPr>
          <a:xfrm>
            <a:off x="3376523" y="5709521"/>
            <a:ext cx="1963446" cy="523220"/>
          </a:xfrm>
          <a:prstGeom prst="rect">
            <a:avLst/>
          </a:prstGeom>
          <a:noFill/>
        </p:spPr>
        <p:txBody>
          <a:bodyPr wrap="square" rtlCol="0">
            <a:spAutoFit/>
          </a:bodyPr>
          <a:lstStyle/>
          <a:p>
            <a:pPr algn="ctr"/>
            <a:r>
              <a:rPr lang="en-US" sz="1400"/>
              <a:t>Violence and abuse disclosure</a:t>
            </a:r>
          </a:p>
        </p:txBody>
      </p:sp>
      <p:sp>
        <p:nvSpPr>
          <p:cNvPr id="20" name="TextBox 19">
            <a:extLst>
              <a:ext uri="{FF2B5EF4-FFF2-40B4-BE49-F238E27FC236}">
                <a16:creationId xmlns:a16="http://schemas.microsoft.com/office/drawing/2014/main" id="{BF158663-C0FF-4067-915E-168B2647FE08}"/>
              </a:ext>
            </a:extLst>
          </p:cNvPr>
          <p:cNvSpPr txBox="1"/>
          <p:nvPr/>
        </p:nvSpPr>
        <p:spPr>
          <a:xfrm>
            <a:off x="10746744" y="5709520"/>
            <a:ext cx="1211878" cy="738664"/>
          </a:xfrm>
          <a:prstGeom prst="rect">
            <a:avLst/>
          </a:prstGeom>
          <a:noFill/>
        </p:spPr>
        <p:txBody>
          <a:bodyPr wrap="square" rtlCol="0">
            <a:spAutoFit/>
          </a:bodyPr>
          <a:lstStyle/>
          <a:p>
            <a:pPr algn="ctr"/>
            <a:r>
              <a:rPr lang="en-US" sz="1400"/>
              <a:t>Medication-assisted treatment</a:t>
            </a:r>
          </a:p>
        </p:txBody>
      </p:sp>
      <p:sp>
        <p:nvSpPr>
          <p:cNvPr id="21" name="TextBox 20">
            <a:extLst>
              <a:ext uri="{FF2B5EF4-FFF2-40B4-BE49-F238E27FC236}">
                <a16:creationId xmlns:a16="http://schemas.microsoft.com/office/drawing/2014/main" id="{E3172CDA-8B26-4DDA-84CD-D363B74EFD3D}"/>
              </a:ext>
            </a:extLst>
          </p:cNvPr>
          <p:cNvSpPr txBox="1"/>
          <p:nvPr/>
        </p:nvSpPr>
        <p:spPr>
          <a:xfrm>
            <a:off x="860330" y="3225977"/>
            <a:ext cx="976559" cy="307777"/>
          </a:xfrm>
          <a:prstGeom prst="rect">
            <a:avLst/>
          </a:prstGeom>
          <a:noFill/>
        </p:spPr>
        <p:txBody>
          <a:bodyPr wrap="square" rtlCol="0">
            <a:spAutoFit/>
          </a:bodyPr>
          <a:lstStyle/>
          <a:p>
            <a:pPr algn="r"/>
            <a:r>
              <a:rPr lang="en-US" sz="1400"/>
              <a:t>Viral load</a:t>
            </a:r>
          </a:p>
        </p:txBody>
      </p:sp>
      <p:sp>
        <p:nvSpPr>
          <p:cNvPr id="22" name="TextBox 21">
            <a:extLst>
              <a:ext uri="{FF2B5EF4-FFF2-40B4-BE49-F238E27FC236}">
                <a16:creationId xmlns:a16="http://schemas.microsoft.com/office/drawing/2014/main" id="{4FFE7A81-EE00-450F-8177-E605C1CEF4A5}"/>
              </a:ext>
            </a:extLst>
          </p:cNvPr>
          <p:cNvSpPr txBox="1"/>
          <p:nvPr/>
        </p:nvSpPr>
        <p:spPr>
          <a:xfrm>
            <a:off x="6857045" y="5709521"/>
            <a:ext cx="1963446" cy="738664"/>
          </a:xfrm>
          <a:prstGeom prst="rect">
            <a:avLst/>
          </a:prstGeom>
          <a:noFill/>
        </p:spPr>
        <p:txBody>
          <a:bodyPr wrap="square" rtlCol="0">
            <a:spAutoFit/>
          </a:bodyPr>
          <a:lstStyle/>
          <a:p>
            <a:pPr algn="ctr"/>
            <a:r>
              <a:rPr lang="en-US" sz="1400"/>
              <a:t>Enhanced peer outreach approach (EPOA)</a:t>
            </a:r>
          </a:p>
        </p:txBody>
      </p:sp>
      <p:sp>
        <p:nvSpPr>
          <p:cNvPr id="23" name="TextBox 22">
            <a:extLst>
              <a:ext uri="{FF2B5EF4-FFF2-40B4-BE49-F238E27FC236}">
                <a16:creationId xmlns:a16="http://schemas.microsoft.com/office/drawing/2014/main" id="{97699C9B-AF77-4308-A0AC-A5E905022647}"/>
              </a:ext>
            </a:extLst>
          </p:cNvPr>
          <p:cNvSpPr txBox="1"/>
          <p:nvPr/>
        </p:nvSpPr>
        <p:spPr>
          <a:xfrm>
            <a:off x="5116784" y="5701935"/>
            <a:ext cx="1963446" cy="307777"/>
          </a:xfrm>
          <a:prstGeom prst="rect">
            <a:avLst/>
          </a:prstGeom>
          <a:noFill/>
        </p:spPr>
        <p:txBody>
          <a:bodyPr wrap="square" rtlCol="0">
            <a:spAutoFit/>
          </a:bodyPr>
          <a:lstStyle/>
          <a:p>
            <a:pPr algn="ctr"/>
            <a:r>
              <a:rPr lang="en-US" sz="1400"/>
              <a:t>Cervical cancer</a:t>
            </a:r>
          </a:p>
        </p:txBody>
      </p:sp>
      <p:sp>
        <p:nvSpPr>
          <p:cNvPr id="24" name="TextBox 23">
            <a:extLst>
              <a:ext uri="{FF2B5EF4-FFF2-40B4-BE49-F238E27FC236}">
                <a16:creationId xmlns:a16="http://schemas.microsoft.com/office/drawing/2014/main" id="{10561061-C06F-4933-B20D-33A0107EF5FC}"/>
              </a:ext>
            </a:extLst>
          </p:cNvPr>
          <p:cNvSpPr txBox="1"/>
          <p:nvPr/>
        </p:nvSpPr>
        <p:spPr>
          <a:xfrm>
            <a:off x="8604377" y="5717107"/>
            <a:ext cx="1963446" cy="307777"/>
          </a:xfrm>
          <a:prstGeom prst="rect">
            <a:avLst/>
          </a:prstGeom>
          <a:noFill/>
        </p:spPr>
        <p:txBody>
          <a:bodyPr wrap="square" rtlCol="0">
            <a:spAutoFit/>
          </a:bodyPr>
          <a:lstStyle/>
          <a:p>
            <a:pPr algn="ctr"/>
            <a:r>
              <a:rPr lang="en-US" sz="1400"/>
              <a:t>TB screening</a:t>
            </a:r>
          </a:p>
        </p:txBody>
      </p:sp>
      <p:cxnSp>
        <p:nvCxnSpPr>
          <p:cNvPr id="32" name="Straight Connector 31">
            <a:extLst>
              <a:ext uri="{FF2B5EF4-FFF2-40B4-BE49-F238E27FC236}">
                <a16:creationId xmlns:a16="http://schemas.microsoft.com/office/drawing/2014/main" id="{CA81B714-2D40-4734-844B-E996F1ED8353}"/>
              </a:ext>
            </a:extLst>
          </p:cNvPr>
          <p:cNvCxnSpPr>
            <a:cxnSpLocks/>
          </p:cNvCxnSpPr>
          <p:nvPr/>
        </p:nvCxnSpPr>
        <p:spPr>
          <a:xfrm>
            <a:off x="855495" y="4382439"/>
            <a:ext cx="10476724"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B4B985E-162B-49E9-A3F0-A81F56C68C9A}"/>
              </a:ext>
            </a:extLst>
          </p:cNvPr>
          <p:cNvCxnSpPr>
            <a:cxnSpLocks/>
          </p:cNvCxnSpPr>
          <p:nvPr/>
        </p:nvCxnSpPr>
        <p:spPr>
          <a:xfrm flipH="1">
            <a:off x="8719727" y="1206230"/>
            <a:ext cx="1" cy="2512620"/>
          </a:xfrm>
          <a:prstGeom prst="line">
            <a:avLst/>
          </a:prstGeom>
          <a:ln w="19050">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DB1D90BF-0EFF-4403-84FD-BEDBF3907528}"/>
              </a:ext>
            </a:extLst>
          </p:cNvPr>
          <p:cNvCxnSpPr>
            <a:cxnSpLocks/>
          </p:cNvCxnSpPr>
          <p:nvPr/>
        </p:nvCxnSpPr>
        <p:spPr>
          <a:xfrm>
            <a:off x="8719727" y="1214495"/>
            <a:ext cx="329184"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A50C0F12-2E79-4C5F-AE96-06232C704A24}"/>
              </a:ext>
            </a:extLst>
          </p:cNvPr>
          <p:cNvSpPr/>
          <p:nvPr/>
        </p:nvSpPr>
        <p:spPr>
          <a:xfrm>
            <a:off x="2144416" y="4708401"/>
            <a:ext cx="914400" cy="91440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583101B-6D78-4736-92A0-A123EB3BB524}"/>
              </a:ext>
            </a:extLst>
          </p:cNvPr>
          <p:cNvSpPr/>
          <p:nvPr/>
        </p:nvSpPr>
        <p:spPr>
          <a:xfrm>
            <a:off x="3890537" y="4708401"/>
            <a:ext cx="914400" cy="91440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D7C3C8F-1AC8-49ED-A35A-87861D64C5FD}"/>
              </a:ext>
            </a:extLst>
          </p:cNvPr>
          <p:cNvSpPr/>
          <p:nvPr/>
        </p:nvSpPr>
        <p:spPr>
          <a:xfrm>
            <a:off x="5636658" y="4708401"/>
            <a:ext cx="914400" cy="91440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C80F6BB-F4F7-42E4-A9C6-BDC00763428C}"/>
              </a:ext>
            </a:extLst>
          </p:cNvPr>
          <p:cNvSpPr/>
          <p:nvPr/>
        </p:nvSpPr>
        <p:spPr>
          <a:xfrm>
            <a:off x="7382779" y="4708401"/>
            <a:ext cx="914400" cy="91440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07D793F-FA16-4A6C-B414-26763860334B}"/>
              </a:ext>
            </a:extLst>
          </p:cNvPr>
          <p:cNvSpPr/>
          <p:nvPr/>
        </p:nvSpPr>
        <p:spPr>
          <a:xfrm>
            <a:off x="9128900" y="4708401"/>
            <a:ext cx="914400" cy="91440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DD70E0F-C74D-4171-BB03-77A8BBC5D7F4}"/>
              </a:ext>
            </a:extLst>
          </p:cNvPr>
          <p:cNvSpPr/>
          <p:nvPr/>
        </p:nvSpPr>
        <p:spPr>
          <a:xfrm>
            <a:off x="10875019" y="4708401"/>
            <a:ext cx="914400" cy="91440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6500589-5EB7-4681-A6A7-8C302470C251}"/>
              </a:ext>
            </a:extLst>
          </p:cNvPr>
          <p:cNvSpPr/>
          <p:nvPr/>
        </p:nvSpPr>
        <p:spPr>
          <a:xfrm>
            <a:off x="2124738" y="1994130"/>
            <a:ext cx="914400" cy="91440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6C34D7D-0220-4CDC-A4C9-AF77908FA42C}"/>
              </a:ext>
            </a:extLst>
          </p:cNvPr>
          <p:cNvSpPr/>
          <p:nvPr/>
        </p:nvSpPr>
        <p:spPr>
          <a:xfrm>
            <a:off x="2115645" y="3211635"/>
            <a:ext cx="914400" cy="91440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3AB910B-FA7A-4BB6-A6CE-3063A66D8740}"/>
              </a:ext>
            </a:extLst>
          </p:cNvPr>
          <p:cNvSpPr/>
          <p:nvPr/>
        </p:nvSpPr>
        <p:spPr>
          <a:xfrm>
            <a:off x="9082810" y="749030"/>
            <a:ext cx="914400" cy="91440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C55533A-3057-47ED-BA83-493FBABCBF87}"/>
              </a:ext>
            </a:extLst>
          </p:cNvPr>
          <p:cNvSpPr/>
          <p:nvPr/>
        </p:nvSpPr>
        <p:spPr>
          <a:xfrm>
            <a:off x="9082810" y="1994654"/>
            <a:ext cx="914400" cy="91440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EF19E04-F546-41F2-A724-7C7636E1D5B6}"/>
              </a:ext>
            </a:extLst>
          </p:cNvPr>
          <p:cNvSpPr/>
          <p:nvPr/>
        </p:nvSpPr>
        <p:spPr>
          <a:xfrm>
            <a:off x="9082810" y="3240277"/>
            <a:ext cx="914400" cy="91440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135FE56C-734D-4857-8E6A-033240B21160}"/>
              </a:ext>
            </a:extLst>
          </p:cNvPr>
          <p:cNvCxnSpPr>
            <a:cxnSpLocks/>
          </p:cNvCxnSpPr>
          <p:nvPr/>
        </p:nvCxnSpPr>
        <p:spPr>
          <a:xfrm>
            <a:off x="855495" y="4374358"/>
            <a:ext cx="0" cy="325962"/>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A3E2510-336F-4977-9400-2D252C3F8B27}"/>
              </a:ext>
            </a:extLst>
          </p:cNvPr>
          <p:cNvCxnSpPr>
            <a:cxnSpLocks/>
          </p:cNvCxnSpPr>
          <p:nvPr/>
        </p:nvCxnSpPr>
        <p:spPr>
          <a:xfrm>
            <a:off x="11332219" y="4374358"/>
            <a:ext cx="0" cy="325962"/>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AF51D8E-DBE6-40CB-8406-27E6FFAC6E57}"/>
              </a:ext>
            </a:extLst>
          </p:cNvPr>
          <p:cNvCxnSpPr>
            <a:cxnSpLocks/>
          </p:cNvCxnSpPr>
          <p:nvPr/>
        </p:nvCxnSpPr>
        <p:spPr>
          <a:xfrm>
            <a:off x="9586100" y="4374358"/>
            <a:ext cx="0" cy="325962"/>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23A344E-A956-4697-B67D-EE5495FA297D}"/>
              </a:ext>
            </a:extLst>
          </p:cNvPr>
          <p:cNvCxnSpPr>
            <a:cxnSpLocks/>
          </p:cNvCxnSpPr>
          <p:nvPr/>
        </p:nvCxnSpPr>
        <p:spPr>
          <a:xfrm>
            <a:off x="7839979" y="4374358"/>
            <a:ext cx="0" cy="325962"/>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01D69B0-BFE3-4567-8FF9-44BBE98F9A54}"/>
              </a:ext>
            </a:extLst>
          </p:cNvPr>
          <p:cNvCxnSpPr>
            <a:cxnSpLocks/>
          </p:cNvCxnSpPr>
          <p:nvPr/>
        </p:nvCxnSpPr>
        <p:spPr>
          <a:xfrm>
            <a:off x="6093858" y="4374358"/>
            <a:ext cx="0" cy="325962"/>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C961421-2A89-4767-A9E6-43D0996F11A1}"/>
              </a:ext>
            </a:extLst>
          </p:cNvPr>
          <p:cNvCxnSpPr>
            <a:cxnSpLocks/>
          </p:cNvCxnSpPr>
          <p:nvPr/>
        </p:nvCxnSpPr>
        <p:spPr>
          <a:xfrm>
            <a:off x="4347737" y="4374358"/>
            <a:ext cx="0" cy="325962"/>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A2F0E5B-E178-445F-89BE-7072BE0F4503}"/>
              </a:ext>
            </a:extLst>
          </p:cNvPr>
          <p:cNvCxnSpPr>
            <a:cxnSpLocks/>
          </p:cNvCxnSpPr>
          <p:nvPr/>
        </p:nvCxnSpPr>
        <p:spPr>
          <a:xfrm>
            <a:off x="2601616" y="4374358"/>
            <a:ext cx="0" cy="325962"/>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62520E0C-0CBD-4F64-802A-3B5267830809}"/>
              </a:ext>
            </a:extLst>
          </p:cNvPr>
          <p:cNvSpPr/>
          <p:nvPr/>
        </p:nvSpPr>
        <p:spPr>
          <a:xfrm>
            <a:off x="5483715" y="1281029"/>
            <a:ext cx="1188720" cy="1188720"/>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Registration</a:t>
            </a:r>
          </a:p>
        </p:txBody>
      </p:sp>
      <p:sp>
        <p:nvSpPr>
          <p:cNvPr id="71" name="Oval 70">
            <a:extLst>
              <a:ext uri="{FF2B5EF4-FFF2-40B4-BE49-F238E27FC236}">
                <a16:creationId xmlns:a16="http://schemas.microsoft.com/office/drawing/2014/main" id="{D29E0667-429C-4751-8CAD-3394DFFFED6C}"/>
              </a:ext>
            </a:extLst>
          </p:cNvPr>
          <p:cNvSpPr/>
          <p:nvPr/>
        </p:nvSpPr>
        <p:spPr>
          <a:xfrm>
            <a:off x="5529435" y="1326749"/>
            <a:ext cx="1097280" cy="1097280"/>
          </a:xfrm>
          <a:prstGeom prst="ellipse">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Registration</a:t>
            </a:r>
          </a:p>
        </p:txBody>
      </p:sp>
      <p:sp>
        <p:nvSpPr>
          <p:cNvPr id="72" name="TextBox 71">
            <a:extLst>
              <a:ext uri="{FF2B5EF4-FFF2-40B4-BE49-F238E27FC236}">
                <a16:creationId xmlns:a16="http://schemas.microsoft.com/office/drawing/2014/main" id="{A533DA69-5661-4C73-9F95-E8CC701AC468}"/>
              </a:ext>
            </a:extLst>
          </p:cNvPr>
          <p:cNvSpPr txBox="1"/>
          <p:nvPr/>
        </p:nvSpPr>
        <p:spPr>
          <a:xfrm>
            <a:off x="5296855" y="1724712"/>
            <a:ext cx="1586504" cy="307777"/>
          </a:xfrm>
          <a:prstGeom prst="rect">
            <a:avLst/>
          </a:prstGeom>
          <a:noFill/>
        </p:spPr>
        <p:txBody>
          <a:bodyPr wrap="square" rtlCol="0">
            <a:spAutoFit/>
          </a:bodyPr>
          <a:lstStyle/>
          <a:p>
            <a:pPr algn="ctr"/>
            <a:r>
              <a:rPr lang="en-US" sz="1400" b="1" dirty="0">
                <a:solidFill>
                  <a:schemeClr val="tx2"/>
                </a:solidFill>
                <a:latin typeface="Arial Narrow" panose="020B0606020202030204" pitchFamily="34" charset="0"/>
              </a:rPr>
              <a:t>ENROLLMENT</a:t>
            </a:r>
          </a:p>
        </p:txBody>
      </p:sp>
      <p:sp>
        <p:nvSpPr>
          <p:cNvPr id="73" name="Oval 72">
            <a:extLst>
              <a:ext uri="{FF2B5EF4-FFF2-40B4-BE49-F238E27FC236}">
                <a16:creationId xmlns:a16="http://schemas.microsoft.com/office/drawing/2014/main" id="{424C72C4-50FC-48A5-9FA2-561AAAB1C3ED}"/>
              </a:ext>
            </a:extLst>
          </p:cNvPr>
          <p:cNvSpPr/>
          <p:nvPr/>
        </p:nvSpPr>
        <p:spPr>
          <a:xfrm>
            <a:off x="5541174" y="2888694"/>
            <a:ext cx="1097280" cy="1097280"/>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Registration</a:t>
            </a:r>
          </a:p>
        </p:txBody>
      </p:sp>
      <p:sp>
        <p:nvSpPr>
          <p:cNvPr id="74" name="Oval 73">
            <a:extLst>
              <a:ext uri="{FF2B5EF4-FFF2-40B4-BE49-F238E27FC236}">
                <a16:creationId xmlns:a16="http://schemas.microsoft.com/office/drawing/2014/main" id="{E8F1A3CF-1059-4769-B4A4-92563FBDF408}"/>
              </a:ext>
            </a:extLst>
          </p:cNvPr>
          <p:cNvSpPr/>
          <p:nvPr/>
        </p:nvSpPr>
        <p:spPr>
          <a:xfrm>
            <a:off x="5586894" y="2934414"/>
            <a:ext cx="1005840" cy="1005840"/>
          </a:xfrm>
          <a:prstGeom prst="ellipse">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Registration</a:t>
            </a:r>
          </a:p>
        </p:txBody>
      </p:sp>
      <p:sp>
        <p:nvSpPr>
          <p:cNvPr id="75" name="TextBox 74">
            <a:extLst>
              <a:ext uri="{FF2B5EF4-FFF2-40B4-BE49-F238E27FC236}">
                <a16:creationId xmlns:a16="http://schemas.microsoft.com/office/drawing/2014/main" id="{1EB0B453-CD1F-42A0-9629-2708D73509B4}"/>
              </a:ext>
            </a:extLst>
          </p:cNvPr>
          <p:cNvSpPr txBox="1"/>
          <p:nvPr/>
        </p:nvSpPr>
        <p:spPr>
          <a:xfrm>
            <a:off x="5296562" y="3283446"/>
            <a:ext cx="1586504" cy="307777"/>
          </a:xfrm>
          <a:prstGeom prst="rect">
            <a:avLst/>
          </a:prstGeom>
          <a:noFill/>
          <a:ln>
            <a:noFill/>
          </a:ln>
        </p:spPr>
        <p:txBody>
          <a:bodyPr wrap="square" rtlCol="0">
            <a:spAutoFit/>
          </a:bodyPr>
          <a:lstStyle/>
          <a:p>
            <a:pPr algn="ctr"/>
            <a:r>
              <a:rPr lang="en-US" sz="1400" b="1" dirty="0">
                <a:solidFill>
                  <a:schemeClr val="tx2"/>
                </a:solidFill>
                <a:latin typeface="Arial Narrow" panose="020B0606020202030204" pitchFamily="34" charset="0"/>
              </a:rPr>
              <a:t>ALL CLIENTS</a:t>
            </a:r>
          </a:p>
        </p:txBody>
      </p:sp>
      <p:sp>
        <p:nvSpPr>
          <p:cNvPr id="76" name="Oval 75">
            <a:extLst>
              <a:ext uri="{FF2B5EF4-FFF2-40B4-BE49-F238E27FC236}">
                <a16:creationId xmlns:a16="http://schemas.microsoft.com/office/drawing/2014/main" id="{F71EA61D-334C-4D53-A1EB-2A309E2E04A7}"/>
              </a:ext>
            </a:extLst>
          </p:cNvPr>
          <p:cNvSpPr/>
          <p:nvPr/>
        </p:nvSpPr>
        <p:spPr>
          <a:xfrm>
            <a:off x="6928533" y="2888694"/>
            <a:ext cx="1097280" cy="1097280"/>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Registration</a:t>
            </a:r>
          </a:p>
        </p:txBody>
      </p:sp>
      <p:sp>
        <p:nvSpPr>
          <p:cNvPr id="77" name="Oval 76">
            <a:extLst>
              <a:ext uri="{FF2B5EF4-FFF2-40B4-BE49-F238E27FC236}">
                <a16:creationId xmlns:a16="http://schemas.microsoft.com/office/drawing/2014/main" id="{33FC4B1A-F3E4-4C3C-A952-9793D19B7BBC}"/>
              </a:ext>
            </a:extLst>
          </p:cNvPr>
          <p:cNvSpPr/>
          <p:nvPr/>
        </p:nvSpPr>
        <p:spPr>
          <a:xfrm>
            <a:off x="6974253" y="2934414"/>
            <a:ext cx="1005840" cy="1005840"/>
          </a:xfrm>
          <a:prstGeom prst="ellipse">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Registration</a:t>
            </a:r>
          </a:p>
        </p:txBody>
      </p:sp>
      <p:sp>
        <p:nvSpPr>
          <p:cNvPr id="78" name="TextBox 77">
            <a:extLst>
              <a:ext uri="{FF2B5EF4-FFF2-40B4-BE49-F238E27FC236}">
                <a16:creationId xmlns:a16="http://schemas.microsoft.com/office/drawing/2014/main" id="{3C11719B-1731-4F2A-B1B3-A3C9A762CE64}"/>
              </a:ext>
            </a:extLst>
          </p:cNvPr>
          <p:cNvSpPr txBox="1"/>
          <p:nvPr/>
        </p:nvSpPr>
        <p:spPr>
          <a:xfrm>
            <a:off x="7150914" y="3283446"/>
            <a:ext cx="686517" cy="307777"/>
          </a:xfrm>
          <a:prstGeom prst="rect">
            <a:avLst/>
          </a:prstGeom>
          <a:noFill/>
          <a:ln>
            <a:noFill/>
          </a:ln>
        </p:spPr>
        <p:txBody>
          <a:bodyPr wrap="square" rtlCol="0">
            <a:spAutoFit/>
          </a:bodyPr>
          <a:lstStyle/>
          <a:p>
            <a:pPr algn="ctr"/>
            <a:r>
              <a:rPr lang="en-US" sz="1400" b="1" dirty="0">
                <a:solidFill>
                  <a:schemeClr val="tx2"/>
                </a:solidFill>
                <a:latin typeface="Arial Narrow" panose="020B0606020202030204" pitchFamily="34" charset="0"/>
              </a:rPr>
              <a:t>HIV -</a:t>
            </a:r>
          </a:p>
        </p:txBody>
      </p:sp>
      <p:sp>
        <p:nvSpPr>
          <p:cNvPr id="79" name="Oval 78">
            <a:extLst>
              <a:ext uri="{FF2B5EF4-FFF2-40B4-BE49-F238E27FC236}">
                <a16:creationId xmlns:a16="http://schemas.microsoft.com/office/drawing/2014/main" id="{9FA92D9F-1891-4ABC-8678-BF648DBFB0EC}"/>
              </a:ext>
            </a:extLst>
          </p:cNvPr>
          <p:cNvSpPr/>
          <p:nvPr/>
        </p:nvSpPr>
        <p:spPr>
          <a:xfrm>
            <a:off x="4006343" y="2888694"/>
            <a:ext cx="1097280" cy="1097280"/>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Registration</a:t>
            </a:r>
          </a:p>
        </p:txBody>
      </p:sp>
      <p:sp>
        <p:nvSpPr>
          <p:cNvPr id="80" name="Oval 79">
            <a:extLst>
              <a:ext uri="{FF2B5EF4-FFF2-40B4-BE49-F238E27FC236}">
                <a16:creationId xmlns:a16="http://schemas.microsoft.com/office/drawing/2014/main" id="{1C30F963-B1F2-4E89-9EEA-C29CDFEBEE2F}"/>
              </a:ext>
            </a:extLst>
          </p:cNvPr>
          <p:cNvSpPr/>
          <p:nvPr/>
        </p:nvSpPr>
        <p:spPr>
          <a:xfrm>
            <a:off x="4052063" y="2934414"/>
            <a:ext cx="1005840" cy="1005840"/>
          </a:xfrm>
          <a:prstGeom prst="ellipse">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Registration</a:t>
            </a:r>
          </a:p>
        </p:txBody>
      </p:sp>
      <p:sp>
        <p:nvSpPr>
          <p:cNvPr id="81" name="TextBox 80">
            <a:extLst>
              <a:ext uri="{FF2B5EF4-FFF2-40B4-BE49-F238E27FC236}">
                <a16:creationId xmlns:a16="http://schemas.microsoft.com/office/drawing/2014/main" id="{642F7B58-43DA-47ED-9118-D6D23C6BC64E}"/>
              </a:ext>
            </a:extLst>
          </p:cNvPr>
          <p:cNvSpPr txBox="1"/>
          <p:nvPr/>
        </p:nvSpPr>
        <p:spPr>
          <a:xfrm>
            <a:off x="4124271" y="3273377"/>
            <a:ext cx="882212" cy="307777"/>
          </a:xfrm>
          <a:prstGeom prst="rect">
            <a:avLst/>
          </a:prstGeom>
          <a:noFill/>
          <a:ln>
            <a:noFill/>
          </a:ln>
        </p:spPr>
        <p:txBody>
          <a:bodyPr wrap="square" rtlCol="0">
            <a:spAutoFit/>
          </a:bodyPr>
          <a:lstStyle/>
          <a:p>
            <a:pPr algn="ctr"/>
            <a:r>
              <a:rPr lang="en-US" sz="1400" b="1" dirty="0">
                <a:solidFill>
                  <a:schemeClr val="tx2"/>
                </a:solidFill>
                <a:latin typeface="Arial Narrow" panose="020B0606020202030204" pitchFamily="34" charset="0"/>
              </a:rPr>
              <a:t>HIV +</a:t>
            </a:r>
          </a:p>
        </p:txBody>
      </p:sp>
      <p:pic>
        <p:nvPicPr>
          <p:cNvPr id="83" name="Picture 82">
            <a:extLst>
              <a:ext uri="{FF2B5EF4-FFF2-40B4-BE49-F238E27FC236}">
                <a16:creationId xmlns:a16="http://schemas.microsoft.com/office/drawing/2014/main" id="{F07810CC-629D-4968-B449-14A1CC2D53F6}"/>
              </a:ext>
            </a:extLst>
          </p:cNvPr>
          <p:cNvPicPr>
            <a:picLocks noChangeAspect="1"/>
          </p:cNvPicPr>
          <p:nvPr/>
        </p:nvPicPr>
        <p:blipFill>
          <a:blip r:embed="rId5">
            <a:duotone>
              <a:schemeClr val="accent1">
                <a:shade val="45000"/>
                <a:satMod val="135000"/>
              </a:schemeClr>
              <a:prstClr val="white"/>
            </a:duotone>
          </a:blip>
          <a:stretch>
            <a:fillRect/>
          </a:stretch>
        </p:blipFill>
        <p:spPr>
          <a:xfrm>
            <a:off x="2204110" y="4763197"/>
            <a:ext cx="795011" cy="793208"/>
          </a:xfrm>
          <a:prstGeom prst="rect">
            <a:avLst/>
          </a:prstGeom>
        </p:spPr>
      </p:pic>
      <p:cxnSp>
        <p:nvCxnSpPr>
          <p:cNvPr id="85" name="Straight Arrow Connector 84">
            <a:extLst>
              <a:ext uri="{FF2B5EF4-FFF2-40B4-BE49-F238E27FC236}">
                <a16:creationId xmlns:a16="http://schemas.microsoft.com/office/drawing/2014/main" id="{600F6744-8E66-4EFB-AF7B-7B11B4F9EC88}"/>
              </a:ext>
            </a:extLst>
          </p:cNvPr>
          <p:cNvCxnSpPr>
            <a:cxnSpLocks/>
          </p:cNvCxnSpPr>
          <p:nvPr/>
        </p:nvCxnSpPr>
        <p:spPr>
          <a:xfrm>
            <a:off x="8719727" y="2451854"/>
            <a:ext cx="329184"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DEB8553-6250-4380-A98B-F18CCE7D9496}"/>
              </a:ext>
            </a:extLst>
          </p:cNvPr>
          <p:cNvCxnSpPr>
            <a:cxnSpLocks/>
          </p:cNvCxnSpPr>
          <p:nvPr/>
        </p:nvCxnSpPr>
        <p:spPr>
          <a:xfrm>
            <a:off x="8719727" y="3711263"/>
            <a:ext cx="329184"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3E94A301-3B27-4CF2-B863-F0F10986E748}"/>
              </a:ext>
            </a:extLst>
          </p:cNvPr>
          <p:cNvCxnSpPr>
            <a:cxnSpLocks/>
          </p:cNvCxnSpPr>
          <p:nvPr/>
        </p:nvCxnSpPr>
        <p:spPr>
          <a:xfrm>
            <a:off x="6089814" y="2562732"/>
            <a:ext cx="0" cy="325962"/>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78F3CAD-8996-4B55-9826-7D4188D271A8}"/>
              </a:ext>
            </a:extLst>
          </p:cNvPr>
          <p:cNvCxnSpPr>
            <a:cxnSpLocks/>
          </p:cNvCxnSpPr>
          <p:nvPr/>
        </p:nvCxnSpPr>
        <p:spPr>
          <a:xfrm>
            <a:off x="7475028" y="2551454"/>
            <a:ext cx="0" cy="325962"/>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7638390D-75E6-4C48-B488-5D64E66CFB99}"/>
              </a:ext>
            </a:extLst>
          </p:cNvPr>
          <p:cNvCxnSpPr>
            <a:cxnSpLocks/>
          </p:cNvCxnSpPr>
          <p:nvPr/>
        </p:nvCxnSpPr>
        <p:spPr>
          <a:xfrm>
            <a:off x="4552838" y="2551454"/>
            <a:ext cx="0" cy="325962"/>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D2A3B52-3435-4448-AB31-232AA0977920}"/>
              </a:ext>
            </a:extLst>
          </p:cNvPr>
          <p:cNvCxnSpPr>
            <a:cxnSpLocks/>
          </p:cNvCxnSpPr>
          <p:nvPr/>
        </p:nvCxnSpPr>
        <p:spPr>
          <a:xfrm>
            <a:off x="4556781" y="2556047"/>
            <a:ext cx="2918247"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C4C0F92-EF04-4F60-93EB-714703DD3AAB}"/>
              </a:ext>
            </a:extLst>
          </p:cNvPr>
          <p:cNvCxnSpPr>
            <a:cxnSpLocks/>
          </p:cNvCxnSpPr>
          <p:nvPr/>
        </p:nvCxnSpPr>
        <p:spPr>
          <a:xfrm>
            <a:off x="6090234" y="2478071"/>
            <a:ext cx="0" cy="169321"/>
          </a:xfrm>
          <a:prstGeom prst="line">
            <a:avLst/>
          </a:prstGeom>
          <a:ln w="19050">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cxnSp>
        <p:nvCxnSpPr>
          <p:cNvPr id="101" name="Straight Connector 100">
            <a:extLst>
              <a:ext uri="{FF2B5EF4-FFF2-40B4-BE49-F238E27FC236}">
                <a16:creationId xmlns:a16="http://schemas.microsoft.com/office/drawing/2014/main" id="{B21D877A-53DE-4E32-B9A8-734B413E5FF0}"/>
              </a:ext>
            </a:extLst>
          </p:cNvPr>
          <p:cNvCxnSpPr>
            <a:cxnSpLocks/>
            <a:stCxn id="73" idx="4"/>
          </p:cNvCxnSpPr>
          <p:nvPr/>
        </p:nvCxnSpPr>
        <p:spPr>
          <a:xfrm>
            <a:off x="6089814" y="3985974"/>
            <a:ext cx="2536" cy="396465"/>
          </a:xfrm>
          <a:prstGeom prst="line">
            <a:avLst/>
          </a:prstGeom>
          <a:ln w="19050">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cxnSp>
        <p:nvCxnSpPr>
          <p:cNvPr id="121" name="Straight Connector 120">
            <a:extLst>
              <a:ext uri="{FF2B5EF4-FFF2-40B4-BE49-F238E27FC236}">
                <a16:creationId xmlns:a16="http://schemas.microsoft.com/office/drawing/2014/main" id="{368ACCCF-6B1F-46F4-A900-477A0F9BE556}"/>
              </a:ext>
            </a:extLst>
          </p:cNvPr>
          <p:cNvCxnSpPr>
            <a:cxnSpLocks/>
          </p:cNvCxnSpPr>
          <p:nvPr/>
        </p:nvCxnSpPr>
        <p:spPr>
          <a:xfrm>
            <a:off x="8025813" y="3437334"/>
            <a:ext cx="684821" cy="9633"/>
          </a:xfrm>
          <a:prstGeom prst="line">
            <a:avLst/>
          </a:prstGeom>
          <a:ln w="19050">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cxnSp>
        <p:nvCxnSpPr>
          <p:cNvPr id="122" name="Straight Arrow Connector 121">
            <a:extLst>
              <a:ext uri="{FF2B5EF4-FFF2-40B4-BE49-F238E27FC236}">
                <a16:creationId xmlns:a16="http://schemas.microsoft.com/office/drawing/2014/main" id="{669221FD-96B6-4F23-90C1-5D33252E6615}"/>
              </a:ext>
            </a:extLst>
          </p:cNvPr>
          <p:cNvCxnSpPr>
            <a:cxnSpLocks/>
          </p:cNvCxnSpPr>
          <p:nvPr/>
        </p:nvCxnSpPr>
        <p:spPr>
          <a:xfrm flipH="1">
            <a:off x="3039138" y="3711263"/>
            <a:ext cx="329184"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05C8D33A-31A7-48CC-9DC2-1B3C60EF57F0}"/>
              </a:ext>
            </a:extLst>
          </p:cNvPr>
          <p:cNvCxnSpPr>
            <a:cxnSpLocks/>
          </p:cNvCxnSpPr>
          <p:nvPr/>
        </p:nvCxnSpPr>
        <p:spPr>
          <a:xfrm flipH="1">
            <a:off x="3030045" y="2474346"/>
            <a:ext cx="329184"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76D6372-D826-4B83-AEB1-BB3225AC4E1C}"/>
              </a:ext>
            </a:extLst>
          </p:cNvPr>
          <p:cNvCxnSpPr>
            <a:cxnSpLocks/>
          </p:cNvCxnSpPr>
          <p:nvPr/>
        </p:nvCxnSpPr>
        <p:spPr>
          <a:xfrm>
            <a:off x="3359229" y="2465113"/>
            <a:ext cx="0" cy="1246150"/>
          </a:xfrm>
          <a:prstGeom prst="line">
            <a:avLst/>
          </a:prstGeom>
          <a:ln w="19050">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cxnSp>
        <p:nvCxnSpPr>
          <p:cNvPr id="128" name="Straight Connector 127">
            <a:extLst>
              <a:ext uri="{FF2B5EF4-FFF2-40B4-BE49-F238E27FC236}">
                <a16:creationId xmlns:a16="http://schemas.microsoft.com/office/drawing/2014/main" id="{1F2A44EE-535F-402B-A8EC-5490A4ABE48C}"/>
              </a:ext>
            </a:extLst>
          </p:cNvPr>
          <p:cNvCxnSpPr>
            <a:cxnSpLocks/>
          </p:cNvCxnSpPr>
          <p:nvPr/>
        </p:nvCxnSpPr>
        <p:spPr>
          <a:xfrm flipH="1">
            <a:off x="3367242" y="3442150"/>
            <a:ext cx="639101"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0" name="Picture 129">
            <a:extLst>
              <a:ext uri="{FF2B5EF4-FFF2-40B4-BE49-F238E27FC236}">
                <a16:creationId xmlns:a16="http://schemas.microsoft.com/office/drawing/2014/main" id="{56962146-5EB2-41DA-B6CC-724DF9861C26}"/>
              </a:ext>
            </a:extLst>
          </p:cNvPr>
          <p:cNvPicPr>
            <a:picLocks noChangeAspect="1"/>
          </p:cNvPicPr>
          <p:nvPr/>
        </p:nvPicPr>
        <p:blipFill>
          <a:blip r:embed="rId6">
            <a:duotone>
              <a:schemeClr val="accent1">
                <a:shade val="45000"/>
                <a:satMod val="135000"/>
              </a:schemeClr>
              <a:prstClr val="white"/>
            </a:duotone>
          </a:blip>
          <a:stretch>
            <a:fillRect/>
          </a:stretch>
        </p:blipFill>
        <p:spPr>
          <a:xfrm>
            <a:off x="4008816" y="4805140"/>
            <a:ext cx="677841" cy="731446"/>
          </a:xfrm>
          <a:prstGeom prst="rect">
            <a:avLst/>
          </a:prstGeom>
        </p:spPr>
      </p:pic>
      <p:pic>
        <p:nvPicPr>
          <p:cNvPr id="134" name="Picture 133">
            <a:extLst>
              <a:ext uri="{FF2B5EF4-FFF2-40B4-BE49-F238E27FC236}">
                <a16:creationId xmlns:a16="http://schemas.microsoft.com/office/drawing/2014/main" id="{FC64D6F1-5754-45C4-8AD0-2CA95126A511}"/>
              </a:ext>
            </a:extLst>
          </p:cNvPr>
          <p:cNvPicPr>
            <a:picLocks noChangeAspect="1"/>
          </p:cNvPicPr>
          <p:nvPr/>
        </p:nvPicPr>
        <p:blipFill>
          <a:blip r:embed="rId7">
            <a:duotone>
              <a:schemeClr val="accent1">
                <a:shade val="45000"/>
                <a:satMod val="135000"/>
              </a:schemeClr>
              <a:prstClr val="white"/>
            </a:duotone>
          </a:blip>
          <a:stretch>
            <a:fillRect/>
          </a:stretch>
        </p:blipFill>
        <p:spPr>
          <a:xfrm>
            <a:off x="5726937" y="4805140"/>
            <a:ext cx="743140" cy="801669"/>
          </a:xfrm>
          <a:prstGeom prst="rect">
            <a:avLst/>
          </a:prstGeom>
        </p:spPr>
      </p:pic>
      <p:pic>
        <p:nvPicPr>
          <p:cNvPr id="136" name="Picture 135">
            <a:extLst>
              <a:ext uri="{FF2B5EF4-FFF2-40B4-BE49-F238E27FC236}">
                <a16:creationId xmlns:a16="http://schemas.microsoft.com/office/drawing/2014/main" id="{5771C44A-9258-4CAC-92E6-160287C3CCF5}"/>
              </a:ext>
            </a:extLst>
          </p:cNvPr>
          <p:cNvPicPr>
            <a:picLocks noChangeAspect="1"/>
          </p:cNvPicPr>
          <p:nvPr/>
        </p:nvPicPr>
        <p:blipFill>
          <a:blip r:embed="rId8">
            <a:duotone>
              <a:schemeClr val="accent1">
                <a:shade val="45000"/>
                <a:satMod val="135000"/>
              </a:schemeClr>
              <a:prstClr val="white"/>
            </a:duotone>
          </a:blip>
          <a:stretch>
            <a:fillRect/>
          </a:stretch>
        </p:blipFill>
        <p:spPr>
          <a:xfrm>
            <a:off x="7475028" y="4824444"/>
            <a:ext cx="725430" cy="689753"/>
          </a:xfrm>
          <a:prstGeom prst="rect">
            <a:avLst/>
          </a:prstGeom>
        </p:spPr>
      </p:pic>
      <p:pic>
        <p:nvPicPr>
          <p:cNvPr id="138" name="Picture 137">
            <a:extLst>
              <a:ext uri="{FF2B5EF4-FFF2-40B4-BE49-F238E27FC236}">
                <a16:creationId xmlns:a16="http://schemas.microsoft.com/office/drawing/2014/main" id="{6044E235-EB39-4993-A996-8625AF37CF32}"/>
              </a:ext>
            </a:extLst>
          </p:cNvPr>
          <p:cNvPicPr>
            <a:picLocks noChangeAspect="1"/>
          </p:cNvPicPr>
          <p:nvPr/>
        </p:nvPicPr>
        <p:blipFill>
          <a:blip r:embed="rId9">
            <a:duotone>
              <a:schemeClr val="accent1">
                <a:shade val="45000"/>
                <a:satMod val="135000"/>
              </a:schemeClr>
              <a:prstClr val="white"/>
            </a:duotone>
          </a:blip>
          <a:stretch>
            <a:fillRect/>
          </a:stretch>
        </p:blipFill>
        <p:spPr>
          <a:xfrm>
            <a:off x="9205828" y="4857479"/>
            <a:ext cx="760543" cy="667860"/>
          </a:xfrm>
          <a:prstGeom prst="rect">
            <a:avLst/>
          </a:prstGeom>
        </p:spPr>
      </p:pic>
      <p:pic>
        <p:nvPicPr>
          <p:cNvPr id="140" name="Picture 139">
            <a:extLst>
              <a:ext uri="{FF2B5EF4-FFF2-40B4-BE49-F238E27FC236}">
                <a16:creationId xmlns:a16="http://schemas.microsoft.com/office/drawing/2014/main" id="{9EAE5AD6-756E-4AA1-9B4D-CEC476C37731}"/>
              </a:ext>
            </a:extLst>
          </p:cNvPr>
          <p:cNvPicPr>
            <a:picLocks noChangeAspect="1"/>
          </p:cNvPicPr>
          <p:nvPr/>
        </p:nvPicPr>
        <p:blipFill>
          <a:blip r:embed="rId10">
            <a:duotone>
              <a:schemeClr val="accent1">
                <a:shade val="45000"/>
                <a:satMod val="135000"/>
              </a:schemeClr>
              <a:prstClr val="white"/>
            </a:duotone>
          </a:blip>
          <a:stretch>
            <a:fillRect/>
          </a:stretch>
        </p:blipFill>
        <p:spPr>
          <a:xfrm>
            <a:off x="11017861" y="4886961"/>
            <a:ext cx="669643" cy="586115"/>
          </a:xfrm>
          <a:prstGeom prst="rect">
            <a:avLst/>
          </a:prstGeom>
        </p:spPr>
      </p:pic>
      <p:pic>
        <p:nvPicPr>
          <p:cNvPr id="142" name="Picture 141">
            <a:extLst>
              <a:ext uri="{FF2B5EF4-FFF2-40B4-BE49-F238E27FC236}">
                <a16:creationId xmlns:a16="http://schemas.microsoft.com/office/drawing/2014/main" id="{53557AC0-6972-4EDE-AC69-78F42527A851}"/>
              </a:ext>
            </a:extLst>
          </p:cNvPr>
          <p:cNvPicPr>
            <a:picLocks noChangeAspect="1"/>
          </p:cNvPicPr>
          <p:nvPr/>
        </p:nvPicPr>
        <p:blipFill>
          <a:blip r:embed="rId11">
            <a:duotone>
              <a:schemeClr val="accent1">
                <a:shade val="45000"/>
                <a:satMod val="135000"/>
              </a:schemeClr>
              <a:prstClr val="white"/>
            </a:duotone>
          </a:blip>
          <a:stretch>
            <a:fillRect/>
          </a:stretch>
        </p:blipFill>
        <p:spPr>
          <a:xfrm>
            <a:off x="2223636" y="3308353"/>
            <a:ext cx="700379" cy="756206"/>
          </a:xfrm>
          <a:prstGeom prst="rect">
            <a:avLst/>
          </a:prstGeom>
        </p:spPr>
      </p:pic>
      <p:pic>
        <p:nvPicPr>
          <p:cNvPr id="144" name="Picture 143">
            <a:extLst>
              <a:ext uri="{FF2B5EF4-FFF2-40B4-BE49-F238E27FC236}">
                <a16:creationId xmlns:a16="http://schemas.microsoft.com/office/drawing/2014/main" id="{EB4A732D-E760-452E-9541-5C78290EF97F}"/>
              </a:ext>
            </a:extLst>
          </p:cNvPr>
          <p:cNvPicPr>
            <a:picLocks noChangeAspect="1"/>
          </p:cNvPicPr>
          <p:nvPr/>
        </p:nvPicPr>
        <p:blipFill>
          <a:blip r:embed="rId12">
            <a:duotone>
              <a:schemeClr val="accent1">
                <a:shade val="45000"/>
                <a:satMod val="135000"/>
              </a:schemeClr>
              <a:prstClr val="white"/>
            </a:duotone>
          </a:blip>
          <a:stretch>
            <a:fillRect/>
          </a:stretch>
        </p:blipFill>
        <p:spPr>
          <a:xfrm>
            <a:off x="2271282" y="2022143"/>
            <a:ext cx="632707" cy="858373"/>
          </a:xfrm>
          <a:prstGeom prst="rect">
            <a:avLst/>
          </a:prstGeom>
        </p:spPr>
      </p:pic>
      <p:pic>
        <p:nvPicPr>
          <p:cNvPr id="146" name="Picture 145">
            <a:extLst>
              <a:ext uri="{FF2B5EF4-FFF2-40B4-BE49-F238E27FC236}">
                <a16:creationId xmlns:a16="http://schemas.microsoft.com/office/drawing/2014/main" id="{14AB6CF7-43C1-4014-91B9-A78F50F8274B}"/>
              </a:ext>
            </a:extLst>
          </p:cNvPr>
          <p:cNvPicPr>
            <a:picLocks noChangeAspect="1"/>
          </p:cNvPicPr>
          <p:nvPr/>
        </p:nvPicPr>
        <p:blipFill>
          <a:blip r:embed="rId13">
            <a:duotone>
              <a:schemeClr val="accent1">
                <a:shade val="45000"/>
                <a:satMod val="135000"/>
              </a:schemeClr>
              <a:prstClr val="white"/>
            </a:duotone>
          </a:blip>
          <a:stretch>
            <a:fillRect/>
          </a:stretch>
        </p:blipFill>
        <p:spPr>
          <a:xfrm>
            <a:off x="9218247" y="842997"/>
            <a:ext cx="646681" cy="726466"/>
          </a:xfrm>
          <a:prstGeom prst="rect">
            <a:avLst/>
          </a:prstGeom>
        </p:spPr>
      </p:pic>
      <p:pic>
        <p:nvPicPr>
          <p:cNvPr id="148" name="Picture 147">
            <a:extLst>
              <a:ext uri="{FF2B5EF4-FFF2-40B4-BE49-F238E27FC236}">
                <a16:creationId xmlns:a16="http://schemas.microsoft.com/office/drawing/2014/main" id="{AED6F3E6-C26A-4694-9E2D-D610768621ED}"/>
              </a:ext>
            </a:extLst>
          </p:cNvPr>
          <p:cNvPicPr>
            <a:picLocks noChangeAspect="1"/>
          </p:cNvPicPr>
          <p:nvPr/>
        </p:nvPicPr>
        <p:blipFill>
          <a:blip r:embed="rId14">
            <a:duotone>
              <a:schemeClr val="accent1">
                <a:shade val="45000"/>
                <a:satMod val="135000"/>
              </a:schemeClr>
              <a:prstClr val="white"/>
            </a:duotone>
          </a:blip>
          <a:stretch>
            <a:fillRect/>
          </a:stretch>
        </p:blipFill>
        <p:spPr>
          <a:xfrm>
            <a:off x="9198885" y="2109696"/>
            <a:ext cx="682249" cy="729300"/>
          </a:xfrm>
          <a:prstGeom prst="rect">
            <a:avLst/>
          </a:prstGeom>
        </p:spPr>
      </p:pic>
      <p:pic>
        <p:nvPicPr>
          <p:cNvPr id="150" name="Picture 149">
            <a:extLst>
              <a:ext uri="{FF2B5EF4-FFF2-40B4-BE49-F238E27FC236}">
                <a16:creationId xmlns:a16="http://schemas.microsoft.com/office/drawing/2014/main" id="{EF57830F-760C-48C0-9A88-349BAD2E4669}"/>
              </a:ext>
            </a:extLst>
          </p:cNvPr>
          <p:cNvPicPr>
            <a:picLocks noChangeAspect="1"/>
          </p:cNvPicPr>
          <p:nvPr/>
        </p:nvPicPr>
        <p:blipFill>
          <a:blip r:embed="rId15">
            <a:duotone>
              <a:schemeClr val="accent1">
                <a:shade val="45000"/>
                <a:satMod val="135000"/>
              </a:schemeClr>
              <a:prstClr val="white"/>
            </a:duotone>
          </a:blip>
          <a:stretch>
            <a:fillRect/>
          </a:stretch>
        </p:blipFill>
        <p:spPr>
          <a:xfrm>
            <a:off x="9170826" y="3328395"/>
            <a:ext cx="732837" cy="736030"/>
          </a:xfrm>
          <a:prstGeom prst="rect">
            <a:avLst/>
          </a:prstGeom>
        </p:spPr>
      </p:pic>
    </p:spTree>
    <p:extLst>
      <p:ext uri="{BB962C8B-B14F-4D97-AF65-F5344CB8AC3E}">
        <p14:creationId xmlns:p14="http://schemas.microsoft.com/office/powerpoint/2010/main" val="1709239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DA96-443D-47E6-BA53-38F3389C6C4E}"/>
              </a:ext>
            </a:extLst>
          </p:cNvPr>
          <p:cNvSpPr>
            <a:spLocks noGrp="1"/>
          </p:cNvSpPr>
          <p:nvPr>
            <p:ph type="title"/>
          </p:nvPr>
        </p:nvSpPr>
        <p:spPr>
          <a:xfrm>
            <a:off x="838200" y="588963"/>
            <a:ext cx="9725526" cy="800100"/>
          </a:xfrm>
        </p:spPr>
        <p:txBody>
          <a:bodyPr>
            <a:normAutofit fontScale="90000"/>
          </a:bodyPr>
          <a:lstStyle/>
          <a:p>
            <a:r>
              <a:rPr lang="en-US" dirty="0"/>
              <a:t>Reporting: Seamless transformation of individual-level data to indicators</a:t>
            </a:r>
          </a:p>
        </p:txBody>
      </p:sp>
      <p:sp>
        <p:nvSpPr>
          <p:cNvPr id="3" name="Content Placeholder 2">
            <a:extLst>
              <a:ext uri="{FF2B5EF4-FFF2-40B4-BE49-F238E27FC236}">
                <a16:creationId xmlns:a16="http://schemas.microsoft.com/office/drawing/2014/main" id="{8418A63A-E0E1-44ED-8EFB-F5D4DED30F5A}"/>
              </a:ext>
            </a:extLst>
          </p:cNvPr>
          <p:cNvSpPr>
            <a:spLocks noGrp="1"/>
          </p:cNvSpPr>
          <p:nvPr>
            <p:ph idx="1"/>
          </p:nvPr>
        </p:nvSpPr>
        <p:spPr>
          <a:xfrm>
            <a:off x="838200" y="1516791"/>
            <a:ext cx="10515600" cy="4932362"/>
          </a:xfrm>
        </p:spPr>
        <p:txBody>
          <a:bodyPr/>
          <a:lstStyle/>
          <a:p>
            <a:r>
              <a:rPr lang="en-US" sz="2200" dirty="0"/>
              <a:t>Designed to capture and report on PEPFAR MER and custom indicators</a:t>
            </a:r>
          </a:p>
          <a:p>
            <a:r>
              <a:rPr lang="en-US" sz="2200" dirty="0"/>
              <a:t>70+ precalculated indicators, aligned with standard DATIM reporting format</a:t>
            </a:r>
          </a:p>
          <a:p>
            <a:r>
              <a:rPr lang="en-US" sz="2200" dirty="0"/>
              <a:t>Flexibility to customize to meet local reporting requirements</a:t>
            </a:r>
          </a:p>
        </p:txBody>
      </p:sp>
      <p:pic>
        <p:nvPicPr>
          <p:cNvPr id="17" name="Picture 16">
            <a:extLst>
              <a:ext uri="{FF2B5EF4-FFF2-40B4-BE49-F238E27FC236}">
                <a16:creationId xmlns:a16="http://schemas.microsoft.com/office/drawing/2014/main" id="{D69F7AD1-293B-45A7-906F-7AF1B7255BBC}"/>
              </a:ext>
            </a:extLst>
          </p:cNvPr>
          <p:cNvPicPr>
            <a:picLocks noChangeAspect="1"/>
          </p:cNvPicPr>
          <p:nvPr/>
        </p:nvPicPr>
        <p:blipFill>
          <a:blip r:embed="rId3"/>
          <a:stretch>
            <a:fillRect/>
          </a:stretch>
        </p:blipFill>
        <p:spPr>
          <a:xfrm>
            <a:off x="996078" y="3154024"/>
            <a:ext cx="2808330" cy="2668242"/>
          </a:xfrm>
          <a:prstGeom prst="rect">
            <a:avLst/>
          </a:prstGeom>
          <a:effectLst>
            <a:outerShdw blurRad="50800" dist="38100" dir="8100000" algn="tr" rotWithShape="0">
              <a:prstClr val="black">
                <a:alpha val="40000"/>
              </a:prstClr>
            </a:outerShdw>
          </a:effectLst>
        </p:spPr>
      </p:pic>
      <p:pic>
        <p:nvPicPr>
          <p:cNvPr id="19" name="Picture 18">
            <a:extLst>
              <a:ext uri="{FF2B5EF4-FFF2-40B4-BE49-F238E27FC236}">
                <a16:creationId xmlns:a16="http://schemas.microsoft.com/office/drawing/2014/main" id="{AE6DF9B3-AA6C-4295-88DB-D45A18B18691}"/>
              </a:ext>
            </a:extLst>
          </p:cNvPr>
          <p:cNvPicPr>
            <a:picLocks noChangeAspect="1"/>
          </p:cNvPicPr>
          <p:nvPr/>
        </p:nvPicPr>
        <p:blipFill rotWithShape="1">
          <a:blip r:embed="rId4"/>
          <a:srcRect b="15295"/>
          <a:stretch/>
        </p:blipFill>
        <p:spPr>
          <a:xfrm>
            <a:off x="1742301" y="3428023"/>
            <a:ext cx="2808330" cy="2621179"/>
          </a:xfrm>
          <a:prstGeom prst="rect">
            <a:avLst/>
          </a:prstGeom>
          <a:effectLst>
            <a:outerShdw blurRad="50800" dist="38100" dir="8100000" algn="tr" rotWithShape="0">
              <a:prstClr val="black">
                <a:alpha val="40000"/>
              </a:prstClr>
            </a:outerShdw>
          </a:effectLst>
        </p:spPr>
      </p:pic>
      <p:pic>
        <p:nvPicPr>
          <p:cNvPr id="26" name="Picture 25">
            <a:extLst>
              <a:ext uri="{FF2B5EF4-FFF2-40B4-BE49-F238E27FC236}">
                <a16:creationId xmlns:a16="http://schemas.microsoft.com/office/drawing/2014/main" id="{B6C9713A-2DD6-435B-AD14-D7055564F59D}"/>
              </a:ext>
            </a:extLst>
          </p:cNvPr>
          <p:cNvPicPr>
            <a:picLocks noChangeAspect="1"/>
          </p:cNvPicPr>
          <p:nvPr/>
        </p:nvPicPr>
        <p:blipFill>
          <a:blip r:embed="rId5"/>
          <a:stretch>
            <a:fillRect/>
          </a:stretch>
        </p:blipFill>
        <p:spPr>
          <a:xfrm>
            <a:off x="2488524" y="3654959"/>
            <a:ext cx="2737941" cy="2559189"/>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id="{F4214E6F-D867-46F3-8425-E9F4293E39AD}"/>
              </a:ext>
            </a:extLst>
          </p:cNvPr>
          <p:cNvPicPr>
            <a:picLocks noChangeAspect="1"/>
          </p:cNvPicPr>
          <p:nvPr/>
        </p:nvPicPr>
        <p:blipFill>
          <a:blip r:embed="rId6"/>
          <a:stretch>
            <a:fillRect/>
          </a:stretch>
        </p:blipFill>
        <p:spPr>
          <a:xfrm>
            <a:off x="3164359" y="3819904"/>
            <a:ext cx="2737941" cy="2709557"/>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A4009743-DC29-4540-849B-C7CE917A06CC}"/>
              </a:ext>
            </a:extLst>
          </p:cNvPr>
          <p:cNvPicPr>
            <a:picLocks noChangeAspect="1"/>
          </p:cNvPicPr>
          <p:nvPr/>
        </p:nvPicPr>
        <p:blipFill>
          <a:blip r:embed="rId7"/>
          <a:stretch>
            <a:fillRect/>
          </a:stretch>
        </p:blipFill>
        <p:spPr>
          <a:xfrm>
            <a:off x="6406654" y="3882517"/>
            <a:ext cx="5356722" cy="2036005"/>
          </a:xfrm>
          <a:prstGeom prst="rect">
            <a:avLst/>
          </a:prstGeom>
          <a:effectLst>
            <a:outerShdw blurRad="50800" dist="38100" dir="2700000" algn="tl" rotWithShape="0">
              <a:prstClr val="black">
                <a:alpha val="40000"/>
              </a:prstClr>
            </a:outerShdw>
          </a:effectLst>
        </p:spPr>
      </p:pic>
      <p:sp>
        <p:nvSpPr>
          <p:cNvPr id="6" name="Arrow: Right 5">
            <a:extLst>
              <a:ext uri="{FF2B5EF4-FFF2-40B4-BE49-F238E27FC236}">
                <a16:creationId xmlns:a16="http://schemas.microsoft.com/office/drawing/2014/main" id="{C4041C4A-97E6-4E88-BC47-B65923B31F0F}"/>
              </a:ext>
            </a:extLst>
          </p:cNvPr>
          <p:cNvSpPr/>
          <p:nvPr/>
        </p:nvSpPr>
        <p:spPr>
          <a:xfrm>
            <a:off x="5775168" y="4573821"/>
            <a:ext cx="751310" cy="412755"/>
          </a:xfrm>
          <a:prstGeom prst="righ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718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B222C868-B199-4E61-9676-EC71297FCC2C}"/>
              </a:ext>
            </a:extLst>
          </p:cNvPr>
          <p:cNvSpPr/>
          <p:nvPr/>
        </p:nvSpPr>
        <p:spPr>
          <a:xfrm>
            <a:off x="7110657" y="1283794"/>
            <a:ext cx="4598724" cy="998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Other Supplementary Programs for Case Management</a:t>
            </a:r>
          </a:p>
        </p:txBody>
      </p:sp>
      <p:sp>
        <p:nvSpPr>
          <p:cNvPr id="82" name="Rectangle 81">
            <a:extLst>
              <a:ext uri="{FF2B5EF4-FFF2-40B4-BE49-F238E27FC236}">
                <a16:creationId xmlns:a16="http://schemas.microsoft.com/office/drawing/2014/main" id="{4BF6B10F-76D9-41FB-A3E8-65A32DC4DB90}"/>
              </a:ext>
            </a:extLst>
          </p:cNvPr>
          <p:cNvSpPr/>
          <p:nvPr/>
        </p:nvSpPr>
        <p:spPr>
          <a:xfrm>
            <a:off x="7666944" y="2673109"/>
            <a:ext cx="3486150" cy="64008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Peer Worker Program</a:t>
            </a:r>
          </a:p>
        </p:txBody>
      </p:sp>
      <p:sp>
        <p:nvSpPr>
          <p:cNvPr id="83" name="Rectangle 82">
            <a:extLst>
              <a:ext uri="{FF2B5EF4-FFF2-40B4-BE49-F238E27FC236}">
                <a16:creationId xmlns:a16="http://schemas.microsoft.com/office/drawing/2014/main" id="{0F3169A3-6D30-4E5F-AB52-EEF7B62E8ACC}"/>
              </a:ext>
            </a:extLst>
          </p:cNvPr>
          <p:cNvSpPr/>
          <p:nvPr/>
        </p:nvSpPr>
        <p:spPr>
          <a:xfrm>
            <a:off x="7666944" y="3703882"/>
            <a:ext cx="3486150" cy="64008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Hot Spot Program</a:t>
            </a:r>
          </a:p>
        </p:txBody>
      </p:sp>
      <p:sp>
        <p:nvSpPr>
          <p:cNvPr id="84" name="Rectangle 83">
            <a:extLst>
              <a:ext uri="{FF2B5EF4-FFF2-40B4-BE49-F238E27FC236}">
                <a16:creationId xmlns:a16="http://schemas.microsoft.com/office/drawing/2014/main" id="{FB198848-7C7B-4F37-A72F-E20A01E24501}"/>
              </a:ext>
            </a:extLst>
          </p:cNvPr>
          <p:cNvSpPr/>
          <p:nvPr/>
        </p:nvSpPr>
        <p:spPr>
          <a:xfrm>
            <a:off x="7666944" y="4734656"/>
            <a:ext cx="3486150" cy="64008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Index-testing Tool</a:t>
            </a:r>
          </a:p>
        </p:txBody>
      </p:sp>
      <p:pic>
        <p:nvPicPr>
          <p:cNvPr id="5" name="Picture 4" descr="Diagram&#10;&#10;Description automatically generated">
            <a:extLst>
              <a:ext uri="{FF2B5EF4-FFF2-40B4-BE49-F238E27FC236}">
                <a16:creationId xmlns:a16="http://schemas.microsoft.com/office/drawing/2014/main" id="{78C70510-9CF2-4A00-B0C2-951D76D6927B}"/>
              </a:ext>
            </a:extLst>
          </p:cNvPr>
          <p:cNvPicPr>
            <a:picLocks noChangeAspect="1"/>
          </p:cNvPicPr>
          <p:nvPr/>
        </p:nvPicPr>
        <p:blipFill>
          <a:blip r:embed="rId3"/>
          <a:stretch>
            <a:fillRect/>
          </a:stretch>
        </p:blipFill>
        <p:spPr>
          <a:xfrm>
            <a:off x="120633" y="1783105"/>
            <a:ext cx="6833620" cy="3843911"/>
          </a:xfrm>
          <a:prstGeom prst="rect">
            <a:avLst/>
          </a:prstGeom>
        </p:spPr>
      </p:pic>
      <p:sp>
        <p:nvSpPr>
          <p:cNvPr id="80" name="Rectangle 79">
            <a:extLst>
              <a:ext uri="{FF2B5EF4-FFF2-40B4-BE49-F238E27FC236}">
                <a16:creationId xmlns:a16="http://schemas.microsoft.com/office/drawing/2014/main" id="{7B513979-E96A-4B54-ADC8-2324CAE125C4}"/>
              </a:ext>
            </a:extLst>
          </p:cNvPr>
          <p:cNvSpPr/>
          <p:nvPr/>
        </p:nvSpPr>
        <p:spPr>
          <a:xfrm>
            <a:off x="1252578" y="1283794"/>
            <a:ext cx="3486150" cy="64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HIV Program</a:t>
            </a:r>
          </a:p>
        </p:txBody>
      </p:sp>
    </p:spTree>
    <p:extLst>
      <p:ext uri="{BB962C8B-B14F-4D97-AF65-F5344CB8AC3E}">
        <p14:creationId xmlns:p14="http://schemas.microsoft.com/office/powerpoint/2010/main" val="4170228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8ED3-5E86-402A-82B2-8688B0609F02}"/>
              </a:ext>
            </a:extLst>
          </p:cNvPr>
          <p:cNvSpPr>
            <a:spLocks noGrp="1"/>
          </p:cNvSpPr>
          <p:nvPr>
            <p:ph type="title"/>
          </p:nvPr>
        </p:nvSpPr>
        <p:spPr>
          <a:xfrm>
            <a:off x="717880" y="280646"/>
            <a:ext cx="6355678" cy="800039"/>
          </a:xfrm>
        </p:spPr>
        <p:txBody>
          <a:bodyPr>
            <a:normAutofit/>
          </a:bodyPr>
          <a:lstStyle/>
          <a:p>
            <a:r>
              <a:rPr lang="en-US" sz="3200" dirty="0"/>
              <a:t>Case management dashboards</a:t>
            </a:r>
          </a:p>
        </p:txBody>
      </p:sp>
      <p:sp>
        <p:nvSpPr>
          <p:cNvPr id="3" name="Content Placeholder 2">
            <a:extLst>
              <a:ext uri="{FF2B5EF4-FFF2-40B4-BE49-F238E27FC236}">
                <a16:creationId xmlns:a16="http://schemas.microsoft.com/office/drawing/2014/main" id="{30ADF678-41EF-4EE9-A238-1E1A1B83FEC2}"/>
              </a:ext>
            </a:extLst>
          </p:cNvPr>
          <p:cNvSpPr>
            <a:spLocks noGrp="1"/>
          </p:cNvSpPr>
          <p:nvPr>
            <p:ph idx="1"/>
          </p:nvPr>
        </p:nvSpPr>
        <p:spPr>
          <a:xfrm>
            <a:off x="717880" y="1156508"/>
            <a:ext cx="6152147" cy="5629300"/>
          </a:xfrm>
        </p:spPr>
        <p:txBody>
          <a:bodyPr/>
          <a:lstStyle/>
          <a:p>
            <a:pPr marL="0" indent="0">
              <a:spcBef>
                <a:spcPts val="1200"/>
              </a:spcBef>
              <a:buNone/>
            </a:pPr>
            <a:r>
              <a:rPr lang="en-US" sz="2200" dirty="0">
                <a:solidFill>
                  <a:schemeClr val="tx1"/>
                </a:solidFill>
              </a:rPr>
              <a:t>These built-in tools facilitate case management of individuals accessing HIV services, including:</a:t>
            </a:r>
          </a:p>
          <a:p>
            <a:pPr marL="285750" indent="-285750">
              <a:spcBef>
                <a:spcPts val="1200"/>
              </a:spcBef>
            </a:pPr>
            <a:r>
              <a:rPr lang="en-US" sz="2200" dirty="0">
                <a:solidFill>
                  <a:schemeClr val="tx1"/>
                </a:solidFill>
              </a:rPr>
              <a:t>Appointment scheduling </a:t>
            </a:r>
          </a:p>
          <a:p>
            <a:pPr marL="285750" indent="-285750">
              <a:spcBef>
                <a:spcPts val="1200"/>
              </a:spcBef>
            </a:pPr>
            <a:r>
              <a:rPr lang="en-US" sz="2200" dirty="0">
                <a:solidFill>
                  <a:schemeClr val="tx1"/>
                </a:solidFill>
              </a:rPr>
              <a:t>Peer worker management</a:t>
            </a:r>
          </a:p>
          <a:p>
            <a:pPr marL="285750" indent="-285750">
              <a:spcBef>
                <a:spcPts val="1200"/>
              </a:spcBef>
            </a:pPr>
            <a:r>
              <a:rPr lang="en-US" sz="2200" dirty="0">
                <a:solidFill>
                  <a:schemeClr val="tx1"/>
                </a:solidFill>
              </a:rPr>
              <a:t>Tracking of upcoming and missed appointments</a:t>
            </a:r>
          </a:p>
          <a:p>
            <a:pPr marL="285750" indent="-285750">
              <a:spcBef>
                <a:spcPts val="1200"/>
              </a:spcBef>
            </a:pPr>
            <a:r>
              <a:rPr lang="en-US" sz="2200" dirty="0">
                <a:solidFill>
                  <a:schemeClr val="tx1"/>
                </a:solidFill>
              </a:rPr>
              <a:t>Automated reports of clients who need ART </a:t>
            </a:r>
            <a:br>
              <a:rPr lang="en-US" sz="2200" dirty="0">
                <a:solidFill>
                  <a:schemeClr val="tx1"/>
                </a:solidFill>
              </a:rPr>
            </a:br>
            <a:r>
              <a:rPr lang="en-US" sz="2200" dirty="0">
                <a:solidFill>
                  <a:schemeClr val="tx1"/>
                </a:solidFill>
              </a:rPr>
              <a:t>or PrEP refills</a:t>
            </a:r>
          </a:p>
          <a:p>
            <a:pPr marL="285750" indent="-285750">
              <a:spcBef>
                <a:spcPts val="1200"/>
              </a:spcBef>
            </a:pPr>
            <a:r>
              <a:rPr lang="en-US" sz="2200" dirty="0">
                <a:solidFill>
                  <a:schemeClr val="tx1"/>
                </a:solidFill>
              </a:rPr>
              <a:t>Client reminders via SMS</a:t>
            </a:r>
          </a:p>
          <a:p>
            <a:pPr marL="285750" indent="-285750">
              <a:spcBef>
                <a:spcPts val="1200"/>
              </a:spcBef>
            </a:pPr>
            <a:r>
              <a:rPr lang="en-US" sz="2200" dirty="0">
                <a:solidFill>
                  <a:schemeClr val="tx1"/>
                </a:solidFill>
              </a:rPr>
              <a:t>Tracking of contact attempts for index testing</a:t>
            </a:r>
          </a:p>
          <a:p>
            <a:pPr marL="285750" indent="-285750">
              <a:spcBef>
                <a:spcPts val="1200"/>
              </a:spcBef>
            </a:pPr>
            <a:r>
              <a:rPr lang="en-US" sz="2200" dirty="0">
                <a:solidFill>
                  <a:schemeClr val="tx1"/>
                </a:solidFill>
              </a:rPr>
              <a:t>Tracking of peer worker performance</a:t>
            </a:r>
          </a:p>
          <a:p>
            <a:pPr marL="285750" indent="-285750">
              <a:spcBef>
                <a:spcPts val="1200"/>
              </a:spcBef>
            </a:pPr>
            <a:r>
              <a:rPr lang="en-US" sz="2200" dirty="0">
                <a:solidFill>
                  <a:schemeClr val="tx1"/>
                </a:solidFill>
              </a:rPr>
              <a:t>Daily achievement reports at hot spot, site, and national levels</a:t>
            </a:r>
          </a:p>
        </p:txBody>
      </p:sp>
      <p:pic>
        <p:nvPicPr>
          <p:cNvPr id="5" name="Picture 4">
            <a:extLst>
              <a:ext uri="{FF2B5EF4-FFF2-40B4-BE49-F238E27FC236}">
                <a16:creationId xmlns:a16="http://schemas.microsoft.com/office/drawing/2014/main" id="{7C68AFAB-4F77-4342-9A8D-E1A220006A84}"/>
              </a:ext>
            </a:extLst>
          </p:cNvPr>
          <p:cNvPicPr>
            <a:picLocks noChangeAspect="1"/>
          </p:cNvPicPr>
          <p:nvPr/>
        </p:nvPicPr>
        <p:blipFill>
          <a:blip r:embed="rId3"/>
          <a:stretch>
            <a:fillRect/>
          </a:stretch>
        </p:blipFill>
        <p:spPr>
          <a:xfrm>
            <a:off x="7037462" y="1161945"/>
            <a:ext cx="4915572" cy="5209355"/>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246620CD-86CE-4759-BEDB-2EE5201D3A97}"/>
              </a:ext>
            </a:extLst>
          </p:cNvPr>
          <p:cNvSpPr txBox="1"/>
          <p:nvPr/>
        </p:nvSpPr>
        <p:spPr>
          <a:xfrm>
            <a:off x="6948561" y="6440709"/>
            <a:ext cx="5087023" cy="307777"/>
          </a:xfrm>
          <a:prstGeom prst="rect">
            <a:avLst/>
          </a:prstGeom>
          <a:noFill/>
        </p:spPr>
        <p:txBody>
          <a:bodyPr wrap="square" rtlCol="0">
            <a:spAutoFit/>
          </a:bodyPr>
          <a:lstStyle/>
          <a:p>
            <a:r>
              <a:rPr lang="en-US" sz="1400" i="1" dirty="0">
                <a:solidFill>
                  <a:schemeClr val="tx1">
                    <a:lumMod val="85000"/>
                    <a:lumOff val="15000"/>
                  </a:schemeClr>
                </a:solidFill>
              </a:rPr>
              <a:t>Example of built-in dashboards to support case management</a:t>
            </a:r>
          </a:p>
        </p:txBody>
      </p:sp>
    </p:spTree>
    <p:extLst>
      <p:ext uri="{BB962C8B-B14F-4D97-AF65-F5344CB8AC3E}">
        <p14:creationId xmlns:p14="http://schemas.microsoft.com/office/powerpoint/2010/main" val="2839702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DA96-443D-47E6-BA53-38F3389C6C4E}"/>
              </a:ext>
            </a:extLst>
          </p:cNvPr>
          <p:cNvSpPr>
            <a:spLocks noGrp="1"/>
          </p:cNvSpPr>
          <p:nvPr>
            <p:ph type="title"/>
          </p:nvPr>
        </p:nvSpPr>
        <p:spPr>
          <a:xfrm>
            <a:off x="838200" y="588494"/>
            <a:ext cx="9458325" cy="800039"/>
          </a:xfrm>
        </p:spPr>
        <p:txBody>
          <a:bodyPr>
            <a:normAutofit fontScale="90000"/>
          </a:bodyPr>
          <a:lstStyle/>
          <a:p>
            <a:r>
              <a:rPr lang="en-US" dirty="0"/>
              <a:t>How to adapt the Standard HIV Tracker Package for your program</a:t>
            </a:r>
          </a:p>
        </p:txBody>
      </p:sp>
      <p:sp>
        <p:nvSpPr>
          <p:cNvPr id="3" name="Content Placeholder 2">
            <a:extLst>
              <a:ext uri="{FF2B5EF4-FFF2-40B4-BE49-F238E27FC236}">
                <a16:creationId xmlns:a16="http://schemas.microsoft.com/office/drawing/2014/main" id="{8418A63A-E0E1-44ED-8EFB-F5D4DED30F5A}"/>
              </a:ext>
            </a:extLst>
          </p:cNvPr>
          <p:cNvSpPr>
            <a:spLocks noGrp="1"/>
          </p:cNvSpPr>
          <p:nvPr>
            <p:ph idx="1"/>
          </p:nvPr>
        </p:nvSpPr>
        <p:spPr/>
        <p:txBody>
          <a:bodyPr vert="horz" lIns="91440" tIns="45720" rIns="91440" bIns="45720" rtlCol="0" anchor="t">
            <a:noAutofit/>
          </a:bodyPr>
          <a:lstStyle/>
          <a:p>
            <a:r>
              <a:rPr lang="en-US" sz="2400" dirty="0">
                <a:latin typeface="Arial"/>
                <a:cs typeface="Arial"/>
              </a:rPr>
              <a:t>FHI 360 currently supports DHIS2 Tracker deployments in 12 countries</a:t>
            </a:r>
          </a:p>
          <a:p>
            <a:pPr lvl="1"/>
            <a:r>
              <a:rPr lang="en-US" sz="2000" dirty="0">
                <a:latin typeface="Arial"/>
                <a:cs typeface="Arial"/>
              </a:rPr>
              <a:t>Standard HIV Tracker is currently being adapted for use in 7 additional countries</a:t>
            </a:r>
          </a:p>
          <a:p>
            <a:r>
              <a:rPr lang="en-US" sz="2400" dirty="0">
                <a:latin typeface="Arial"/>
                <a:cs typeface="Arial"/>
              </a:rPr>
              <a:t>Can be installed on a standalone instance or integrated into an existing DHIS2 instance</a:t>
            </a:r>
          </a:p>
          <a:p>
            <a:r>
              <a:rPr lang="en-US" sz="2400" dirty="0">
                <a:latin typeface="Arial"/>
                <a:cs typeface="Arial"/>
              </a:rPr>
              <a:t>Some experience with DHIS2 is needed for customization</a:t>
            </a:r>
          </a:p>
        </p:txBody>
      </p:sp>
      <p:sp>
        <p:nvSpPr>
          <p:cNvPr id="5" name="TextBox 4">
            <a:extLst>
              <a:ext uri="{FF2B5EF4-FFF2-40B4-BE49-F238E27FC236}">
                <a16:creationId xmlns:a16="http://schemas.microsoft.com/office/drawing/2014/main" id="{663717F5-9194-4BD1-93E2-761C1C72D22E}"/>
              </a:ext>
            </a:extLst>
          </p:cNvPr>
          <p:cNvSpPr txBox="1"/>
          <p:nvPr/>
        </p:nvSpPr>
        <p:spPr>
          <a:xfrm>
            <a:off x="2235200" y="5795732"/>
            <a:ext cx="7849937" cy="830997"/>
          </a:xfrm>
          <a:prstGeom prst="rect">
            <a:avLst/>
          </a:prstGeom>
          <a:noFill/>
        </p:spPr>
        <p:txBody>
          <a:bodyPr wrap="square">
            <a:spAutoFit/>
          </a:bodyPr>
          <a:lstStyle/>
          <a:p>
            <a:pPr algn="ctr"/>
            <a:r>
              <a:rPr lang="en-US" sz="2400" b="1" dirty="0">
                <a:solidFill>
                  <a:schemeClr val="accent4"/>
                </a:solidFill>
              </a:rPr>
              <a:t>FHI 360 can provide support, or you can customize the open-source package on your own</a:t>
            </a:r>
          </a:p>
        </p:txBody>
      </p:sp>
      <p:pic>
        <p:nvPicPr>
          <p:cNvPr id="7" name="Graphic 6" descr="Teacher with solid fill">
            <a:extLst>
              <a:ext uri="{FF2B5EF4-FFF2-40B4-BE49-F238E27FC236}">
                <a16:creationId xmlns:a16="http://schemas.microsoft.com/office/drawing/2014/main" id="{9C172A64-761F-4413-ACA9-20160B84B0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2050" y="4043330"/>
            <a:ext cx="914400" cy="914400"/>
          </a:xfrm>
          <a:prstGeom prst="rect">
            <a:avLst/>
          </a:prstGeom>
        </p:spPr>
      </p:pic>
      <p:pic>
        <p:nvPicPr>
          <p:cNvPr id="9" name="Graphic 8" descr="Checkmark with solid fill">
            <a:extLst>
              <a:ext uri="{FF2B5EF4-FFF2-40B4-BE49-F238E27FC236}">
                <a16:creationId xmlns:a16="http://schemas.microsoft.com/office/drawing/2014/main" id="{B60D92BE-F6D4-4E58-AF6F-D07471AAF1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2125" y="4043330"/>
            <a:ext cx="914400" cy="914400"/>
          </a:xfrm>
          <a:prstGeom prst="rect">
            <a:avLst/>
          </a:prstGeom>
        </p:spPr>
      </p:pic>
      <p:pic>
        <p:nvPicPr>
          <p:cNvPr id="11" name="Graphic 10" descr="Blog with solid fill">
            <a:extLst>
              <a:ext uri="{FF2B5EF4-FFF2-40B4-BE49-F238E27FC236}">
                <a16:creationId xmlns:a16="http://schemas.microsoft.com/office/drawing/2014/main" id="{4B07E36C-86C8-4BCA-AB8C-9671E6DE98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21975" y="4055362"/>
            <a:ext cx="914400" cy="914400"/>
          </a:xfrm>
          <a:prstGeom prst="rect">
            <a:avLst/>
          </a:prstGeom>
        </p:spPr>
      </p:pic>
      <p:pic>
        <p:nvPicPr>
          <p:cNvPr id="13" name="Graphic 12" descr="Cloud Computing with solid fill">
            <a:extLst>
              <a:ext uri="{FF2B5EF4-FFF2-40B4-BE49-F238E27FC236}">
                <a16:creationId xmlns:a16="http://schemas.microsoft.com/office/drawing/2014/main" id="{DDA040C9-9911-4152-83EA-105BABE84C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78000" y="3971850"/>
            <a:ext cx="914400" cy="914400"/>
          </a:xfrm>
          <a:prstGeom prst="rect">
            <a:avLst/>
          </a:prstGeom>
        </p:spPr>
      </p:pic>
      <p:sp>
        <p:nvSpPr>
          <p:cNvPr id="14" name="TextBox 13">
            <a:extLst>
              <a:ext uri="{FF2B5EF4-FFF2-40B4-BE49-F238E27FC236}">
                <a16:creationId xmlns:a16="http://schemas.microsoft.com/office/drawing/2014/main" id="{9DE42E75-654A-48C6-A2FC-F4FB71A7ACD7}"/>
              </a:ext>
            </a:extLst>
          </p:cNvPr>
          <p:cNvSpPr txBox="1"/>
          <p:nvPr/>
        </p:nvSpPr>
        <p:spPr>
          <a:xfrm>
            <a:off x="1390650" y="4877891"/>
            <a:ext cx="1689100" cy="646331"/>
          </a:xfrm>
          <a:prstGeom prst="rect">
            <a:avLst/>
          </a:prstGeom>
          <a:noFill/>
        </p:spPr>
        <p:txBody>
          <a:bodyPr wrap="square" rtlCol="0">
            <a:spAutoFit/>
          </a:bodyPr>
          <a:lstStyle/>
          <a:p>
            <a:pPr algn="ctr"/>
            <a:r>
              <a:rPr lang="en-US" b="1" dirty="0"/>
              <a:t>Host</a:t>
            </a:r>
            <a:r>
              <a:rPr lang="en-US" dirty="0"/>
              <a:t> locally or </a:t>
            </a:r>
          </a:p>
          <a:p>
            <a:pPr algn="ctr"/>
            <a:r>
              <a:rPr lang="en-US" dirty="0"/>
              <a:t>on the cloud</a:t>
            </a:r>
          </a:p>
        </p:txBody>
      </p:sp>
      <p:sp>
        <p:nvSpPr>
          <p:cNvPr id="15" name="TextBox 14">
            <a:extLst>
              <a:ext uri="{FF2B5EF4-FFF2-40B4-BE49-F238E27FC236}">
                <a16:creationId xmlns:a16="http://schemas.microsoft.com/office/drawing/2014/main" id="{D3F114B1-648F-488A-838A-D9CF2C04191D}"/>
              </a:ext>
            </a:extLst>
          </p:cNvPr>
          <p:cNvSpPr txBox="1"/>
          <p:nvPr/>
        </p:nvSpPr>
        <p:spPr>
          <a:xfrm>
            <a:off x="4034625" y="4880195"/>
            <a:ext cx="1689100" cy="646331"/>
          </a:xfrm>
          <a:prstGeom prst="rect">
            <a:avLst/>
          </a:prstGeom>
          <a:noFill/>
        </p:spPr>
        <p:txBody>
          <a:bodyPr wrap="square" rtlCol="0">
            <a:spAutoFit/>
          </a:bodyPr>
          <a:lstStyle/>
          <a:p>
            <a:pPr algn="ctr"/>
            <a:r>
              <a:rPr lang="en-US" b="1" dirty="0"/>
              <a:t>Customize </a:t>
            </a:r>
            <a:r>
              <a:rPr lang="en-US" dirty="0"/>
              <a:t>for local needs</a:t>
            </a:r>
          </a:p>
        </p:txBody>
      </p:sp>
      <p:sp>
        <p:nvSpPr>
          <p:cNvPr id="16" name="TextBox 15">
            <a:extLst>
              <a:ext uri="{FF2B5EF4-FFF2-40B4-BE49-F238E27FC236}">
                <a16:creationId xmlns:a16="http://schemas.microsoft.com/office/drawing/2014/main" id="{C38EBE06-1E93-4EF0-8D8A-3C6B7E5C1E38}"/>
              </a:ext>
            </a:extLst>
          </p:cNvPr>
          <p:cNvSpPr txBox="1"/>
          <p:nvPr/>
        </p:nvSpPr>
        <p:spPr>
          <a:xfrm>
            <a:off x="6489100" y="4870728"/>
            <a:ext cx="1740300" cy="646331"/>
          </a:xfrm>
          <a:prstGeom prst="rect">
            <a:avLst/>
          </a:prstGeom>
          <a:noFill/>
        </p:spPr>
        <p:txBody>
          <a:bodyPr wrap="square" rtlCol="0">
            <a:spAutoFit/>
          </a:bodyPr>
          <a:lstStyle/>
          <a:p>
            <a:pPr algn="ctr"/>
            <a:r>
              <a:rPr lang="en-US" b="1" dirty="0"/>
              <a:t>Train </a:t>
            </a:r>
            <a:r>
              <a:rPr lang="en-US" dirty="0"/>
              <a:t>front and backend users</a:t>
            </a:r>
          </a:p>
        </p:txBody>
      </p:sp>
      <p:sp>
        <p:nvSpPr>
          <p:cNvPr id="17" name="TextBox 16">
            <a:extLst>
              <a:ext uri="{FF2B5EF4-FFF2-40B4-BE49-F238E27FC236}">
                <a16:creationId xmlns:a16="http://schemas.microsoft.com/office/drawing/2014/main" id="{ADB258A1-C453-4DCB-9AB9-79F283313B57}"/>
              </a:ext>
            </a:extLst>
          </p:cNvPr>
          <p:cNvSpPr txBox="1"/>
          <p:nvPr/>
        </p:nvSpPr>
        <p:spPr>
          <a:xfrm>
            <a:off x="8969175" y="4885538"/>
            <a:ext cx="1740300" cy="646331"/>
          </a:xfrm>
          <a:prstGeom prst="rect">
            <a:avLst/>
          </a:prstGeom>
          <a:noFill/>
        </p:spPr>
        <p:txBody>
          <a:bodyPr wrap="square" rtlCol="0">
            <a:spAutoFit/>
          </a:bodyPr>
          <a:lstStyle/>
          <a:p>
            <a:pPr algn="ctr"/>
            <a:r>
              <a:rPr lang="en-US" dirty="0"/>
              <a:t>Plan</a:t>
            </a:r>
            <a:r>
              <a:rPr lang="en-US" b="1" dirty="0"/>
              <a:t> rollout </a:t>
            </a:r>
            <a:r>
              <a:rPr lang="en-US" dirty="0"/>
              <a:t>and scale up</a:t>
            </a:r>
          </a:p>
        </p:txBody>
      </p:sp>
    </p:spTree>
    <p:extLst>
      <p:ext uri="{BB962C8B-B14F-4D97-AF65-F5344CB8AC3E}">
        <p14:creationId xmlns:p14="http://schemas.microsoft.com/office/powerpoint/2010/main" val="2105003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DA96-443D-47E6-BA53-38F3389C6C4E}"/>
              </a:ext>
            </a:extLst>
          </p:cNvPr>
          <p:cNvSpPr>
            <a:spLocks noGrp="1"/>
          </p:cNvSpPr>
          <p:nvPr>
            <p:ph type="title"/>
          </p:nvPr>
        </p:nvSpPr>
        <p:spPr>
          <a:xfrm>
            <a:off x="701720" y="383774"/>
            <a:ext cx="10515600" cy="800039"/>
          </a:xfrm>
        </p:spPr>
        <p:txBody>
          <a:bodyPr>
            <a:normAutofit/>
          </a:bodyPr>
          <a:lstStyle/>
          <a:p>
            <a:r>
              <a:rPr lang="en-US" dirty="0"/>
              <a:t>How to adapt the DDD App for your program</a:t>
            </a:r>
          </a:p>
        </p:txBody>
      </p:sp>
      <p:sp>
        <p:nvSpPr>
          <p:cNvPr id="3" name="Content Placeholder 2">
            <a:extLst>
              <a:ext uri="{FF2B5EF4-FFF2-40B4-BE49-F238E27FC236}">
                <a16:creationId xmlns:a16="http://schemas.microsoft.com/office/drawing/2014/main" id="{8418A63A-E0E1-44ED-8EFB-F5D4DED30F5A}"/>
              </a:ext>
            </a:extLst>
          </p:cNvPr>
          <p:cNvSpPr>
            <a:spLocks noGrp="1"/>
          </p:cNvSpPr>
          <p:nvPr>
            <p:ph idx="1"/>
          </p:nvPr>
        </p:nvSpPr>
        <p:spPr>
          <a:xfrm>
            <a:off x="701719" y="1240938"/>
            <a:ext cx="11390197" cy="3022966"/>
          </a:xfrm>
        </p:spPr>
        <p:txBody>
          <a:bodyPr vert="horz" lIns="91440" tIns="45720" rIns="91440" bIns="45720" rtlCol="0" anchor="t">
            <a:noAutofit/>
          </a:bodyPr>
          <a:lstStyle/>
          <a:p>
            <a:r>
              <a:rPr lang="en-US" sz="2200" dirty="0">
                <a:latin typeface="Arial"/>
                <a:cs typeface="Arial"/>
              </a:rPr>
              <a:t>FHI 360 is currently using the DDD mobile application in Nigeria and Liberia</a:t>
            </a:r>
          </a:p>
          <a:p>
            <a:pPr lvl="1"/>
            <a:r>
              <a:rPr lang="en-US" sz="2000" dirty="0">
                <a:latin typeface="Arial"/>
                <a:cs typeface="Arial"/>
              </a:rPr>
              <a:t>Nigeria is implementing the community pharmacy (CP), community ART refill club, and </a:t>
            </a:r>
            <a:br>
              <a:rPr lang="en-US" sz="2000" dirty="0">
                <a:latin typeface="Arial"/>
                <a:cs typeface="Arial"/>
              </a:rPr>
            </a:br>
            <a:r>
              <a:rPr lang="en-US" sz="2000" dirty="0">
                <a:latin typeface="Arial"/>
                <a:cs typeface="Arial"/>
              </a:rPr>
              <a:t>home delivery models, while Liberia is implementing the CP model.</a:t>
            </a:r>
          </a:p>
          <a:p>
            <a:pPr lvl="1"/>
            <a:r>
              <a:rPr lang="en-US" sz="2000" dirty="0">
                <a:latin typeface="Arial"/>
                <a:cs typeface="Arial"/>
              </a:rPr>
              <a:t>Burundi and other countries are exploring use of the DDD App as part of the PODI model.</a:t>
            </a:r>
          </a:p>
          <a:p>
            <a:pPr>
              <a:spcBef>
                <a:spcPts val="1200"/>
              </a:spcBef>
            </a:pPr>
            <a:r>
              <a:rPr lang="en-US" sz="2200" dirty="0">
                <a:latin typeface="Arial"/>
                <a:cs typeface="Arial"/>
              </a:rPr>
              <a:t>The DDD App can be downloaded from the Google Play and Apple Store or through </a:t>
            </a:r>
            <a:br>
              <a:rPr lang="en-US" sz="2200" dirty="0">
                <a:latin typeface="Arial"/>
                <a:cs typeface="Arial"/>
              </a:rPr>
            </a:br>
            <a:r>
              <a:rPr lang="en-US" sz="2200" dirty="0">
                <a:latin typeface="Arial"/>
                <a:cs typeface="Arial"/>
              </a:rPr>
              <a:t>a link FHI 360 can share. </a:t>
            </a:r>
          </a:p>
          <a:p>
            <a:pPr>
              <a:spcBef>
                <a:spcPts val="1200"/>
              </a:spcBef>
            </a:pPr>
            <a:r>
              <a:rPr lang="en-US" sz="2200" dirty="0">
                <a:latin typeface="Arial"/>
                <a:cs typeface="Arial"/>
              </a:rPr>
              <a:t>Once downloaded, the DDD App is generically configured to accept local IP addresses for facilities with a local area network or manual data entry for those without EMR</a:t>
            </a:r>
          </a:p>
        </p:txBody>
      </p:sp>
      <p:sp>
        <p:nvSpPr>
          <p:cNvPr id="5" name="TextBox 4">
            <a:extLst>
              <a:ext uri="{FF2B5EF4-FFF2-40B4-BE49-F238E27FC236}">
                <a16:creationId xmlns:a16="http://schemas.microsoft.com/office/drawing/2014/main" id="{663717F5-9194-4BD1-93E2-761C1C72D22E}"/>
              </a:ext>
            </a:extLst>
          </p:cNvPr>
          <p:cNvSpPr txBox="1"/>
          <p:nvPr/>
        </p:nvSpPr>
        <p:spPr>
          <a:xfrm>
            <a:off x="292100" y="6287745"/>
            <a:ext cx="11607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4"/>
                </a:solidFill>
                <a:effectLst/>
                <a:uLnTx/>
                <a:uFillTx/>
                <a:latin typeface="+mn-lt"/>
                <a:ea typeface="+mn-ea"/>
                <a:cs typeface="+mn-cs"/>
              </a:rPr>
              <a:t>FHI 360 can provide support for adaptation as needed.</a:t>
            </a:r>
          </a:p>
        </p:txBody>
      </p:sp>
      <p:pic>
        <p:nvPicPr>
          <p:cNvPr id="7" name="Graphic 6" descr="Teacher with solid fill">
            <a:extLst>
              <a:ext uri="{FF2B5EF4-FFF2-40B4-BE49-F238E27FC236}">
                <a16:creationId xmlns:a16="http://schemas.microsoft.com/office/drawing/2014/main" id="{9C172A64-761F-4413-ACA9-20160B84B0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3360" y="4545230"/>
            <a:ext cx="1021093" cy="1021093"/>
          </a:xfrm>
          <a:prstGeom prst="rect">
            <a:avLst/>
          </a:prstGeom>
        </p:spPr>
      </p:pic>
      <p:pic>
        <p:nvPicPr>
          <p:cNvPr id="9" name="Graphic 8" descr="Checkmark with solid fill">
            <a:extLst>
              <a:ext uri="{FF2B5EF4-FFF2-40B4-BE49-F238E27FC236}">
                <a16:creationId xmlns:a16="http://schemas.microsoft.com/office/drawing/2014/main" id="{B60D92BE-F6D4-4E58-AF6F-D07471AAF1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29473" y="4659435"/>
            <a:ext cx="914400" cy="914400"/>
          </a:xfrm>
          <a:prstGeom prst="rect">
            <a:avLst/>
          </a:prstGeom>
        </p:spPr>
      </p:pic>
      <p:pic>
        <p:nvPicPr>
          <p:cNvPr id="11" name="Graphic 10" descr="Blog with solid fill">
            <a:extLst>
              <a:ext uri="{FF2B5EF4-FFF2-40B4-BE49-F238E27FC236}">
                <a16:creationId xmlns:a16="http://schemas.microsoft.com/office/drawing/2014/main" id="{4B07E36C-86C8-4BCA-AB8C-9671E6DE98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5982" y="4545230"/>
            <a:ext cx="914400" cy="914400"/>
          </a:xfrm>
          <a:prstGeom prst="rect">
            <a:avLst/>
          </a:prstGeom>
        </p:spPr>
      </p:pic>
      <p:sp>
        <p:nvSpPr>
          <p:cNvPr id="14" name="TextBox 13">
            <a:extLst>
              <a:ext uri="{FF2B5EF4-FFF2-40B4-BE49-F238E27FC236}">
                <a16:creationId xmlns:a16="http://schemas.microsoft.com/office/drawing/2014/main" id="{9DE42E75-654A-48C6-A2FC-F4FB71A7ACD7}"/>
              </a:ext>
            </a:extLst>
          </p:cNvPr>
          <p:cNvSpPr txBox="1"/>
          <p:nvPr/>
        </p:nvSpPr>
        <p:spPr>
          <a:xfrm>
            <a:off x="1280644" y="5518256"/>
            <a:ext cx="23015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Host</a:t>
            </a:r>
            <a:r>
              <a:rPr kumimoji="0" lang="en-US" sz="1800" b="0" i="0" u="none" strike="noStrike" kern="1200" cap="none" spc="0" normalizeH="0" baseline="0" noProof="0" dirty="0">
                <a:ln>
                  <a:noFill/>
                </a:ln>
                <a:solidFill>
                  <a:srgbClr val="000000"/>
                </a:solidFill>
                <a:effectLst/>
                <a:uLnTx/>
                <a:uFillTx/>
                <a:latin typeface="Calibri"/>
                <a:ea typeface="+mn-ea"/>
                <a:cs typeface="+mn-cs"/>
              </a:rPr>
              <a:t> on a cloud-based or local server</a:t>
            </a:r>
          </a:p>
        </p:txBody>
      </p:sp>
      <p:sp>
        <p:nvSpPr>
          <p:cNvPr id="15" name="TextBox 14">
            <a:extLst>
              <a:ext uri="{FF2B5EF4-FFF2-40B4-BE49-F238E27FC236}">
                <a16:creationId xmlns:a16="http://schemas.microsoft.com/office/drawing/2014/main" id="{D3F114B1-648F-488A-838A-D9CF2C04191D}"/>
              </a:ext>
            </a:extLst>
          </p:cNvPr>
          <p:cNvSpPr txBox="1"/>
          <p:nvPr/>
        </p:nvSpPr>
        <p:spPr>
          <a:xfrm>
            <a:off x="3963314" y="5518256"/>
            <a:ext cx="250743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Customize </a:t>
            </a:r>
            <a:r>
              <a:rPr kumimoji="0" lang="en-US" sz="1600" b="0" i="0" u="none" strike="noStrike" kern="1200" cap="none" spc="0" normalizeH="0" baseline="0" noProof="0" dirty="0">
                <a:ln>
                  <a:noFill/>
                </a:ln>
                <a:solidFill>
                  <a:srgbClr val="000000"/>
                </a:solidFill>
                <a:effectLst/>
                <a:uLnTx/>
                <a:uFillTx/>
                <a:latin typeface="Calibri"/>
                <a:ea typeface="+mn-ea"/>
                <a:cs typeface="+mn-cs"/>
              </a:rPr>
              <a:t>for local needs e.g., add MOH logos, maps, select local language</a:t>
            </a:r>
          </a:p>
        </p:txBody>
      </p:sp>
      <p:sp>
        <p:nvSpPr>
          <p:cNvPr id="16" name="TextBox 15">
            <a:extLst>
              <a:ext uri="{FF2B5EF4-FFF2-40B4-BE49-F238E27FC236}">
                <a16:creationId xmlns:a16="http://schemas.microsoft.com/office/drawing/2014/main" id="{C38EBE06-1E93-4EF0-8D8A-3C6B7E5C1E38}"/>
              </a:ext>
            </a:extLst>
          </p:cNvPr>
          <p:cNvSpPr txBox="1"/>
          <p:nvPr/>
        </p:nvSpPr>
        <p:spPr>
          <a:xfrm>
            <a:off x="6890411" y="5518256"/>
            <a:ext cx="17403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Train </a:t>
            </a:r>
            <a:r>
              <a:rPr kumimoji="0" lang="en-US" sz="1800" b="0" i="0" u="none" strike="noStrike" kern="1200" cap="none" spc="0" normalizeH="0" baseline="0" noProof="0" dirty="0">
                <a:ln>
                  <a:noFill/>
                </a:ln>
                <a:solidFill>
                  <a:srgbClr val="000000"/>
                </a:solidFill>
                <a:effectLst/>
                <a:uLnTx/>
                <a:uFillTx/>
                <a:latin typeface="Calibri"/>
                <a:ea typeface="+mn-ea"/>
                <a:cs typeface="+mn-cs"/>
              </a:rPr>
              <a:t>front and backend users</a:t>
            </a:r>
          </a:p>
        </p:txBody>
      </p:sp>
      <p:sp>
        <p:nvSpPr>
          <p:cNvPr id="17" name="TextBox 16">
            <a:extLst>
              <a:ext uri="{FF2B5EF4-FFF2-40B4-BE49-F238E27FC236}">
                <a16:creationId xmlns:a16="http://schemas.microsoft.com/office/drawing/2014/main" id="{ADB258A1-C453-4DCB-9AB9-79F283313B57}"/>
              </a:ext>
            </a:extLst>
          </p:cNvPr>
          <p:cNvSpPr txBox="1"/>
          <p:nvPr/>
        </p:nvSpPr>
        <p:spPr>
          <a:xfrm>
            <a:off x="9068529" y="5511840"/>
            <a:ext cx="17403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Plan</a:t>
            </a:r>
            <a:r>
              <a:rPr kumimoji="0" lang="en-US" sz="1800" b="1" i="0" u="none" strike="noStrike" kern="1200" cap="none" spc="0" normalizeH="0" baseline="0" noProof="0" dirty="0">
                <a:ln>
                  <a:noFill/>
                </a:ln>
                <a:solidFill>
                  <a:srgbClr val="000000"/>
                </a:solidFill>
                <a:effectLst/>
                <a:uLnTx/>
                <a:uFillTx/>
                <a:latin typeface="Calibri"/>
                <a:ea typeface="+mn-ea"/>
                <a:cs typeface="+mn-cs"/>
              </a:rPr>
              <a:t> rollout </a:t>
            </a:r>
            <a:r>
              <a:rPr kumimoji="0" lang="en-US" sz="1800" b="0" i="0" u="none" strike="noStrike" kern="1200" cap="none" spc="0" normalizeH="0" baseline="0" noProof="0" dirty="0">
                <a:ln>
                  <a:noFill/>
                </a:ln>
                <a:solidFill>
                  <a:srgbClr val="000000"/>
                </a:solidFill>
                <a:effectLst/>
                <a:uLnTx/>
                <a:uFillTx/>
                <a:latin typeface="Calibri"/>
                <a:ea typeface="+mn-ea"/>
                <a:cs typeface="+mn-cs"/>
              </a:rPr>
              <a:t>and scale-up</a:t>
            </a:r>
          </a:p>
        </p:txBody>
      </p:sp>
      <p:pic>
        <p:nvPicPr>
          <p:cNvPr id="10" name="Picture 9">
            <a:extLst>
              <a:ext uri="{FF2B5EF4-FFF2-40B4-BE49-F238E27FC236}">
                <a16:creationId xmlns:a16="http://schemas.microsoft.com/office/drawing/2014/main" id="{5F1DEA65-B662-4B65-9AE7-E545BB83F314}"/>
              </a:ext>
            </a:extLst>
          </p:cNvPr>
          <p:cNvPicPr>
            <a:picLocks noChangeAspect="1"/>
          </p:cNvPicPr>
          <p:nvPr/>
        </p:nvPicPr>
        <p:blipFill rotWithShape="1">
          <a:blip r:embed="rId9"/>
          <a:srcRect l="11874" r="4972"/>
          <a:stretch/>
        </p:blipFill>
        <p:spPr>
          <a:xfrm>
            <a:off x="1784485" y="4322530"/>
            <a:ext cx="284218" cy="640080"/>
          </a:xfrm>
          <a:prstGeom prst="rect">
            <a:avLst/>
          </a:prstGeom>
        </p:spPr>
      </p:pic>
      <p:pic>
        <p:nvPicPr>
          <p:cNvPr id="18" name="Picture 17">
            <a:extLst>
              <a:ext uri="{FF2B5EF4-FFF2-40B4-BE49-F238E27FC236}">
                <a16:creationId xmlns:a16="http://schemas.microsoft.com/office/drawing/2014/main" id="{4A061B42-1E24-4131-93FD-A2DAB5C9767C}"/>
              </a:ext>
            </a:extLst>
          </p:cNvPr>
          <p:cNvPicPr>
            <a:picLocks noChangeAspect="1"/>
          </p:cNvPicPr>
          <p:nvPr/>
        </p:nvPicPr>
        <p:blipFill>
          <a:blip r:embed="rId10"/>
          <a:stretch>
            <a:fillRect/>
          </a:stretch>
        </p:blipFill>
        <p:spPr>
          <a:xfrm>
            <a:off x="4523250" y="4578240"/>
            <a:ext cx="580125" cy="914400"/>
          </a:xfrm>
          <a:prstGeom prst="rect">
            <a:avLst/>
          </a:prstGeom>
        </p:spPr>
      </p:pic>
      <p:pic>
        <p:nvPicPr>
          <p:cNvPr id="27" name="Picture 26">
            <a:extLst>
              <a:ext uri="{FF2B5EF4-FFF2-40B4-BE49-F238E27FC236}">
                <a16:creationId xmlns:a16="http://schemas.microsoft.com/office/drawing/2014/main" id="{6D1F1E60-51AA-48B4-A93C-B8568BBE8201}"/>
              </a:ext>
            </a:extLst>
          </p:cNvPr>
          <p:cNvPicPr>
            <a:picLocks noChangeAspect="1"/>
          </p:cNvPicPr>
          <p:nvPr/>
        </p:nvPicPr>
        <p:blipFill>
          <a:blip r:embed="rId11"/>
          <a:stretch>
            <a:fillRect/>
          </a:stretch>
        </p:blipFill>
        <p:spPr>
          <a:xfrm>
            <a:off x="2072947" y="4964679"/>
            <a:ext cx="442743" cy="640080"/>
          </a:xfrm>
          <a:prstGeom prst="rect">
            <a:avLst/>
          </a:prstGeom>
        </p:spPr>
      </p:pic>
      <p:sp>
        <p:nvSpPr>
          <p:cNvPr id="29" name="Arc 28">
            <a:extLst>
              <a:ext uri="{FF2B5EF4-FFF2-40B4-BE49-F238E27FC236}">
                <a16:creationId xmlns:a16="http://schemas.microsoft.com/office/drawing/2014/main" id="{44D651A7-2E0B-47E8-B80F-1B545C14B57B}"/>
              </a:ext>
            </a:extLst>
          </p:cNvPr>
          <p:cNvSpPr/>
          <p:nvPr/>
        </p:nvSpPr>
        <p:spPr>
          <a:xfrm rot="15242229">
            <a:off x="1308038" y="4835464"/>
            <a:ext cx="858312" cy="510994"/>
          </a:xfrm>
          <a:prstGeom prst="arc">
            <a:avLst>
              <a:gd name="adj1" fmla="val 9318400"/>
              <a:gd name="adj2" fmla="val 872598"/>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1" name="Arc 30">
            <a:extLst>
              <a:ext uri="{FF2B5EF4-FFF2-40B4-BE49-F238E27FC236}">
                <a16:creationId xmlns:a16="http://schemas.microsoft.com/office/drawing/2014/main" id="{D046C088-4B21-488C-8CD4-899CDF1EA8B0}"/>
              </a:ext>
            </a:extLst>
          </p:cNvPr>
          <p:cNvSpPr/>
          <p:nvPr/>
        </p:nvSpPr>
        <p:spPr>
          <a:xfrm rot="17750389" flipV="1">
            <a:off x="2386017" y="4813423"/>
            <a:ext cx="858312" cy="512064"/>
          </a:xfrm>
          <a:prstGeom prst="arc">
            <a:avLst>
              <a:gd name="adj1" fmla="val 9927636"/>
              <a:gd name="adj2" fmla="val 872598"/>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1" name="Picture 20" descr="Icon&#10;&#10;Description automatically generated">
            <a:extLst>
              <a:ext uri="{FF2B5EF4-FFF2-40B4-BE49-F238E27FC236}">
                <a16:creationId xmlns:a16="http://schemas.microsoft.com/office/drawing/2014/main" id="{2FBF009E-2E95-45D1-850B-428231D9205D}"/>
              </a:ext>
            </a:extLst>
          </p:cNvPr>
          <p:cNvPicPr>
            <a:picLocks noChangeAspect="1"/>
          </p:cNvPicPr>
          <p:nvPr/>
        </p:nvPicPr>
        <p:blipFill>
          <a:blip r:embed="rId12">
            <a:extLst>
              <a:ext uri="{BEBA8EAE-BF5A-486C-A8C5-ECC9F3942E4B}">
                <a14:imgProps xmlns:a14="http://schemas.microsoft.com/office/drawing/2010/main">
                  <a14:imgLayer r:embed="rId13">
                    <a14:imgEffect>
                      <a14:saturation sat="33000"/>
                    </a14:imgEffect>
                  </a14:imgLayer>
                </a14:imgProps>
              </a:ext>
              <a:ext uri="{837473B0-CC2E-450A-ABE3-18F120FF3D39}">
                <a1611:picAttrSrcUrl xmlns:a1611="http://schemas.microsoft.com/office/drawing/2016/11/main" r:id="rId14"/>
              </a:ext>
            </a:extLst>
          </a:blip>
          <a:stretch>
            <a:fillRect/>
          </a:stretch>
        </p:blipFill>
        <p:spPr>
          <a:xfrm>
            <a:off x="2081310" y="4231810"/>
            <a:ext cx="792572" cy="792572"/>
          </a:xfrm>
          <a:prstGeom prst="rect">
            <a:avLst/>
          </a:prstGeom>
        </p:spPr>
      </p:pic>
    </p:spTree>
    <p:extLst>
      <p:ext uri="{BB962C8B-B14F-4D97-AF65-F5344CB8AC3E}">
        <p14:creationId xmlns:p14="http://schemas.microsoft.com/office/powerpoint/2010/main" val="1165823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44340"/>
            <a:ext cx="8543925" cy="800100"/>
          </a:xfrm>
        </p:spPr>
        <p:txBody>
          <a:bodyPr>
            <a:normAutofit/>
          </a:bodyPr>
          <a:lstStyle/>
          <a:p>
            <a:r>
              <a:rPr lang="en-US"/>
              <a:t>DDD App characteristics</a:t>
            </a:r>
          </a:p>
        </p:txBody>
      </p:sp>
      <p:sp>
        <p:nvSpPr>
          <p:cNvPr id="9" name="Content Placeholder 8"/>
          <p:cNvSpPr>
            <a:spLocks noGrp="1"/>
          </p:cNvSpPr>
          <p:nvPr>
            <p:ph idx="1"/>
          </p:nvPr>
        </p:nvSpPr>
        <p:spPr>
          <a:xfrm>
            <a:off x="838200" y="1408110"/>
            <a:ext cx="10083800" cy="4932362"/>
          </a:xfrm>
        </p:spPr>
        <p:txBody>
          <a:bodyPr/>
          <a:lstStyle/>
          <a:p>
            <a:pPr>
              <a:spcBef>
                <a:spcPts val="1200"/>
              </a:spcBef>
            </a:pPr>
            <a:r>
              <a:rPr lang="en-US" dirty="0"/>
              <a:t>Has public health facility interface and DDD outlet interface</a:t>
            </a:r>
          </a:p>
          <a:p>
            <a:pPr>
              <a:spcBef>
                <a:spcPts val="1200"/>
              </a:spcBef>
            </a:pPr>
            <a:r>
              <a:rPr lang="en-US" dirty="0"/>
              <a:t>Documents services provided by DDD outlets to clients devolved from public facility</a:t>
            </a:r>
          </a:p>
          <a:p>
            <a:pPr>
              <a:spcBef>
                <a:spcPts val="1200"/>
              </a:spcBef>
            </a:pPr>
            <a:r>
              <a:rPr lang="en-US" dirty="0"/>
              <a:t>Includes inventory management of medications dispensed from hub health facility or central store</a:t>
            </a:r>
          </a:p>
          <a:p>
            <a:pPr>
              <a:spcBef>
                <a:spcPts val="1200"/>
              </a:spcBef>
            </a:pPr>
            <a:r>
              <a:rPr lang="en-US" dirty="0"/>
              <a:t>Has capacity to automate client reminders</a:t>
            </a:r>
          </a:p>
          <a:p>
            <a:pPr>
              <a:spcBef>
                <a:spcPts val="1200"/>
              </a:spcBef>
            </a:pPr>
            <a:r>
              <a:rPr lang="en-US" dirty="0"/>
              <a:t>Allows secure sharing of client information</a:t>
            </a:r>
          </a:p>
          <a:p>
            <a:pPr>
              <a:spcBef>
                <a:spcPts val="1200"/>
              </a:spcBef>
            </a:pPr>
            <a:r>
              <a:rPr lang="en-US" dirty="0"/>
              <a:t>Generates reports</a:t>
            </a:r>
          </a:p>
          <a:p>
            <a:pPr>
              <a:spcBef>
                <a:spcPts val="1200"/>
              </a:spcBef>
            </a:pPr>
            <a:r>
              <a:rPr lang="en-US" dirty="0"/>
              <a:t>Synchronizes data with the server</a:t>
            </a:r>
          </a:p>
        </p:txBody>
      </p:sp>
      <p:sp>
        <p:nvSpPr>
          <p:cNvPr id="3" name="TextBox 2">
            <a:extLst>
              <a:ext uri="{FF2B5EF4-FFF2-40B4-BE49-F238E27FC236}">
                <a16:creationId xmlns:a16="http://schemas.microsoft.com/office/drawing/2014/main" id="{752542FD-2C66-4B57-8349-026049A74C0F}"/>
              </a:ext>
            </a:extLst>
          </p:cNvPr>
          <p:cNvSpPr txBox="1"/>
          <p:nvPr/>
        </p:nvSpPr>
        <p:spPr>
          <a:xfrm>
            <a:off x="0" y="6188075"/>
            <a:ext cx="12192000" cy="492443"/>
          </a:xfrm>
          <a:prstGeom prst="rect">
            <a:avLst/>
          </a:prstGeom>
          <a:noFill/>
        </p:spPr>
        <p:txBody>
          <a:bodyPr wrap="square" rtlCol="0">
            <a:spAutoFit/>
          </a:bodyPr>
          <a:lstStyle/>
          <a:p>
            <a:pPr algn="ctr"/>
            <a:r>
              <a:rPr lang="en-US" sz="2600" b="1" i="1" dirty="0">
                <a:solidFill>
                  <a:schemeClr val="accent4"/>
                </a:solidFill>
              </a:rPr>
              <a:t>The DDD App facilitates effective delivery of antiretroviral therapy (ART). </a:t>
            </a:r>
          </a:p>
        </p:txBody>
      </p:sp>
    </p:spTree>
    <p:extLst>
      <p:ext uri="{BB962C8B-B14F-4D97-AF65-F5344CB8AC3E}">
        <p14:creationId xmlns:p14="http://schemas.microsoft.com/office/powerpoint/2010/main" val="901613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6094"/>
            <a:ext cx="10515600" cy="800039"/>
          </a:xfrm>
        </p:spPr>
        <p:txBody>
          <a:bodyPr/>
          <a:lstStyle/>
          <a:p>
            <a:r>
              <a:rPr lang="en-US" sz="3200"/>
              <a:t>DDD App key functions: Health facility</a:t>
            </a:r>
          </a:p>
        </p:txBody>
      </p:sp>
      <p:sp>
        <p:nvSpPr>
          <p:cNvPr id="3" name="Content Placeholder 2"/>
          <p:cNvSpPr>
            <a:spLocks noGrp="1"/>
          </p:cNvSpPr>
          <p:nvPr>
            <p:ph idx="1"/>
          </p:nvPr>
        </p:nvSpPr>
        <p:spPr>
          <a:xfrm>
            <a:off x="838200" y="1450464"/>
            <a:ext cx="9491133" cy="5373670"/>
          </a:xfrm>
        </p:spPr>
        <p:txBody>
          <a:bodyPr/>
          <a:lstStyle/>
          <a:p>
            <a:pPr marL="0" indent="0">
              <a:spcBef>
                <a:spcPts val="0"/>
              </a:spcBef>
              <a:spcAft>
                <a:spcPts val="1200"/>
              </a:spcAft>
              <a:buNone/>
            </a:pPr>
            <a:r>
              <a:rPr lang="en-US" sz="2200" dirty="0"/>
              <a:t>DDD App allows users at health facilities to:</a:t>
            </a:r>
          </a:p>
          <a:p>
            <a:pPr>
              <a:spcBef>
                <a:spcPts val="0"/>
              </a:spcBef>
              <a:spcAft>
                <a:spcPts val="1200"/>
              </a:spcAft>
            </a:pPr>
            <a:r>
              <a:rPr lang="en-US" sz="2200" dirty="0"/>
              <a:t>Create facility login</a:t>
            </a:r>
          </a:p>
          <a:p>
            <a:pPr>
              <a:spcBef>
                <a:spcPts val="0"/>
              </a:spcBef>
              <a:spcAft>
                <a:spcPts val="1200"/>
              </a:spcAft>
            </a:pPr>
            <a:r>
              <a:rPr lang="en-US" sz="2200" dirty="0"/>
              <a:t>Register DDD outlets</a:t>
            </a:r>
          </a:p>
          <a:p>
            <a:pPr>
              <a:spcBef>
                <a:spcPts val="0"/>
              </a:spcBef>
              <a:spcAft>
                <a:spcPts val="600"/>
              </a:spcAft>
            </a:pPr>
            <a:r>
              <a:rPr lang="en-US" sz="2200" dirty="0"/>
              <a:t>Enter devolved client’s information</a:t>
            </a:r>
          </a:p>
          <a:p>
            <a:pPr lvl="1">
              <a:spcBef>
                <a:spcPts val="0"/>
              </a:spcBef>
              <a:spcAft>
                <a:spcPts val="600"/>
              </a:spcAft>
            </a:pPr>
            <a:r>
              <a:rPr lang="en-US" sz="2000" dirty="0"/>
              <a:t>Manually for sites that use paper-based systems</a:t>
            </a:r>
          </a:p>
          <a:p>
            <a:pPr lvl="1">
              <a:spcBef>
                <a:spcPts val="0"/>
              </a:spcBef>
              <a:spcAft>
                <a:spcPts val="1200"/>
              </a:spcAft>
            </a:pPr>
            <a:r>
              <a:rPr lang="en-US" sz="2000" dirty="0"/>
              <a:t>By pulling data from electronic medical records (EMR) </a:t>
            </a:r>
            <a:br>
              <a:rPr lang="en-US" sz="2000" dirty="0"/>
            </a:br>
            <a:r>
              <a:rPr lang="en-US" sz="2000" dirty="0"/>
              <a:t>for sites that use them</a:t>
            </a:r>
          </a:p>
          <a:p>
            <a:pPr>
              <a:spcBef>
                <a:spcPts val="0"/>
              </a:spcBef>
              <a:spcAft>
                <a:spcPts val="1200"/>
              </a:spcAft>
            </a:pPr>
            <a:r>
              <a:rPr lang="en-US" sz="2200" dirty="0"/>
              <a:t>Assign clients to DDD outlets</a:t>
            </a:r>
          </a:p>
          <a:p>
            <a:pPr>
              <a:spcBef>
                <a:spcPts val="0"/>
              </a:spcBef>
              <a:spcAft>
                <a:spcPts val="1200"/>
              </a:spcAft>
            </a:pPr>
            <a:r>
              <a:rPr lang="en-US" sz="2200" dirty="0"/>
              <a:t>Manage drug dispensation to DDD outlets </a:t>
            </a:r>
          </a:p>
          <a:p>
            <a:pPr>
              <a:spcBef>
                <a:spcPts val="0"/>
              </a:spcBef>
              <a:spcAft>
                <a:spcPts val="1200"/>
              </a:spcAft>
            </a:pPr>
            <a:r>
              <a:rPr lang="en-US" sz="2200" dirty="0"/>
              <a:t>Monitor activities in each DDD outlet </a:t>
            </a:r>
          </a:p>
          <a:p>
            <a:pPr>
              <a:spcBef>
                <a:spcPts val="0"/>
              </a:spcBef>
              <a:spcAft>
                <a:spcPts val="1200"/>
              </a:spcAft>
            </a:pPr>
            <a:r>
              <a:rPr lang="en-US" sz="2200" dirty="0"/>
              <a:t>Use app data from outlets to complete client records where necessary</a:t>
            </a:r>
          </a:p>
          <a:p>
            <a:pPr>
              <a:spcBef>
                <a:spcPts val="0"/>
              </a:spcBef>
              <a:spcAft>
                <a:spcPts val="1200"/>
              </a:spcAft>
            </a:pPr>
            <a:r>
              <a:rPr lang="en-US" sz="2200" dirty="0"/>
              <a:t>Synchronize data and generate reports</a:t>
            </a:r>
          </a:p>
        </p:txBody>
      </p:sp>
      <p:pic>
        <p:nvPicPr>
          <p:cNvPr id="5" name="Picture 4">
            <a:extLst>
              <a:ext uri="{FF2B5EF4-FFF2-40B4-BE49-F238E27FC236}">
                <a16:creationId xmlns:a16="http://schemas.microsoft.com/office/drawing/2014/main" id="{59FA45F7-EE97-4A11-B97D-9507EB12A86C}"/>
              </a:ext>
            </a:extLst>
          </p:cNvPr>
          <p:cNvPicPr>
            <a:picLocks noChangeAspect="1"/>
          </p:cNvPicPr>
          <p:nvPr/>
        </p:nvPicPr>
        <p:blipFill>
          <a:blip r:embed="rId3"/>
          <a:stretch>
            <a:fillRect/>
          </a:stretch>
        </p:blipFill>
        <p:spPr>
          <a:xfrm>
            <a:off x="8728710" y="588494"/>
            <a:ext cx="2625090" cy="5157663"/>
          </a:xfrm>
          <a:prstGeom prst="rect">
            <a:avLst/>
          </a:prstGeom>
          <a:effectLst>
            <a:outerShdw blurRad="114300" dist="88900" dir="2700000" algn="tl" rotWithShape="0">
              <a:schemeClr val="accent6">
                <a:lumMod val="50000"/>
                <a:alpha val="55000"/>
              </a:schemeClr>
            </a:outerShdw>
          </a:effectLst>
        </p:spPr>
      </p:pic>
    </p:spTree>
    <p:extLst>
      <p:ext uri="{BB962C8B-B14F-4D97-AF65-F5344CB8AC3E}">
        <p14:creationId xmlns:p14="http://schemas.microsoft.com/office/powerpoint/2010/main" val="3605119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937" y="521231"/>
            <a:ext cx="10515600" cy="800100"/>
          </a:xfrm>
        </p:spPr>
        <p:txBody>
          <a:bodyPr/>
          <a:lstStyle/>
          <a:p>
            <a:r>
              <a:rPr lang="en-US"/>
              <a:t>DDD App key functions: DDD outlet</a:t>
            </a:r>
          </a:p>
        </p:txBody>
      </p:sp>
      <p:sp>
        <p:nvSpPr>
          <p:cNvPr id="3" name="Content Placeholder 2">
            <a:extLst>
              <a:ext uri="{FF2B5EF4-FFF2-40B4-BE49-F238E27FC236}">
                <a16:creationId xmlns:a16="http://schemas.microsoft.com/office/drawing/2014/main" id="{6ABB2C2A-13B7-4B66-AC21-50730B719822}"/>
              </a:ext>
            </a:extLst>
          </p:cNvPr>
          <p:cNvSpPr>
            <a:spLocks noGrp="1"/>
          </p:cNvSpPr>
          <p:nvPr>
            <p:ph idx="1"/>
          </p:nvPr>
        </p:nvSpPr>
        <p:spPr>
          <a:xfrm>
            <a:off x="651937" y="1450450"/>
            <a:ext cx="8712200" cy="4932362"/>
          </a:xfrm>
        </p:spPr>
        <p:txBody>
          <a:bodyPr/>
          <a:lstStyle/>
          <a:p>
            <a:pPr marL="0" indent="0">
              <a:buNone/>
            </a:pPr>
            <a:r>
              <a:rPr lang="en-US" dirty="0"/>
              <a:t>The DDD App allows users at the DDD outlet to:</a:t>
            </a:r>
          </a:p>
          <a:p>
            <a:pPr>
              <a:spcBef>
                <a:spcPts val="1200"/>
              </a:spcBef>
            </a:pPr>
            <a:r>
              <a:rPr lang="en-US" dirty="0"/>
              <a:t>Receive activation code from facility</a:t>
            </a:r>
          </a:p>
          <a:p>
            <a:pPr>
              <a:spcBef>
                <a:spcPts val="1200"/>
              </a:spcBef>
            </a:pPr>
            <a:r>
              <a:rPr lang="en-US" dirty="0"/>
              <a:t>Log in using activation code and retrieve </a:t>
            </a:r>
            <a:br>
              <a:rPr lang="en-US" dirty="0"/>
            </a:br>
            <a:r>
              <a:rPr lang="en-US" dirty="0"/>
              <a:t>client information</a:t>
            </a:r>
          </a:p>
          <a:p>
            <a:pPr>
              <a:spcBef>
                <a:spcPts val="1200"/>
              </a:spcBef>
            </a:pPr>
            <a:r>
              <a:rPr lang="en-US" dirty="0"/>
              <a:t>Manage drug refills and review refill history </a:t>
            </a:r>
            <a:br>
              <a:rPr lang="en-US" dirty="0"/>
            </a:br>
            <a:r>
              <a:rPr lang="en-US" dirty="0"/>
              <a:t>for each client</a:t>
            </a:r>
          </a:p>
          <a:p>
            <a:pPr>
              <a:spcBef>
                <a:spcPts val="1200"/>
              </a:spcBef>
            </a:pPr>
            <a:r>
              <a:rPr lang="en-US" dirty="0"/>
              <a:t>Request, receive, and track drug use </a:t>
            </a:r>
          </a:p>
          <a:p>
            <a:pPr>
              <a:spcBef>
                <a:spcPts val="1200"/>
              </a:spcBef>
            </a:pPr>
            <a:r>
              <a:rPr lang="en-US" dirty="0"/>
              <a:t>Track appointments and send reminders to clients </a:t>
            </a:r>
          </a:p>
          <a:p>
            <a:pPr>
              <a:spcBef>
                <a:spcPts val="1200"/>
              </a:spcBef>
            </a:pPr>
            <a:r>
              <a:rPr lang="en-US" dirty="0"/>
              <a:t>Refer clients back to facility</a:t>
            </a:r>
          </a:p>
          <a:p>
            <a:pPr>
              <a:spcBef>
                <a:spcPts val="1200"/>
              </a:spcBef>
            </a:pPr>
            <a:r>
              <a:rPr lang="en-US" dirty="0"/>
              <a:t>Synchronize data and generate reports</a:t>
            </a:r>
          </a:p>
          <a:p>
            <a:endParaRPr lang="en-US" dirty="0"/>
          </a:p>
        </p:txBody>
      </p:sp>
      <p:pic>
        <p:nvPicPr>
          <p:cNvPr id="8" name="Picture 7">
            <a:extLst>
              <a:ext uri="{FF2B5EF4-FFF2-40B4-BE49-F238E27FC236}">
                <a16:creationId xmlns:a16="http://schemas.microsoft.com/office/drawing/2014/main" id="{DDA6B29C-978D-4EFD-950F-1096117C8505}"/>
              </a:ext>
            </a:extLst>
          </p:cNvPr>
          <p:cNvPicPr>
            <a:picLocks noChangeAspect="1"/>
          </p:cNvPicPr>
          <p:nvPr/>
        </p:nvPicPr>
        <p:blipFill>
          <a:blip r:embed="rId3"/>
          <a:stretch>
            <a:fillRect/>
          </a:stretch>
        </p:blipFill>
        <p:spPr>
          <a:xfrm>
            <a:off x="9307790" y="688616"/>
            <a:ext cx="2580213" cy="5102584"/>
          </a:xfrm>
          <a:prstGeom prst="rect">
            <a:avLst/>
          </a:prstGeom>
          <a:effectLst>
            <a:outerShdw blurRad="114300" dist="88900" dir="2700000" algn="tl" rotWithShape="0">
              <a:schemeClr val="accent6">
                <a:lumMod val="50000"/>
                <a:alpha val="55000"/>
              </a:schemeClr>
            </a:outerShdw>
          </a:effectLst>
        </p:spPr>
      </p:pic>
    </p:spTree>
    <p:extLst>
      <p:ext uri="{BB962C8B-B14F-4D97-AF65-F5344CB8AC3E}">
        <p14:creationId xmlns:p14="http://schemas.microsoft.com/office/powerpoint/2010/main" val="572791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70432"/>
            <a:ext cx="10515600" cy="800100"/>
          </a:xfrm>
        </p:spPr>
        <p:txBody>
          <a:bodyPr>
            <a:normAutofit/>
          </a:bodyPr>
          <a:lstStyle/>
          <a:p>
            <a:r>
              <a:rPr lang="en-US"/>
              <a:t>DDD App client profile</a:t>
            </a:r>
          </a:p>
        </p:txBody>
      </p:sp>
      <p:sp>
        <p:nvSpPr>
          <p:cNvPr id="9" name="Content Placeholder 8"/>
          <p:cNvSpPr>
            <a:spLocks noGrp="1"/>
          </p:cNvSpPr>
          <p:nvPr>
            <p:ph idx="1"/>
          </p:nvPr>
        </p:nvSpPr>
        <p:spPr>
          <a:xfrm>
            <a:off x="838200" y="1518182"/>
            <a:ext cx="3818467" cy="4932362"/>
          </a:xfrm>
        </p:spPr>
        <p:txBody>
          <a:bodyPr/>
          <a:lstStyle/>
          <a:p>
            <a:pPr marL="0" indent="0">
              <a:buNone/>
            </a:pPr>
            <a:r>
              <a:rPr lang="en-US" dirty="0"/>
              <a:t>The app’s client profile consists of:</a:t>
            </a:r>
          </a:p>
          <a:p>
            <a:r>
              <a:rPr lang="en-US" dirty="0"/>
              <a:t>Contact information</a:t>
            </a:r>
          </a:p>
          <a:p>
            <a:r>
              <a:rPr lang="en-US" dirty="0"/>
              <a:t>Appointment schedule</a:t>
            </a:r>
          </a:p>
          <a:p>
            <a:r>
              <a:rPr lang="en-US" dirty="0"/>
              <a:t>Vitals</a:t>
            </a:r>
          </a:p>
          <a:p>
            <a:r>
              <a:rPr lang="en-US" dirty="0"/>
              <a:t>Date of last refill, last and next viral load test, and next clinic visit</a:t>
            </a:r>
          </a:p>
        </p:txBody>
      </p:sp>
      <p:pic>
        <p:nvPicPr>
          <p:cNvPr id="2" name="Picture 1">
            <a:extLst>
              <a:ext uri="{FF2B5EF4-FFF2-40B4-BE49-F238E27FC236}">
                <a16:creationId xmlns:a16="http://schemas.microsoft.com/office/drawing/2014/main" id="{3A314CC1-9C5C-4D9D-95FE-E7B55D30B0D6}"/>
              </a:ext>
            </a:extLst>
          </p:cNvPr>
          <p:cNvPicPr>
            <a:picLocks noChangeAspect="1"/>
          </p:cNvPicPr>
          <p:nvPr/>
        </p:nvPicPr>
        <p:blipFill>
          <a:blip r:embed="rId3"/>
          <a:stretch>
            <a:fillRect/>
          </a:stretch>
        </p:blipFill>
        <p:spPr>
          <a:xfrm>
            <a:off x="5041242" y="1624256"/>
            <a:ext cx="2040994" cy="4548400"/>
          </a:xfrm>
          <a:prstGeom prst="rect">
            <a:avLst/>
          </a:prstGeom>
          <a:effectLst>
            <a:outerShdw blurRad="114300" dist="88900" dir="2700000" algn="tl" rotWithShape="0">
              <a:schemeClr val="accent6">
                <a:lumMod val="50000"/>
                <a:alpha val="55000"/>
              </a:schemeClr>
            </a:outerShdw>
          </a:effectLst>
        </p:spPr>
      </p:pic>
      <p:pic>
        <p:nvPicPr>
          <p:cNvPr id="5" name="Picture 4" descr="A screenshot of a cell phone&#10;&#10;Description automatically generated">
            <a:extLst>
              <a:ext uri="{FF2B5EF4-FFF2-40B4-BE49-F238E27FC236}">
                <a16:creationId xmlns:a16="http://schemas.microsoft.com/office/drawing/2014/main" id="{C63AD12B-F506-4B06-A2BE-B87463BEF8FF}"/>
              </a:ext>
            </a:extLst>
          </p:cNvPr>
          <p:cNvPicPr>
            <a:picLocks noChangeAspect="1"/>
          </p:cNvPicPr>
          <p:nvPr/>
        </p:nvPicPr>
        <p:blipFill>
          <a:blip r:embed="rId4"/>
          <a:stretch>
            <a:fillRect/>
          </a:stretch>
        </p:blipFill>
        <p:spPr>
          <a:xfrm>
            <a:off x="7294461" y="1602477"/>
            <a:ext cx="2116505" cy="4548400"/>
          </a:xfrm>
          <a:prstGeom prst="rect">
            <a:avLst/>
          </a:prstGeom>
          <a:effectLst>
            <a:outerShdw blurRad="114300" dist="88900" dir="2700000" algn="tl" rotWithShape="0">
              <a:schemeClr val="accent6">
                <a:lumMod val="50000"/>
                <a:alpha val="55000"/>
              </a:schemeClr>
            </a:outerShdw>
          </a:effectLst>
        </p:spPr>
      </p:pic>
      <p:pic>
        <p:nvPicPr>
          <p:cNvPr id="3" name="Picture 2">
            <a:extLst>
              <a:ext uri="{FF2B5EF4-FFF2-40B4-BE49-F238E27FC236}">
                <a16:creationId xmlns:a16="http://schemas.microsoft.com/office/drawing/2014/main" id="{99A4A768-E219-49C5-B9A3-4903CB808F9D}"/>
              </a:ext>
            </a:extLst>
          </p:cNvPr>
          <p:cNvPicPr>
            <a:picLocks noChangeAspect="1"/>
          </p:cNvPicPr>
          <p:nvPr/>
        </p:nvPicPr>
        <p:blipFill>
          <a:blip r:embed="rId5"/>
          <a:stretch>
            <a:fillRect/>
          </a:stretch>
        </p:blipFill>
        <p:spPr>
          <a:xfrm>
            <a:off x="9619195" y="1624255"/>
            <a:ext cx="2003268" cy="4505611"/>
          </a:xfrm>
          <a:prstGeom prst="rect">
            <a:avLst/>
          </a:prstGeom>
          <a:effectLst>
            <a:outerShdw blurRad="114300" dist="88900" dir="2700000" algn="tl" rotWithShape="0">
              <a:schemeClr val="accent6">
                <a:lumMod val="50000"/>
                <a:alpha val="55000"/>
              </a:schemeClr>
            </a:outerShdw>
          </a:effectLst>
        </p:spPr>
      </p:pic>
    </p:spTree>
    <p:extLst>
      <p:ext uri="{BB962C8B-B14F-4D97-AF65-F5344CB8AC3E}">
        <p14:creationId xmlns:p14="http://schemas.microsoft.com/office/powerpoint/2010/main" val="473660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588494"/>
            <a:ext cx="10515600" cy="800039"/>
          </a:xfrm>
        </p:spPr>
        <p:txBody>
          <a:bodyPr>
            <a:normAutofit/>
          </a:bodyPr>
          <a:lstStyle/>
          <a:p>
            <a:r>
              <a:rPr lang="en-US" sz="3200" dirty="0"/>
              <a:t>Data visualization with the DDD App</a:t>
            </a:r>
          </a:p>
        </p:txBody>
      </p:sp>
      <p:sp>
        <p:nvSpPr>
          <p:cNvPr id="9" name="Content Placeholder 8"/>
          <p:cNvSpPr>
            <a:spLocks noGrp="1"/>
          </p:cNvSpPr>
          <p:nvPr>
            <p:ph idx="1"/>
          </p:nvPr>
        </p:nvSpPr>
        <p:spPr>
          <a:xfrm>
            <a:off x="838200" y="1636713"/>
            <a:ext cx="6697133" cy="4932362"/>
          </a:xfrm>
        </p:spPr>
        <p:txBody>
          <a:bodyPr/>
          <a:lstStyle/>
          <a:p>
            <a:pPr marL="0" indent="0">
              <a:buNone/>
            </a:pPr>
            <a:r>
              <a:rPr lang="en-US" dirty="0"/>
              <a:t>For data visualization, the DDD App:</a:t>
            </a:r>
          </a:p>
          <a:p>
            <a:r>
              <a:rPr lang="en-US" dirty="0"/>
              <a:t>Offers visualization of service delivery data for each DDD outlet in real time</a:t>
            </a:r>
          </a:p>
          <a:p>
            <a:r>
              <a:rPr lang="en-US" dirty="0"/>
              <a:t>Can be accessed by both hub facility and DDD outlet</a:t>
            </a:r>
          </a:p>
          <a:p>
            <a:r>
              <a:rPr lang="en-US" dirty="0"/>
              <a:t>Provides information on:</a:t>
            </a:r>
          </a:p>
          <a:p>
            <a:pPr lvl="1"/>
            <a:r>
              <a:rPr lang="en-US" dirty="0"/>
              <a:t>Appointment-keeping rates</a:t>
            </a:r>
          </a:p>
          <a:p>
            <a:pPr lvl="1"/>
            <a:r>
              <a:rPr lang="en-US" dirty="0"/>
              <a:t>Number of clients served</a:t>
            </a:r>
          </a:p>
          <a:p>
            <a:endParaRPr lang="en-US" dirty="0"/>
          </a:p>
        </p:txBody>
      </p:sp>
      <p:pic>
        <p:nvPicPr>
          <p:cNvPr id="2" name="Picture 1">
            <a:extLst>
              <a:ext uri="{FF2B5EF4-FFF2-40B4-BE49-F238E27FC236}">
                <a16:creationId xmlns:a16="http://schemas.microsoft.com/office/drawing/2014/main" id="{5C673DA3-48B5-4E90-A3F0-0D7ED2A28ED5}"/>
              </a:ext>
            </a:extLst>
          </p:cNvPr>
          <p:cNvPicPr>
            <a:picLocks noChangeAspect="1"/>
          </p:cNvPicPr>
          <p:nvPr/>
        </p:nvPicPr>
        <p:blipFill>
          <a:blip r:embed="rId3"/>
          <a:stretch>
            <a:fillRect/>
          </a:stretch>
        </p:blipFill>
        <p:spPr>
          <a:xfrm>
            <a:off x="8517999" y="359293"/>
            <a:ext cx="3157536" cy="6139414"/>
          </a:xfrm>
          <a:prstGeom prst="rect">
            <a:avLst/>
          </a:prstGeom>
          <a:effectLst>
            <a:outerShdw blurRad="114300" dist="88900" dir="2700000" algn="tl" rotWithShape="0">
              <a:schemeClr val="accent6">
                <a:lumMod val="50000"/>
                <a:alpha val="55000"/>
              </a:schemeClr>
            </a:outerShdw>
          </a:effectLst>
        </p:spPr>
      </p:pic>
    </p:spTree>
    <p:extLst>
      <p:ext uri="{BB962C8B-B14F-4D97-AF65-F5344CB8AC3E}">
        <p14:creationId xmlns:p14="http://schemas.microsoft.com/office/powerpoint/2010/main" val="2083319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34150"/>
            <a:ext cx="10515600" cy="800100"/>
          </a:xfrm>
        </p:spPr>
        <p:txBody>
          <a:bodyPr>
            <a:normAutofit/>
          </a:bodyPr>
          <a:lstStyle/>
          <a:p>
            <a:r>
              <a:rPr lang="en-US" dirty="0"/>
              <a:t>Generating reports and lists from the DDD App</a:t>
            </a:r>
          </a:p>
        </p:txBody>
      </p:sp>
      <p:sp>
        <p:nvSpPr>
          <p:cNvPr id="9" name="Content Placeholder 8"/>
          <p:cNvSpPr>
            <a:spLocks noGrp="1"/>
          </p:cNvSpPr>
          <p:nvPr>
            <p:ph idx="1"/>
          </p:nvPr>
        </p:nvSpPr>
        <p:spPr>
          <a:xfrm>
            <a:off x="838200" y="1372954"/>
            <a:ext cx="4326467" cy="5231045"/>
          </a:xfrm>
        </p:spPr>
        <p:txBody>
          <a:bodyPr/>
          <a:lstStyle/>
          <a:p>
            <a:pPr marL="0" indent="0">
              <a:buNone/>
            </a:pPr>
            <a:r>
              <a:rPr lang="en-US" dirty="0"/>
              <a:t>Users can generate:</a:t>
            </a:r>
          </a:p>
          <a:p>
            <a:pPr>
              <a:spcBef>
                <a:spcPts val="1200"/>
              </a:spcBef>
            </a:pPr>
            <a:r>
              <a:rPr lang="en-US" dirty="0"/>
              <a:t>Monthly reports for activities at DDD outlet</a:t>
            </a:r>
          </a:p>
          <a:p>
            <a:pPr>
              <a:spcBef>
                <a:spcPts val="1200"/>
              </a:spcBef>
            </a:pPr>
            <a:r>
              <a:rPr lang="en-US" dirty="0"/>
              <a:t>Reports based on national indicators</a:t>
            </a:r>
          </a:p>
          <a:p>
            <a:pPr marL="0" indent="0">
              <a:buNone/>
            </a:pPr>
            <a:r>
              <a:rPr lang="en-US" dirty="0"/>
              <a:t>Lists generated by the DDD App:</a:t>
            </a:r>
          </a:p>
          <a:p>
            <a:pPr>
              <a:spcBef>
                <a:spcPts val="1200"/>
              </a:spcBef>
            </a:pPr>
            <a:r>
              <a:rPr lang="en-US" dirty="0"/>
              <a:t>Registered DDD outlets</a:t>
            </a:r>
          </a:p>
          <a:p>
            <a:pPr>
              <a:spcBef>
                <a:spcPts val="1200"/>
              </a:spcBef>
            </a:pPr>
            <a:r>
              <a:rPr lang="en-US" dirty="0"/>
              <a:t>DDD clients</a:t>
            </a:r>
          </a:p>
          <a:p>
            <a:pPr>
              <a:spcBef>
                <a:spcPts val="1200"/>
              </a:spcBef>
            </a:pPr>
            <a:r>
              <a:rPr lang="en-US" dirty="0"/>
              <a:t>DDD defaulters</a:t>
            </a:r>
          </a:p>
        </p:txBody>
      </p:sp>
      <p:pic>
        <p:nvPicPr>
          <p:cNvPr id="3" name="Picture 2">
            <a:extLst>
              <a:ext uri="{FF2B5EF4-FFF2-40B4-BE49-F238E27FC236}">
                <a16:creationId xmlns:a16="http://schemas.microsoft.com/office/drawing/2014/main" id="{2E6922A9-8853-41C7-ADAB-17B452403AF9}"/>
              </a:ext>
            </a:extLst>
          </p:cNvPr>
          <p:cNvPicPr>
            <a:picLocks noChangeAspect="1"/>
          </p:cNvPicPr>
          <p:nvPr/>
        </p:nvPicPr>
        <p:blipFill>
          <a:blip r:embed="rId3"/>
          <a:stretch>
            <a:fillRect/>
          </a:stretch>
        </p:blipFill>
        <p:spPr>
          <a:xfrm>
            <a:off x="5690870" y="1510764"/>
            <a:ext cx="2514600" cy="4913086"/>
          </a:xfrm>
          <a:prstGeom prst="rect">
            <a:avLst/>
          </a:prstGeom>
          <a:effectLst>
            <a:outerShdw blurRad="114300" dist="88900" dir="2700000" algn="tl" rotWithShape="0">
              <a:schemeClr val="accent6">
                <a:lumMod val="50000"/>
                <a:alpha val="55000"/>
              </a:schemeClr>
            </a:outerShdw>
          </a:effectLst>
        </p:spPr>
      </p:pic>
      <p:pic>
        <p:nvPicPr>
          <p:cNvPr id="4" name="Picture 3">
            <a:extLst>
              <a:ext uri="{FF2B5EF4-FFF2-40B4-BE49-F238E27FC236}">
                <a16:creationId xmlns:a16="http://schemas.microsoft.com/office/drawing/2014/main" id="{0FC38178-AB19-46A8-B121-BD011CDEF0EA}"/>
              </a:ext>
            </a:extLst>
          </p:cNvPr>
          <p:cNvPicPr>
            <a:picLocks noChangeAspect="1"/>
          </p:cNvPicPr>
          <p:nvPr/>
        </p:nvPicPr>
        <p:blipFill>
          <a:blip r:embed="rId4"/>
          <a:stretch>
            <a:fillRect/>
          </a:stretch>
        </p:blipFill>
        <p:spPr>
          <a:xfrm>
            <a:off x="8731673" y="1510764"/>
            <a:ext cx="2411732" cy="4913086"/>
          </a:xfrm>
          <a:prstGeom prst="rect">
            <a:avLst/>
          </a:prstGeom>
          <a:effectLst>
            <a:outerShdw blurRad="114300" dist="88900" dir="2700000" algn="tl" rotWithShape="0">
              <a:schemeClr val="accent6">
                <a:lumMod val="50000"/>
                <a:alpha val="55000"/>
              </a:schemeClr>
            </a:outerShdw>
          </a:effectLst>
        </p:spPr>
      </p:pic>
    </p:spTree>
    <p:extLst>
      <p:ext uri="{BB962C8B-B14F-4D97-AF65-F5344CB8AC3E}">
        <p14:creationId xmlns:p14="http://schemas.microsoft.com/office/powerpoint/2010/main" val="42828472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2.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3.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4.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5.xml><?xml version="1.0" encoding="utf-8"?>
<p:tagLst xmlns:a="http://schemas.openxmlformats.org/drawingml/2006/main" xmlns:r="http://schemas.openxmlformats.org/officeDocument/2006/relationships" xmlns:p="http://schemas.openxmlformats.org/presentationml/2006/main">
  <p:tag name="FULLLENGTH" val="True"/>
</p:tagLst>
</file>

<file path=ppt/theme/theme1.xml><?xml version="1.0" encoding="utf-8"?>
<a:theme xmlns:a="http://schemas.openxmlformats.org/drawingml/2006/main" name="FHI 360 Theme Title">
  <a:themeElements>
    <a:clrScheme name="FHI 360 Orange Palette">
      <a:dk1>
        <a:srgbClr val="000000"/>
      </a:dk1>
      <a:lt1>
        <a:srgbClr val="FFFFFF"/>
      </a:lt1>
      <a:dk2>
        <a:srgbClr val="000000"/>
      </a:dk2>
      <a:lt2>
        <a:srgbClr val="FFFFFF"/>
      </a:lt2>
      <a:accent1>
        <a:srgbClr val="F37421"/>
      </a:accent1>
      <a:accent2>
        <a:srgbClr val="ADAFA7"/>
      </a:accent2>
      <a:accent3>
        <a:srgbClr val="5C707C"/>
      </a:accent3>
      <a:accent4>
        <a:srgbClr val="3B352F"/>
      </a:accent4>
      <a:accent5>
        <a:srgbClr val="D2CCB8"/>
      </a:accent5>
      <a:accent6>
        <a:srgbClr val="717074"/>
      </a:accent6>
      <a:hlink>
        <a:srgbClr val="C2D1D3"/>
      </a:hlink>
      <a:folHlink>
        <a:srgbClr val="F37421"/>
      </a:folHlink>
    </a:clrScheme>
    <a:fontScheme name="FHI 360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HI 360 Theme">
  <a:themeElements>
    <a:clrScheme name="FHI 360 Orange Palette">
      <a:dk1>
        <a:srgbClr val="000000"/>
      </a:dk1>
      <a:lt1>
        <a:srgbClr val="FFFFFF"/>
      </a:lt1>
      <a:dk2>
        <a:srgbClr val="000000"/>
      </a:dk2>
      <a:lt2>
        <a:srgbClr val="FFFFFF"/>
      </a:lt2>
      <a:accent1>
        <a:srgbClr val="F37421"/>
      </a:accent1>
      <a:accent2>
        <a:srgbClr val="ADAFA7"/>
      </a:accent2>
      <a:accent3>
        <a:srgbClr val="5C707C"/>
      </a:accent3>
      <a:accent4>
        <a:srgbClr val="3B352F"/>
      </a:accent4>
      <a:accent5>
        <a:srgbClr val="D2CCB8"/>
      </a:accent5>
      <a:accent6>
        <a:srgbClr val="717074"/>
      </a:accent6>
      <a:hlink>
        <a:srgbClr val="C2D1D3"/>
      </a:hlink>
      <a:folHlink>
        <a:srgbClr val="F8981D"/>
      </a:folHlink>
    </a:clrScheme>
    <a:fontScheme name="FHI 360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eEpiC">
  <a:themeElements>
    <a:clrScheme name="Custom 1">
      <a:dk1>
        <a:srgbClr val="000000"/>
      </a:dk1>
      <a:lt1>
        <a:srgbClr val="FFFFFF"/>
      </a:lt1>
      <a:dk2>
        <a:srgbClr val="44546A"/>
      </a:dk2>
      <a:lt2>
        <a:srgbClr val="E7E6E6"/>
      </a:lt2>
      <a:accent1>
        <a:srgbClr val="577F9F"/>
      </a:accent1>
      <a:accent2>
        <a:srgbClr val="10244D"/>
      </a:accent2>
      <a:accent3>
        <a:srgbClr val="DDEAF6"/>
      </a:accent3>
      <a:accent4>
        <a:srgbClr val="E63339"/>
      </a:accent4>
      <a:accent5>
        <a:srgbClr val="BCBBC0"/>
      </a:accent5>
      <a:accent6>
        <a:srgbClr val="919194"/>
      </a:accent6>
      <a:hlink>
        <a:srgbClr val="E63339"/>
      </a:hlink>
      <a:folHlink>
        <a:srgbClr val="577F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EpiC" id="{4DDD17E9-E049-4379-A544-BE082605ACC8}" vid="{C82A1404-AE97-4DB8-A11B-4D813ECCD5C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0dfa122-c670-4093-b813-ee989e2b14db">
      <UserInfo>
        <DisplayName>Moses Bateganya</DisplayName>
        <AccountId>96</AccountId>
        <AccountType/>
      </UserInfo>
    </SharedWithUsers>
  </documentManagement>
</p:properti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DA0D9DFEA7E94D83B062B2820FBDD9" ma:contentTypeVersion="12" ma:contentTypeDescription="Create a new document." ma:contentTypeScope="" ma:versionID="cca63be9f599698ac806259150e4ed0f">
  <xsd:schema xmlns:xsd="http://www.w3.org/2001/XMLSchema" xmlns:xs="http://www.w3.org/2001/XMLSchema" xmlns:p="http://schemas.microsoft.com/office/2006/metadata/properties" xmlns:ns2="2d51870d-230e-40c3-a0cc-f8073ac490ee" xmlns:ns3="b0dfa122-c670-4093-b813-ee989e2b14db" targetNamespace="http://schemas.microsoft.com/office/2006/metadata/properties" ma:root="true" ma:fieldsID="a2b738417ee05158be9161ae2d7af56e" ns2:_="" ns3:_="">
    <xsd:import namespace="2d51870d-230e-40c3-a0cc-f8073ac490ee"/>
    <xsd:import namespace="b0dfa122-c670-4093-b813-ee989e2b14d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51870d-230e-40c3-a0cc-f8073ac490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dfa122-c670-4093-b813-ee989e2b14d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A97154-8B1A-48FA-BED1-D0A33EC550D1}">
  <ds:schemaRefs>
    <ds:schemaRef ds:uri="http://schemas.microsoft.com/office/2006/metadata/properties"/>
    <ds:schemaRef ds:uri="2d51870d-230e-40c3-a0cc-f8073ac490ee"/>
    <ds:schemaRef ds:uri="http://purl.org/dc/dcmitype/"/>
    <ds:schemaRef ds:uri="http://schemas.openxmlformats.org/package/2006/metadata/core-properties"/>
    <ds:schemaRef ds:uri="http://schemas.microsoft.com/office/infopath/2007/PartnerControls"/>
    <ds:schemaRef ds:uri="http://purl.org/dc/terms/"/>
    <ds:schemaRef ds:uri="b0dfa122-c670-4093-b813-ee989e2b14db"/>
    <ds:schemaRef ds:uri="http://schemas.microsoft.com/office/2006/documentManagement/types"/>
    <ds:schemaRef ds:uri="http://www.w3.org/XML/1998/namespace"/>
    <ds:schemaRef ds:uri="http://purl.org/dc/elements/1.1/"/>
  </ds:schemaRefs>
</ds:datastoreItem>
</file>

<file path=customXml/itemProps2.xml><?xml version="1.0" encoding="utf-8"?>
<ds:datastoreItem xmlns:ds="http://schemas.openxmlformats.org/officeDocument/2006/customXml" ds:itemID="{27D45129-5F72-4791-900B-5B8FED38499D}">
  <ds:schemaRefs>
    <ds:schemaRef ds:uri="http://schemas.microsoft.com/office/2006/metadata/longProperties"/>
  </ds:schemaRefs>
</ds:datastoreItem>
</file>

<file path=customXml/itemProps3.xml><?xml version="1.0" encoding="utf-8"?>
<ds:datastoreItem xmlns:ds="http://schemas.openxmlformats.org/officeDocument/2006/customXml" ds:itemID="{9AF8988D-C826-42FA-ACEC-A8E29CD588F1}"/>
</file>

<file path=customXml/itemProps4.xml><?xml version="1.0" encoding="utf-8"?>
<ds:datastoreItem xmlns:ds="http://schemas.openxmlformats.org/officeDocument/2006/customXml" ds:itemID="{8EAA0E72-2A63-4264-AAD1-02EE0B019C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310</TotalTime>
  <Words>3147</Words>
  <Application>Microsoft Office PowerPoint</Application>
  <PresentationFormat>Widescreen</PresentationFormat>
  <Paragraphs>388</Paragraphs>
  <Slides>36</Slides>
  <Notes>36</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36</vt:i4>
      </vt:variant>
    </vt:vector>
  </HeadingPairs>
  <TitlesOfParts>
    <vt:vector size="48" baseType="lpstr">
      <vt:lpstr>Arial</vt:lpstr>
      <vt:lpstr>Arial Narrow</vt:lpstr>
      <vt:lpstr>Arial Nova Cond Light</vt:lpstr>
      <vt:lpstr>Calibri</vt:lpstr>
      <vt:lpstr>Calibri Light</vt:lpstr>
      <vt:lpstr>Courier New</vt:lpstr>
      <vt:lpstr>Georgia</vt:lpstr>
      <vt:lpstr>Univers Condensed</vt:lpstr>
      <vt:lpstr>FHI 360 Theme Title</vt:lpstr>
      <vt:lpstr>FHI 360 Theme</vt:lpstr>
      <vt:lpstr>Custom Design</vt:lpstr>
      <vt:lpstr>ThemeEpiC</vt:lpstr>
      <vt:lpstr>Session 8  Decentralized Drug Distribution of Antiretroviral Therapy in the Private Sector: Electronic Tools to Facilitate DDD  (the DDD App, ORA, and DHIS2)</vt:lpstr>
      <vt:lpstr>Learning objectives</vt:lpstr>
      <vt:lpstr>What is the DDD App?</vt:lpstr>
      <vt:lpstr>DDD App characteristics</vt:lpstr>
      <vt:lpstr>DDD App key functions: Health facility</vt:lpstr>
      <vt:lpstr>DDD App key functions: DDD outlet</vt:lpstr>
      <vt:lpstr>DDD App client profile</vt:lpstr>
      <vt:lpstr>Data visualization with the DDD App</vt:lpstr>
      <vt:lpstr>Generating reports and lists from the DDD App</vt:lpstr>
      <vt:lpstr>Examples of data reported from the DDD App</vt:lpstr>
      <vt:lpstr>DDD App data security</vt:lpstr>
      <vt:lpstr>Country adaptation of the DDD App</vt:lpstr>
      <vt:lpstr>DDD App: Nigeria’s experience</vt:lpstr>
      <vt:lpstr>Activity</vt:lpstr>
      <vt:lpstr>Summary</vt:lpstr>
      <vt:lpstr>How to adapt the DDD App for your program</vt:lpstr>
      <vt:lpstr>Online Reservation and Case Management App (ORA)</vt:lpstr>
      <vt:lpstr>Learning objectives</vt:lpstr>
      <vt:lpstr>What is ORA?</vt:lpstr>
      <vt:lpstr>Client functions</vt:lpstr>
      <vt:lpstr>Provider and program functions</vt:lpstr>
      <vt:lpstr>Strengths of the DDD App and ORA</vt:lpstr>
      <vt:lpstr>DDD referral and tracking on ORA</vt:lpstr>
      <vt:lpstr>Adapting ORA to your program</vt:lpstr>
      <vt:lpstr>Standardized DHIS2 Tracker Metadata Package for HIV Programs </vt:lpstr>
      <vt:lpstr>Learning objectives</vt:lpstr>
      <vt:lpstr>What is DHIS2?</vt:lpstr>
      <vt:lpstr>Additional reasons to standardize</vt:lpstr>
      <vt:lpstr>Benefits of the Standard HIV Tracker Package</vt:lpstr>
      <vt:lpstr>Components of the Standard HIV Tracker Package</vt:lpstr>
      <vt:lpstr>HIV program service/data flow</vt:lpstr>
      <vt:lpstr>Reporting: Seamless transformation of individual-level data to indicators</vt:lpstr>
      <vt:lpstr>PowerPoint Presentation</vt:lpstr>
      <vt:lpstr>Case management dashboards</vt:lpstr>
      <vt:lpstr>How to adapt the Standard HIV Tracker Package for your program</vt:lpstr>
      <vt:lpstr>How to adapt the DDD App for your program</vt:lpstr>
    </vt:vector>
  </TitlesOfParts>
  <Company>Fathom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template, light colors, internal and external use</dc:title>
  <dc:creator>Efrat Levush</dc:creator>
  <cp:lastModifiedBy>Lucy Harber</cp:lastModifiedBy>
  <cp:revision>9</cp:revision>
  <cp:lastPrinted>2014-06-11T16:50:59Z</cp:lastPrinted>
  <dcterms:created xsi:type="dcterms:W3CDTF">2011-07-01T12:16:51Z</dcterms:created>
  <dcterms:modified xsi:type="dcterms:W3CDTF">2021-05-28T21:03:08Z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Order">
    <vt:lpwstr>6500.00000000000</vt:lpwstr>
  </property>
  <property fmtid="{D5CDD505-2E9C-101B-9397-08002B2CF9AE}" pid="4" name="_NewReviewCycle">
    <vt:lpwstr/>
  </property>
  <property fmtid="{D5CDD505-2E9C-101B-9397-08002B2CF9AE}" pid="5" name="ContentTypeId">
    <vt:lpwstr>0x010100DADA0D9DFEA7E94D83B062B2820FBDD9</vt:lpwstr>
  </property>
</Properties>
</file>