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3" r:id="rId5"/>
  </p:sldMasterIdLst>
  <p:notesMasterIdLst>
    <p:notesMasterId r:id="rId23"/>
  </p:notesMasterIdLst>
  <p:sldIdLst>
    <p:sldId id="1901" r:id="rId6"/>
    <p:sldId id="268" r:id="rId7"/>
    <p:sldId id="269" r:id="rId8"/>
    <p:sldId id="1902" r:id="rId9"/>
    <p:sldId id="284" r:id="rId10"/>
    <p:sldId id="283" r:id="rId11"/>
    <p:sldId id="277" r:id="rId12"/>
    <p:sldId id="274" r:id="rId13"/>
    <p:sldId id="275" r:id="rId14"/>
    <p:sldId id="1903" r:id="rId15"/>
    <p:sldId id="285" r:id="rId16"/>
    <p:sldId id="272" r:id="rId17"/>
    <p:sldId id="276" r:id="rId18"/>
    <p:sldId id="267" r:id="rId19"/>
    <p:sldId id="280" r:id="rId20"/>
    <p:sldId id="1905" r:id="rId21"/>
    <p:sldId id="190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ina Yacobson" initials="IY" lastIdx="9" clrIdx="0">
    <p:extLst>
      <p:ext uri="{19B8F6BF-5375-455C-9EA6-DF929625EA0E}">
        <p15:presenceInfo xmlns:p15="http://schemas.microsoft.com/office/powerpoint/2012/main" userId="S::IYacobson@fhi360.org::23291031-6c17-4d60-a834-b425bfc74606" providerId="AD"/>
      </p:ext>
    </p:extLst>
  </p:cmAuthor>
  <p:cmAuthor id="2" name="Andrew Maranga" initials="AM" lastIdx="10" clrIdx="1">
    <p:extLst>
      <p:ext uri="{19B8F6BF-5375-455C-9EA6-DF929625EA0E}">
        <p15:presenceInfo xmlns:p15="http://schemas.microsoft.com/office/powerpoint/2012/main" userId="Andrew Maranga" providerId="None"/>
      </p:ext>
    </p:extLst>
  </p:cmAuthor>
  <p:cmAuthor id="3" name="Lirica Nishimoto" initials="LN" lastIdx="3" clrIdx="2">
    <p:extLst>
      <p:ext uri="{19B8F6BF-5375-455C-9EA6-DF929625EA0E}">
        <p15:presenceInfo xmlns:p15="http://schemas.microsoft.com/office/powerpoint/2012/main" userId="S::LNishimoto@fhi360.org::d8c8b4ab-0fd9-44be-a0ea-2749eabf89d9" providerId="AD"/>
      </p:ext>
    </p:extLst>
  </p:cmAuthor>
  <p:cmAuthor id="4" name="Natasha Mack" initials="NM" lastIdx="1" clrIdx="3">
    <p:extLst>
      <p:ext uri="{19B8F6BF-5375-455C-9EA6-DF929625EA0E}">
        <p15:presenceInfo xmlns:p15="http://schemas.microsoft.com/office/powerpoint/2012/main" userId="S::NMack@fhi360.org::dd6df02e-e96d-48db-a0a1-f12d88ae6a8a" providerId="AD"/>
      </p:ext>
    </p:extLst>
  </p:cmAuthor>
  <p:cmAuthor id="5" name="Moses Bateganya" initials="MB" lastIdx="2" clrIdx="4">
    <p:extLst>
      <p:ext uri="{19B8F6BF-5375-455C-9EA6-DF929625EA0E}">
        <p15:presenceInfo xmlns:p15="http://schemas.microsoft.com/office/powerpoint/2012/main" userId="Moses Bateganya" providerId="None"/>
      </p:ext>
    </p:extLst>
  </p:cmAuthor>
  <p:cmAuthor id="6" name="James Batuka" initials="JB" lastIdx="1" clrIdx="5">
    <p:extLst>
      <p:ext uri="{19B8F6BF-5375-455C-9EA6-DF929625EA0E}">
        <p15:presenceInfo xmlns:p15="http://schemas.microsoft.com/office/powerpoint/2012/main" userId="S::jbatuka@fhi360.org::c5590c54-06e0-4ab5-b8c5-5000b09a3b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F570D6-0821-435D-BB10-20DB0EF7B50B}" v="31" dt="2021-05-28T15:41:53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15" autoAdjust="0"/>
  </p:normalViewPr>
  <p:slideViewPr>
    <p:cSldViewPr snapToGrid="0">
      <p:cViewPr varScale="1">
        <p:scale>
          <a:sx n="81" d="100"/>
          <a:sy n="81" d="100"/>
        </p:scale>
        <p:origin x="10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1974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Harber" userId="13cfd53a-3a69-474d-9bc9-56051f728060" providerId="ADAL" clId="{EDF570D6-0821-435D-BB10-20DB0EF7B50B}"/>
    <pc:docChg chg="undo redo custSel modSld modMainMaster modNotesMaster">
      <pc:chgData name="Lucy Harber" userId="13cfd53a-3a69-474d-9bc9-56051f728060" providerId="ADAL" clId="{EDF570D6-0821-435D-BB10-20DB0EF7B50B}" dt="2021-05-28T15:43:17.681" v="548" actId="1592"/>
      <pc:docMkLst>
        <pc:docMk/>
      </pc:docMkLst>
      <pc:sldChg chg="addSp delSp modSp mod chgLayout modNotes">
        <pc:chgData name="Lucy Harber" userId="13cfd53a-3a69-474d-9bc9-56051f728060" providerId="ADAL" clId="{EDF570D6-0821-435D-BB10-20DB0EF7B50B}" dt="2021-05-28T15:41:50.251" v="544"/>
        <pc:sldMkLst>
          <pc:docMk/>
          <pc:sldMk cId="1209738168" sldId="267"/>
        </pc:sldMkLst>
        <pc:spChg chg="mod ord">
          <ac:chgData name="Lucy Harber" userId="13cfd53a-3a69-474d-9bc9-56051f728060" providerId="ADAL" clId="{EDF570D6-0821-435D-BB10-20DB0EF7B50B}" dt="2021-05-28T15:22:09.105" v="372" actId="27636"/>
          <ac:spMkLst>
            <pc:docMk/>
            <pc:sldMk cId="1209738168" sldId="267"/>
            <ac:spMk id="2" creationId="{8210FF43-AD90-40AF-AC3B-7C4986E6368E}"/>
          </ac:spMkLst>
        </pc:spChg>
        <pc:spChg chg="mod ord">
          <ac:chgData name="Lucy Harber" userId="13cfd53a-3a69-474d-9bc9-56051f728060" providerId="ADAL" clId="{EDF570D6-0821-435D-BB10-20DB0EF7B50B}" dt="2021-05-28T15:22:09.094" v="371" actId="6264"/>
          <ac:spMkLst>
            <pc:docMk/>
            <pc:sldMk cId="1209738168" sldId="267"/>
            <ac:spMk id="3" creationId="{53773D44-33BF-435D-BDAF-F80A171E1D9C}"/>
          </ac:spMkLst>
        </pc:spChg>
        <pc:spChg chg="add del mod">
          <ac:chgData name="Lucy Harber" userId="13cfd53a-3a69-474d-9bc9-56051f728060" providerId="ADAL" clId="{EDF570D6-0821-435D-BB10-20DB0EF7B50B}" dt="2021-05-28T15:22:09.094" v="371" actId="6264"/>
          <ac:spMkLst>
            <pc:docMk/>
            <pc:sldMk cId="1209738168" sldId="267"/>
            <ac:spMk id="4" creationId="{390EADAE-3BB5-42A8-9730-CF87C3E50C07}"/>
          </ac:spMkLst>
        </pc:spChg>
        <pc:spChg chg="add del mod">
          <ac:chgData name="Lucy Harber" userId="13cfd53a-3a69-474d-9bc9-56051f728060" providerId="ADAL" clId="{EDF570D6-0821-435D-BB10-20DB0EF7B50B}" dt="2021-05-28T15:22:09.094" v="371" actId="6264"/>
          <ac:spMkLst>
            <pc:docMk/>
            <pc:sldMk cId="1209738168" sldId="267"/>
            <ac:spMk id="5" creationId="{6C88F651-DB72-4B70-94E6-285A36323692}"/>
          </ac:spMkLst>
        </pc:spChg>
      </pc:sldChg>
      <pc:sldChg chg="addSp delSp modSp mod chgLayout modNotes">
        <pc:chgData name="Lucy Harber" userId="13cfd53a-3a69-474d-9bc9-56051f728060" providerId="ADAL" clId="{EDF570D6-0821-435D-BB10-20DB0EF7B50B}" dt="2021-05-28T15:41:27.363" v="532"/>
        <pc:sldMkLst>
          <pc:docMk/>
          <pc:sldMk cId="4177773837" sldId="268"/>
        </pc:sldMkLst>
        <pc:spChg chg="mod ord">
          <ac:chgData name="Lucy Harber" userId="13cfd53a-3a69-474d-9bc9-56051f728060" providerId="ADAL" clId="{EDF570D6-0821-435D-BB10-20DB0EF7B50B}" dt="2021-05-28T14:04:04.426" v="13" actId="6264"/>
          <ac:spMkLst>
            <pc:docMk/>
            <pc:sldMk cId="4177773837" sldId="268"/>
            <ac:spMk id="2" creationId="{8210FF43-AD90-40AF-AC3B-7C4986E6368E}"/>
          </ac:spMkLst>
        </pc:spChg>
        <pc:spChg chg="mod ord">
          <ac:chgData name="Lucy Harber" userId="13cfd53a-3a69-474d-9bc9-56051f728060" providerId="ADAL" clId="{EDF570D6-0821-435D-BB10-20DB0EF7B50B}" dt="2021-05-28T14:04:10.893" v="15" actId="14100"/>
          <ac:spMkLst>
            <pc:docMk/>
            <pc:sldMk cId="4177773837" sldId="268"/>
            <ac:spMk id="3" creationId="{53773D44-33BF-435D-BDAF-F80A171E1D9C}"/>
          </ac:spMkLst>
        </pc:spChg>
        <pc:spChg chg="add del mod">
          <ac:chgData name="Lucy Harber" userId="13cfd53a-3a69-474d-9bc9-56051f728060" providerId="ADAL" clId="{EDF570D6-0821-435D-BB10-20DB0EF7B50B}" dt="2021-05-28T14:04:04.426" v="13" actId="6264"/>
          <ac:spMkLst>
            <pc:docMk/>
            <pc:sldMk cId="4177773837" sldId="268"/>
            <ac:spMk id="4" creationId="{EE2992F7-B0F0-4C68-B37D-479880BF4A9D}"/>
          </ac:spMkLst>
        </pc:spChg>
        <pc:spChg chg="add del mod">
          <ac:chgData name="Lucy Harber" userId="13cfd53a-3a69-474d-9bc9-56051f728060" providerId="ADAL" clId="{EDF570D6-0821-435D-BB10-20DB0EF7B50B}" dt="2021-05-28T14:04:04.426" v="13" actId="6264"/>
          <ac:spMkLst>
            <pc:docMk/>
            <pc:sldMk cId="4177773837" sldId="268"/>
            <ac:spMk id="5" creationId="{B9AD6C48-7344-4CF0-B453-036D9F9D28A2}"/>
          </ac:spMkLst>
        </pc:spChg>
      </pc:sldChg>
      <pc:sldChg chg="addSp delSp modSp mod chgLayout modNotes">
        <pc:chgData name="Lucy Harber" userId="13cfd53a-3a69-474d-9bc9-56051f728060" providerId="ADAL" clId="{EDF570D6-0821-435D-BB10-20DB0EF7B50B}" dt="2021-05-28T15:41:32.971" v="533"/>
        <pc:sldMkLst>
          <pc:docMk/>
          <pc:sldMk cId="3999764537" sldId="269"/>
        </pc:sldMkLst>
        <pc:spChg chg="mod ord">
          <ac:chgData name="Lucy Harber" userId="13cfd53a-3a69-474d-9bc9-56051f728060" providerId="ADAL" clId="{EDF570D6-0821-435D-BB10-20DB0EF7B50B}" dt="2021-05-28T14:04:20.499" v="16" actId="6264"/>
          <ac:spMkLst>
            <pc:docMk/>
            <pc:sldMk cId="3999764537" sldId="269"/>
            <ac:spMk id="2" creationId="{8210FF43-AD90-40AF-AC3B-7C4986E6368E}"/>
          </ac:spMkLst>
        </pc:spChg>
        <pc:spChg chg="mod ord">
          <ac:chgData name="Lucy Harber" userId="13cfd53a-3a69-474d-9bc9-56051f728060" providerId="ADAL" clId="{EDF570D6-0821-435D-BB10-20DB0EF7B50B}" dt="2021-05-28T14:04:23.236" v="17" actId="12"/>
          <ac:spMkLst>
            <pc:docMk/>
            <pc:sldMk cId="3999764537" sldId="269"/>
            <ac:spMk id="3" creationId="{53773D44-33BF-435D-BDAF-F80A171E1D9C}"/>
          </ac:spMkLst>
        </pc:spChg>
        <pc:spChg chg="add del mod">
          <ac:chgData name="Lucy Harber" userId="13cfd53a-3a69-474d-9bc9-56051f728060" providerId="ADAL" clId="{EDF570D6-0821-435D-BB10-20DB0EF7B50B}" dt="2021-05-28T14:04:20.499" v="16" actId="6264"/>
          <ac:spMkLst>
            <pc:docMk/>
            <pc:sldMk cId="3999764537" sldId="269"/>
            <ac:spMk id="4" creationId="{65F6714F-316D-4AFD-80BB-30A59606413E}"/>
          </ac:spMkLst>
        </pc:spChg>
        <pc:spChg chg="add del mod">
          <ac:chgData name="Lucy Harber" userId="13cfd53a-3a69-474d-9bc9-56051f728060" providerId="ADAL" clId="{EDF570D6-0821-435D-BB10-20DB0EF7B50B}" dt="2021-05-28T14:04:20.499" v="16" actId="6264"/>
          <ac:spMkLst>
            <pc:docMk/>
            <pc:sldMk cId="3999764537" sldId="269"/>
            <ac:spMk id="5" creationId="{30D8F0AA-1710-4896-9B98-0C3B76C11938}"/>
          </ac:spMkLst>
        </pc:spChg>
      </pc:sldChg>
      <pc:sldChg chg="modSp mod modClrScheme chgLayout modNotes">
        <pc:chgData name="Lucy Harber" userId="13cfd53a-3a69-474d-9bc9-56051f728060" providerId="ADAL" clId="{EDF570D6-0821-435D-BB10-20DB0EF7B50B}" dt="2021-05-28T15:41:48.301" v="542"/>
        <pc:sldMkLst>
          <pc:docMk/>
          <pc:sldMk cId="1144343875" sldId="272"/>
        </pc:sldMkLst>
        <pc:spChg chg="mod ord">
          <ac:chgData name="Lucy Harber" userId="13cfd53a-3a69-474d-9bc9-56051f728060" providerId="ADAL" clId="{EDF570D6-0821-435D-BB10-20DB0EF7B50B}" dt="2021-05-28T15:19:20.572" v="357" actId="1076"/>
          <ac:spMkLst>
            <pc:docMk/>
            <pc:sldMk cId="1144343875" sldId="272"/>
            <ac:spMk id="2" creationId="{8210FF43-AD90-40AF-AC3B-7C4986E6368E}"/>
          </ac:spMkLst>
        </pc:spChg>
        <pc:graphicFrameChg chg="mod ord modGraphic">
          <ac:chgData name="Lucy Harber" userId="13cfd53a-3a69-474d-9bc9-56051f728060" providerId="ADAL" clId="{EDF570D6-0821-435D-BB10-20DB0EF7B50B}" dt="2021-05-28T15:38:43.518" v="464" actId="6549"/>
          <ac:graphicFrameMkLst>
            <pc:docMk/>
            <pc:sldMk cId="1144343875" sldId="272"/>
            <ac:graphicFrameMk id="5" creationId="{2A06AD48-43F3-424A-BA62-F8598DE3BECA}"/>
          </ac:graphicFrameMkLst>
        </pc:graphicFrameChg>
      </pc:sldChg>
      <pc:sldChg chg="addSp delSp modSp mod chgLayout modNotes">
        <pc:chgData name="Lucy Harber" userId="13cfd53a-3a69-474d-9bc9-56051f728060" providerId="ADAL" clId="{EDF570D6-0821-435D-BB10-20DB0EF7B50B}" dt="2021-05-28T15:41:43.988" v="538"/>
        <pc:sldMkLst>
          <pc:docMk/>
          <pc:sldMk cId="1623022346" sldId="274"/>
        </pc:sldMkLst>
        <pc:spChg chg="mod ord">
          <ac:chgData name="Lucy Harber" userId="13cfd53a-3a69-474d-9bc9-56051f728060" providerId="ADAL" clId="{EDF570D6-0821-435D-BB10-20DB0EF7B50B}" dt="2021-05-28T14:47:40.914" v="88" actId="6264"/>
          <ac:spMkLst>
            <pc:docMk/>
            <pc:sldMk cId="1623022346" sldId="274"/>
            <ac:spMk id="2" creationId="{8210FF43-AD90-40AF-AC3B-7C4986E6368E}"/>
          </ac:spMkLst>
        </pc:spChg>
        <pc:spChg chg="mod ord">
          <ac:chgData name="Lucy Harber" userId="13cfd53a-3a69-474d-9bc9-56051f728060" providerId="ADAL" clId="{EDF570D6-0821-435D-BB10-20DB0EF7B50B}" dt="2021-05-28T14:47:45.104" v="90" actId="14100"/>
          <ac:spMkLst>
            <pc:docMk/>
            <pc:sldMk cId="1623022346" sldId="274"/>
            <ac:spMk id="3" creationId="{53773D44-33BF-435D-BDAF-F80A171E1D9C}"/>
          </ac:spMkLst>
        </pc:spChg>
        <pc:spChg chg="add del mod">
          <ac:chgData name="Lucy Harber" userId="13cfd53a-3a69-474d-9bc9-56051f728060" providerId="ADAL" clId="{EDF570D6-0821-435D-BB10-20DB0EF7B50B}" dt="2021-05-28T14:47:40.914" v="88" actId="6264"/>
          <ac:spMkLst>
            <pc:docMk/>
            <pc:sldMk cId="1623022346" sldId="274"/>
            <ac:spMk id="4" creationId="{90405499-DD33-4C4C-9ECA-CE14E895F9A1}"/>
          </ac:spMkLst>
        </pc:spChg>
        <pc:spChg chg="add del mod">
          <ac:chgData name="Lucy Harber" userId="13cfd53a-3a69-474d-9bc9-56051f728060" providerId="ADAL" clId="{EDF570D6-0821-435D-BB10-20DB0EF7B50B}" dt="2021-05-28T14:47:40.914" v="88" actId="6264"/>
          <ac:spMkLst>
            <pc:docMk/>
            <pc:sldMk cId="1623022346" sldId="274"/>
            <ac:spMk id="5" creationId="{8813DD5A-75C7-4823-B6DB-B23D7407A9CD}"/>
          </ac:spMkLst>
        </pc:spChg>
      </pc:sldChg>
      <pc:sldChg chg="addSp delSp modSp mod chgLayout modNotes">
        <pc:chgData name="Lucy Harber" userId="13cfd53a-3a69-474d-9bc9-56051f728060" providerId="ADAL" clId="{EDF570D6-0821-435D-BB10-20DB0EF7B50B}" dt="2021-05-28T15:41:45.156" v="539"/>
        <pc:sldMkLst>
          <pc:docMk/>
          <pc:sldMk cId="1983277374" sldId="275"/>
        </pc:sldMkLst>
        <pc:spChg chg="mod ord">
          <ac:chgData name="Lucy Harber" userId="13cfd53a-3a69-474d-9bc9-56051f728060" providerId="ADAL" clId="{EDF570D6-0821-435D-BB10-20DB0EF7B50B}" dt="2021-05-28T14:51:11.013" v="165" actId="1036"/>
          <ac:spMkLst>
            <pc:docMk/>
            <pc:sldMk cId="1983277374" sldId="275"/>
            <ac:spMk id="2" creationId="{8210FF43-AD90-40AF-AC3B-7C4986E6368E}"/>
          </ac:spMkLst>
        </pc:spChg>
        <pc:spChg chg="mod ord">
          <ac:chgData name="Lucy Harber" userId="13cfd53a-3a69-474d-9bc9-56051f728060" providerId="ADAL" clId="{EDF570D6-0821-435D-BB10-20DB0EF7B50B}" dt="2021-05-28T15:33:00.833" v="459" actId="20577"/>
          <ac:spMkLst>
            <pc:docMk/>
            <pc:sldMk cId="1983277374" sldId="275"/>
            <ac:spMk id="3" creationId="{53773D44-33BF-435D-BDAF-F80A171E1D9C}"/>
          </ac:spMkLst>
        </pc:spChg>
        <pc:spChg chg="add del mod">
          <ac:chgData name="Lucy Harber" userId="13cfd53a-3a69-474d-9bc9-56051f728060" providerId="ADAL" clId="{EDF570D6-0821-435D-BB10-20DB0EF7B50B}" dt="2021-05-28T14:51:04.816" v="153" actId="6264"/>
          <ac:spMkLst>
            <pc:docMk/>
            <pc:sldMk cId="1983277374" sldId="275"/>
            <ac:spMk id="4" creationId="{B297C315-139B-4376-873D-A11CC6C47149}"/>
          </ac:spMkLst>
        </pc:spChg>
        <pc:spChg chg="add del mod">
          <ac:chgData name="Lucy Harber" userId="13cfd53a-3a69-474d-9bc9-56051f728060" providerId="ADAL" clId="{EDF570D6-0821-435D-BB10-20DB0EF7B50B}" dt="2021-05-28T14:51:04.816" v="153" actId="6264"/>
          <ac:spMkLst>
            <pc:docMk/>
            <pc:sldMk cId="1983277374" sldId="275"/>
            <ac:spMk id="5" creationId="{961B59F8-8245-4E44-8BFE-60645000B2CE}"/>
          </ac:spMkLst>
        </pc:spChg>
      </pc:sldChg>
      <pc:sldChg chg="addSp delSp modSp mod chgLayout modNotes">
        <pc:chgData name="Lucy Harber" userId="13cfd53a-3a69-474d-9bc9-56051f728060" providerId="ADAL" clId="{EDF570D6-0821-435D-BB10-20DB0EF7B50B}" dt="2021-05-28T15:41:49.268" v="543"/>
        <pc:sldMkLst>
          <pc:docMk/>
          <pc:sldMk cId="1976454780" sldId="276"/>
        </pc:sldMkLst>
        <pc:spChg chg="mod ord">
          <ac:chgData name="Lucy Harber" userId="13cfd53a-3a69-474d-9bc9-56051f728060" providerId="ADAL" clId="{EDF570D6-0821-435D-BB10-20DB0EF7B50B}" dt="2021-05-28T15:20:58.148" v="369" actId="1076"/>
          <ac:spMkLst>
            <pc:docMk/>
            <pc:sldMk cId="1976454780" sldId="276"/>
            <ac:spMk id="2" creationId="{8210FF43-AD90-40AF-AC3B-7C4986E6368E}"/>
          </ac:spMkLst>
        </pc:spChg>
        <pc:spChg chg="mod ord">
          <ac:chgData name="Lucy Harber" userId="13cfd53a-3a69-474d-9bc9-56051f728060" providerId="ADAL" clId="{EDF570D6-0821-435D-BB10-20DB0EF7B50B}" dt="2021-05-28T15:21:03.043" v="370" actId="14100"/>
          <ac:spMkLst>
            <pc:docMk/>
            <pc:sldMk cId="1976454780" sldId="276"/>
            <ac:spMk id="3" creationId="{53773D44-33BF-435D-BDAF-F80A171E1D9C}"/>
          </ac:spMkLst>
        </pc:spChg>
        <pc:spChg chg="add del mod">
          <ac:chgData name="Lucy Harber" userId="13cfd53a-3a69-474d-9bc9-56051f728060" providerId="ADAL" clId="{EDF570D6-0821-435D-BB10-20DB0EF7B50B}" dt="2021-05-28T15:20:41.682" v="365" actId="6264"/>
          <ac:spMkLst>
            <pc:docMk/>
            <pc:sldMk cId="1976454780" sldId="276"/>
            <ac:spMk id="4" creationId="{74427AC1-18EC-42DC-95DC-BC0F0459C2D0}"/>
          </ac:spMkLst>
        </pc:spChg>
        <pc:spChg chg="add del mod">
          <ac:chgData name="Lucy Harber" userId="13cfd53a-3a69-474d-9bc9-56051f728060" providerId="ADAL" clId="{EDF570D6-0821-435D-BB10-20DB0EF7B50B}" dt="2021-05-28T15:20:41.682" v="365" actId="6264"/>
          <ac:spMkLst>
            <pc:docMk/>
            <pc:sldMk cId="1976454780" sldId="276"/>
            <ac:spMk id="5" creationId="{9FD6412F-530A-4889-ACF5-D290E12AE8B4}"/>
          </ac:spMkLst>
        </pc:spChg>
      </pc:sldChg>
      <pc:sldChg chg="modSp mod modClrScheme chgLayout modNotes">
        <pc:chgData name="Lucy Harber" userId="13cfd53a-3a69-474d-9bc9-56051f728060" providerId="ADAL" clId="{EDF570D6-0821-435D-BB10-20DB0EF7B50B}" dt="2021-05-28T15:41:42.596" v="537"/>
        <pc:sldMkLst>
          <pc:docMk/>
          <pc:sldMk cId="4211342343" sldId="277"/>
        </pc:sldMkLst>
        <pc:spChg chg="mod ord">
          <ac:chgData name="Lucy Harber" userId="13cfd53a-3a69-474d-9bc9-56051f728060" providerId="ADAL" clId="{EDF570D6-0821-435D-BB10-20DB0EF7B50B}" dt="2021-05-28T14:47:28.704" v="85" actId="1035"/>
          <ac:spMkLst>
            <pc:docMk/>
            <pc:sldMk cId="4211342343" sldId="277"/>
            <ac:spMk id="2" creationId="{8210FF43-AD90-40AF-AC3B-7C4986E6368E}"/>
          </ac:spMkLst>
        </pc:spChg>
        <pc:graphicFrameChg chg="mod ord modGraphic">
          <ac:chgData name="Lucy Harber" userId="13cfd53a-3a69-474d-9bc9-56051f728060" providerId="ADAL" clId="{EDF570D6-0821-435D-BB10-20DB0EF7B50B}" dt="2021-05-28T14:45:48.556" v="73"/>
          <ac:graphicFrameMkLst>
            <pc:docMk/>
            <pc:sldMk cId="4211342343" sldId="277"/>
            <ac:graphicFrameMk id="4" creationId="{9F954AF1-2A8A-437F-ACFF-82786B1735CE}"/>
          </ac:graphicFrameMkLst>
        </pc:graphicFrameChg>
      </pc:sldChg>
      <pc:sldChg chg="addSp delSp modSp mod modClrScheme chgLayout modNotes">
        <pc:chgData name="Lucy Harber" userId="13cfd53a-3a69-474d-9bc9-56051f728060" providerId="ADAL" clId="{EDF570D6-0821-435D-BB10-20DB0EF7B50B}" dt="2021-05-28T15:41:51.435" v="545"/>
        <pc:sldMkLst>
          <pc:docMk/>
          <pc:sldMk cId="3931441963" sldId="280"/>
        </pc:sldMkLst>
        <pc:spChg chg="mod ord">
          <ac:chgData name="Lucy Harber" userId="13cfd53a-3a69-474d-9bc9-56051f728060" providerId="ADAL" clId="{EDF570D6-0821-435D-BB10-20DB0EF7B50B}" dt="2021-05-28T15:24:16.831" v="383" actId="700"/>
          <ac:spMkLst>
            <pc:docMk/>
            <pc:sldMk cId="3931441963" sldId="280"/>
            <ac:spMk id="2" creationId="{8210FF43-AD90-40AF-AC3B-7C4986E6368E}"/>
          </ac:spMkLst>
        </pc:spChg>
        <pc:spChg chg="mod ord">
          <ac:chgData name="Lucy Harber" userId="13cfd53a-3a69-474d-9bc9-56051f728060" providerId="ADAL" clId="{EDF570D6-0821-435D-BB10-20DB0EF7B50B}" dt="2021-05-28T15:39:21.187" v="469" actId="6549"/>
          <ac:spMkLst>
            <pc:docMk/>
            <pc:sldMk cId="3931441963" sldId="280"/>
            <ac:spMk id="3" creationId="{53773D44-33BF-435D-BDAF-F80A171E1D9C}"/>
          </ac:spMkLst>
        </pc:spChg>
        <pc:spChg chg="add del mod">
          <ac:chgData name="Lucy Harber" userId="13cfd53a-3a69-474d-9bc9-56051f728060" providerId="ADAL" clId="{EDF570D6-0821-435D-BB10-20DB0EF7B50B}" dt="2021-05-28T15:22:22.941" v="373" actId="6264"/>
          <ac:spMkLst>
            <pc:docMk/>
            <pc:sldMk cId="3931441963" sldId="280"/>
            <ac:spMk id="4" creationId="{5648FCC0-0E52-4865-855D-B044D3A9AD54}"/>
          </ac:spMkLst>
        </pc:spChg>
        <pc:spChg chg="add del mod">
          <ac:chgData name="Lucy Harber" userId="13cfd53a-3a69-474d-9bc9-56051f728060" providerId="ADAL" clId="{EDF570D6-0821-435D-BB10-20DB0EF7B50B}" dt="2021-05-28T15:22:22.941" v="373" actId="6264"/>
          <ac:spMkLst>
            <pc:docMk/>
            <pc:sldMk cId="3931441963" sldId="280"/>
            <ac:spMk id="5" creationId="{B7018ECC-A50D-42B1-AAD7-4DD9558D5AF8}"/>
          </ac:spMkLst>
        </pc:spChg>
      </pc:sldChg>
      <pc:sldChg chg="addSp delSp modSp mod chgLayout modNotes">
        <pc:chgData name="Lucy Harber" userId="13cfd53a-3a69-474d-9bc9-56051f728060" providerId="ADAL" clId="{EDF570D6-0821-435D-BB10-20DB0EF7B50B}" dt="2021-05-28T15:41:41.164" v="536"/>
        <pc:sldMkLst>
          <pc:docMk/>
          <pc:sldMk cId="3131545394" sldId="283"/>
        </pc:sldMkLst>
        <pc:spChg chg="mod ord">
          <ac:chgData name="Lucy Harber" userId="13cfd53a-3a69-474d-9bc9-56051f728060" providerId="ADAL" clId="{EDF570D6-0821-435D-BB10-20DB0EF7B50B}" dt="2021-05-28T14:42:05.271" v="45" actId="6264"/>
          <ac:spMkLst>
            <pc:docMk/>
            <pc:sldMk cId="3131545394" sldId="283"/>
            <ac:spMk id="2" creationId="{8210FF43-AD90-40AF-AC3B-7C4986E6368E}"/>
          </ac:spMkLst>
        </pc:spChg>
        <pc:spChg chg="mod ord">
          <ac:chgData name="Lucy Harber" userId="13cfd53a-3a69-474d-9bc9-56051f728060" providerId="ADAL" clId="{EDF570D6-0821-435D-BB10-20DB0EF7B50B}" dt="2021-05-28T14:42:20.160" v="48" actId="14100"/>
          <ac:spMkLst>
            <pc:docMk/>
            <pc:sldMk cId="3131545394" sldId="283"/>
            <ac:spMk id="3" creationId="{53773D44-33BF-435D-BDAF-F80A171E1D9C}"/>
          </ac:spMkLst>
        </pc:spChg>
        <pc:spChg chg="add del mod">
          <ac:chgData name="Lucy Harber" userId="13cfd53a-3a69-474d-9bc9-56051f728060" providerId="ADAL" clId="{EDF570D6-0821-435D-BB10-20DB0EF7B50B}" dt="2021-05-28T14:42:05.271" v="45" actId="6264"/>
          <ac:spMkLst>
            <pc:docMk/>
            <pc:sldMk cId="3131545394" sldId="283"/>
            <ac:spMk id="4" creationId="{CBAAD720-13DD-49BB-94AA-69EAB903B762}"/>
          </ac:spMkLst>
        </pc:spChg>
        <pc:spChg chg="add del mod">
          <ac:chgData name="Lucy Harber" userId="13cfd53a-3a69-474d-9bc9-56051f728060" providerId="ADAL" clId="{EDF570D6-0821-435D-BB10-20DB0EF7B50B}" dt="2021-05-28T14:42:05.271" v="45" actId="6264"/>
          <ac:spMkLst>
            <pc:docMk/>
            <pc:sldMk cId="3131545394" sldId="283"/>
            <ac:spMk id="5" creationId="{B6EBFCF7-0371-4F59-A539-158C6F901349}"/>
          </ac:spMkLst>
        </pc:spChg>
      </pc:sldChg>
      <pc:sldChg chg="addSp delSp modSp mod chgLayout modNotes">
        <pc:chgData name="Lucy Harber" userId="13cfd53a-3a69-474d-9bc9-56051f728060" providerId="ADAL" clId="{EDF570D6-0821-435D-BB10-20DB0EF7B50B}" dt="2021-05-28T15:41:37.621" v="535"/>
        <pc:sldMkLst>
          <pc:docMk/>
          <pc:sldMk cId="2004223914" sldId="284"/>
        </pc:sldMkLst>
        <pc:spChg chg="mod ord">
          <ac:chgData name="Lucy Harber" userId="13cfd53a-3a69-474d-9bc9-56051f728060" providerId="ADAL" clId="{EDF570D6-0821-435D-BB10-20DB0EF7B50B}" dt="2021-05-28T14:41:28.057" v="41" actId="114"/>
          <ac:spMkLst>
            <pc:docMk/>
            <pc:sldMk cId="2004223914" sldId="284"/>
            <ac:spMk id="2" creationId="{8210FF43-AD90-40AF-AC3B-7C4986E6368E}"/>
          </ac:spMkLst>
        </pc:spChg>
        <pc:spChg chg="mod ord">
          <ac:chgData name="Lucy Harber" userId="13cfd53a-3a69-474d-9bc9-56051f728060" providerId="ADAL" clId="{EDF570D6-0821-435D-BB10-20DB0EF7B50B}" dt="2021-05-28T14:41:30.343" v="44" actId="113"/>
          <ac:spMkLst>
            <pc:docMk/>
            <pc:sldMk cId="2004223914" sldId="284"/>
            <ac:spMk id="3" creationId="{53773D44-33BF-435D-BDAF-F80A171E1D9C}"/>
          </ac:spMkLst>
        </pc:spChg>
        <pc:spChg chg="add del mod">
          <ac:chgData name="Lucy Harber" userId="13cfd53a-3a69-474d-9bc9-56051f728060" providerId="ADAL" clId="{EDF570D6-0821-435D-BB10-20DB0EF7B50B}" dt="2021-05-28T14:41:27.596" v="40" actId="6264"/>
          <ac:spMkLst>
            <pc:docMk/>
            <pc:sldMk cId="2004223914" sldId="284"/>
            <ac:spMk id="4" creationId="{7EA8E961-1197-474E-9316-E089AFD31AA7}"/>
          </ac:spMkLst>
        </pc:spChg>
        <pc:spChg chg="add del mod">
          <ac:chgData name="Lucy Harber" userId="13cfd53a-3a69-474d-9bc9-56051f728060" providerId="ADAL" clId="{EDF570D6-0821-435D-BB10-20DB0EF7B50B}" dt="2021-05-28T14:41:27.596" v="40" actId="6264"/>
          <ac:spMkLst>
            <pc:docMk/>
            <pc:sldMk cId="2004223914" sldId="284"/>
            <ac:spMk id="5" creationId="{13474AB4-744D-44D4-8756-36D08F426BAC}"/>
          </ac:spMkLst>
        </pc:spChg>
      </pc:sldChg>
      <pc:sldChg chg="addSp delSp modSp mod chgLayout modNotes">
        <pc:chgData name="Lucy Harber" userId="13cfd53a-3a69-474d-9bc9-56051f728060" providerId="ADAL" clId="{EDF570D6-0821-435D-BB10-20DB0EF7B50B}" dt="2021-05-28T15:41:47.371" v="541"/>
        <pc:sldMkLst>
          <pc:docMk/>
          <pc:sldMk cId="1023168695" sldId="285"/>
        </pc:sldMkLst>
        <pc:spChg chg="mod ord">
          <ac:chgData name="Lucy Harber" userId="13cfd53a-3a69-474d-9bc9-56051f728060" providerId="ADAL" clId="{EDF570D6-0821-435D-BB10-20DB0EF7B50B}" dt="2021-05-28T15:15:12.408" v="296" actId="14100"/>
          <ac:spMkLst>
            <pc:docMk/>
            <pc:sldMk cId="1023168695" sldId="285"/>
            <ac:spMk id="2" creationId="{A3435F69-F225-4ED0-B7A2-EB94E7A21997}"/>
          </ac:spMkLst>
        </pc:spChg>
        <pc:spChg chg="mod ord">
          <ac:chgData name="Lucy Harber" userId="13cfd53a-3a69-474d-9bc9-56051f728060" providerId="ADAL" clId="{EDF570D6-0821-435D-BB10-20DB0EF7B50B}" dt="2021-05-28T15:15:12.408" v="296" actId="14100"/>
          <ac:spMkLst>
            <pc:docMk/>
            <pc:sldMk cId="1023168695" sldId="285"/>
            <ac:spMk id="3" creationId="{1987AC51-CD92-44AB-8562-C4F8D6B7744E}"/>
          </ac:spMkLst>
        </pc:spChg>
        <pc:spChg chg="add del mod">
          <ac:chgData name="Lucy Harber" userId="13cfd53a-3a69-474d-9bc9-56051f728060" providerId="ADAL" clId="{EDF570D6-0821-435D-BB10-20DB0EF7B50B}" dt="2021-05-28T15:15:06.244" v="291" actId="6264"/>
          <ac:spMkLst>
            <pc:docMk/>
            <pc:sldMk cId="1023168695" sldId="285"/>
            <ac:spMk id="4" creationId="{14CF7B6E-7FB7-4403-B154-78ECFF4A8405}"/>
          </ac:spMkLst>
        </pc:spChg>
        <pc:spChg chg="add del mod">
          <ac:chgData name="Lucy Harber" userId="13cfd53a-3a69-474d-9bc9-56051f728060" providerId="ADAL" clId="{EDF570D6-0821-435D-BB10-20DB0EF7B50B}" dt="2021-05-28T15:15:06.244" v="291" actId="6264"/>
          <ac:spMkLst>
            <pc:docMk/>
            <pc:sldMk cId="1023168695" sldId="285"/>
            <ac:spMk id="5" creationId="{EAADED45-ED5E-4F1C-88A9-23D2183BA95B}"/>
          </ac:spMkLst>
        </pc:spChg>
      </pc:sldChg>
      <pc:sldChg chg="addSp delSp modSp mod modClrScheme chgLayout modNotes">
        <pc:chgData name="Lucy Harber" userId="13cfd53a-3a69-474d-9bc9-56051f728060" providerId="ADAL" clId="{EDF570D6-0821-435D-BB10-20DB0EF7B50B}" dt="2021-05-28T15:41:24.732" v="531"/>
        <pc:sldMkLst>
          <pc:docMk/>
          <pc:sldMk cId="2701719799" sldId="1901"/>
        </pc:sldMkLst>
        <pc:spChg chg="mod ord">
          <ac:chgData name="Lucy Harber" userId="13cfd53a-3a69-474d-9bc9-56051f728060" providerId="ADAL" clId="{EDF570D6-0821-435D-BB10-20DB0EF7B50B}" dt="2021-05-28T14:03:29.914" v="12" actId="1037"/>
          <ac:spMkLst>
            <pc:docMk/>
            <pc:sldMk cId="2701719799" sldId="1901"/>
            <ac:spMk id="2" creationId="{C8A99430-D71E-4841-A449-5F6FEAE6D4A4}"/>
          </ac:spMkLst>
        </pc:spChg>
        <pc:spChg chg="add del mod ord">
          <ac:chgData name="Lucy Harber" userId="13cfd53a-3a69-474d-9bc9-56051f728060" providerId="ADAL" clId="{EDF570D6-0821-435D-BB10-20DB0EF7B50B}" dt="2021-05-28T14:00:09.856" v="1" actId="478"/>
          <ac:spMkLst>
            <pc:docMk/>
            <pc:sldMk cId="2701719799" sldId="1901"/>
            <ac:spMk id="3" creationId="{A539DAD8-E811-4574-A01E-F39CB7B669FA}"/>
          </ac:spMkLst>
        </pc:spChg>
        <pc:spChg chg="add mod ord">
          <ac:chgData name="Lucy Harber" userId="13cfd53a-3a69-474d-9bc9-56051f728060" providerId="ADAL" clId="{EDF570D6-0821-435D-BB10-20DB0EF7B50B}" dt="2021-05-28T14:43:02.575" v="52"/>
          <ac:spMkLst>
            <pc:docMk/>
            <pc:sldMk cId="2701719799" sldId="1901"/>
            <ac:spMk id="4" creationId="{6FE92EB3-3E65-49E2-8A09-ECBBD401E5B0}"/>
          </ac:spMkLst>
        </pc:spChg>
        <pc:spChg chg="add mod ord">
          <ac:chgData name="Lucy Harber" userId="13cfd53a-3a69-474d-9bc9-56051f728060" providerId="ADAL" clId="{EDF570D6-0821-435D-BB10-20DB0EF7B50B}" dt="2021-05-28T14:43:02.575" v="52"/>
          <ac:spMkLst>
            <pc:docMk/>
            <pc:sldMk cId="2701719799" sldId="1901"/>
            <ac:spMk id="5" creationId="{358FE4E1-22AB-40D1-BE97-A62E0BC361CF}"/>
          </ac:spMkLst>
        </pc:spChg>
      </pc:sldChg>
      <pc:sldChg chg="addSp delSp modSp mod chgLayout modNotes">
        <pc:chgData name="Lucy Harber" userId="13cfd53a-3a69-474d-9bc9-56051f728060" providerId="ADAL" clId="{EDF570D6-0821-435D-BB10-20DB0EF7B50B}" dt="2021-05-28T15:41:35.668" v="534"/>
        <pc:sldMkLst>
          <pc:docMk/>
          <pc:sldMk cId="3300349441" sldId="1902"/>
        </pc:sldMkLst>
        <pc:spChg chg="mod ord">
          <ac:chgData name="Lucy Harber" userId="13cfd53a-3a69-474d-9bc9-56051f728060" providerId="ADAL" clId="{EDF570D6-0821-435D-BB10-20DB0EF7B50B}" dt="2021-05-28T14:39:25.418" v="24" actId="6264"/>
          <ac:spMkLst>
            <pc:docMk/>
            <pc:sldMk cId="3300349441" sldId="1902"/>
            <ac:spMk id="2" creationId="{8210FF43-AD90-40AF-AC3B-7C4986E6368E}"/>
          </ac:spMkLst>
        </pc:spChg>
        <pc:spChg chg="mod ord">
          <ac:chgData name="Lucy Harber" userId="13cfd53a-3a69-474d-9bc9-56051f728060" providerId="ADAL" clId="{EDF570D6-0821-435D-BB10-20DB0EF7B50B}" dt="2021-05-28T14:40:09.779" v="28" actId="14100"/>
          <ac:spMkLst>
            <pc:docMk/>
            <pc:sldMk cId="3300349441" sldId="1902"/>
            <ac:spMk id="3" creationId="{53773D44-33BF-435D-BDAF-F80A171E1D9C}"/>
          </ac:spMkLst>
        </pc:spChg>
        <pc:spChg chg="add del mod">
          <ac:chgData name="Lucy Harber" userId="13cfd53a-3a69-474d-9bc9-56051f728060" providerId="ADAL" clId="{EDF570D6-0821-435D-BB10-20DB0EF7B50B}" dt="2021-05-28T14:04:39.707" v="19" actId="6264"/>
          <ac:spMkLst>
            <pc:docMk/>
            <pc:sldMk cId="3300349441" sldId="1902"/>
            <ac:spMk id="4" creationId="{AB08B112-5D3C-48BD-B719-2DBFB575F3AB}"/>
          </ac:spMkLst>
        </pc:spChg>
        <pc:spChg chg="add del mod">
          <ac:chgData name="Lucy Harber" userId="13cfd53a-3a69-474d-9bc9-56051f728060" providerId="ADAL" clId="{EDF570D6-0821-435D-BB10-20DB0EF7B50B}" dt="2021-05-28T14:04:39.707" v="19" actId="6264"/>
          <ac:spMkLst>
            <pc:docMk/>
            <pc:sldMk cId="3300349441" sldId="1902"/>
            <ac:spMk id="5" creationId="{5BD1E126-7149-4261-BBA7-DB85833C6A8A}"/>
          </ac:spMkLst>
        </pc:spChg>
        <pc:spChg chg="add del mod">
          <ac:chgData name="Lucy Harber" userId="13cfd53a-3a69-474d-9bc9-56051f728060" providerId="ADAL" clId="{EDF570D6-0821-435D-BB10-20DB0EF7B50B}" dt="2021-05-28T14:39:25.418" v="24" actId="6264"/>
          <ac:spMkLst>
            <pc:docMk/>
            <pc:sldMk cId="3300349441" sldId="1902"/>
            <ac:spMk id="6" creationId="{9DB77E83-87DB-43E5-9863-B7275CCE1A50}"/>
          </ac:spMkLst>
        </pc:spChg>
        <pc:spChg chg="add del mod">
          <ac:chgData name="Lucy Harber" userId="13cfd53a-3a69-474d-9bc9-56051f728060" providerId="ADAL" clId="{EDF570D6-0821-435D-BB10-20DB0EF7B50B}" dt="2021-05-28T14:39:25.418" v="24" actId="6264"/>
          <ac:spMkLst>
            <pc:docMk/>
            <pc:sldMk cId="3300349441" sldId="1902"/>
            <ac:spMk id="7" creationId="{7780FFE7-62AF-4104-88EA-745BB9C02337}"/>
          </ac:spMkLst>
        </pc:spChg>
      </pc:sldChg>
      <pc:sldChg chg="addSp delSp modSp mod modClrScheme chgLayout modNotes">
        <pc:chgData name="Lucy Harber" userId="13cfd53a-3a69-474d-9bc9-56051f728060" providerId="ADAL" clId="{EDF570D6-0821-435D-BB10-20DB0EF7B50B}" dt="2021-05-28T15:41:46.404" v="540"/>
        <pc:sldMkLst>
          <pc:docMk/>
          <pc:sldMk cId="1219539954" sldId="1903"/>
        </pc:sldMkLst>
        <pc:spChg chg="mod ord">
          <ac:chgData name="Lucy Harber" userId="13cfd53a-3a69-474d-9bc9-56051f728060" providerId="ADAL" clId="{EDF570D6-0821-435D-BB10-20DB0EF7B50B}" dt="2021-05-28T15:08:45.172" v="224" actId="1035"/>
          <ac:spMkLst>
            <pc:docMk/>
            <pc:sldMk cId="1219539954" sldId="1903"/>
            <ac:spMk id="2" creationId="{8210FF43-AD90-40AF-AC3B-7C4986E6368E}"/>
          </ac:spMkLst>
        </pc:spChg>
        <pc:spChg chg="mod ord">
          <ac:chgData name="Lucy Harber" userId="13cfd53a-3a69-474d-9bc9-56051f728060" providerId="ADAL" clId="{EDF570D6-0821-435D-BB10-20DB0EF7B50B}" dt="2021-05-28T15:14:17.807" v="279" actId="1035"/>
          <ac:spMkLst>
            <pc:docMk/>
            <pc:sldMk cId="1219539954" sldId="1903"/>
            <ac:spMk id="3" creationId="{53773D44-33BF-435D-BDAF-F80A171E1D9C}"/>
          </ac:spMkLst>
        </pc:spChg>
        <pc:spChg chg="mod">
          <ac:chgData name="Lucy Harber" userId="13cfd53a-3a69-474d-9bc9-56051f728060" providerId="ADAL" clId="{EDF570D6-0821-435D-BB10-20DB0EF7B50B}" dt="2021-05-28T15:13:32.834" v="267" actId="207"/>
          <ac:spMkLst>
            <pc:docMk/>
            <pc:sldMk cId="1219539954" sldId="1903"/>
            <ac:spMk id="4" creationId="{583E4A35-88DD-4091-A034-ACCDB8541299}"/>
          </ac:spMkLst>
        </pc:spChg>
        <pc:spChg chg="mod">
          <ac:chgData name="Lucy Harber" userId="13cfd53a-3a69-474d-9bc9-56051f728060" providerId="ADAL" clId="{EDF570D6-0821-435D-BB10-20DB0EF7B50B}" dt="2021-05-28T15:14:01.358" v="274" actId="14100"/>
          <ac:spMkLst>
            <pc:docMk/>
            <pc:sldMk cId="1219539954" sldId="1903"/>
            <ac:spMk id="5" creationId="{1D647B2F-B76D-4253-AE21-4A562886D58D}"/>
          </ac:spMkLst>
        </pc:spChg>
        <pc:spChg chg="del mod">
          <ac:chgData name="Lucy Harber" userId="13cfd53a-3a69-474d-9bc9-56051f728060" providerId="ADAL" clId="{EDF570D6-0821-435D-BB10-20DB0EF7B50B}" dt="2021-05-28T15:08:53.173" v="225" actId="478"/>
          <ac:spMkLst>
            <pc:docMk/>
            <pc:sldMk cId="1219539954" sldId="1903"/>
            <ac:spMk id="6" creationId="{4C17983C-9018-4AE9-A705-0CA8D3C5921A}"/>
          </ac:spMkLst>
        </pc:spChg>
        <pc:spChg chg="del mod">
          <ac:chgData name="Lucy Harber" userId="13cfd53a-3a69-474d-9bc9-56051f728060" providerId="ADAL" clId="{EDF570D6-0821-435D-BB10-20DB0EF7B50B}" dt="2021-05-28T15:09:02.068" v="226" actId="478"/>
          <ac:spMkLst>
            <pc:docMk/>
            <pc:sldMk cId="1219539954" sldId="1903"/>
            <ac:spMk id="7" creationId="{8525233E-6EBE-41D1-971E-B576367D2D58}"/>
          </ac:spMkLst>
        </pc:spChg>
        <pc:spChg chg="add del mod">
          <ac:chgData name="Lucy Harber" userId="13cfd53a-3a69-474d-9bc9-56051f728060" providerId="ADAL" clId="{EDF570D6-0821-435D-BB10-20DB0EF7B50B}" dt="2021-05-28T15:08:34.702" v="212" actId="6264"/>
          <ac:spMkLst>
            <pc:docMk/>
            <pc:sldMk cId="1219539954" sldId="1903"/>
            <ac:spMk id="8" creationId="{4F432FAE-D66A-4A5F-9F5F-8719B6F97114}"/>
          </ac:spMkLst>
        </pc:spChg>
        <pc:spChg chg="add del mod">
          <ac:chgData name="Lucy Harber" userId="13cfd53a-3a69-474d-9bc9-56051f728060" providerId="ADAL" clId="{EDF570D6-0821-435D-BB10-20DB0EF7B50B}" dt="2021-05-28T15:08:34.702" v="212" actId="6264"/>
          <ac:spMkLst>
            <pc:docMk/>
            <pc:sldMk cId="1219539954" sldId="1903"/>
            <ac:spMk id="9" creationId="{1B0A3412-F153-4DE7-8AEE-D7EBA5034805}"/>
          </ac:spMkLst>
        </pc:spChg>
        <pc:spChg chg="add del">
          <ac:chgData name="Lucy Harber" userId="13cfd53a-3a69-474d-9bc9-56051f728060" providerId="ADAL" clId="{EDF570D6-0821-435D-BB10-20DB0EF7B50B}" dt="2021-05-28T15:09:49.884" v="230" actId="478"/>
          <ac:spMkLst>
            <pc:docMk/>
            <pc:sldMk cId="1219539954" sldId="1903"/>
            <ac:spMk id="10" creationId="{09AEC1F4-3AF0-4C70-B5F5-F15E5E2C1948}"/>
          </ac:spMkLst>
        </pc:spChg>
      </pc:sldChg>
      <pc:sldChg chg="addSp delSp modSp mod modClrScheme delCm modCm chgLayout modNotes">
        <pc:chgData name="Lucy Harber" userId="13cfd53a-3a69-474d-9bc9-56051f728060" providerId="ADAL" clId="{EDF570D6-0821-435D-BB10-20DB0EF7B50B}" dt="2021-05-28T15:43:17.681" v="548" actId="1592"/>
        <pc:sldMkLst>
          <pc:docMk/>
          <pc:sldMk cId="3730183339" sldId="1904"/>
        </pc:sldMkLst>
        <pc:spChg chg="mod ord">
          <ac:chgData name="Lucy Harber" userId="13cfd53a-3a69-474d-9bc9-56051f728060" providerId="ADAL" clId="{EDF570D6-0821-435D-BB10-20DB0EF7B50B}" dt="2021-05-28T15:29:52.642" v="452" actId="207"/>
          <ac:spMkLst>
            <pc:docMk/>
            <pc:sldMk cId="3730183339" sldId="1904"/>
            <ac:spMk id="2" creationId="{7097CB84-4904-4BC6-9B6E-C521D0838F61}"/>
          </ac:spMkLst>
        </pc:spChg>
        <pc:spChg chg="mod ord">
          <ac:chgData name="Lucy Harber" userId="13cfd53a-3a69-474d-9bc9-56051f728060" providerId="ADAL" clId="{EDF570D6-0821-435D-BB10-20DB0EF7B50B}" dt="2021-05-28T15:36:20.598" v="463" actId="114"/>
          <ac:spMkLst>
            <pc:docMk/>
            <pc:sldMk cId="3730183339" sldId="1904"/>
            <ac:spMk id="3" creationId="{A8409DBE-BD2E-4A9C-AFB0-B2DBBFB3F80F}"/>
          </ac:spMkLst>
        </pc:spChg>
        <pc:spChg chg="add del mod">
          <ac:chgData name="Lucy Harber" userId="13cfd53a-3a69-474d-9bc9-56051f728060" providerId="ADAL" clId="{EDF570D6-0821-435D-BB10-20DB0EF7B50B}" dt="2021-05-28T15:28:47.782" v="430" actId="6264"/>
          <ac:spMkLst>
            <pc:docMk/>
            <pc:sldMk cId="3730183339" sldId="1904"/>
            <ac:spMk id="4" creationId="{B65C8326-7F05-4A02-B82E-C75C3E587C77}"/>
          </ac:spMkLst>
        </pc:spChg>
        <pc:spChg chg="add del mod">
          <ac:chgData name="Lucy Harber" userId="13cfd53a-3a69-474d-9bc9-56051f728060" providerId="ADAL" clId="{EDF570D6-0821-435D-BB10-20DB0EF7B50B}" dt="2021-05-28T15:28:47.782" v="430" actId="6264"/>
          <ac:spMkLst>
            <pc:docMk/>
            <pc:sldMk cId="3730183339" sldId="1904"/>
            <ac:spMk id="5" creationId="{63BBCA3A-CAD4-4DB9-B7FE-93FC80448103}"/>
          </ac:spMkLst>
        </pc:spChg>
        <pc:picChg chg="mod">
          <ac:chgData name="Lucy Harber" userId="13cfd53a-3a69-474d-9bc9-56051f728060" providerId="ADAL" clId="{EDF570D6-0821-435D-BB10-20DB0EF7B50B}" dt="2021-05-28T15:29:23.247" v="449" actId="14100"/>
          <ac:picMkLst>
            <pc:docMk/>
            <pc:sldMk cId="3730183339" sldId="1904"/>
            <ac:picMk id="7" creationId="{8F50920E-A591-47CB-BA22-AFD1DE1A9CC7}"/>
          </ac:picMkLst>
        </pc:picChg>
        <pc:picChg chg="add mod">
          <ac:chgData name="Lucy Harber" userId="13cfd53a-3a69-474d-9bc9-56051f728060" providerId="ADAL" clId="{EDF570D6-0821-435D-BB10-20DB0EF7B50B}" dt="2021-05-28T15:30:08.783" v="458" actId="1037"/>
          <ac:picMkLst>
            <pc:docMk/>
            <pc:sldMk cId="3730183339" sldId="1904"/>
            <ac:picMk id="8" creationId="{616410CC-AFE7-4029-B021-02C4AB283F75}"/>
          </ac:picMkLst>
        </pc:picChg>
      </pc:sldChg>
      <pc:sldChg chg="addSp delSp modSp mod modClrScheme chgLayout modNotes">
        <pc:chgData name="Lucy Harber" userId="13cfd53a-3a69-474d-9bc9-56051f728060" providerId="ADAL" clId="{EDF570D6-0821-435D-BB10-20DB0EF7B50B}" dt="2021-05-28T15:41:52.485" v="546"/>
        <pc:sldMkLst>
          <pc:docMk/>
          <pc:sldMk cId="2601519659" sldId="1905"/>
        </pc:sldMkLst>
        <pc:spChg chg="mod ord">
          <ac:chgData name="Lucy Harber" userId="13cfd53a-3a69-474d-9bc9-56051f728060" providerId="ADAL" clId="{EDF570D6-0821-435D-BB10-20DB0EF7B50B}" dt="2021-05-28T15:27:25.930" v="420" actId="1076"/>
          <ac:spMkLst>
            <pc:docMk/>
            <pc:sldMk cId="2601519659" sldId="1905"/>
            <ac:spMk id="2" creationId="{7097CB84-4904-4BC6-9B6E-C521D0838F61}"/>
          </ac:spMkLst>
        </pc:spChg>
        <pc:spChg chg="mod ord">
          <ac:chgData name="Lucy Harber" userId="13cfd53a-3a69-474d-9bc9-56051f728060" providerId="ADAL" clId="{EDF570D6-0821-435D-BB10-20DB0EF7B50B}" dt="2021-05-28T15:36:20.149" v="462" actId="114"/>
          <ac:spMkLst>
            <pc:docMk/>
            <pc:sldMk cId="2601519659" sldId="1905"/>
            <ac:spMk id="3" creationId="{A8409DBE-BD2E-4A9C-AFB0-B2DBBFB3F80F}"/>
          </ac:spMkLst>
        </pc:spChg>
        <pc:spChg chg="add del mod">
          <ac:chgData name="Lucy Harber" userId="13cfd53a-3a69-474d-9bc9-56051f728060" providerId="ADAL" clId="{EDF570D6-0821-435D-BB10-20DB0EF7B50B}" dt="2021-05-28T15:27:04.527" v="416" actId="6264"/>
          <ac:spMkLst>
            <pc:docMk/>
            <pc:sldMk cId="2601519659" sldId="1905"/>
            <ac:spMk id="4" creationId="{37E8D426-F8A4-4A93-B004-E6372C2F07FD}"/>
          </ac:spMkLst>
        </pc:spChg>
        <pc:spChg chg="add del mod">
          <ac:chgData name="Lucy Harber" userId="13cfd53a-3a69-474d-9bc9-56051f728060" providerId="ADAL" clId="{EDF570D6-0821-435D-BB10-20DB0EF7B50B}" dt="2021-05-28T15:27:04.527" v="416" actId="6264"/>
          <ac:spMkLst>
            <pc:docMk/>
            <pc:sldMk cId="2601519659" sldId="1905"/>
            <ac:spMk id="7" creationId="{204E0FCB-F28C-435E-A047-38C009ED5932}"/>
          </ac:spMkLst>
        </pc:spChg>
        <pc:picChg chg="add mod">
          <ac:chgData name="Lucy Harber" userId="13cfd53a-3a69-474d-9bc9-56051f728060" providerId="ADAL" clId="{EDF570D6-0821-435D-BB10-20DB0EF7B50B}" dt="2021-05-28T15:26:42.694" v="412" actId="1038"/>
          <ac:picMkLst>
            <pc:docMk/>
            <pc:sldMk cId="2601519659" sldId="1905"/>
            <ac:picMk id="6" creationId="{D9D4C893-CC52-49E6-84DF-F16F9B444EE8}"/>
          </ac:picMkLst>
        </pc:picChg>
      </pc:sldChg>
      <pc:sldMasterChg chg="modSldLayout">
        <pc:chgData name="Lucy Harber" userId="13cfd53a-3a69-474d-9bc9-56051f728060" providerId="ADAL" clId="{EDF570D6-0821-435D-BB10-20DB0EF7B50B}" dt="2021-05-28T14:43:02.575" v="52"/>
        <pc:sldMasterMkLst>
          <pc:docMk/>
          <pc:sldMasterMk cId="2159141596" sldId="2147483703"/>
        </pc:sldMasterMkLst>
        <pc:sldLayoutChg chg="addSp">
          <pc:chgData name="Lucy Harber" userId="13cfd53a-3a69-474d-9bc9-56051f728060" providerId="ADAL" clId="{EDF570D6-0821-435D-BB10-20DB0EF7B50B}" dt="2021-05-28T14:43:02.575" v="52"/>
          <pc:sldLayoutMkLst>
            <pc:docMk/>
            <pc:sldMasterMk cId="2159141596" sldId="2147483703"/>
            <pc:sldLayoutMk cId="2507790902" sldId="2147483704"/>
          </pc:sldLayoutMkLst>
          <pc:spChg chg="add">
            <ac:chgData name="Lucy Harber" userId="13cfd53a-3a69-474d-9bc9-56051f728060" providerId="ADAL" clId="{EDF570D6-0821-435D-BB10-20DB0EF7B50B}" dt="2021-05-28T14:43:02.575" v="52"/>
            <ac:spMkLst>
              <pc:docMk/>
              <pc:sldMasterMk cId="2159141596" sldId="2147483703"/>
              <pc:sldLayoutMk cId="2507790902" sldId="2147483704"/>
              <ac:spMk id="16" creationId="{AAB604AE-21A6-41FE-86B0-DF0587E928FD}"/>
            </ac:spMkLst>
          </pc:spChg>
          <pc:spChg chg="add">
            <ac:chgData name="Lucy Harber" userId="13cfd53a-3a69-474d-9bc9-56051f728060" providerId="ADAL" clId="{EDF570D6-0821-435D-BB10-20DB0EF7B50B}" dt="2021-05-28T14:43:02.575" v="52"/>
            <ac:spMkLst>
              <pc:docMk/>
              <pc:sldMasterMk cId="2159141596" sldId="2147483703"/>
              <pc:sldLayoutMk cId="2507790902" sldId="2147483704"/>
              <ac:spMk id="17" creationId="{0F1E78B3-64C6-48B4-8264-FB094E312B46}"/>
            </ac:spMkLst>
          </pc:spChg>
          <pc:picChg chg="add">
            <ac:chgData name="Lucy Harber" userId="13cfd53a-3a69-474d-9bc9-56051f728060" providerId="ADAL" clId="{EDF570D6-0821-435D-BB10-20DB0EF7B50B}" dt="2021-05-28T14:43:02.575" v="52"/>
            <ac:picMkLst>
              <pc:docMk/>
              <pc:sldMasterMk cId="2159141596" sldId="2147483703"/>
              <pc:sldLayoutMk cId="2507790902" sldId="2147483704"/>
              <ac:picMk id="18" creationId="{0ABAE343-C12B-4047-A0AB-E5300FF3CAC3}"/>
            </ac:picMkLst>
          </pc:picChg>
          <pc:picChg chg="add">
            <ac:chgData name="Lucy Harber" userId="13cfd53a-3a69-474d-9bc9-56051f728060" providerId="ADAL" clId="{EDF570D6-0821-435D-BB10-20DB0EF7B50B}" dt="2021-05-28T14:43:02.575" v="52"/>
            <ac:picMkLst>
              <pc:docMk/>
              <pc:sldMasterMk cId="2159141596" sldId="2147483703"/>
              <pc:sldLayoutMk cId="2507790902" sldId="2147483704"/>
              <ac:picMk id="19" creationId="{7994F3B1-F9BE-45F1-BA0B-153210EFA346}"/>
            </ac:picMkLst>
          </pc:picChg>
          <pc:picChg chg="add">
            <ac:chgData name="Lucy Harber" userId="13cfd53a-3a69-474d-9bc9-56051f728060" providerId="ADAL" clId="{EDF570D6-0821-435D-BB10-20DB0EF7B50B}" dt="2021-05-28T14:43:02.575" v="52"/>
            <ac:picMkLst>
              <pc:docMk/>
              <pc:sldMasterMk cId="2159141596" sldId="2147483703"/>
              <pc:sldLayoutMk cId="2507790902" sldId="2147483704"/>
              <ac:picMk id="20" creationId="{5A361BEF-0C92-48B3-816D-518F48ECDAC0}"/>
            </ac:picMkLst>
          </pc:picChg>
          <pc:picChg chg="add">
            <ac:chgData name="Lucy Harber" userId="13cfd53a-3a69-474d-9bc9-56051f728060" providerId="ADAL" clId="{EDF570D6-0821-435D-BB10-20DB0EF7B50B}" dt="2021-05-28T14:43:02.575" v="52"/>
            <ac:picMkLst>
              <pc:docMk/>
              <pc:sldMasterMk cId="2159141596" sldId="2147483703"/>
              <pc:sldLayoutMk cId="2507790902" sldId="2147483704"/>
              <ac:picMk id="21" creationId="{40913491-0777-4528-B3DC-F6829E0AA3D2}"/>
            </ac:picMkLst>
          </pc:picChg>
        </pc:sldLayoutChg>
        <pc:sldLayoutChg chg="addSp">
          <pc:chgData name="Lucy Harber" userId="13cfd53a-3a69-474d-9bc9-56051f728060" providerId="ADAL" clId="{EDF570D6-0821-435D-BB10-20DB0EF7B50B}" dt="2021-05-28T14:43:02.575" v="52"/>
          <pc:sldLayoutMkLst>
            <pc:docMk/>
            <pc:sldMasterMk cId="2159141596" sldId="2147483703"/>
            <pc:sldLayoutMk cId="2322658342" sldId="2147483705"/>
          </pc:sldLayoutMkLst>
          <pc:spChg chg="add">
            <ac:chgData name="Lucy Harber" userId="13cfd53a-3a69-474d-9bc9-56051f728060" providerId="ADAL" clId="{EDF570D6-0821-435D-BB10-20DB0EF7B50B}" dt="2021-05-28T14:43:02.575" v="52"/>
            <ac:spMkLst>
              <pc:docMk/>
              <pc:sldMasterMk cId="2159141596" sldId="2147483703"/>
              <pc:sldLayoutMk cId="2322658342" sldId="2147483705"/>
              <ac:spMk id="8" creationId="{9F6A4D92-F26C-484E-8D5A-8D32572D2F13}"/>
            </ac:spMkLst>
          </pc:spChg>
          <pc:spChg chg="add">
            <ac:chgData name="Lucy Harber" userId="13cfd53a-3a69-474d-9bc9-56051f728060" providerId="ADAL" clId="{EDF570D6-0821-435D-BB10-20DB0EF7B50B}" dt="2021-05-28T14:43:02.575" v="52"/>
            <ac:spMkLst>
              <pc:docMk/>
              <pc:sldMasterMk cId="2159141596" sldId="2147483703"/>
              <pc:sldLayoutMk cId="2322658342" sldId="2147483705"/>
              <ac:spMk id="9" creationId="{A16B1E63-E854-4008-AD94-CCA85DBEC806}"/>
            </ac:spMkLst>
          </pc:spChg>
          <pc:picChg chg="add">
            <ac:chgData name="Lucy Harber" userId="13cfd53a-3a69-474d-9bc9-56051f728060" providerId="ADAL" clId="{EDF570D6-0821-435D-BB10-20DB0EF7B50B}" dt="2021-05-28T14:43:02.575" v="52"/>
            <ac:picMkLst>
              <pc:docMk/>
              <pc:sldMasterMk cId="2159141596" sldId="2147483703"/>
              <pc:sldLayoutMk cId="2322658342" sldId="2147483705"/>
              <ac:picMk id="7" creationId="{422C7D91-09B6-41D5-B8B2-EC772F70C2ED}"/>
            </ac:picMkLst>
          </pc:picChg>
        </pc:sldLayoutChg>
        <pc:sldLayoutChg chg="addSp">
          <pc:chgData name="Lucy Harber" userId="13cfd53a-3a69-474d-9bc9-56051f728060" providerId="ADAL" clId="{EDF570D6-0821-435D-BB10-20DB0EF7B50B}" dt="2021-05-28T14:43:02.575" v="52"/>
          <pc:sldLayoutMkLst>
            <pc:docMk/>
            <pc:sldMasterMk cId="2159141596" sldId="2147483703"/>
            <pc:sldLayoutMk cId="759751972" sldId="2147483706"/>
          </pc:sldLayoutMkLst>
          <pc:spChg chg="add">
            <ac:chgData name="Lucy Harber" userId="13cfd53a-3a69-474d-9bc9-56051f728060" providerId="ADAL" clId="{EDF570D6-0821-435D-BB10-20DB0EF7B50B}" dt="2021-05-28T14:43:02.575" v="52"/>
            <ac:spMkLst>
              <pc:docMk/>
              <pc:sldMasterMk cId="2159141596" sldId="2147483703"/>
              <pc:sldLayoutMk cId="759751972" sldId="2147483706"/>
              <ac:spMk id="8" creationId="{5CA7C719-C7AC-474A-B3B5-296128B7D577}"/>
            </ac:spMkLst>
          </pc:spChg>
          <pc:spChg chg="add">
            <ac:chgData name="Lucy Harber" userId="13cfd53a-3a69-474d-9bc9-56051f728060" providerId="ADAL" clId="{EDF570D6-0821-435D-BB10-20DB0EF7B50B}" dt="2021-05-28T14:43:02.575" v="52"/>
            <ac:spMkLst>
              <pc:docMk/>
              <pc:sldMasterMk cId="2159141596" sldId="2147483703"/>
              <pc:sldLayoutMk cId="759751972" sldId="2147483706"/>
              <ac:spMk id="9" creationId="{545273FB-DB35-4689-9E02-1EEE63FC20A3}"/>
            </ac:spMkLst>
          </pc:spChg>
          <pc:picChg chg="add">
            <ac:chgData name="Lucy Harber" userId="13cfd53a-3a69-474d-9bc9-56051f728060" providerId="ADAL" clId="{EDF570D6-0821-435D-BB10-20DB0EF7B50B}" dt="2021-05-28T14:43:02.575" v="52"/>
            <ac:picMkLst>
              <pc:docMk/>
              <pc:sldMasterMk cId="2159141596" sldId="2147483703"/>
              <pc:sldLayoutMk cId="759751972" sldId="2147483706"/>
              <ac:picMk id="10" creationId="{763191C3-BF6E-4B8E-98B9-685FF747A950}"/>
            </ac:picMkLst>
          </pc:picChg>
        </pc:sldLayoutChg>
        <pc:sldLayoutChg chg="addSp">
          <pc:chgData name="Lucy Harber" userId="13cfd53a-3a69-474d-9bc9-56051f728060" providerId="ADAL" clId="{EDF570D6-0821-435D-BB10-20DB0EF7B50B}" dt="2021-05-28T14:43:02.575" v="52"/>
          <pc:sldLayoutMkLst>
            <pc:docMk/>
            <pc:sldMasterMk cId="2159141596" sldId="2147483703"/>
            <pc:sldLayoutMk cId="2364025999" sldId="2147483707"/>
          </pc:sldLayoutMkLst>
          <pc:spChg chg="add">
            <ac:chgData name="Lucy Harber" userId="13cfd53a-3a69-474d-9bc9-56051f728060" providerId="ADAL" clId="{EDF570D6-0821-435D-BB10-20DB0EF7B50B}" dt="2021-05-28T14:43:02.575" v="52"/>
            <ac:spMkLst>
              <pc:docMk/>
              <pc:sldMasterMk cId="2159141596" sldId="2147483703"/>
              <pc:sldLayoutMk cId="2364025999" sldId="2147483707"/>
              <ac:spMk id="6" creationId="{EDABA729-67A5-4BAB-8C91-59710DD3984B}"/>
            </ac:spMkLst>
          </pc:spChg>
          <pc:spChg chg="add">
            <ac:chgData name="Lucy Harber" userId="13cfd53a-3a69-474d-9bc9-56051f728060" providerId="ADAL" clId="{EDF570D6-0821-435D-BB10-20DB0EF7B50B}" dt="2021-05-28T14:43:02.575" v="52"/>
            <ac:spMkLst>
              <pc:docMk/>
              <pc:sldMasterMk cId="2159141596" sldId="2147483703"/>
              <pc:sldLayoutMk cId="2364025999" sldId="2147483707"/>
              <ac:spMk id="8" creationId="{8C4E527A-DD29-47E1-B7F7-32EE44484FC5}"/>
            </ac:spMkLst>
          </pc:spChg>
        </pc:sldLayoutChg>
        <pc:sldLayoutChg chg="addSp">
          <pc:chgData name="Lucy Harber" userId="13cfd53a-3a69-474d-9bc9-56051f728060" providerId="ADAL" clId="{EDF570D6-0821-435D-BB10-20DB0EF7B50B}" dt="2021-05-28T14:43:02.575" v="52"/>
          <pc:sldLayoutMkLst>
            <pc:docMk/>
            <pc:sldMasterMk cId="2159141596" sldId="2147483703"/>
            <pc:sldLayoutMk cId="3070797689" sldId="2147483708"/>
          </pc:sldLayoutMkLst>
          <pc:spChg chg="add">
            <ac:chgData name="Lucy Harber" userId="13cfd53a-3a69-474d-9bc9-56051f728060" providerId="ADAL" clId="{EDF570D6-0821-435D-BB10-20DB0EF7B50B}" dt="2021-05-28T14:43:02.575" v="52"/>
            <ac:spMkLst>
              <pc:docMk/>
              <pc:sldMasterMk cId="2159141596" sldId="2147483703"/>
              <pc:sldLayoutMk cId="3070797689" sldId="2147483708"/>
              <ac:spMk id="8" creationId="{F27E47FD-8EC2-41F5-9947-0CF52853DBAC}"/>
            </ac:spMkLst>
          </pc:spChg>
          <pc:spChg chg="add">
            <ac:chgData name="Lucy Harber" userId="13cfd53a-3a69-474d-9bc9-56051f728060" providerId="ADAL" clId="{EDF570D6-0821-435D-BB10-20DB0EF7B50B}" dt="2021-05-28T14:43:02.575" v="52"/>
            <ac:spMkLst>
              <pc:docMk/>
              <pc:sldMasterMk cId="2159141596" sldId="2147483703"/>
              <pc:sldLayoutMk cId="3070797689" sldId="2147483708"/>
              <ac:spMk id="10" creationId="{82F48B06-8A5B-41E0-87C4-40C22A0AD8C6}"/>
            </ac:spMkLst>
          </pc:spChg>
          <pc:picChg chg="add">
            <ac:chgData name="Lucy Harber" userId="13cfd53a-3a69-474d-9bc9-56051f728060" providerId="ADAL" clId="{EDF570D6-0821-435D-BB10-20DB0EF7B50B}" dt="2021-05-28T14:43:02.575" v="52"/>
            <ac:picMkLst>
              <pc:docMk/>
              <pc:sldMasterMk cId="2159141596" sldId="2147483703"/>
              <pc:sldLayoutMk cId="3070797689" sldId="2147483708"/>
              <ac:picMk id="9" creationId="{A1BA1650-4B5B-4EF1-87A8-47A174BE6A72}"/>
            </ac:picMkLst>
          </pc:picChg>
        </pc:sldLayoutChg>
        <pc:sldLayoutChg chg="addSp">
          <pc:chgData name="Lucy Harber" userId="13cfd53a-3a69-474d-9bc9-56051f728060" providerId="ADAL" clId="{EDF570D6-0821-435D-BB10-20DB0EF7B50B}" dt="2021-05-28T14:43:02.575" v="52"/>
          <pc:sldLayoutMkLst>
            <pc:docMk/>
            <pc:sldMasterMk cId="2159141596" sldId="2147483703"/>
            <pc:sldLayoutMk cId="3027603056" sldId="2147483709"/>
          </pc:sldLayoutMkLst>
          <pc:spChg chg="add">
            <ac:chgData name="Lucy Harber" userId="13cfd53a-3a69-474d-9bc9-56051f728060" providerId="ADAL" clId="{EDF570D6-0821-435D-BB10-20DB0EF7B50B}" dt="2021-05-28T14:43:02.575" v="52"/>
            <ac:spMkLst>
              <pc:docMk/>
              <pc:sldMasterMk cId="2159141596" sldId="2147483703"/>
              <pc:sldLayoutMk cId="3027603056" sldId="2147483709"/>
              <ac:spMk id="4" creationId="{0EF4B84F-5E1D-4C1E-9687-3F797ABAB9CB}"/>
            </ac:spMkLst>
          </pc:spChg>
        </pc:sldLayoutChg>
        <pc:sldLayoutChg chg="addSp">
          <pc:chgData name="Lucy Harber" userId="13cfd53a-3a69-474d-9bc9-56051f728060" providerId="ADAL" clId="{EDF570D6-0821-435D-BB10-20DB0EF7B50B}" dt="2021-05-28T14:43:02.575" v="52"/>
          <pc:sldLayoutMkLst>
            <pc:docMk/>
            <pc:sldMasterMk cId="2159141596" sldId="2147483703"/>
            <pc:sldLayoutMk cId="1743936681" sldId="2147483710"/>
          </pc:sldLayoutMkLst>
          <pc:spChg chg="add">
            <ac:chgData name="Lucy Harber" userId="13cfd53a-3a69-474d-9bc9-56051f728060" providerId="ADAL" clId="{EDF570D6-0821-435D-BB10-20DB0EF7B50B}" dt="2021-05-28T14:43:02.575" v="52"/>
            <ac:spMkLst>
              <pc:docMk/>
              <pc:sldMasterMk cId="2159141596" sldId="2147483703"/>
              <pc:sldLayoutMk cId="1743936681" sldId="2147483710"/>
              <ac:spMk id="7" creationId="{D062277A-15B9-413B-9D5A-44B31D8C805B}"/>
            </ac:spMkLst>
          </pc:spChg>
          <pc:spChg chg="add">
            <ac:chgData name="Lucy Harber" userId="13cfd53a-3a69-474d-9bc9-56051f728060" providerId="ADAL" clId="{EDF570D6-0821-435D-BB10-20DB0EF7B50B}" dt="2021-05-28T14:43:02.575" v="52"/>
            <ac:spMkLst>
              <pc:docMk/>
              <pc:sldMasterMk cId="2159141596" sldId="2147483703"/>
              <pc:sldLayoutMk cId="1743936681" sldId="2147483710"/>
              <ac:spMk id="8" creationId="{34FEEBC6-5808-4A68-B1B7-FD25F535E7AD}"/>
            </ac:spMkLst>
          </pc:spChg>
        </pc:sldLayoutChg>
        <pc:sldLayoutChg chg="addSp">
          <pc:chgData name="Lucy Harber" userId="13cfd53a-3a69-474d-9bc9-56051f728060" providerId="ADAL" clId="{EDF570D6-0821-435D-BB10-20DB0EF7B50B}" dt="2021-05-28T14:43:02.575" v="52"/>
          <pc:sldLayoutMkLst>
            <pc:docMk/>
            <pc:sldMasterMk cId="2159141596" sldId="2147483703"/>
            <pc:sldLayoutMk cId="2195444026" sldId="2147483711"/>
          </pc:sldLayoutMkLst>
          <pc:spChg chg="add">
            <ac:chgData name="Lucy Harber" userId="13cfd53a-3a69-474d-9bc9-56051f728060" providerId="ADAL" clId="{EDF570D6-0821-435D-BB10-20DB0EF7B50B}" dt="2021-05-28T14:43:02.575" v="52"/>
            <ac:spMkLst>
              <pc:docMk/>
              <pc:sldMasterMk cId="2159141596" sldId="2147483703"/>
              <pc:sldLayoutMk cId="2195444026" sldId="2147483711"/>
              <ac:spMk id="7" creationId="{D2F92296-257B-42A4-8D31-AF4C4061156B}"/>
            </ac:spMkLst>
          </pc:spChg>
          <pc:spChg chg="add">
            <ac:chgData name="Lucy Harber" userId="13cfd53a-3a69-474d-9bc9-56051f728060" providerId="ADAL" clId="{EDF570D6-0821-435D-BB10-20DB0EF7B50B}" dt="2021-05-28T14:43:02.575" v="52"/>
            <ac:spMkLst>
              <pc:docMk/>
              <pc:sldMasterMk cId="2159141596" sldId="2147483703"/>
              <pc:sldLayoutMk cId="2195444026" sldId="2147483711"/>
              <ac:spMk id="8" creationId="{FBCE4DFB-0207-41DD-80CE-83FFF480AF21}"/>
            </ac:spMkLst>
          </pc:spChg>
        </pc:sldLayoutChg>
        <pc:sldLayoutChg chg="addSp">
          <pc:chgData name="Lucy Harber" userId="13cfd53a-3a69-474d-9bc9-56051f728060" providerId="ADAL" clId="{EDF570D6-0821-435D-BB10-20DB0EF7B50B}" dt="2021-05-28T14:43:02.575" v="52"/>
          <pc:sldLayoutMkLst>
            <pc:docMk/>
            <pc:sldMasterMk cId="2159141596" sldId="2147483703"/>
            <pc:sldLayoutMk cId="3034079740" sldId="2147483712"/>
          </pc:sldLayoutMkLst>
          <pc:spChg chg="add">
            <ac:chgData name="Lucy Harber" userId="13cfd53a-3a69-474d-9bc9-56051f728060" providerId="ADAL" clId="{EDF570D6-0821-435D-BB10-20DB0EF7B50B}" dt="2021-05-28T14:43:02.575" v="52"/>
            <ac:spMkLst>
              <pc:docMk/>
              <pc:sldMasterMk cId="2159141596" sldId="2147483703"/>
              <pc:sldLayoutMk cId="3034079740" sldId="2147483712"/>
              <ac:spMk id="7" creationId="{BD11B41F-76EB-43EB-A4D9-62880756BDA2}"/>
            </ac:spMkLst>
          </pc:spChg>
        </pc:sldLayoutChg>
        <pc:sldLayoutChg chg="addSp">
          <pc:chgData name="Lucy Harber" userId="13cfd53a-3a69-474d-9bc9-56051f728060" providerId="ADAL" clId="{EDF570D6-0821-435D-BB10-20DB0EF7B50B}" dt="2021-05-28T14:43:02.575" v="52"/>
          <pc:sldLayoutMkLst>
            <pc:docMk/>
            <pc:sldMasterMk cId="2159141596" sldId="2147483703"/>
            <pc:sldLayoutMk cId="3215651051" sldId="2147483713"/>
          </pc:sldLayoutMkLst>
          <pc:spChg chg="add">
            <ac:chgData name="Lucy Harber" userId="13cfd53a-3a69-474d-9bc9-56051f728060" providerId="ADAL" clId="{EDF570D6-0821-435D-BB10-20DB0EF7B50B}" dt="2021-05-28T14:43:02.575" v="52"/>
            <ac:spMkLst>
              <pc:docMk/>
              <pc:sldMasterMk cId="2159141596" sldId="2147483703"/>
              <pc:sldLayoutMk cId="3215651051" sldId="2147483713"/>
              <ac:spMk id="9" creationId="{FFA4E8AA-D96A-43DB-BFED-393C49744166}"/>
            </ac:spMkLst>
          </pc:spChg>
          <pc:spChg chg="add">
            <ac:chgData name="Lucy Harber" userId="13cfd53a-3a69-474d-9bc9-56051f728060" providerId="ADAL" clId="{EDF570D6-0821-435D-BB10-20DB0EF7B50B}" dt="2021-05-28T14:43:02.575" v="52"/>
            <ac:spMkLst>
              <pc:docMk/>
              <pc:sldMasterMk cId="2159141596" sldId="2147483703"/>
              <pc:sldLayoutMk cId="3215651051" sldId="2147483713"/>
              <ac:spMk id="10" creationId="{C1BC1898-86D8-4B29-B903-44B4935DD7AD}"/>
            </ac:spMkLst>
          </pc:spChg>
          <pc:spChg chg="add">
            <ac:chgData name="Lucy Harber" userId="13cfd53a-3a69-474d-9bc9-56051f728060" providerId="ADAL" clId="{EDF570D6-0821-435D-BB10-20DB0EF7B50B}" dt="2021-05-28T14:43:02.575" v="52"/>
            <ac:spMkLst>
              <pc:docMk/>
              <pc:sldMasterMk cId="2159141596" sldId="2147483703"/>
              <pc:sldLayoutMk cId="3215651051" sldId="2147483713"/>
              <ac:spMk id="11" creationId="{FB28B543-F2A5-4EC9-A393-8F26BEC62D32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C69F9-36CD-43D8-83EB-BD8EA0F9D96C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44962" y="8685213"/>
            <a:ext cx="601050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7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583533" y="849883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BC57B-C0EE-4D60-900A-99E94CF50A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8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BC57B-C0EE-4D60-900A-99E94CF50A8F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1A83087-C2AF-4155-BFFA-02C8119F9C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44962" y="8685213"/>
            <a:ext cx="601050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85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BC57B-C0EE-4D60-900A-99E94CF50A8F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DB3CC61-DEAC-4E59-B632-2BC70E5B06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44962" y="8685213"/>
            <a:ext cx="601050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15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BC57B-C0EE-4D60-900A-99E94CF50A8F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063DEBA-20D0-4682-91FC-F18079B528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44962" y="8685213"/>
            <a:ext cx="601050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65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BC57B-C0EE-4D60-900A-99E94CF50A8F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2267B53-9309-49B1-9ACC-BFD6712825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44962" y="8685213"/>
            <a:ext cx="601050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30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BC57B-C0EE-4D60-900A-99E94CF50A8F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C33D174-5716-4710-AF24-76640B438BC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44962" y="8685213"/>
            <a:ext cx="601050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83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BC57B-C0EE-4D60-900A-99E94CF50A8F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D204730-EB63-495C-A627-F5E4FFAE7F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44962" y="8685213"/>
            <a:ext cx="601050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76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BC57B-C0EE-4D60-900A-99E94CF50A8F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94641A9-756F-4689-8C38-E3FC76F9EC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44962" y="8685213"/>
            <a:ext cx="601050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91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BC57B-C0EE-4D60-900A-99E94CF50A8F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12BC2055-0386-4C59-BC18-63795C2D46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44962" y="8685213"/>
            <a:ext cx="601050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85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BC57B-C0EE-4D60-900A-99E94CF50A8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430A5091-DC37-4BD1-90B2-51FBBCA0FA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817E620C-2A5C-4EF7-9A1A-E74D89E4F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D47C16D-6BE8-47B2-B892-D47A4E660A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44962" y="8685213"/>
            <a:ext cx="601050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16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BC57B-C0EE-4D60-900A-99E94CF50A8F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7EFBF10C-F288-4D95-AEC2-67BDEFDDBB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44962" y="8685213"/>
            <a:ext cx="601050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444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BC57B-C0EE-4D60-900A-99E94CF50A8F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43C95B6-42EF-41FC-8A58-4378341A73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44962" y="8685213"/>
            <a:ext cx="601050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44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BC57B-C0EE-4D60-900A-99E94CF50A8F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9ECCEF81-E848-4CF9-BC1E-1FB95F339C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44962" y="8685213"/>
            <a:ext cx="601050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81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BC57B-C0EE-4D60-900A-99E94CF50A8F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2E5A212-8945-45AA-B0FE-BC78A556D4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44962" y="8685213"/>
            <a:ext cx="601050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20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BC57B-C0EE-4D60-900A-99E94CF50A8F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20E58C0F-30CC-40BC-B121-0797D3FDFA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44962" y="8685213"/>
            <a:ext cx="601050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60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BC57B-C0EE-4D60-900A-99E94CF50A8F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F999EC6-792F-4A58-996D-C9EA503FBF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44962" y="8685213"/>
            <a:ext cx="601050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54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BC57B-C0EE-4D60-900A-99E94CF50A8F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78BF58ED-E7CC-4AC5-9AA2-0EE0DA1B70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44962" y="8685213"/>
            <a:ext cx="601050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988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BC57B-C0EE-4D60-900A-99E94CF50A8F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E36ABFD-AAF7-4768-90E6-D882826860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44962" y="8685213"/>
            <a:ext cx="601050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07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ECDD-9455-4165-99FF-B6098D757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23F37-08B5-4868-9A4F-F663BBB3C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E50A1-ED0C-4636-8166-4FE9FADDC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24B-C127-4AD7-9BED-3D6CFE4769F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62E00-E2A2-4261-86A3-7ADB276F1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2E115-68E1-4980-871A-5276DEE16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7896-1DA3-490A-9BE9-D2276FF1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2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B3D6E-ABDC-475E-9E0E-CD5D1CF5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22ED6-7F74-49F4-8D51-402C4B557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132CE-B809-44DF-BC51-2FB61CBFA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24B-C127-4AD7-9BED-3D6CFE4769F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850C1-DB5E-4C40-A616-CA3332EE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CEFAA-3D07-42EC-AC8F-BF870CE56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7896-1DA3-490A-9BE9-D2276FF1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8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836E6B-D671-422A-908E-1DD754F15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6BC06-B6D2-47A6-92C7-D85D66219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51870-0DDE-4908-A0DC-233D61D90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24B-C127-4AD7-9BED-3D6CFE4769F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8E5AC-0F88-4FDA-813A-4E7CF990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28A25-929C-46F9-A866-3BA90DA1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7896-1DA3-490A-9BE9-D2276FF1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74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-Content_w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8543925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36730"/>
            <a:ext cx="8543925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AB9B2F-F28D-B24A-888B-C4AF3D81D8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l="-476" t="-4739" r="45636" b="42707"/>
          <a:stretch/>
        </p:blipFill>
        <p:spPr>
          <a:xfrm rot="16200000">
            <a:off x="8592039" y="20567"/>
            <a:ext cx="3608226" cy="359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42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29D0F8-D172-6446-8609-1A4CDE5E0FB8}"/>
              </a:ext>
            </a:extLst>
          </p:cNvPr>
          <p:cNvSpPr/>
          <p:nvPr/>
        </p:nvSpPr>
        <p:spPr>
          <a:xfrm>
            <a:off x="0" y="-1566"/>
            <a:ext cx="12192000" cy="5775767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1008" y="1563436"/>
            <a:ext cx="8182747" cy="1655763"/>
          </a:xfrm>
          <a:prstGeom prst="rect">
            <a:avLst/>
          </a:prstGeom>
        </p:spPr>
        <p:txBody>
          <a:bodyPr anchor="b"/>
          <a:lstStyle>
            <a:lvl1pPr algn="l">
              <a:defRPr sz="3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the document goes here—the font is Arial 36pt, Bold, Blue-Gray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1008" y="3342716"/>
            <a:ext cx="8182747" cy="6727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spc="30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LINE 1, ARIAL REGULAR, 20PT, EXPANDED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4BBD1C-9BB4-9045-8C41-84A86B97A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30" y="5983358"/>
            <a:ext cx="2824577" cy="651825"/>
          </a:xfrm>
          <a:prstGeom prst="rect">
            <a:avLst/>
          </a:prstGeom>
        </p:spPr>
      </p:pic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9BD43EE-0AA4-B74A-88D5-6DFFC2B3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92" y="5796503"/>
            <a:ext cx="1907177" cy="8414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EEC186D-09B3-7C40-86B2-9CCD3AAC19C7}"/>
              </a:ext>
            </a:extLst>
          </p:cNvPr>
          <p:cNvSpPr/>
          <p:nvPr/>
        </p:nvSpPr>
        <p:spPr>
          <a:xfrm>
            <a:off x="1061008" y="4257917"/>
            <a:ext cx="4325073" cy="7535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A29BA2-C15F-2740-863C-ED8E4347CAB3}"/>
              </a:ext>
            </a:extLst>
          </p:cNvPr>
          <p:cNvPicPr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2" r="38913"/>
          <a:stretch/>
        </p:blipFill>
        <p:spPr bwMode="auto">
          <a:xfrm>
            <a:off x="8735029" y="1"/>
            <a:ext cx="3456972" cy="269174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4F3FDC0-5EA7-5049-B509-531EE63277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451" y="4470011"/>
            <a:ext cx="5035549" cy="3039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243FC27-0225-9F41-8ADB-FA544A17B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0451" y="4796635"/>
            <a:ext cx="5035549" cy="30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AD2982-2AD3-48B9-A985-A0C9A6AEC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9868" y="5915940"/>
            <a:ext cx="1476323" cy="74000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AB604AE-21A6-41FE-86B0-DF0587E928FD}"/>
              </a:ext>
            </a:extLst>
          </p:cNvPr>
          <p:cNvSpPr/>
          <p:nvPr userDrawn="1"/>
        </p:nvSpPr>
        <p:spPr>
          <a:xfrm>
            <a:off x="0" y="-1566"/>
            <a:ext cx="12192000" cy="5775767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1E78B3-64C6-48B4-8264-FB094E312B46}"/>
              </a:ext>
            </a:extLst>
          </p:cNvPr>
          <p:cNvSpPr/>
          <p:nvPr userDrawn="1"/>
        </p:nvSpPr>
        <p:spPr>
          <a:xfrm>
            <a:off x="1061010" y="4257917"/>
            <a:ext cx="4325073" cy="7535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ABAE343-C12B-4047-A0AB-E5300FF3CAC3}"/>
              </a:ext>
            </a:extLst>
          </p:cNvPr>
          <p:cNvPicPr/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2" r="38913"/>
          <a:stretch/>
        </p:blipFill>
        <p:spPr bwMode="auto">
          <a:xfrm>
            <a:off x="9599271" y="0"/>
            <a:ext cx="2592729" cy="269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94F3B1-F9BE-45F1-BA0B-153210EFA3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556" y="5999126"/>
            <a:ext cx="2067183" cy="636056"/>
          </a:xfrm>
          <a:prstGeom prst="rect">
            <a:avLst/>
          </a:prstGeom>
        </p:spPr>
      </p:pic>
      <p:pic>
        <p:nvPicPr>
          <p:cNvPr id="20" name="Picture 1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A361BEF-0C92-48B3-816D-518F48ECDA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7069" y="5796503"/>
            <a:ext cx="1430383" cy="8414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0913491-0777-4528-B3DC-F6829E0AA3D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13793" y="5915677"/>
            <a:ext cx="1107242" cy="7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90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FCE0326-9836-C04B-89F1-346F72C6B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5" t="13952" r="26517" b="10379"/>
          <a:stretch/>
        </p:blipFill>
        <p:spPr>
          <a:xfrm>
            <a:off x="2109" y="2"/>
            <a:ext cx="3984979" cy="3979333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4BF14A4-0541-3545-99AD-5E5B557C85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81451" y="-2"/>
            <a:ext cx="8210549" cy="3979335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8E55C2-C8B7-B146-81B3-FE1F3E7DEC87}"/>
              </a:ext>
            </a:extLst>
          </p:cNvPr>
          <p:cNvSpPr/>
          <p:nvPr/>
        </p:nvSpPr>
        <p:spPr>
          <a:xfrm>
            <a:off x="0" y="3979335"/>
            <a:ext cx="12192000" cy="2878665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C328256-5B7D-AF40-9EE8-52DEDA34DEC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669774" y="4650759"/>
            <a:ext cx="8852452" cy="16279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 HERE, ARIAL REGULAR, 32PT, </a:t>
            </a:r>
            <a:br>
              <a:rPr lang="en-US" dirty="0"/>
            </a:br>
            <a:r>
              <a:rPr lang="en-US" dirty="0"/>
              <a:t>ALL CAPS EXPANDED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E0D32C-B620-7A4D-BC36-49900D1DFC99}"/>
              </a:ext>
            </a:extLst>
          </p:cNvPr>
          <p:cNvSpPr/>
          <p:nvPr/>
        </p:nvSpPr>
        <p:spPr>
          <a:xfrm>
            <a:off x="1770926" y="4443168"/>
            <a:ext cx="4325073" cy="75358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2C7D91-09B6-41D5-B8B2-EC772F70C2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575" t="13952" r="26517" b="10379"/>
          <a:stretch/>
        </p:blipFill>
        <p:spPr>
          <a:xfrm>
            <a:off x="2109" y="4"/>
            <a:ext cx="3984979" cy="3979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6A4D92-F26C-484E-8D5A-8D32572D2F13}"/>
              </a:ext>
            </a:extLst>
          </p:cNvPr>
          <p:cNvSpPr/>
          <p:nvPr userDrawn="1"/>
        </p:nvSpPr>
        <p:spPr>
          <a:xfrm>
            <a:off x="0" y="3979339"/>
            <a:ext cx="12192000" cy="2878665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6B1E63-E854-4008-AD94-CCA85DBEC806}"/>
              </a:ext>
            </a:extLst>
          </p:cNvPr>
          <p:cNvSpPr/>
          <p:nvPr userDrawn="1"/>
        </p:nvSpPr>
        <p:spPr>
          <a:xfrm>
            <a:off x="1770929" y="4443168"/>
            <a:ext cx="4325073" cy="75358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22658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-Content_w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50248" b="50000"/>
          <a:stretch/>
        </p:blipFill>
        <p:spPr>
          <a:xfrm rot="16200000">
            <a:off x="8625264" y="-293275"/>
            <a:ext cx="3273461" cy="3860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36730"/>
            <a:ext cx="105156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A7C719-C7AC-474A-B3B5-296128B7D5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5273FB-DB35-4689-9E02-1EEE63FC20A3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3191C3-BF6E-4B8E-98B9-685FF747A9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r="50248" b="50000"/>
          <a:stretch/>
        </p:blipFill>
        <p:spPr>
          <a:xfrm rot="16200000">
            <a:off x="8625267" y="-293273"/>
            <a:ext cx="3273461" cy="38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51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-Content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36730"/>
            <a:ext cx="105156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ABA729-67A5-4BAB-8C91-59710DD398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4E527A-DD29-47E1-B7F7-32EE44484FC5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64025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ighlight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7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244" y="774443"/>
            <a:ext cx="5131075" cy="57194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3838"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4000"/>
          </a:blip>
          <a:srcRect r="50248" b="50000"/>
          <a:stretch/>
        </p:blipFill>
        <p:spPr>
          <a:xfrm rot="10800000">
            <a:off x="1" y="-20736"/>
            <a:ext cx="4364615" cy="2895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842" y="3094810"/>
            <a:ext cx="4612871" cy="1273432"/>
          </a:xfrm>
          <a:prstGeom prst="rect">
            <a:avLst/>
          </a:prstGeom>
        </p:spPr>
        <p:txBody>
          <a:bodyPr anchor="t" anchorCtr="0"/>
          <a:lstStyle>
            <a:lvl1pPr>
              <a:defRPr sz="28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7E47FD-8EC2-41F5-9947-0CF52853DB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7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BA1650-4B5B-4EF1-87A8-47A174BE6A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r="50248" b="50000"/>
          <a:stretch/>
        </p:blipFill>
        <p:spPr>
          <a:xfrm rot="10800000">
            <a:off x="3" y="-20736"/>
            <a:ext cx="4364615" cy="28950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F48B06-8A5B-41E0-87C4-40C22A0AD8C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70797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F4B84F-5E1D-4C1E-9687-3F797ABAB9CB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27603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/>
        </p:nvSpPr>
        <p:spPr>
          <a:xfrm>
            <a:off x="4058856" y="-1"/>
            <a:ext cx="8133144" cy="685998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073" y="597274"/>
            <a:ext cx="6430703" cy="97478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4059767" cy="6858001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 placeholder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44071" y="1871134"/>
            <a:ext cx="6430703" cy="4622799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62277A-15B9-413B-9D5A-44B31D8C805B}"/>
              </a:ext>
            </a:extLst>
          </p:cNvPr>
          <p:cNvSpPr/>
          <p:nvPr userDrawn="1"/>
        </p:nvSpPr>
        <p:spPr>
          <a:xfrm>
            <a:off x="4058856" y="-1"/>
            <a:ext cx="8133144" cy="685998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FEEBC6-5808-4A68-B1B7-FD25F535E7AD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4393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F258F-9A69-483E-928D-316332E4F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CE3C8-C603-4384-A12F-963B70FD4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120FD-2D52-40DD-90CB-5E326DE4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24B-C127-4AD7-9BED-3D6CFE4769F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4C074-F2BB-4F05-A8EE-8776D8879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95C1E-D380-4CF7-8894-4FE6F8730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7896-1DA3-490A-9BE9-D2276FF1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12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/>
        </p:nvSpPr>
        <p:spPr>
          <a:xfrm>
            <a:off x="6805" y="0"/>
            <a:ext cx="8133144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047" y="597274"/>
            <a:ext cx="6430703" cy="974783"/>
          </a:xfrm>
          <a:prstGeom prst="rect">
            <a:avLst/>
          </a:prstGeom>
        </p:spPr>
        <p:txBody>
          <a:bodyPr anchor="b" anchorCtr="0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5429" y="-1"/>
            <a:ext cx="4059767" cy="685799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 placeholder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871047" y="1786468"/>
            <a:ext cx="6430703" cy="4707465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F92296-257B-42A4-8D31-AF4C4061156B}"/>
              </a:ext>
            </a:extLst>
          </p:cNvPr>
          <p:cNvSpPr/>
          <p:nvPr userDrawn="1"/>
        </p:nvSpPr>
        <p:spPr>
          <a:xfrm>
            <a:off x="6805" y="0"/>
            <a:ext cx="8133144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CE4DFB-0207-41DD-80CE-83FFF480AF21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95444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1F04DB-D97B-774F-8BE5-98481FB183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182533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rgbClr val="577F9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972D29-1E70-BF4B-A9FE-DFD3EB838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487" y="4521200"/>
            <a:ext cx="4046644" cy="200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SIDE TITLE GOES HERE. ARIAL BOLD, 24PT, ALL CAPREDS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970259-9024-0745-AD1C-AAC38D47B4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52656" y="4521200"/>
            <a:ext cx="5797859" cy="200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73439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11B41F-76EB-43EB-A4D9-62880756BDA2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34079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01D2C60-AE90-4942-A1A3-815C279787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997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B0873C-1198-584F-950D-0CE08ED743E1}"/>
              </a:ext>
            </a:extLst>
          </p:cNvPr>
          <p:cNvSpPr/>
          <p:nvPr/>
        </p:nvSpPr>
        <p:spPr>
          <a:xfrm>
            <a:off x="764769" y="1"/>
            <a:ext cx="5022572" cy="5706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7788E9-F096-2441-A820-2BB0AC447F5D}"/>
              </a:ext>
            </a:extLst>
          </p:cNvPr>
          <p:cNvSpPr/>
          <p:nvPr/>
        </p:nvSpPr>
        <p:spPr>
          <a:xfrm>
            <a:off x="764770" y="0"/>
            <a:ext cx="5009804" cy="574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840" y="365127"/>
            <a:ext cx="4614443" cy="82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840" y="1288899"/>
            <a:ext cx="4614443" cy="6556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/>
          </p:nvPr>
        </p:nvSpPr>
        <p:spPr>
          <a:xfrm>
            <a:off x="956840" y="2044407"/>
            <a:ext cx="4614443" cy="35351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7013">
              <a:spcBef>
                <a:spcPts val="1200"/>
              </a:spcBef>
              <a:buClr>
                <a:srgbClr val="E73439"/>
              </a:buCl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6263" indent="-288925">
              <a:buClr>
                <a:srgbClr val="E73439"/>
              </a:buClr>
              <a:buFont typeface="Arial" panose="020B0604020202020204" pitchFamily="34" charset="0"/>
              <a:buChar char="–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4538" indent="-168275">
              <a:buClr>
                <a:srgbClr val="E73439"/>
              </a:buClr>
              <a:buFont typeface="Calibri" panose="020F0502020204030204" pitchFamily="34" charset="0"/>
              <a:buChar char="‐"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A4E8AA-D96A-43DB-BFED-393C49744166}"/>
              </a:ext>
            </a:extLst>
          </p:cNvPr>
          <p:cNvSpPr/>
          <p:nvPr userDrawn="1"/>
        </p:nvSpPr>
        <p:spPr>
          <a:xfrm>
            <a:off x="764771" y="5"/>
            <a:ext cx="5022572" cy="5706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BC1898-86D8-4B29-B903-44B4935DD7AD}"/>
              </a:ext>
            </a:extLst>
          </p:cNvPr>
          <p:cNvSpPr/>
          <p:nvPr userDrawn="1"/>
        </p:nvSpPr>
        <p:spPr>
          <a:xfrm>
            <a:off x="764771" y="0"/>
            <a:ext cx="5009804" cy="574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28B543-F2A5-4EC9-A393-8F26BEC62D32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15651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ABB5FE-399F-1645-BCE9-2AA73BDCECF6}"/>
              </a:ext>
            </a:extLst>
          </p:cNvPr>
          <p:cNvSpPr/>
          <p:nvPr userDrawn="1"/>
        </p:nvSpPr>
        <p:spPr>
          <a:xfrm>
            <a:off x="0" y="2"/>
            <a:ext cx="12192000" cy="5796503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3000A1-482C-504F-9727-CB826E9D6F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558" y="5999126"/>
            <a:ext cx="2067183" cy="636056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98745FC-FEB0-4F4F-861E-E6A1FC227B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7070" y="5796503"/>
            <a:ext cx="1430383" cy="8414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0BC728C-7529-1048-8009-BAF6710FC242}"/>
              </a:ext>
            </a:extLst>
          </p:cNvPr>
          <p:cNvSpPr/>
          <p:nvPr userDrawn="1"/>
        </p:nvSpPr>
        <p:spPr>
          <a:xfrm>
            <a:off x="1759144" y="3705417"/>
            <a:ext cx="3243805" cy="7535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30D12AA-A1FC-F342-BC7F-23897ECCADBB}"/>
              </a:ext>
            </a:extLst>
          </p:cNvPr>
          <p:cNvPicPr/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2" r="38913"/>
          <a:stretch/>
        </p:blipFill>
        <p:spPr bwMode="auto">
          <a:xfrm>
            <a:off x="9599273" y="2"/>
            <a:ext cx="2592729" cy="269174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5F1B06FC-A0B9-AB49-AAFE-310A4E5E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59143" y="1276916"/>
            <a:ext cx="8216348" cy="1292846"/>
          </a:xfrm>
        </p:spPr>
        <p:txBody>
          <a:bodyPr anchor="b">
            <a:normAutofit/>
          </a:bodyPr>
          <a:lstStyle>
            <a:lvl1pPr algn="l">
              <a:defRPr sz="27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the document goes here—the font is Arial 36pt, Bold, Blue-gray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C0382FE-4D36-024F-8483-69234F9E3E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9143" y="2799843"/>
            <a:ext cx="8216348" cy="65587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 spc="225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 LINE 1, ARIAL REGULAR, 20PT, EXPANDED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9F15D0C-8700-8E4B-991C-FFA0A2D70488}"/>
              </a:ext>
            </a:extLst>
          </p:cNvPr>
          <p:cNvPicPr/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" t="54602" r="55624" b="-475"/>
          <a:stretch/>
        </p:blipFill>
        <p:spPr bwMode="auto">
          <a:xfrm rot="10800000">
            <a:off x="-1" y="3856527"/>
            <a:ext cx="1878228" cy="193997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608882FF-7C72-854B-BB07-53C6DBD6C5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9144" y="3919178"/>
            <a:ext cx="4691277" cy="343899"/>
          </a:xfrm>
        </p:spPr>
        <p:txBody>
          <a:bodyPr>
            <a:noAutofit/>
          </a:bodyPr>
          <a:lstStyle>
            <a:lvl1pPr marL="0" indent="0">
              <a:buNone/>
              <a:defRPr sz="15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023C5BC6-3A0E-A343-B0FC-4E30691155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58951" y="4288132"/>
            <a:ext cx="4727575" cy="325438"/>
          </a:xfrm>
        </p:spPr>
        <p:txBody>
          <a:bodyPr>
            <a:noAutofit/>
          </a:bodyPr>
          <a:lstStyle>
            <a:lvl1pPr marL="0" indent="0">
              <a:buNone/>
              <a:defRPr sz="1500" b="0" i="1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Author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AD2982-2AD3-48B9-A985-A0C9A6AECE9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13793" y="5915677"/>
            <a:ext cx="1107243" cy="7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16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29D0F8-D172-6446-8609-1A4CDE5E0FB8}"/>
              </a:ext>
            </a:extLst>
          </p:cNvPr>
          <p:cNvSpPr/>
          <p:nvPr userDrawn="1"/>
        </p:nvSpPr>
        <p:spPr>
          <a:xfrm>
            <a:off x="0" y="-1566"/>
            <a:ext cx="12192000" cy="5775767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1009" y="1563440"/>
            <a:ext cx="8182747" cy="1655763"/>
          </a:xfrm>
          <a:prstGeom prst="rect">
            <a:avLst/>
          </a:prstGeom>
        </p:spPr>
        <p:txBody>
          <a:bodyPr anchor="b"/>
          <a:lstStyle>
            <a:lvl1pPr algn="l">
              <a:defRPr sz="3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the document goes here—the font is Arial 36pt, Bold, Blue-Gray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1009" y="3342719"/>
            <a:ext cx="8182747" cy="6727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spc="30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LINE 1, ARIAL REGULAR, 20PT, EXPANDED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EC186D-09B3-7C40-86B2-9CCD3AAC19C7}"/>
              </a:ext>
            </a:extLst>
          </p:cNvPr>
          <p:cNvSpPr/>
          <p:nvPr userDrawn="1"/>
        </p:nvSpPr>
        <p:spPr>
          <a:xfrm>
            <a:off x="1061010" y="4257917"/>
            <a:ext cx="4325073" cy="7535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4F3FDC0-5EA7-5049-B509-531EE63277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452" y="4470011"/>
            <a:ext cx="5035549" cy="3039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243FC27-0225-9F41-8ADB-FA544A17B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0452" y="4796635"/>
            <a:ext cx="5035549" cy="30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Author 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02189F5-2172-4B8F-AF49-D455373967BC}"/>
              </a:ext>
            </a:extLst>
          </p:cNvPr>
          <p:cNvPicPr/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2" r="38913"/>
          <a:stretch/>
        </p:blipFill>
        <p:spPr bwMode="auto">
          <a:xfrm>
            <a:off x="9599271" y="0"/>
            <a:ext cx="2592729" cy="269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18AD22-005D-4A80-862E-43B2C85A99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556" y="5999126"/>
            <a:ext cx="2067183" cy="636056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E0A5DBB-B304-4AF7-B122-F0B3C21E97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7069" y="5796503"/>
            <a:ext cx="1430383" cy="8414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961262-F80F-4A32-8F4D-F30AA2AFB1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13793" y="5915677"/>
            <a:ext cx="1107242" cy="7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11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FCE0326-9836-C04B-89F1-346F72C6B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575" t="13952" r="26517" b="10379"/>
          <a:stretch/>
        </p:blipFill>
        <p:spPr>
          <a:xfrm>
            <a:off x="2109" y="4"/>
            <a:ext cx="3984979" cy="3979333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4BF14A4-0541-3545-99AD-5E5B557C85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81452" y="-2"/>
            <a:ext cx="8210549" cy="3979335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8E55C2-C8B7-B146-81B3-FE1F3E7DEC87}"/>
              </a:ext>
            </a:extLst>
          </p:cNvPr>
          <p:cNvSpPr/>
          <p:nvPr userDrawn="1"/>
        </p:nvSpPr>
        <p:spPr>
          <a:xfrm>
            <a:off x="0" y="3979339"/>
            <a:ext cx="12192000" cy="2878665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C328256-5B7D-AF40-9EE8-52DEDA34DEC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669775" y="4650763"/>
            <a:ext cx="8852452" cy="16279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TITLE HERE, ARIAL REGULAR, 32PT, </a:t>
            </a:r>
            <a:br>
              <a:rPr lang="en-US"/>
            </a:br>
            <a:r>
              <a:rPr lang="en-US"/>
              <a:t>ALL CAPS EXPANDED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E0D32C-B620-7A4D-BC36-49900D1DFC99}"/>
              </a:ext>
            </a:extLst>
          </p:cNvPr>
          <p:cNvSpPr/>
          <p:nvPr userDrawn="1"/>
        </p:nvSpPr>
        <p:spPr>
          <a:xfrm>
            <a:off x="1770929" y="4443168"/>
            <a:ext cx="4325073" cy="75358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05963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-Content_w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r="50248" b="50000"/>
          <a:stretch/>
        </p:blipFill>
        <p:spPr>
          <a:xfrm rot="16200000">
            <a:off x="8625267" y="-293273"/>
            <a:ext cx="3273461" cy="3860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36730"/>
            <a:ext cx="105156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641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-Content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36730"/>
            <a:ext cx="105156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3606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ighlight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7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244" y="774443"/>
            <a:ext cx="5131075" cy="57194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3838"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r="50248" b="50000"/>
          <a:stretch/>
        </p:blipFill>
        <p:spPr>
          <a:xfrm rot="10800000">
            <a:off x="3" y="-20736"/>
            <a:ext cx="4364615" cy="2895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845" y="3094810"/>
            <a:ext cx="4612871" cy="1273432"/>
          </a:xfrm>
          <a:prstGeom prst="rect">
            <a:avLst/>
          </a:prstGeom>
        </p:spPr>
        <p:txBody>
          <a:bodyPr anchor="t" anchorCtr="0"/>
          <a:lstStyle>
            <a:lvl1pPr>
              <a:defRPr sz="28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75843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352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7637A-54E7-4C88-B22F-DA5C16C88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F2669-0429-49C8-AB35-6DBC52C69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2457D-D446-4FE6-AA87-9BE69E36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24B-C127-4AD7-9BED-3D6CFE4769F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018F8-9058-42E5-BF5B-5467D86A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E7EE9-E606-48BE-8544-A0230F09B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7896-1DA3-490A-9BE9-D2276FF1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47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4058856" y="-1"/>
            <a:ext cx="8133144" cy="685998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075" y="597278"/>
            <a:ext cx="6430703" cy="97478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4059767" cy="6858001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placeholder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44074" y="1871136"/>
            <a:ext cx="6430703" cy="4622799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87721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6805" y="0"/>
            <a:ext cx="8133144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048" y="597278"/>
            <a:ext cx="6430703" cy="974783"/>
          </a:xfrm>
          <a:prstGeom prst="rect">
            <a:avLst/>
          </a:prstGeom>
        </p:spPr>
        <p:txBody>
          <a:bodyPr anchor="b" anchorCtr="0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5431" y="-1"/>
            <a:ext cx="4059767" cy="685799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placeholder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871048" y="1786472"/>
            <a:ext cx="6430703" cy="4707465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47469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1F04DB-D97B-774F-8BE5-98481FB183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182533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rgbClr val="577F9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972D29-1E70-BF4B-A9FE-DFD3EB838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487" y="4521200"/>
            <a:ext cx="4046644" cy="200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SIDE TITLE GOES HERE. ARIAL BOLD, 24PT, ALL CAPREDS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970259-9024-0745-AD1C-AAC38D47B4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52657" y="4521200"/>
            <a:ext cx="5797859" cy="200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73439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00877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01D2C60-AE90-4942-A1A3-815C279787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2192000" cy="685997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B0873C-1198-584F-950D-0CE08ED743E1}"/>
              </a:ext>
            </a:extLst>
          </p:cNvPr>
          <p:cNvSpPr/>
          <p:nvPr userDrawn="1"/>
        </p:nvSpPr>
        <p:spPr>
          <a:xfrm>
            <a:off x="764771" y="5"/>
            <a:ext cx="5022572" cy="5706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7788E9-F096-2441-A820-2BB0AC447F5D}"/>
              </a:ext>
            </a:extLst>
          </p:cNvPr>
          <p:cNvSpPr/>
          <p:nvPr userDrawn="1"/>
        </p:nvSpPr>
        <p:spPr>
          <a:xfrm>
            <a:off x="764771" y="0"/>
            <a:ext cx="5009804" cy="574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841" y="365131"/>
            <a:ext cx="4614443" cy="82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841" y="1288899"/>
            <a:ext cx="4614443" cy="6556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Content Placeholder 2"/>
          <p:cNvSpPr>
            <a:spLocks noGrp="1"/>
          </p:cNvSpPr>
          <p:nvPr>
            <p:ph idx="11"/>
          </p:nvPr>
        </p:nvSpPr>
        <p:spPr>
          <a:xfrm>
            <a:off x="956841" y="2044410"/>
            <a:ext cx="4614443" cy="35351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7013">
              <a:spcBef>
                <a:spcPts val="1200"/>
              </a:spcBef>
              <a:buClr>
                <a:srgbClr val="E73439"/>
              </a:buCl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6263" indent="-288925">
              <a:buClr>
                <a:srgbClr val="E73439"/>
              </a:buClr>
              <a:buFont typeface="Arial" panose="020B0604020202020204" pitchFamily="34" charset="0"/>
              <a:buChar char="–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4538" indent="-168275">
              <a:buClr>
                <a:srgbClr val="E73439"/>
              </a:buClr>
              <a:buFont typeface="Calibri" panose="020F0502020204030204" pitchFamily="34" charset="0"/>
              <a:buChar char="‐"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3485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FCE0326-9836-C04B-89F1-346F72C6B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575" t="13952" r="26517" b="10379"/>
          <a:stretch/>
        </p:blipFill>
        <p:spPr>
          <a:xfrm>
            <a:off x="-11288" y="4"/>
            <a:ext cx="3984979" cy="3979333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4BF14A4-0541-3545-99AD-5E5B557C85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81452" y="-2"/>
            <a:ext cx="8210549" cy="3979335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8E55C2-C8B7-B146-81B3-FE1F3E7DEC87}"/>
              </a:ext>
            </a:extLst>
          </p:cNvPr>
          <p:cNvSpPr/>
          <p:nvPr userDrawn="1"/>
        </p:nvSpPr>
        <p:spPr>
          <a:xfrm>
            <a:off x="0" y="3979339"/>
            <a:ext cx="12192000" cy="2878665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C328256-5B7D-AF40-9EE8-52DEDA34DEC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669775" y="4650763"/>
            <a:ext cx="8852452" cy="16279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TITLE HERE, ARIAL REGULAR, 32PT, </a:t>
            </a:r>
            <a:br>
              <a:rPr lang="en-US"/>
            </a:br>
            <a:r>
              <a:rPr lang="en-US"/>
              <a:t>ALL CAPS EXPANDED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E0D32C-B620-7A4D-BC36-49900D1DFC99}"/>
              </a:ext>
            </a:extLst>
          </p:cNvPr>
          <p:cNvSpPr/>
          <p:nvPr userDrawn="1"/>
        </p:nvSpPr>
        <p:spPr>
          <a:xfrm>
            <a:off x="1770929" y="4443168"/>
            <a:ext cx="4325073" cy="75358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97178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29D0F8-D172-6446-8609-1A4CDE5E0FB8}"/>
              </a:ext>
            </a:extLst>
          </p:cNvPr>
          <p:cNvSpPr/>
          <p:nvPr userDrawn="1"/>
        </p:nvSpPr>
        <p:spPr>
          <a:xfrm>
            <a:off x="0" y="5"/>
            <a:ext cx="12192000" cy="5796503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1009" y="1563440"/>
            <a:ext cx="8182747" cy="1655763"/>
          </a:xfrm>
          <a:prstGeom prst="rect">
            <a:avLst/>
          </a:prstGeom>
        </p:spPr>
        <p:txBody>
          <a:bodyPr anchor="b"/>
          <a:lstStyle>
            <a:lvl1pPr algn="l">
              <a:defRPr sz="3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the presentation goes here—the font is Arial 36pt, Bold, Blue-Gray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1009" y="3342719"/>
            <a:ext cx="8182747" cy="6727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spc="30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LINE 1, ARIAL REGULAR, 20PT, EXPANDED </a:t>
            </a:r>
          </a:p>
        </p:txBody>
      </p:sp>
      <p:pic>
        <p:nvPicPr>
          <p:cNvPr id="10" name="Picture 9" descr="FHI360_Logo_Horiz_tag_4c.png">
            <a:extLst>
              <a:ext uri="{FF2B5EF4-FFF2-40B4-BE49-F238E27FC236}">
                <a16:creationId xmlns:a16="http://schemas.microsoft.com/office/drawing/2014/main" id="{686190CC-054E-524D-A736-418942194F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2280" y="6026582"/>
            <a:ext cx="1602257" cy="5320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4BBD1C-9BB4-9045-8C41-84A86B97AE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44" y="5983362"/>
            <a:ext cx="2824577" cy="651825"/>
          </a:xfrm>
          <a:prstGeom prst="rect">
            <a:avLst/>
          </a:prstGeom>
        </p:spPr>
      </p:pic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9BD43EE-0AA4-B74A-88D5-6DFFC2B3A6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51074" y="5796503"/>
            <a:ext cx="1907177" cy="8414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EEC186D-09B3-7C40-86B2-9CCD3AAC19C7}"/>
              </a:ext>
            </a:extLst>
          </p:cNvPr>
          <p:cNvSpPr/>
          <p:nvPr userDrawn="1"/>
        </p:nvSpPr>
        <p:spPr>
          <a:xfrm>
            <a:off x="1061010" y="4257917"/>
            <a:ext cx="4325073" cy="7535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A29BA2-C15F-2740-863C-ED8E4347CAB3}"/>
              </a:ext>
            </a:extLst>
          </p:cNvPr>
          <p:cNvPicPr/>
          <p:nvPr userDrawn="1"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2" r="38913"/>
          <a:stretch/>
        </p:blipFill>
        <p:spPr bwMode="auto">
          <a:xfrm>
            <a:off x="8735031" y="5"/>
            <a:ext cx="3456972" cy="269174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4F3FDC0-5EA7-5049-B509-531EE63277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452" y="4470011"/>
            <a:ext cx="5035549" cy="3039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243FC27-0225-9F41-8ADB-FA544A17B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0452" y="4796635"/>
            <a:ext cx="5035549" cy="30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Author title</a:t>
            </a:r>
          </a:p>
        </p:txBody>
      </p:sp>
    </p:spTree>
    <p:extLst>
      <p:ext uri="{BB962C8B-B14F-4D97-AF65-F5344CB8AC3E}">
        <p14:creationId xmlns:p14="http://schemas.microsoft.com/office/powerpoint/2010/main" val="2597410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r="50248" b="50000"/>
          <a:stretch/>
        </p:blipFill>
        <p:spPr>
          <a:xfrm rot="16200000">
            <a:off x="8625267" y="-293273"/>
            <a:ext cx="3273461" cy="3860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36730"/>
            <a:ext cx="105156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95995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7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6007" y="774443"/>
            <a:ext cx="4912312" cy="57194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3838"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r="50248" b="50000"/>
          <a:stretch/>
        </p:blipFill>
        <p:spPr>
          <a:xfrm rot="10800000">
            <a:off x="3" y="-20736"/>
            <a:ext cx="4364615" cy="2895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845" y="2654544"/>
            <a:ext cx="4612871" cy="1273432"/>
          </a:xfrm>
          <a:prstGeom prst="rect">
            <a:avLst/>
          </a:prstGeom>
        </p:spPr>
        <p:txBody>
          <a:bodyPr anchor="t" anchorCtr="0"/>
          <a:lstStyle>
            <a:lvl1pPr>
              <a:defRPr sz="28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658469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4058856" y="-1"/>
            <a:ext cx="8133144" cy="685998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075" y="597278"/>
            <a:ext cx="6430703" cy="97478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4059767" cy="6858001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placeholder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44074" y="1871136"/>
            <a:ext cx="6430703" cy="4622799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97202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6805" y="0"/>
            <a:ext cx="8133144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048" y="597278"/>
            <a:ext cx="6430703" cy="974783"/>
          </a:xfrm>
          <a:prstGeom prst="rect">
            <a:avLst/>
          </a:prstGeom>
        </p:spPr>
        <p:txBody>
          <a:bodyPr anchor="b" anchorCtr="0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5431" y="-1"/>
            <a:ext cx="4059767" cy="685799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placeholder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871048" y="1786472"/>
            <a:ext cx="6430703" cy="4707465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2466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91DBC-AFF6-4E44-8DA6-590C8B76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D27EF-E04A-41B0-9EFB-AB4EE40F2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8CABB-76CE-437C-860A-9DFAF9275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EE497-44D3-4616-868D-9F558CE1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24B-C127-4AD7-9BED-3D6CFE4769F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34683-A8E8-47A1-9474-6C2C4D021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019C0-4B3C-4CD9-841F-708C931B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7896-1DA3-490A-9BE9-D2276FF1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312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1F04DB-D97B-774F-8BE5-98481FB183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182533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rgbClr val="577F9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972D29-1E70-BF4B-A9FE-DFD3EB838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487" y="4521200"/>
            <a:ext cx="4046644" cy="200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SIDE TITLE GOES HERE. ARIAL BOLD, 24PT, ALL CAPREDS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970259-9024-0745-AD1C-AAC38D47B4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52657" y="4521200"/>
            <a:ext cx="5797859" cy="200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73439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844867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01D2C60-AE90-4942-A1A3-815C279787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2192000" cy="685997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B0873C-1198-584F-950D-0CE08ED743E1}"/>
              </a:ext>
            </a:extLst>
          </p:cNvPr>
          <p:cNvSpPr/>
          <p:nvPr userDrawn="1"/>
        </p:nvSpPr>
        <p:spPr>
          <a:xfrm>
            <a:off x="725349" y="5"/>
            <a:ext cx="5061995" cy="5706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841" y="365131"/>
            <a:ext cx="4614443" cy="82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841" y="1288899"/>
            <a:ext cx="4614443" cy="6556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Content Placeholder 2"/>
          <p:cNvSpPr>
            <a:spLocks noGrp="1"/>
          </p:cNvSpPr>
          <p:nvPr>
            <p:ph idx="11"/>
          </p:nvPr>
        </p:nvSpPr>
        <p:spPr>
          <a:xfrm>
            <a:off x="956841" y="2044410"/>
            <a:ext cx="4614443" cy="35351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7013">
              <a:spcBef>
                <a:spcPts val="1200"/>
              </a:spcBef>
              <a:buClr>
                <a:srgbClr val="E73439"/>
              </a:buCl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6263" indent="-288925">
              <a:buClr>
                <a:srgbClr val="E73439"/>
              </a:buClr>
              <a:buFont typeface="Arial" panose="020B0604020202020204" pitchFamily="34" charset="0"/>
              <a:buChar char="–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4538" indent="-168275">
              <a:buClr>
                <a:srgbClr val="E73439"/>
              </a:buClr>
              <a:buFont typeface="Calibri" panose="020F0502020204030204" pitchFamily="34" charset="0"/>
              <a:buChar char="‐"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77727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94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6E9E-71FA-4993-8A7D-F6575A11A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14F12-1200-4BD7-BA77-D13D248D0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EA133-ADD0-4D3D-B560-F1E87E488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C9E2D5-52BF-4844-98D6-1023618D3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6DC618-7EA3-4CEE-A809-512A8F8E3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9BE780-7E0D-4071-913F-11065E031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24B-C127-4AD7-9BED-3D6CFE4769F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8323D1-D1CA-49B4-A4B1-5409FC2D2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7E988C-9B7E-466A-859F-272DBE12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7896-1DA3-490A-9BE9-D2276FF1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7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36C1B-969D-495F-9A74-C8A7E503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B03825-CD03-4341-B152-CB1D482E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24B-C127-4AD7-9BED-3D6CFE4769F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B96F5D-701E-4A21-B16D-E73351201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CC174-B7D9-4EA0-BA93-B36FD502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7896-1DA3-490A-9BE9-D2276FF1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3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3B957C-9D68-42E9-A472-CDE7F0569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24B-C127-4AD7-9BED-3D6CFE4769F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12F60E-4494-4240-8148-6D66FBA8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C0E13-909B-4120-A9C3-442E2BE8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7896-1DA3-490A-9BE9-D2276FF1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6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A2223-4594-48B2-9867-A50FC8CC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9DFFD-EF1D-4FFA-80D2-ABC8CD81E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9A633-B325-4336-961F-A83CFEEB5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77B12-B6CD-4662-B3B3-720AF9DB8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24B-C127-4AD7-9BED-3D6CFE4769F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1B311-61FE-4C5B-86DC-AB7DC5A5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ACF13-23CF-4AE5-ABF7-604241BB8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7896-1DA3-490A-9BE9-D2276FF1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7B9F-A079-477C-B779-644F89F61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640A94-334F-40DB-A95A-8536F2BCD5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7323F-08E5-47A9-B646-89CA3F191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8F698-08B6-4070-98AE-BD73CDB75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24B-C127-4AD7-9BED-3D6CFE4769F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33BA5-3FCA-457D-B292-1737C401C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351A9-8EBC-496F-8E6C-EBBB09797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7896-1DA3-490A-9BE9-D2276FF1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7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662D9-EC3B-40A9-B222-F6542FF0E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221CA-9544-44ED-9D9C-79165111B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DA22F-EE30-4283-B4E7-549B19C878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124B-C127-4AD7-9BED-3D6CFE4769F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6B83C-09C2-4760-B302-176FC11E2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7DA25-AF74-4955-B74B-B8040D2EE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67896-1DA3-490A-9BE9-D2276FF1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2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124B-C127-4AD7-9BED-3D6CFE4769F1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67896-1DA3-490A-9BE9-D2276FF1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4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9430-D71E-4841-A449-5F6FEAE6D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402" y="1224116"/>
            <a:ext cx="8210767" cy="220488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/>
                <a:cs typeface="Arial"/>
              </a:rPr>
              <a:t>Session 7</a:t>
            </a:r>
            <a:br>
              <a:rPr lang="en-US" sz="2800" dirty="0">
                <a:latin typeface="Arial"/>
                <a:cs typeface="Arial"/>
              </a:rPr>
            </a:b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Decentralized Drug Distribution of Antiretroviral Therapy in the Private Sector:</a:t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Recording and Reporting Service Delivery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E92EB3-3E65-49E2-8A09-ECBBD401E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8FE4E1-22AB-40D1-BE97-A62E0BC361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19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0FF43-AD90-40AF-AC3B-7C4986E6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1987"/>
            <a:ext cx="10515600" cy="800100"/>
          </a:xfrm>
        </p:spPr>
        <p:txBody>
          <a:bodyPr>
            <a:normAutofit/>
          </a:bodyPr>
          <a:lstStyle/>
          <a:p>
            <a:r>
              <a:rPr lang="en-US"/>
              <a:t>Data collection for DDD of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73D44-33BF-435D-BDAF-F80A171E1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247"/>
            <a:ext cx="10515600" cy="2336011"/>
          </a:xfrm>
        </p:spPr>
        <p:txBody>
          <a:bodyPr/>
          <a:lstStyle/>
          <a:p>
            <a:pPr lvl="0"/>
            <a:r>
              <a:rPr lang="en-US" dirty="0"/>
              <a:t>Relies mostly on </a:t>
            </a:r>
            <a:r>
              <a:rPr lang="en-US" noProof="0" dirty="0"/>
              <a:t>tools used for ART services in public facilities </a:t>
            </a:r>
          </a:p>
          <a:p>
            <a:pPr lvl="0">
              <a:spcBef>
                <a:spcPts val="1200"/>
              </a:spcBef>
            </a:pPr>
            <a:r>
              <a:rPr lang="en-US" noProof="0" dirty="0"/>
              <a:t>Additional tools developed for collection of DDD-specific data</a:t>
            </a:r>
          </a:p>
          <a:p>
            <a:pPr lvl="0">
              <a:spcBef>
                <a:spcPts val="1200"/>
              </a:spcBef>
            </a:pPr>
            <a:r>
              <a:rPr lang="en-US" noProof="0" dirty="0"/>
              <a:t>Depending on program, service data collected manually or electronically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3E4A35-88DD-4091-A034-ACCDB8541299}"/>
              </a:ext>
            </a:extLst>
          </p:cNvPr>
          <p:cNvSpPr txBox="1"/>
          <p:nvPr/>
        </p:nvSpPr>
        <p:spPr>
          <a:xfrm>
            <a:off x="6021452" y="3532719"/>
            <a:ext cx="4899537" cy="3017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82880" tIns="91440" rIns="91440" bIns="91440" rtlCol="0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Examples of data sources: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2">
                    <a:lumMod val="50000"/>
                  </a:schemeClr>
                </a:solidFill>
              </a:rPr>
              <a:t>Client files with clinical notes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2">
                    <a:lumMod val="50000"/>
                  </a:schemeClr>
                </a:solidFill>
              </a:rPr>
              <a:t>Laboratory test results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2">
                    <a:lumMod val="50000"/>
                  </a:schemeClr>
                </a:solidFill>
              </a:rPr>
              <a:t>Service registers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2">
                    <a:lumMod val="50000"/>
                  </a:schemeClr>
                </a:solidFill>
              </a:rPr>
              <a:t>ART dispensing registers, monthly drug utilization reports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47B2F-B76D-4253-AE21-4A562886D58D}"/>
              </a:ext>
            </a:extLst>
          </p:cNvPr>
          <p:cNvSpPr txBox="1"/>
          <p:nvPr/>
        </p:nvSpPr>
        <p:spPr>
          <a:xfrm>
            <a:off x="1271011" y="3532719"/>
            <a:ext cx="4317630" cy="3017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82880" tIns="91440" rIns="91440" bIns="9144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data: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utilization data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data (e.g., viral load)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Commodities data (antiretroviral quantities received/dispensed)</a:t>
            </a:r>
          </a:p>
        </p:txBody>
      </p:sp>
    </p:spTree>
    <p:extLst>
      <p:ext uri="{BB962C8B-B14F-4D97-AF65-F5344CB8AC3E}">
        <p14:creationId xmlns:p14="http://schemas.microsoft.com/office/powerpoint/2010/main" val="1219539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5F69-F225-4ED0-B7A2-EB94E7A21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3979"/>
            <a:ext cx="9592159" cy="873365"/>
          </a:xfrm>
        </p:spPr>
        <p:txBody>
          <a:bodyPr>
            <a:normAutofit fontScale="90000"/>
          </a:bodyPr>
          <a:lstStyle/>
          <a:p>
            <a:r>
              <a:rPr lang="en-US"/>
              <a:t>Uses of DDD service data for decision-making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7AC51-CD92-44AB-8562-C4F8D6B77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43"/>
            <a:ext cx="9933122" cy="5384020"/>
          </a:xfrm>
        </p:spPr>
        <p:txBody>
          <a:bodyPr/>
          <a:lstStyle/>
          <a:p>
            <a:r>
              <a:rPr lang="en-US"/>
              <a:t>Support service delivery, e.g., to identify defaulters for tracing and possible TB cases, detect ADRs</a:t>
            </a:r>
          </a:p>
          <a:p>
            <a:r>
              <a:rPr lang="en-US"/>
              <a:t>Support/inform supply chain decisions </a:t>
            </a:r>
          </a:p>
          <a:p>
            <a:pPr lvl="1"/>
            <a:r>
              <a:rPr lang="en-US"/>
              <a:t>Effectiveness of drug management systems (distribution)</a:t>
            </a:r>
          </a:p>
          <a:p>
            <a:pPr lvl="1"/>
            <a:r>
              <a:rPr lang="en-US"/>
              <a:t>Anticipate and prevent drug stock outs</a:t>
            </a:r>
          </a:p>
          <a:p>
            <a:r>
              <a:rPr lang="en-US"/>
              <a:t>Monitor progress of clients devolved into DDD of ART</a:t>
            </a:r>
          </a:p>
          <a:p>
            <a:r>
              <a:rPr lang="en-US"/>
              <a:t>Assess effectiveness of demand-creation activities</a:t>
            </a:r>
          </a:p>
          <a:p>
            <a:r>
              <a:rPr lang="en-US"/>
              <a:t>Evaluate effects of DDD on retention and client satisfaction</a:t>
            </a:r>
          </a:p>
          <a:p>
            <a:r>
              <a:rPr lang="en-US"/>
              <a:t>Inform expansion plans/options (e.g., new target health facilities, new DDD outlets)</a:t>
            </a:r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68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0FF43-AD90-40AF-AC3B-7C4986E6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98" y="309530"/>
            <a:ext cx="10515600" cy="800039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Challenges in data collection and reporting</a:t>
            </a:r>
            <a:endParaRPr lang="en-US" sz="32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A06AD48-43F3-424A-BA62-F8598DE3BE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669286"/>
              </p:ext>
            </p:extLst>
          </p:nvPr>
        </p:nvGraphicFramePr>
        <p:xfrm>
          <a:off x="586998" y="1153510"/>
          <a:ext cx="10991851" cy="539496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069883">
                  <a:extLst>
                    <a:ext uri="{9D8B030D-6E8A-4147-A177-3AD203B41FA5}">
                      <a16:colId xmlns:a16="http://schemas.microsoft.com/office/drawing/2014/main" val="1919063323"/>
                    </a:ext>
                  </a:extLst>
                </a:gridCol>
                <a:gridCol w="5921968">
                  <a:extLst>
                    <a:ext uri="{9D8B030D-6E8A-4147-A177-3AD203B41FA5}">
                      <a16:colId xmlns:a16="http://schemas.microsoft.com/office/drawing/2014/main" val="3017095101"/>
                    </a:ext>
                  </a:extLst>
                </a:gridCol>
              </a:tblGrid>
              <a:tr h="416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100" b="1" dirty="0">
                          <a:effectLst/>
                        </a:rPr>
                        <a:t>Challenges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100" b="1" dirty="0">
                          <a:effectLst/>
                        </a:rPr>
                        <a:t>Possible Solutions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7165144"/>
                  </a:ext>
                </a:extLst>
              </a:tr>
              <a:tr h="3776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kern="1200" dirty="0">
                          <a:solidFill>
                            <a:schemeClr val="tx1"/>
                          </a:solidFill>
                          <a:effectLst/>
                        </a:rPr>
                        <a:t>Data collection/reporting forms too complex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200">
                          <a:solidFill>
                            <a:schemeClr val="tx1"/>
                          </a:solidFill>
                          <a:effectLst/>
                        </a:rPr>
                        <a:t>Simplification of data collection and reporting forms</a:t>
                      </a:r>
                      <a:endParaRPr lang="en-US" sz="20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39991"/>
                  </a:ext>
                </a:extLst>
              </a:tr>
              <a:tr h="416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>
                          <a:effectLst/>
                        </a:rPr>
                        <a:t>Too much data to collect and report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Refine based on key indicators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4357860"/>
                  </a:ext>
                </a:extLst>
              </a:tr>
              <a:tr h="757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effectLst/>
                        </a:rPr>
                        <a:t>Frequent stock outs of data collection/reporting forms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Procure sufficient stock, monitor stock levels, and reorder on time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1526103"/>
                  </a:ext>
                </a:extLst>
              </a:tr>
              <a:tr h="6642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kern="1200" dirty="0">
                          <a:solidFill>
                            <a:schemeClr val="tx1"/>
                          </a:solidFill>
                          <a:effectLst/>
                        </a:rPr>
                        <a:t>Lack of written data collection and reporting guidelines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</a:rPr>
                        <a:t>Develop written guidelines (e.g., data management and procedures manual)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9972148"/>
                  </a:ext>
                </a:extLst>
              </a:tr>
              <a:tr h="9509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</a:rPr>
                        <a:t>Staff required to complete too many different forms with some data duplication across the forms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</a:rPr>
                        <a:t>Consolidate forms to minimize number and eliminate duplication; switch to electronic system if feasible</a:t>
                      </a:r>
                      <a:endParaRPr lang="en-US" sz="20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7221905"/>
                  </a:ext>
                </a:extLst>
              </a:tr>
              <a:tr h="6642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kern="1200" dirty="0">
                          <a:solidFill>
                            <a:schemeClr val="tx1"/>
                          </a:solidFill>
                          <a:effectLst/>
                        </a:rPr>
                        <a:t>Reporting frequencies and deadlines vary for different sets of data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Harmonize frequencies and reporting deadlines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158590"/>
                  </a:ext>
                </a:extLst>
              </a:tr>
              <a:tr h="41670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effectLst/>
                        </a:rPr>
                        <a:t>Staff lack skills for data collection/reporting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Organize training and supervision for relevant staff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0499515"/>
                  </a:ext>
                </a:extLst>
              </a:tr>
              <a:tr h="730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effectLst/>
                        </a:rPr>
                        <a:t>Lack of motivation 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Ensure staff understand how data contribute to decision-making; introduce motivation mechanism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1097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343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0FF43-AD90-40AF-AC3B-7C4986E6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973"/>
            <a:ext cx="10878519" cy="800100"/>
          </a:xfrm>
        </p:spPr>
        <p:txBody>
          <a:bodyPr>
            <a:normAutofit fontScale="90000"/>
          </a:bodyPr>
          <a:lstStyle/>
          <a:p>
            <a:r>
              <a:rPr lang="en-GB" dirty="0"/>
              <a:t>Key DDD of ART service delivery data to be collected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73D44-33BF-435D-BDAF-F80A171E1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723"/>
            <a:ext cx="10537556" cy="4932362"/>
          </a:xfrm>
        </p:spPr>
        <p:txBody>
          <a:bodyPr/>
          <a:lstStyle/>
          <a:p>
            <a:pPr lvl="0"/>
            <a:r>
              <a:rPr lang="en-US" noProof="0" dirty="0"/>
              <a:t>Data collected at health facility and DDD outlet</a:t>
            </a:r>
          </a:p>
          <a:p>
            <a:pPr lvl="0"/>
            <a:r>
              <a:rPr lang="en-US" noProof="0" dirty="0"/>
              <a:t>May be disaggregated by age, sex</a:t>
            </a:r>
          </a:p>
          <a:p>
            <a:pPr lvl="0"/>
            <a:r>
              <a:rPr lang="en-US" noProof="0" dirty="0"/>
              <a:t>Key data collected include:</a:t>
            </a:r>
          </a:p>
          <a:p>
            <a:pPr lvl="1"/>
            <a:r>
              <a:rPr lang="en-US" noProof="0" dirty="0"/>
              <a:t>Number of health facilities devolving clients to DDD</a:t>
            </a:r>
          </a:p>
          <a:p>
            <a:pPr lvl="1"/>
            <a:r>
              <a:rPr lang="en-US" noProof="0" dirty="0"/>
              <a:t>Number of DDD outlets providing services to devolved clients</a:t>
            </a:r>
          </a:p>
          <a:p>
            <a:pPr lvl="1"/>
            <a:r>
              <a:rPr lang="en-US" dirty="0"/>
              <a:t>Number of clients devolved to DDD outlet</a:t>
            </a:r>
          </a:p>
          <a:p>
            <a:pPr lvl="1"/>
            <a:r>
              <a:rPr lang="en-US" dirty="0"/>
              <a:t>Number of devolved clients who pick up ARVs from DDD outlet</a:t>
            </a:r>
          </a:p>
          <a:p>
            <a:pPr lvl="1"/>
            <a:r>
              <a:rPr lang="en-US" dirty="0"/>
              <a:t>Quantities of medicines dispensed</a:t>
            </a:r>
          </a:p>
          <a:p>
            <a:pPr lvl="1"/>
            <a:r>
              <a:rPr lang="en-US" dirty="0"/>
              <a:t>Viral load status for clients on DDD</a:t>
            </a:r>
          </a:p>
          <a:p>
            <a:pPr lvl="1"/>
            <a:r>
              <a:rPr lang="en-US" dirty="0"/>
              <a:t>Clients lost to follow-up, clients who missed last pick-up appointment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54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0FF43-AD90-40AF-AC3B-7C4986E6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494"/>
            <a:ext cx="8543925" cy="80003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Data collection and reporting: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73D44-33BF-435D-BDAF-F80A171E1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730"/>
            <a:ext cx="8543925" cy="4932746"/>
          </a:xfrm>
        </p:spPr>
        <p:txBody>
          <a:bodyPr/>
          <a:lstStyle/>
          <a:p>
            <a:r>
              <a:rPr lang="en-US" altLang="en-US"/>
              <a:t>Data should be collected by all health workers while performing day-to-day duties</a:t>
            </a:r>
          </a:p>
          <a:p>
            <a:r>
              <a:rPr lang="en-US" altLang="en-US"/>
              <a:t>Collection of </a:t>
            </a:r>
            <a:r>
              <a:rPr lang="en-GB" altLang="en-US"/>
              <a:t>essential health data required for decision-making</a:t>
            </a:r>
            <a:endParaRPr lang="en-US" altLang="en-US"/>
          </a:p>
          <a:p>
            <a:r>
              <a:rPr lang="en-US" altLang="en-US"/>
              <a:t>Data processing and analysis begins at point of collection</a:t>
            </a:r>
          </a:p>
          <a:p>
            <a:r>
              <a:rPr lang="en-US" altLang="en-US"/>
              <a:t>Keep system simple to operate and maintain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38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0FF43-AD90-40AF-AC3B-7C4986E6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963"/>
            <a:ext cx="10770031" cy="800100"/>
          </a:xfrm>
        </p:spPr>
        <p:txBody>
          <a:bodyPr>
            <a:normAutofit fontScale="90000"/>
          </a:bodyPr>
          <a:lstStyle/>
          <a:p>
            <a:r>
              <a:rPr lang="en-US" dirty="0"/>
              <a:t>Country-specific data collection and reporting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73D44-33BF-435D-BDAF-F80A171E1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730"/>
            <a:ext cx="8543925" cy="4932746"/>
          </a:xfrm>
        </p:spPr>
        <p:txBody>
          <a:bodyPr/>
          <a:lstStyle/>
          <a:p>
            <a:r>
              <a:rPr lang="en-US" dirty="0">
                <a:solidFill>
                  <a:srgbClr val="E73439"/>
                </a:solidFill>
              </a:rPr>
              <a:t>Discuss country-specific DDD tools used</a:t>
            </a:r>
          </a:p>
          <a:p>
            <a:r>
              <a:rPr lang="en-US" dirty="0">
                <a:solidFill>
                  <a:srgbClr val="E73439"/>
                </a:solidFill>
              </a:rPr>
              <a:t>Discuss how and when to report</a:t>
            </a:r>
          </a:p>
          <a:p>
            <a:r>
              <a:rPr lang="en-US" dirty="0">
                <a:solidFill>
                  <a:srgbClr val="E73439"/>
                </a:solidFill>
              </a:rPr>
              <a:t>Include discussions on DDD app</a:t>
            </a:r>
          </a:p>
        </p:txBody>
      </p:sp>
    </p:spTree>
    <p:extLst>
      <p:ext uri="{BB962C8B-B14F-4D97-AF65-F5344CB8AC3E}">
        <p14:creationId xmlns:p14="http://schemas.microsoft.com/office/powerpoint/2010/main" val="3931441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7CB84-4904-4BC6-9B6E-C521D0838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995" y="588963"/>
            <a:ext cx="4446722" cy="800100"/>
          </a:xfrm>
        </p:spPr>
        <p:txBody>
          <a:bodyPr>
            <a:normAutofit fontScale="90000"/>
          </a:bodyPr>
          <a:lstStyle/>
          <a:p>
            <a:r>
              <a:rPr lang="en-US" noProof="0" dirty="0">
                <a:solidFill>
                  <a:srgbClr val="E73439"/>
                </a:solidFill>
              </a:rPr>
              <a:t>Activity: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Indicators (</a:t>
            </a:r>
            <a:r>
              <a:rPr lang="en-US" dirty="0" err="1"/>
              <a:t>i</a:t>
            </a:r>
            <a:r>
              <a:rPr lang="en-US" dirty="0"/>
              <a:t>) DDD_HF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09DBE-BD2E-4A9C-AFB0-B2DBBFB3F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995" y="1574721"/>
            <a:ext cx="4307237" cy="4932362"/>
          </a:xfrm>
        </p:spPr>
        <p:txBody>
          <a:bodyPr/>
          <a:lstStyle/>
          <a:p>
            <a:r>
              <a:rPr lang="en-US" dirty="0"/>
              <a:t>Review with participants the need to report DDD activities</a:t>
            </a:r>
          </a:p>
          <a:p>
            <a:r>
              <a:rPr lang="en-US" dirty="0"/>
              <a:t>Present the indicator reference sheet and ask participants how this indicator can be reported in their setting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638AD-E740-46C0-935D-6B110C6AC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510" y="200025"/>
            <a:ext cx="6105525" cy="645795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9D4C893-CC52-49E6-84DF-F16F9B444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64" y="351980"/>
            <a:ext cx="1117331" cy="160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19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7CB84-4904-4BC6-9B6E-C521D0838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534" y="588963"/>
            <a:ext cx="4648200" cy="8001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73439"/>
                </a:solidFill>
              </a:rPr>
              <a:t>Activity: </a:t>
            </a:r>
            <a:br>
              <a:rPr lang="en-US" dirty="0"/>
            </a:br>
            <a:r>
              <a:rPr lang="en-US" dirty="0"/>
              <a:t>Indicators (ii) DDD_HF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09DBE-BD2E-4A9C-AFB0-B2DBBFB3F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713"/>
            <a:ext cx="4834180" cy="49323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Review with participants the need to report DDD activities</a:t>
            </a:r>
          </a:p>
          <a:p>
            <a:r>
              <a:rPr lang="en-US" dirty="0"/>
              <a:t>Present the indicator reference sheet and ask participants how this indicator can be reported in their setting</a:t>
            </a:r>
          </a:p>
          <a:p>
            <a:r>
              <a:rPr lang="en-US" dirty="0"/>
              <a:t>Ask participants to mention the different pick-up points that can be reported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50920E-A591-47CB-BA22-AFD1DE1A9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087" y="125108"/>
            <a:ext cx="6090427" cy="655466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16410CC-AFE7-4029-B021-02C4AB283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99" y="351980"/>
            <a:ext cx="1117331" cy="160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83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0FF43-AD90-40AF-AC3B-7C4986E6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494"/>
            <a:ext cx="8543925" cy="800039"/>
          </a:xfrm>
        </p:spPr>
        <p:txBody>
          <a:bodyPr>
            <a:normAutofit/>
          </a:bodyPr>
          <a:lstStyle/>
          <a:p>
            <a:r>
              <a:rPr lang="en-US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73D44-33BF-435D-BDAF-F80A171E1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713"/>
            <a:ext cx="8836742" cy="493236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By the end of this session, participants will be able to:</a:t>
            </a:r>
          </a:p>
          <a:p>
            <a:r>
              <a:rPr lang="en-GB" dirty="0"/>
              <a:t>Describe the information that needs to be collected and reported </a:t>
            </a:r>
          </a:p>
          <a:p>
            <a:r>
              <a:rPr lang="en-GB" dirty="0"/>
              <a:t>Explain how and when to report the data</a:t>
            </a:r>
          </a:p>
          <a:p>
            <a:r>
              <a:rPr lang="en-GB" dirty="0"/>
              <a:t>Describe how to use DDD data for decision-making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73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0FF43-AD90-40AF-AC3B-7C4986E6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494"/>
            <a:ext cx="8543925" cy="800039"/>
          </a:xfrm>
        </p:spPr>
        <p:txBody>
          <a:bodyPr>
            <a:normAutofit/>
          </a:bodyPr>
          <a:lstStyle/>
          <a:p>
            <a:r>
              <a:rPr lang="en-GB"/>
              <a:t>What are service delivery data?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73D44-33BF-435D-BDAF-F80A171E1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730"/>
            <a:ext cx="8543925" cy="49327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Service delivery data:</a:t>
            </a:r>
          </a:p>
          <a:p>
            <a:r>
              <a:rPr lang="en-US" dirty="0"/>
              <a:t>Are data collected during or related to provision of services to clients</a:t>
            </a:r>
          </a:p>
          <a:p>
            <a:r>
              <a:rPr lang="en-US" dirty="0"/>
              <a:t>At national level, support decision-making related to health system functions</a:t>
            </a:r>
          </a:p>
          <a:p>
            <a:r>
              <a:rPr lang="en-US" dirty="0"/>
              <a:t>At program level, support decision-making related to program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76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0FF43-AD90-40AF-AC3B-7C4986E6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494"/>
            <a:ext cx="8543925" cy="800039"/>
          </a:xfrm>
        </p:spPr>
        <p:txBody>
          <a:bodyPr>
            <a:normAutofit/>
          </a:bodyPr>
          <a:lstStyle/>
          <a:p>
            <a:r>
              <a:rPr lang="en-GB"/>
              <a:t>Sources of service delivery data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73D44-33BF-435D-BDAF-F80A171E1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36730"/>
            <a:ext cx="8246805" cy="4932746"/>
          </a:xfrm>
        </p:spPr>
        <p:txBody>
          <a:bodyPr/>
          <a:lstStyle/>
          <a:p>
            <a:r>
              <a:rPr lang="en-GB" b="1" dirty="0"/>
              <a:t>Routine health facility reporting system </a:t>
            </a:r>
            <a:br>
              <a:rPr lang="en-GB" b="1" dirty="0"/>
            </a:br>
            <a:r>
              <a:rPr lang="en-GB" dirty="0"/>
              <a:t>is most common source of information and traditionally required for public sector health facilities, but not private facilities</a:t>
            </a:r>
          </a:p>
          <a:p>
            <a:pPr lvl="1"/>
            <a:r>
              <a:rPr lang="en-GB" dirty="0"/>
              <a:t>Routine health facility reports include regular facility data reported to regional and national levels by service providers</a:t>
            </a:r>
          </a:p>
          <a:p>
            <a:pPr lvl="1"/>
            <a:r>
              <a:rPr lang="en-GB" dirty="0"/>
              <a:t>Private facilities participating in DDD of ART required to collect and report service delivery data</a:t>
            </a:r>
          </a:p>
          <a:p>
            <a:pPr lvl="1"/>
            <a:r>
              <a:rPr lang="en-GB" dirty="0"/>
              <a:t>Data collection/reporting can be paper-based or electronic (electronic systems easier to manage)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49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0FF43-AD90-40AF-AC3B-7C4986E6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494"/>
            <a:ext cx="8543925" cy="800039"/>
          </a:xfrm>
        </p:spPr>
        <p:txBody>
          <a:bodyPr>
            <a:normAutofit fontScale="90000"/>
          </a:bodyPr>
          <a:lstStyle/>
          <a:p>
            <a:r>
              <a:rPr lang="en-GB" dirty="0"/>
              <a:t>Sources of service delivery data </a:t>
            </a:r>
            <a:r>
              <a:rPr lang="en-GB" i="1" dirty="0"/>
              <a:t>(cont.)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73D44-33BF-435D-BDAF-F80A171E1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730"/>
            <a:ext cx="8543925" cy="493274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Other data sources include </a:t>
            </a:r>
            <a:r>
              <a:rPr lang="en-GB" b="1" dirty="0"/>
              <a:t>health</a:t>
            </a:r>
            <a:r>
              <a:rPr lang="en-US" b="1" dirty="0"/>
              <a:t> facility census </a:t>
            </a:r>
            <a:r>
              <a:rPr lang="en-US" dirty="0"/>
              <a:t>and</a:t>
            </a:r>
            <a:r>
              <a:rPr lang="en-US" b="1" dirty="0"/>
              <a:t> health facility surveys</a:t>
            </a:r>
            <a:r>
              <a:rPr lang="en-US" dirty="0"/>
              <a:t>:</a:t>
            </a:r>
          </a:p>
          <a:p>
            <a:r>
              <a:rPr lang="en-US" dirty="0"/>
              <a:t>Conducted by governments</a:t>
            </a:r>
          </a:p>
          <a:p>
            <a:r>
              <a:rPr lang="en-US" dirty="0"/>
              <a:t>Most useful at national level (not program level)</a:t>
            </a:r>
          </a:p>
          <a:p>
            <a:r>
              <a:rPr lang="en-US" dirty="0"/>
              <a:t>Include both public and private facilities</a:t>
            </a:r>
          </a:p>
          <a:p>
            <a:r>
              <a:rPr lang="en-US" dirty="0"/>
              <a:t>Labor intensive and expensive</a:t>
            </a:r>
          </a:p>
          <a:p>
            <a:r>
              <a:rPr lang="en-US" dirty="0"/>
              <a:t>Conducted with long intervals between each census/survey</a:t>
            </a:r>
          </a:p>
          <a:p>
            <a:pPr lvl="1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2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0FF43-AD90-40AF-AC3B-7C4986E6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494"/>
            <a:ext cx="8543925" cy="800039"/>
          </a:xfrm>
        </p:spPr>
        <p:txBody>
          <a:bodyPr>
            <a:normAutofit/>
          </a:bodyPr>
          <a:lstStyle/>
          <a:p>
            <a:r>
              <a:rPr lang="en-GB"/>
              <a:t>Data collection forms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73D44-33BF-435D-BDAF-F80A171E1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713"/>
            <a:ext cx="9470923" cy="4932362"/>
          </a:xfrm>
        </p:spPr>
        <p:txBody>
          <a:bodyPr/>
          <a:lstStyle/>
          <a:p>
            <a:pPr lvl="0"/>
            <a:r>
              <a:rPr lang="en-US" b="1" noProof="0" dirty="0"/>
              <a:t>Forms for recording/</a:t>
            </a:r>
            <a:r>
              <a:rPr lang="en-US" b="1" dirty="0"/>
              <a:t>collecting client data</a:t>
            </a:r>
            <a:r>
              <a:rPr lang="en-US" b="1" noProof="0" dirty="0"/>
              <a:t> </a:t>
            </a:r>
          </a:p>
          <a:p>
            <a:pPr lvl="1"/>
            <a:r>
              <a:rPr lang="en-US" noProof="0" dirty="0"/>
              <a:t>Individual patient or client records (including electronic records)</a:t>
            </a:r>
          </a:p>
          <a:p>
            <a:pPr lvl="1"/>
            <a:r>
              <a:rPr lang="en-US" noProof="0" dirty="0"/>
              <a:t>Prescription </a:t>
            </a:r>
          </a:p>
          <a:p>
            <a:pPr lvl="1"/>
            <a:r>
              <a:rPr lang="en-US" noProof="0" dirty="0"/>
              <a:t>Referral forms</a:t>
            </a:r>
          </a:p>
          <a:p>
            <a:pPr lvl="1"/>
            <a:r>
              <a:rPr lang="en-US" dirty="0"/>
              <a:t>DDD service delivery checklist (adherence counseling, tuberculosis [TB], adverse drug reaction [ADR] screening) </a:t>
            </a:r>
          </a:p>
          <a:p>
            <a:pPr lvl="1"/>
            <a:r>
              <a:rPr lang="en-US" noProof="0" dirty="0"/>
              <a:t>A</a:t>
            </a:r>
            <a:r>
              <a:rPr lang="en-US" dirty="0"/>
              <a:t>DR reporting forms</a:t>
            </a:r>
          </a:p>
          <a:p>
            <a:r>
              <a:rPr lang="en-US" b="1" dirty="0"/>
              <a:t>Forms for recording/collecting supply chain data</a:t>
            </a:r>
          </a:p>
          <a:p>
            <a:pPr lvl="1"/>
            <a:r>
              <a:rPr lang="en-US" dirty="0"/>
              <a:t>Stock cards</a:t>
            </a:r>
          </a:p>
          <a:p>
            <a:pPr lvl="1"/>
            <a:r>
              <a:rPr lang="en-US" dirty="0"/>
              <a:t>Daily ART registers</a:t>
            </a:r>
          </a:p>
          <a:p>
            <a:pPr lvl="1"/>
            <a:r>
              <a:rPr lang="en-US" dirty="0"/>
              <a:t>Monthly stock status report forms</a:t>
            </a:r>
            <a:r>
              <a:rPr lang="en-GB" dirty="0"/>
              <a:t> </a:t>
            </a:r>
            <a:endParaRPr lang="en-US" dirty="0"/>
          </a:p>
          <a:p>
            <a:pPr lvl="1"/>
            <a:endParaRPr lang="en-US" noProof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45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0FF43-AD90-40AF-AC3B-7C4986E6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704" y="382018"/>
            <a:ext cx="10515600" cy="800039"/>
          </a:xfrm>
        </p:spPr>
        <p:txBody>
          <a:bodyPr>
            <a:normAutofit/>
          </a:bodyPr>
          <a:lstStyle/>
          <a:p>
            <a:r>
              <a:rPr lang="en-GB" dirty="0"/>
              <a:t>Paper-based records vs. electronic records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954AF1-2A8A-437F-ACFF-82786B1735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957610"/>
              </p:ext>
            </p:extLst>
          </p:nvPr>
        </p:nvGraphicFramePr>
        <p:xfrm>
          <a:off x="838200" y="1261100"/>
          <a:ext cx="10515599" cy="541992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518355">
                  <a:extLst>
                    <a:ext uri="{9D8B030D-6E8A-4147-A177-3AD203B41FA5}">
                      <a16:colId xmlns:a16="http://schemas.microsoft.com/office/drawing/2014/main" val="4221860973"/>
                    </a:ext>
                  </a:extLst>
                </a:gridCol>
                <a:gridCol w="4997244">
                  <a:extLst>
                    <a:ext uri="{9D8B030D-6E8A-4147-A177-3AD203B41FA5}">
                      <a16:colId xmlns:a16="http://schemas.microsoft.com/office/drawing/2014/main" val="2683841991"/>
                    </a:ext>
                  </a:extLst>
                </a:gridCol>
              </a:tblGrid>
              <a:tr h="292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b="1" dirty="0">
                          <a:effectLst/>
                        </a:rPr>
                        <a:t>Paper-based record system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b="1" dirty="0">
                          <a:effectLst/>
                        </a:rPr>
                        <a:t>Electronic medical record system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5878042"/>
                  </a:ext>
                </a:extLst>
              </a:tr>
              <a:tr h="107834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</a:rPr>
                        <a:t>Requires additional staff and time (e.g., to handle and organize documents/files) and adequate storage space</a:t>
                      </a:r>
                      <a:endParaRPr lang="en-US" sz="2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</a:rPr>
                        <a:t>Requires less staff and time, and no physical storage space, but needs computers (and electricity) or tablets</a:t>
                      </a:r>
                      <a:endParaRPr lang="en-US" sz="22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9910844"/>
                  </a:ext>
                </a:extLst>
              </a:tr>
              <a:tr h="7279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200" b="0">
                          <a:effectLst/>
                        </a:rPr>
                        <a:t>Seems less expensive initially (i.e., no upfront cost) but is more expensive over time (ongoing investment of staff time required to maintain paper records) </a:t>
                      </a:r>
                      <a:endParaRPr lang="en-US" sz="2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</a:rPr>
                        <a:t>Has high initial cost but becomes significantly less expensive over time</a:t>
                      </a:r>
                      <a:endParaRPr lang="en-US" sz="22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134468"/>
                  </a:ext>
                </a:extLst>
              </a:tr>
              <a:tr h="73524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200" b="0" kern="1200">
                          <a:solidFill>
                            <a:schemeClr val="tx1"/>
                          </a:solidFill>
                          <a:effectLst/>
                        </a:rPr>
                        <a:t>Is sometimes illegible (as everyone’s handwriting is different)</a:t>
                      </a:r>
                      <a:endParaRPr lang="en-US" sz="2200" b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Is easy to read, since typed data are always clear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8454001"/>
                  </a:ext>
                </a:extLst>
              </a:tr>
              <a:tr h="54641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200" b="0" kern="1200">
                          <a:solidFill>
                            <a:schemeClr val="tx1"/>
                          </a:solidFill>
                          <a:effectLst/>
                        </a:rPr>
                        <a:t>May delay access to data (requires physically locating the documents)</a:t>
                      </a:r>
                      <a:endParaRPr lang="en-US" sz="2200" b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Ensures instant access to data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3199876"/>
                  </a:ext>
                </a:extLst>
              </a:tr>
              <a:tr h="904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b="0" dirty="0">
                          <a:effectLst/>
                        </a:rPr>
                        <a:t>Has limited space to write everything down </a:t>
                      </a:r>
                      <a:endParaRPr lang="en-US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</a:rPr>
                        <a:t>Provides unlimited space to document client encounter</a:t>
                      </a:r>
                      <a:endParaRPr lang="en-US" sz="22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1695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342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0FF43-AD90-40AF-AC3B-7C4986E6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494"/>
            <a:ext cx="8543925" cy="800039"/>
          </a:xfrm>
        </p:spPr>
        <p:txBody>
          <a:bodyPr>
            <a:normAutofit/>
          </a:bodyPr>
          <a:lstStyle/>
          <a:p>
            <a:r>
              <a:rPr lang="en-US" noProof="0"/>
              <a:t>Uses of service delivery data (general)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73D44-33BF-435D-BDAF-F80A171E1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713"/>
            <a:ext cx="8438535" cy="493236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 general, service delivery data are used to:</a:t>
            </a:r>
          </a:p>
          <a:p>
            <a:r>
              <a:rPr lang="en-GB" dirty="0"/>
              <a:t>Determine whether a program is on schedule with planned activities</a:t>
            </a:r>
          </a:p>
          <a:p>
            <a:r>
              <a:rPr lang="en-GB" dirty="0"/>
              <a:t>Assess whether a policy, plan, or program has produced desired impacts</a:t>
            </a:r>
          </a:p>
          <a:p>
            <a:r>
              <a:rPr lang="en-GB" dirty="0"/>
              <a:t>Make data-driven decisions </a:t>
            </a:r>
          </a:p>
          <a:p>
            <a:pPr lvl="1"/>
            <a:r>
              <a:rPr lang="en-GB" dirty="0"/>
              <a:t>Identify programmatic gaps, factors that influence health outcomes</a:t>
            </a:r>
          </a:p>
          <a:p>
            <a:pPr lvl="1"/>
            <a:r>
              <a:rPr lang="en-GB" dirty="0"/>
              <a:t>Make changes to improve program/maximize impact</a:t>
            </a:r>
          </a:p>
          <a:p>
            <a:pPr lvl="1"/>
            <a:r>
              <a:rPr lang="en-GB" dirty="0"/>
              <a:t>Inform policy, planning, or program decisions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22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0FF43-AD90-40AF-AC3B-7C4986E6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974"/>
            <a:ext cx="9352935" cy="800100"/>
          </a:xfrm>
        </p:spPr>
        <p:txBody>
          <a:bodyPr>
            <a:normAutofit fontScale="90000"/>
          </a:bodyPr>
          <a:lstStyle/>
          <a:p>
            <a:r>
              <a:rPr lang="en-US"/>
              <a:t>Uses of service delivery data (in DDD of ART)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73D44-33BF-435D-BDAF-F80A171E1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732"/>
            <a:ext cx="10414819" cy="52655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buNone/>
            </a:pPr>
            <a:r>
              <a:rPr lang="en-GB" noProof="0" dirty="0"/>
              <a:t>For DDD models, service delivery data are used to:</a:t>
            </a:r>
          </a:p>
          <a:p>
            <a:pPr>
              <a:spcBef>
                <a:spcPts val="1200"/>
              </a:spcBef>
            </a:pPr>
            <a:r>
              <a:rPr lang="en-GB" b="1" dirty="0"/>
              <a:t>Evaluate effectiveness of intervention </a:t>
            </a:r>
            <a:r>
              <a:rPr lang="en-GB" dirty="0"/>
              <a:t>by determining if intervention objectives (e.g., improving retention, improving adherence) are being met</a:t>
            </a:r>
          </a:p>
          <a:p>
            <a:pPr>
              <a:spcBef>
                <a:spcPts val="1200"/>
              </a:spcBef>
            </a:pPr>
            <a:r>
              <a:rPr lang="en-GB" b="1" dirty="0"/>
              <a:t>Measure access and utilization trends, </a:t>
            </a:r>
            <a:r>
              <a:rPr lang="en-GB" dirty="0"/>
              <a:t>including how many clients are enrolled and their geographical distribution</a:t>
            </a:r>
          </a:p>
          <a:p>
            <a:pPr>
              <a:spcBef>
                <a:spcPts val="1200"/>
              </a:spcBef>
            </a:pPr>
            <a:r>
              <a:rPr lang="en-GB" b="1" dirty="0"/>
              <a:t>Facilitate planning </a:t>
            </a:r>
            <a:r>
              <a:rPr lang="en-GB" dirty="0"/>
              <a:t>by projecting future numbers of DDD </a:t>
            </a:r>
            <a:r>
              <a:rPr lang="en-GB" dirty="0" err="1"/>
              <a:t>enrollment</a:t>
            </a:r>
            <a:r>
              <a:rPr lang="en-GB" dirty="0"/>
              <a:t> and potential resources required (e.g., additional training, increasing number of DDD outlets)</a:t>
            </a:r>
          </a:p>
          <a:p>
            <a:pPr>
              <a:spcBef>
                <a:spcPts val="1200"/>
              </a:spcBef>
            </a:pPr>
            <a:r>
              <a:rPr lang="en-GB" b="1" dirty="0"/>
              <a:t>Identify gaps in implementation </a:t>
            </a:r>
            <a:r>
              <a:rPr lang="en-GB" dirty="0"/>
              <a:t>and develop action plan to address gaps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277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EpiC">
  <a:themeElements>
    <a:clrScheme name="EpiC chart color option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7F9F"/>
      </a:accent1>
      <a:accent2>
        <a:srgbClr val="10244D"/>
      </a:accent2>
      <a:accent3>
        <a:srgbClr val="DDEAF6"/>
      </a:accent3>
      <a:accent4>
        <a:srgbClr val="E63339"/>
      </a:accent4>
      <a:accent5>
        <a:srgbClr val="BCBBC0"/>
      </a:accent5>
      <a:accent6>
        <a:srgbClr val="919194"/>
      </a:accent6>
      <a:hlink>
        <a:srgbClr val="E63339"/>
      </a:hlink>
      <a:folHlink>
        <a:srgbClr val="577F9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EpiC" id="{D8B133F9-8889-4DEA-9FDD-BA9A4625C8B1}" vid="{4A40793F-5A3D-4280-A8EA-37036BA5A56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DA0D9DFEA7E94D83B062B2820FBDD9" ma:contentTypeVersion="12" ma:contentTypeDescription="Create a new document." ma:contentTypeScope="" ma:versionID="cca63be9f599698ac806259150e4ed0f">
  <xsd:schema xmlns:xsd="http://www.w3.org/2001/XMLSchema" xmlns:xs="http://www.w3.org/2001/XMLSchema" xmlns:p="http://schemas.microsoft.com/office/2006/metadata/properties" xmlns:ns2="2d51870d-230e-40c3-a0cc-f8073ac490ee" xmlns:ns3="b0dfa122-c670-4093-b813-ee989e2b14db" targetNamespace="http://schemas.microsoft.com/office/2006/metadata/properties" ma:root="true" ma:fieldsID="a2b738417ee05158be9161ae2d7af56e" ns2:_="" ns3:_="">
    <xsd:import namespace="2d51870d-230e-40c3-a0cc-f8073ac490ee"/>
    <xsd:import namespace="b0dfa122-c670-4093-b813-ee989e2b14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1870d-230e-40c3-a0cc-f8073ac490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fa122-c670-4093-b813-ee989e2b14d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0dfa122-c670-4093-b813-ee989e2b14db">
      <UserInfo>
        <DisplayName>Amy Gottlieb</DisplayName>
        <AccountId>17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5A360EF-9816-4CE5-9FF6-D0B0EC080B8A}"/>
</file>

<file path=customXml/itemProps2.xml><?xml version="1.0" encoding="utf-8"?>
<ds:datastoreItem xmlns:ds="http://schemas.openxmlformats.org/officeDocument/2006/customXml" ds:itemID="{4704BA43-76D7-4943-9D53-DBC3B80C0E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6E1D41-BF3A-4201-B194-926E2CAA76FF}">
  <ds:schemaRefs>
    <ds:schemaRef ds:uri="http://schemas.microsoft.com/office/2006/metadata/properties"/>
    <ds:schemaRef ds:uri="2d51870d-230e-40c3-a0cc-f8073ac490ee"/>
    <ds:schemaRef ds:uri="http://purl.org/dc/terms/"/>
    <ds:schemaRef ds:uri="http://schemas.microsoft.com/office/2006/documentManagement/types"/>
    <ds:schemaRef ds:uri="b0dfa122-c670-4093-b813-ee989e2b14db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1417</Words>
  <Application>Microsoft Office PowerPoint</Application>
  <PresentationFormat>Widescreen</PresentationFormat>
  <Paragraphs>163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Theme1EpiC</vt:lpstr>
      <vt:lpstr>Session 7  Decentralized Drug Distribution of Antiretroviral Therapy in the Private Sector: Recording and Reporting Service Delivery Data</vt:lpstr>
      <vt:lpstr>Learning objectives</vt:lpstr>
      <vt:lpstr>What are service delivery data?</vt:lpstr>
      <vt:lpstr>Sources of service delivery data </vt:lpstr>
      <vt:lpstr>Sources of service delivery data (cont.)</vt:lpstr>
      <vt:lpstr>Data collection forms </vt:lpstr>
      <vt:lpstr>Paper-based records vs. electronic records</vt:lpstr>
      <vt:lpstr>Uses of service delivery data (general)</vt:lpstr>
      <vt:lpstr>Uses of service delivery data (in DDD of ART)</vt:lpstr>
      <vt:lpstr>Data collection for DDD of ART</vt:lpstr>
      <vt:lpstr>Uses of DDD service data for decision-making</vt:lpstr>
      <vt:lpstr>Challenges in data collection and reporting</vt:lpstr>
      <vt:lpstr>Key DDD of ART service delivery data to be collected</vt:lpstr>
      <vt:lpstr>Data collection and reporting: Summary</vt:lpstr>
      <vt:lpstr>Country-specific data collection and reporting tools</vt:lpstr>
      <vt:lpstr>Activity:  Indicators (i) DDD_HF</vt:lpstr>
      <vt:lpstr>Activity:  Indicators (ii) DDD_HF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Decentralized Distribution of antiretroviral therapy in the Private Sector:  Stigma and Discrimination in HIV/AIDS</dc:title>
  <dc:creator>Andrew Maranga</dc:creator>
  <cp:lastModifiedBy>Lucy Harber</cp:lastModifiedBy>
  <cp:revision>2</cp:revision>
  <dcterms:created xsi:type="dcterms:W3CDTF">2020-10-04T14:18:31Z</dcterms:created>
  <dcterms:modified xsi:type="dcterms:W3CDTF">2021-05-28T15:43:23Z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0x010100DADA0D9DFEA7E94D83B062B2820FBDD9</vt:lpwstr>
  </property>
</Properties>
</file>