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58" r:id="rId6"/>
    <p:sldId id="257" r:id="rId7"/>
    <p:sldId id="278" r:id="rId8"/>
    <p:sldId id="277" r:id="rId9"/>
    <p:sldId id="261" r:id="rId10"/>
    <p:sldId id="260" r:id="rId11"/>
    <p:sldId id="262" r:id="rId12"/>
    <p:sldId id="263" r:id="rId13"/>
    <p:sldId id="264" r:id="rId14"/>
    <p:sldId id="265" r:id="rId15"/>
    <p:sldId id="266" r:id="rId16"/>
    <p:sldId id="267" r:id="rId17"/>
    <p:sldId id="268" r:id="rId18"/>
    <p:sldId id="269" r:id="rId19"/>
    <p:sldId id="270" r:id="rId20"/>
    <p:sldId id="276" r:id="rId21"/>
    <p:sldId id="272" r:id="rId22"/>
    <p:sldId id="271" r:id="rId23"/>
    <p:sldId id="273" r:id="rId24"/>
    <p:sldId id="274" r:id="rId25"/>
    <p:sldId id="275" r:id="rId26"/>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Pedersen" initials="BP" lastIdx="43" clrIdx="0">
    <p:extLst>
      <p:ext uri="{19B8F6BF-5375-455C-9EA6-DF929625EA0E}">
        <p15:presenceInfo xmlns:p15="http://schemas.microsoft.com/office/powerpoint/2012/main" userId="Brian Pedersen" providerId="None"/>
      </p:ext>
    </p:extLst>
  </p:cmAuthor>
  <p:cmAuthor id="2" name="Irinn Vinaiphat" initials="IV" lastIdx="2" clrIdx="1">
    <p:extLst>
      <p:ext uri="{19B8F6BF-5375-455C-9EA6-DF929625EA0E}">
        <p15:presenceInfo xmlns:p15="http://schemas.microsoft.com/office/powerpoint/2012/main" userId="S::ivinaiphat@fhi360.org::8208d2c3-27ff-4f5c-a176-99b2af2af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AD0C3"/>
    <a:srgbClr val="B8C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snapToGrid="0">
      <p:cViewPr varScale="1">
        <p:scale>
          <a:sx n="62" d="100"/>
          <a:sy n="62" d="100"/>
        </p:scale>
        <p:origin x="56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a Casalini" userId="9072228c-18b8-4dd0-8ac5-598cb70be962" providerId="ADAL" clId="{DB5B83D5-D70D-47A8-A9F9-07A74A0F0BC8}"/>
    <pc:docChg chg="modSld">
      <pc:chgData name="Caterina Casalini" userId="9072228c-18b8-4dd0-8ac5-598cb70be962" providerId="ADAL" clId="{DB5B83D5-D70D-47A8-A9F9-07A74A0F0BC8}" dt="2021-04-01T10:04:13.850" v="0" actId="20577"/>
      <pc:docMkLst>
        <pc:docMk/>
      </pc:docMkLst>
      <pc:sldChg chg="modSp mod">
        <pc:chgData name="Caterina Casalini" userId="9072228c-18b8-4dd0-8ac5-598cb70be962" providerId="ADAL" clId="{DB5B83D5-D70D-47A8-A9F9-07A74A0F0BC8}" dt="2021-04-01T10:04:13.850" v="0" actId="20577"/>
        <pc:sldMkLst>
          <pc:docMk/>
          <pc:sldMk cId="3322773944" sldId="256"/>
        </pc:sldMkLst>
        <pc:spChg chg="mod">
          <ac:chgData name="Caterina Casalini" userId="9072228c-18b8-4dd0-8ac5-598cb70be962" providerId="ADAL" clId="{DB5B83D5-D70D-47A8-A9F9-07A74A0F0BC8}" dt="2021-04-01T10:04:13.850" v="0" actId="20577"/>
          <ac:spMkLst>
            <pc:docMk/>
            <pc:sldMk cId="3322773944" sldId="256"/>
            <ac:spMk id="2" creationId="{42947817-EC3F-E64E-B6F3-5B25440A583B}"/>
          </ac:spMkLst>
        </pc:spChg>
      </pc:sldChg>
    </pc:docChg>
  </pc:docChgLst>
  <pc:docChgLst>
    <pc:chgData name="Warirat(Jah) Hanparb" userId="821c46b3-95b9-48f6-9380-4dfb3e332078" providerId="ADAL" clId="{C8F0F28C-670E-1248-8BCE-CBD03CF512AE}"/>
    <pc:docChg chg="undo redo custSel modSld">
      <pc:chgData name="Warirat(Jah) Hanparb" userId="821c46b3-95b9-48f6-9380-4dfb3e332078" providerId="ADAL" clId="{C8F0F28C-670E-1248-8BCE-CBD03CF512AE}" dt="2020-12-22T03:01:28.354" v="244" actId="1592"/>
      <pc:docMkLst>
        <pc:docMk/>
      </pc:docMkLst>
      <pc:sldChg chg="addCm delCm">
        <pc:chgData name="Warirat(Jah) Hanparb" userId="821c46b3-95b9-48f6-9380-4dfb3e332078" providerId="ADAL" clId="{C8F0F28C-670E-1248-8BCE-CBD03CF512AE}" dt="2020-12-22T00:52:10.399" v="208" actId="1592"/>
        <pc:sldMkLst>
          <pc:docMk/>
          <pc:sldMk cId="135360656" sldId="258"/>
        </pc:sldMkLst>
      </pc:sldChg>
      <pc:sldChg chg="modSp mod">
        <pc:chgData name="Warirat(Jah) Hanparb" userId="821c46b3-95b9-48f6-9380-4dfb3e332078" providerId="ADAL" clId="{C8F0F28C-670E-1248-8BCE-CBD03CF512AE}" dt="2020-12-22T00:52:34.595" v="213" actId="732"/>
        <pc:sldMkLst>
          <pc:docMk/>
          <pc:sldMk cId="2927569168" sldId="260"/>
        </pc:sldMkLst>
        <pc:grpChg chg="mod">
          <ac:chgData name="Warirat(Jah) Hanparb" userId="821c46b3-95b9-48f6-9380-4dfb3e332078" providerId="ADAL" clId="{C8F0F28C-670E-1248-8BCE-CBD03CF512AE}" dt="2020-12-22T00:48:20.343" v="179" actId="1076"/>
          <ac:grpSpMkLst>
            <pc:docMk/>
            <pc:sldMk cId="2927569168" sldId="260"/>
            <ac:grpSpMk id="20" creationId="{537732C1-2EAC-A44F-837D-BAE04374283D}"/>
          </ac:grpSpMkLst>
        </pc:grpChg>
        <pc:picChg chg="mod modCrop">
          <ac:chgData name="Warirat(Jah) Hanparb" userId="821c46b3-95b9-48f6-9380-4dfb3e332078" providerId="ADAL" clId="{C8F0F28C-670E-1248-8BCE-CBD03CF512AE}" dt="2020-12-22T00:52:25.431" v="211" actId="1076"/>
          <ac:picMkLst>
            <pc:docMk/>
            <pc:sldMk cId="2927569168" sldId="260"/>
            <ac:picMk id="6" creationId="{446B5DB3-ACF9-3344-919B-B855CE521909}"/>
          </ac:picMkLst>
        </pc:picChg>
        <pc:picChg chg="mod modCrop">
          <ac:chgData name="Warirat(Jah) Hanparb" userId="821c46b3-95b9-48f6-9380-4dfb3e332078" providerId="ADAL" clId="{C8F0F28C-670E-1248-8BCE-CBD03CF512AE}" dt="2020-12-22T00:52:34.595" v="213" actId="732"/>
          <ac:picMkLst>
            <pc:docMk/>
            <pc:sldMk cId="2927569168" sldId="260"/>
            <ac:picMk id="19" creationId="{47A76BB3-9D2E-F845-9BCF-FEB618460C3B}"/>
          </ac:picMkLst>
        </pc:picChg>
        <pc:cxnChg chg="mod">
          <ac:chgData name="Warirat(Jah) Hanparb" userId="821c46b3-95b9-48f6-9380-4dfb3e332078" providerId="ADAL" clId="{C8F0F28C-670E-1248-8BCE-CBD03CF512AE}" dt="2020-12-22T00:48:23.339" v="181" actId="1076"/>
          <ac:cxnSpMkLst>
            <pc:docMk/>
            <pc:sldMk cId="2927569168" sldId="260"/>
            <ac:cxnSpMk id="29" creationId="{839B0CCC-8997-4B40-9027-3923940C2ED9}"/>
          </ac:cxnSpMkLst>
        </pc:cxnChg>
      </pc:sldChg>
      <pc:sldChg chg="modSp mod delCm">
        <pc:chgData name="Warirat(Jah) Hanparb" userId="821c46b3-95b9-48f6-9380-4dfb3e332078" providerId="ADAL" clId="{C8F0F28C-670E-1248-8BCE-CBD03CF512AE}" dt="2020-12-22T03:01:28.354" v="244" actId="1592"/>
        <pc:sldMkLst>
          <pc:docMk/>
          <pc:sldMk cId="1928810442" sldId="261"/>
        </pc:sldMkLst>
        <pc:picChg chg="mod">
          <ac:chgData name="Warirat(Jah) Hanparb" userId="821c46b3-95b9-48f6-9380-4dfb3e332078" providerId="ADAL" clId="{C8F0F28C-670E-1248-8BCE-CBD03CF512AE}" dt="2020-12-21T09:01:49.378" v="24" actId="14826"/>
          <ac:picMkLst>
            <pc:docMk/>
            <pc:sldMk cId="1928810442" sldId="261"/>
            <ac:picMk id="3" creationId="{25616A1E-0BD1-524A-A875-C8A3005751CD}"/>
          </ac:picMkLst>
        </pc:picChg>
        <pc:picChg chg="mod">
          <ac:chgData name="Warirat(Jah) Hanparb" userId="821c46b3-95b9-48f6-9380-4dfb3e332078" providerId="ADAL" clId="{C8F0F28C-670E-1248-8BCE-CBD03CF512AE}" dt="2020-12-22T00:47:21.471" v="171" actId="1076"/>
          <ac:picMkLst>
            <pc:docMk/>
            <pc:sldMk cId="1928810442" sldId="261"/>
            <ac:picMk id="9" creationId="{28D343E8-0C5A-3E4C-B12C-57D0297A86C4}"/>
          </ac:picMkLst>
        </pc:picChg>
      </pc:sldChg>
      <pc:sldChg chg="addSp delSp modSp mod delCm">
        <pc:chgData name="Warirat(Jah) Hanparb" userId="821c46b3-95b9-48f6-9380-4dfb3e332078" providerId="ADAL" clId="{C8F0F28C-670E-1248-8BCE-CBD03CF512AE}" dt="2020-12-22T02:37:42.127" v="239" actId="14826"/>
        <pc:sldMkLst>
          <pc:docMk/>
          <pc:sldMk cId="557980492" sldId="264"/>
        </pc:sldMkLst>
        <pc:picChg chg="add mod">
          <ac:chgData name="Warirat(Jah) Hanparb" userId="821c46b3-95b9-48f6-9380-4dfb3e332078" providerId="ADAL" clId="{C8F0F28C-670E-1248-8BCE-CBD03CF512AE}" dt="2020-12-22T02:37:42.127" v="239" actId="14826"/>
          <ac:picMkLst>
            <pc:docMk/>
            <pc:sldMk cId="557980492" sldId="264"/>
            <ac:picMk id="4" creationId="{9B5A9885-0E95-1144-8A24-AE80E70B5443}"/>
          </ac:picMkLst>
        </pc:picChg>
        <pc:picChg chg="del">
          <ac:chgData name="Warirat(Jah) Hanparb" userId="821c46b3-95b9-48f6-9380-4dfb3e332078" providerId="ADAL" clId="{C8F0F28C-670E-1248-8BCE-CBD03CF512AE}" dt="2020-12-21T08:52:36.015" v="4" actId="478"/>
          <ac:picMkLst>
            <pc:docMk/>
            <pc:sldMk cId="557980492" sldId="264"/>
            <ac:picMk id="7" creationId="{1D319DFF-CEA2-0A41-ABE9-60D56BC19E03}"/>
          </ac:picMkLst>
        </pc:picChg>
      </pc:sldChg>
      <pc:sldChg chg="addSp delSp modSp mod">
        <pc:chgData name="Warirat(Jah) Hanparb" userId="821c46b3-95b9-48f6-9380-4dfb3e332078" providerId="ADAL" clId="{C8F0F28C-670E-1248-8BCE-CBD03CF512AE}" dt="2020-12-22T02:37:58.676" v="243" actId="478"/>
        <pc:sldMkLst>
          <pc:docMk/>
          <pc:sldMk cId="3242860588" sldId="265"/>
        </pc:sldMkLst>
        <pc:spChg chg="add del mod">
          <ac:chgData name="Warirat(Jah) Hanparb" userId="821c46b3-95b9-48f6-9380-4dfb3e332078" providerId="ADAL" clId="{C8F0F28C-670E-1248-8BCE-CBD03CF512AE}" dt="2020-12-22T02:37:58.676" v="243" actId="478"/>
          <ac:spMkLst>
            <pc:docMk/>
            <pc:sldMk cId="3242860588" sldId="265"/>
            <ac:spMk id="2" creationId="{F94C914C-412A-EE41-A200-9F0FAC8C1A0D}"/>
          </ac:spMkLst>
        </pc:spChg>
        <pc:picChg chg="add mod modCrop">
          <ac:chgData name="Warirat(Jah) Hanparb" userId="821c46b3-95b9-48f6-9380-4dfb3e332078" providerId="ADAL" clId="{C8F0F28C-670E-1248-8BCE-CBD03CF512AE}" dt="2020-12-22T02:37:55.270" v="241" actId="18131"/>
          <ac:picMkLst>
            <pc:docMk/>
            <pc:sldMk cId="3242860588" sldId="265"/>
            <ac:picMk id="23" creationId="{C6C37F49-4356-AC41-AA19-29B2C38DE55D}"/>
          </ac:picMkLst>
        </pc:picChg>
        <pc:picChg chg="del">
          <ac:chgData name="Warirat(Jah) Hanparb" userId="821c46b3-95b9-48f6-9380-4dfb3e332078" providerId="ADAL" clId="{C8F0F28C-670E-1248-8BCE-CBD03CF512AE}" dt="2020-12-21T08:53:19.851" v="8" actId="478"/>
          <ac:picMkLst>
            <pc:docMk/>
            <pc:sldMk cId="3242860588" sldId="265"/>
            <ac:picMk id="33" creationId="{C2DFB41C-41DE-584D-A657-2B3FCB30EB0F}"/>
          </ac:picMkLst>
        </pc:picChg>
      </pc:sldChg>
      <pc:sldChg chg="addSp delSp modSp mod delCm">
        <pc:chgData name="Warirat(Jah) Hanparb" userId="821c46b3-95b9-48f6-9380-4dfb3e332078" providerId="ADAL" clId="{C8F0F28C-670E-1248-8BCE-CBD03CF512AE}" dt="2020-12-22T02:14:44.250" v="236" actId="1592"/>
        <pc:sldMkLst>
          <pc:docMk/>
          <pc:sldMk cId="733983076" sldId="266"/>
        </pc:sldMkLst>
        <pc:picChg chg="del">
          <ac:chgData name="Warirat(Jah) Hanparb" userId="821c46b3-95b9-48f6-9380-4dfb3e332078" providerId="ADAL" clId="{C8F0F28C-670E-1248-8BCE-CBD03CF512AE}" dt="2020-12-21T08:52:53.883" v="6" actId="478"/>
          <ac:picMkLst>
            <pc:docMk/>
            <pc:sldMk cId="733983076" sldId="266"/>
            <ac:picMk id="6" creationId="{4373A7B7-145D-3A4C-9617-445872D65A50}"/>
          </ac:picMkLst>
        </pc:picChg>
        <pc:picChg chg="add mod">
          <ac:chgData name="Warirat(Jah) Hanparb" userId="821c46b3-95b9-48f6-9380-4dfb3e332078" providerId="ADAL" clId="{C8F0F28C-670E-1248-8BCE-CBD03CF512AE}" dt="2020-12-21T08:52:54.480" v="7"/>
          <ac:picMkLst>
            <pc:docMk/>
            <pc:sldMk cId="733983076" sldId="266"/>
            <ac:picMk id="7" creationId="{E5EC6C3F-419E-DE4C-A6D2-1ED1D245222D}"/>
          </ac:picMkLst>
        </pc:picChg>
        <pc:picChg chg="add mod">
          <ac:chgData name="Warirat(Jah) Hanparb" userId="821c46b3-95b9-48f6-9380-4dfb3e332078" providerId="ADAL" clId="{C8F0F28C-670E-1248-8BCE-CBD03CF512AE}" dt="2020-12-21T08:52:54.480" v="7"/>
          <ac:picMkLst>
            <pc:docMk/>
            <pc:sldMk cId="733983076" sldId="266"/>
            <ac:picMk id="8" creationId="{92C3D771-781C-B14B-ABFA-60171820C270}"/>
          </ac:picMkLst>
        </pc:picChg>
        <pc:picChg chg="del">
          <ac:chgData name="Warirat(Jah) Hanparb" userId="821c46b3-95b9-48f6-9380-4dfb3e332078" providerId="ADAL" clId="{C8F0F28C-670E-1248-8BCE-CBD03CF512AE}" dt="2020-12-21T08:52:53.883" v="6" actId="478"/>
          <ac:picMkLst>
            <pc:docMk/>
            <pc:sldMk cId="733983076" sldId="266"/>
            <ac:picMk id="9" creationId="{FC61EAD9-729E-5C4C-8569-BC068CE20B19}"/>
          </ac:picMkLst>
        </pc:picChg>
      </pc:sldChg>
      <pc:sldChg chg="modSp mod delCm">
        <pc:chgData name="Warirat(Jah) Hanparb" userId="821c46b3-95b9-48f6-9380-4dfb3e332078" providerId="ADAL" clId="{C8F0F28C-670E-1248-8BCE-CBD03CF512AE}" dt="2020-12-22T02:20:24.901" v="237" actId="1592"/>
        <pc:sldMkLst>
          <pc:docMk/>
          <pc:sldMk cId="2359707664" sldId="268"/>
        </pc:sldMkLst>
        <pc:picChg chg="mod">
          <ac:chgData name="Warirat(Jah) Hanparb" userId="821c46b3-95b9-48f6-9380-4dfb3e332078" providerId="ADAL" clId="{C8F0F28C-670E-1248-8BCE-CBD03CF512AE}" dt="2020-12-22T00:48:58.032" v="187" actId="1076"/>
          <ac:picMkLst>
            <pc:docMk/>
            <pc:sldMk cId="2359707664" sldId="268"/>
            <ac:picMk id="3" creationId="{F91B1C83-8AE4-FE4C-BBF9-EA08DA0DF3A8}"/>
          </ac:picMkLst>
        </pc:picChg>
        <pc:picChg chg="mod modCrop">
          <ac:chgData name="Warirat(Jah) Hanparb" userId="821c46b3-95b9-48f6-9380-4dfb3e332078" providerId="ADAL" clId="{C8F0F28C-670E-1248-8BCE-CBD03CF512AE}" dt="2020-12-21T10:32:32.429" v="42" actId="1076"/>
          <ac:picMkLst>
            <pc:docMk/>
            <pc:sldMk cId="2359707664" sldId="268"/>
            <ac:picMk id="7" creationId="{B77997DC-C487-E545-9DE1-69FCB79F815D}"/>
          </ac:picMkLst>
        </pc:picChg>
      </pc:sldChg>
      <pc:sldChg chg="modSp mod">
        <pc:chgData name="Warirat(Jah) Hanparb" userId="821c46b3-95b9-48f6-9380-4dfb3e332078" providerId="ADAL" clId="{C8F0F28C-670E-1248-8BCE-CBD03CF512AE}" dt="2020-12-22T00:49:14.626" v="192" actId="1076"/>
        <pc:sldMkLst>
          <pc:docMk/>
          <pc:sldMk cId="1937537524" sldId="269"/>
        </pc:sldMkLst>
        <pc:picChg chg="mod modCrop">
          <ac:chgData name="Warirat(Jah) Hanparb" userId="821c46b3-95b9-48f6-9380-4dfb3e332078" providerId="ADAL" clId="{C8F0F28C-670E-1248-8BCE-CBD03CF512AE}" dt="2020-12-21T10:33:02.152" v="44" actId="732"/>
          <ac:picMkLst>
            <pc:docMk/>
            <pc:sldMk cId="1937537524" sldId="269"/>
            <ac:picMk id="26" creationId="{CBA56DFD-B873-0544-B556-91472E50E3B4}"/>
          </ac:picMkLst>
        </pc:picChg>
        <pc:picChg chg="mod">
          <ac:chgData name="Warirat(Jah) Hanparb" userId="821c46b3-95b9-48f6-9380-4dfb3e332078" providerId="ADAL" clId="{C8F0F28C-670E-1248-8BCE-CBD03CF512AE}" dt="2020-12-22T00:49:14.626" v="192" actId="1076"/>
          <ac:picMkLst>
            <pc:docMk/>
            <pc:sldMk cId="1937537524" sldId="269"/>
            <ac:picMk id="27" creationId="{9D7F7AF8-9D36-F748-ADC5-67F7539516A0}"/>
          </ac:picMkLst>
        </pc:picChg>
      </pc:sldChg>
      <pc:sldChg chg="addSp delSp modSp mod addCm delCm">
        <pc:chgData name="Warirat(Jah) Hanparb" userId="821c46b3-95b9-48f6-9380-4dfb3e332078" providerId="ADAL" clId="{C8F0F28C-670E-1248-8BCE-CBD03CF512AE}" dt="2020-12-22T02:14:30.851" v="234" actId="1592"/>
        <pc:sldMkLst>
          <pc:docMk/>
          <pc:sldMk cId="3726051069" sldId="270"/>
        </pc:sldMkLst>
        <pc:spChg chg="del">
          <ac:chgData name="Warirat(Jah) Hanparb" userId="821c46b3-95b9-48f6-9380-4dfb3e332078" providerId="ADAL" clId="{C8F0F28C-670E-1248-8BCE-CBD03CF512AE}" dt="2020-12-21T09:57:52.561" v="28" actId="478"/>
          <ac:spMkLst>
            <pc:docMk/>
            <pc:sldMk cId="3726051069" sldId="270"/>
            <ac:spMk id="11" creationId="{F8B9F404-17DC-6140-A2FE-D80F39FC6ED8}"/>
          </ac:spMkLst>
        </pc:spChg>
        <pc:spChg chg="add del mod">
          <ac:chgData name="Warirat(Jah) Hanparb" userId="821c46b3-95b9-48f6-9380-4dfb3e332078" providerId="ADAL" clId="{C8F0F28C-670E-1248-8BCE-CBD03CF512AE}" dt="2020-12-21T09:57:50.386" v="27"/>
          <ac:spMkLst>
            <pc:docMk/>
            <pc:sldMk cId="3726051069" sldId="270"/>
            <ac:spMk id="13" creationId="{D903E5FB-1571-A34B-A8EB-DF1AEE4EB462}"/>
          </ac:spMkLst>
        </pc:spChg>
        <pc:spChg chg="add del mod">
          <ac:chgData name="Warirat(Jah) Hanparb" userId="821c46b3-95b9-48f6-9380-4dfb3e332078" providerId="ADAL" clId="{C8F0F28C-670E-1248-8BCE-CBD03CF512AE}" dt="2020-12-21T09:57:50.386" v="27"/>
          <ac:spMkLst>
            <pc:docMk/>
            <pc:sldMk cId="3726051069" sldId="270"/>
            <ac:spMk id="14" creationId="{66EB3504-FC77-3844-B457-08F4CE68407F}"/>
          </ac:spMkLst>
        </pc:spChg>
        <pc:spChg chg="del">
          <ac:chgData name="Warirat(Jah) Hanparb" userId="821c46b3-95b9-48f6-9380-4dfb3e332078" providerId="ADAL" clId="{C8F0F28C-670E-1248-8BCE-CBD03CF512AE}" dt="2020-12-21T09:57:52.561" v="28" actId="478"/>
          <ac:spMkLst>
            <pc:docMk/>
            <pc:sldMk cId="3726051069" sldId="270"/>
            <ac:spMk id="16" creationId="{855AFCE6-DE15-4148-A2E0-D9E5F5200849}"/>
          </ac:spMkLst>
        </pc:spChg>
        <pc:spChg chg="add mod">
          <ac:chgData name="Warirat(Jah) Hanparb" userId="821c46b3-95b9-48f6-9380-4dfb3e332078" providerId="ADAL" clId="{C8F0F28C-670E-1248-8BCE-CBD03CF512AE}" dt="2020-12-21T09:57:52.876" v="29"/>
          <ac:spMkLst>
            <pc:docMk/>
            <pc:sldMk cId="3726051069" sldId="270"/>
            <ac:spMk id="20" creationId="{19205920-A6AA-3148-A831-BC196FA8FEF1}"/>
          </ac:spMkLst>
        </pc:spChg>
        <pc:spChg chg="add mod">
          <ac:chgData name="Warirat(Jah) Hanparb" userId="821c46b3-95b9-48f6-9380-4dfb3e332078" providerId="ADAL" clId="{C8F0F28C-670E-1248-8BCE-CBD03CF512AE}" dt="2020-12-21T09:57:52.876" v="29"/>
          <ac:spMkLst>
            <pc:docMk/>
            <pc:sldMk cId="3726051069" sldId="270"/>
            <ac:spMk id="21" creationId="{608A6312-0568-D440-A75D-CA2B08C6E784}"/>
          </ac:spMkLst>
        </pc:spChg>
        <pc:picChg chg="add del">
          <ac:chgData name="Warirat(Jah) Hanparb" userId="821c46b3-95b9-48f6-9380-4dfb3e332078" providerId="ADAL" clId="{C8F0F28C-670E-1248-8BCE-CBD03CF512AE}" dt="2020-12-21T09:58:21.719" v="34" actId="478"/>
          <ac:picMkLst>
            <pc:docMk/>
            <pc:sldMk cId="3726051069" sldId="270"/>
            <ac:picMk id="3" creationId="{76336C1A-F33F-604A-8A3B-D384815FEAD8}"/>
          </ac:picMkLst>
        </pc:picChg>
        <pc:picChg chg="del">
          <ac:chgData name="Warirat(Jah) Hanparb" userId="821c46b3-95b9-48f6-9380-4dfb3e332078" providerId="ADAL" clId="{C8F0F28C-670E-1248-8BCE-CBD03CF512AE}" dt="2020-12-21T09:57:47.938" v="25" actId="478"/>
          <ac:picMkLst>
            <pc:docMk/>
            <pc:sldMk cId="3726051069" sldId="270"/>
            <ac:picMk id="7" creationId="{017C4174-6F3F-4247-8F18-4FFEF808231F}"/>
          </ac:picMkLst>
        </pc:picChg>
        <pc:picChg chg="del">
          <ac:chgData name="Warirat(Jah) Hanparb" userId="821c46b3-95b9-48f6-9380-4dfb3e332078" providerId="ADAL" clId="{C8F0F28C-670E-1248-8BCE-CBD03CF512AE}" dt="2020-12-21T09:57:47.938" v="25" actId="478"/>
          <ac:picMkLst>
            <pc:docMk/>
            <pc:sldMk cId="3726051069" sldId="270"/>
            <ac:picMk id="8" creationId="{DBBFDA86-AAE0-8B4D-A6CF-FA46E8877BC8}"/>
          </ac:picMkLst>
        </pc:picChg>
        <pc:picChg chg="del">
          <ac:chgData name="Warirat(Jah) Hanparb" userId="821c46b3-95b9-48f6-9380-4dfb3e332078" providerId="ADAL" clId="{C8F0F28C-670E-1248-8BCE-CBD03CF512AE}" dt="2020-12-21T09:57:47.938" v="25" actId="478"/>
          <ac:picMkLst>
            <pc:docMk/>
            <pc:sldMk cId="3726051069" sldId="270"/>
            <ac:picMk id="9" creationId="{C8995101-1331-4F44-AE9E-022277F264BD}"/>
          </ac:picMkLst>
        </pc:picChg>
        <pc:picChg chg="add del mod">
          <ac:chgData name="Warirat(Jah) Hanparb" userId="821c46b3-95b9-48f6-9380-4dfb3e332078" providerId="ADAL" clId="{C8F0F28C-670E-1248-8BCE-CBD03CF512AE}" dt="2020-12-21T09:57:50.386" v="27"/>
          <ac:picMkLst>
            <pc:docMk/>
            <pc:sldMk cId="3726051069" sldId="270"/>
            <ac:picMk id="10" creationId="{8E0E8EFE-D9BA-4543-809D-F4FA5BAEBD39}"/>
          </ac:picMkLst>
        </pc:picChg>
        <pc:picChg chg="add del mod">
          <ac:chgData name="Warirat(Jah) Hanparb" userId="821c46b3-95b9-48f6-9380-4dfb3e332078" providerId="ADAL" clId="{C8F0F28C-670E-1248-8BCE-CBD03CF512AE}" dt="2020-12-21T09:57:50.386" v="27"/>
          <ac:picMkLst>
            <pc:docMk/>
            <pc:sldMk cId="3726051069" sldId="270"/>
            <ac:picMk id="12" creationId="{9AB9EA5C-B62F-F340-9804-4D8B0DF45390}"/>
          </ac:picMkLst>
        </pc:picChg>
        <pc:picChg chg="add del mod">
          <ac:chgData name="Warirat(Jah) Hanparb" userId="821c46b3-95b9-48f6-9380-4dfb3e332078" providerId="ADAL" clId="{C8F0F28C-670E-1248-8BCE-CBD03CF512AE}" dt="2020-12-21T09:57:50.386" v="27"/>
          <ac:picMkLst>
            <pc:docMk/>
            <pc:sldMk cId="3726051069" sldId="270"/>
            <ac:picMk id="15" creationId="{50B9B7CD-38A9-4A4C-86A4-9A6F5016FEB4}"/>
          </ac:picMkLst>
        </pc:picChg>
        <pc:picChg chg="add del mod">
          <ac:chgData name="Warirat(Jah) Hanparb" userId="821c46b3-95b9-48f6-9380-4dfb3e332078" providerId="ADAL" clId="{C8F0F28C-670E-1248-8BCE-CBD03CF512AE}" dt="2020-12-21T09:57:50.386" v="27"/>
          <ac:picMkLst>
            <pc:docMk/>
            <pc:sldMk cId="3726051069" sldId="270"/>
            <ac:picMk id="17" creationId="{B6DD6AC1-C803-1345-A0DD-E9AE582EE689}"/>
          </ac:picMkLst>
        </pc:picChg>
        <pc:picChg chg="add del mod">
          <ac:chgData name="Warirat(Jah) Hanparb" userId="821c46b3-95b9-48f6-9380-4dfb3e332078" providerId="ADAL" clId="{C8F0F28C-670E-1248-8BCE-CBD03CF512AE}" dt="2020-12-21T09:58:23.776" v="36" actId="478"/>
          <ac:picMkLst>
            <pc:docMk/>
            <pc:sldMk cId="3726051069" sldId="270"/>
            <ac:picMk id="18" creationId="{7AD22C0B-E8D2-B446-84D5-B8D90C09F02C}"/>
          </ac:picMkLst>
        </pc:picChg>
        <pc:picChg chg="add mod">
          <ac:chgData name="Warirat(Jah) Hanparb" userId="821c46b3-95b9-48f6-9380-4dfb3e332078" providerId="ADAL" clId="{C8F0F28C-670E-1248-8BCE-CBD03CF512AE}" dt="2020-12-21T09:57:52.876" v="29"/>
          <ac:picMkLst>
            <pc:docMk/>
            <pc:sldMk cId="3726051069" sldId="270"/>
            <ac:picMk id="19" creationId="{8893FAC0-5B86-6740-83AC-5C1F25DD9BD2}"/>
          </ac:picMkLst>
        </pc:picChg>
        <pc:picChg chg="add mod">
          <ac:chgData name="Warirat(Jah) Hanparb" userId="821c46b3-95b9-48f6-9380-4dfb3e332078" providerId="ADAL" clId="{C8F0F28C-670E-1248-8BCE-CBD03CF512AE}" dt="2020-12-22T00:50:07.368" v="201" actId="1076"/>
          <ac:picMkLst>
            <pc:docMk/>
            <pc:sldMk cId="3726051069" sldId="270"/>
            <ac:picMk id="22" creationId="{094F0BE4-FDCF-824E-AEBB-925EB64E5798}"/>
          </ac:picMkLst>
        </pc:picChg>
        <pc:picChg chg="add del mod">
          <ac:chgData name="Warirat(Jah) Hanparb" userId="821c46b3-95b9-48f6-9380-4dfb3e332078" providerId="ADAL" clId="{C8F0F28C-670E-1248-8BCE-CBD03CF512AE}" dt="2020-12-22T00:49:58.908" v="200" actId="1076"/>
          <ac:picMkLst>
            <pc:docMk/>
            <pc:sldMk cId="3726051069" sldId="270"/>
            <ac:picMk id="23" creationId="{AB6365B2-6E25-584E-85F5-5152C79631B6}"/>
          </ac:picMkLst>
        </pc:picChg>
      </pc:sldChg>
      <pc:sldChg chg="addSp delSp modSp mod">
        <pc:chgData name="Warirat(Jah) Hanparb" userId="821c46b3-95b9-48f6-9380-4dfb3e332078" providerId="ADAL" clId="{C8F0F28C-670E-1248-8BCE-CBD03CF512AE}" dt="2020-12-21T10:42:01.270" v="154"/>
        <pc:sldMkLst>
          <pc:docMk/>
          <pc:sldMk cId="3645353070" sldId="271"/>
        </pc:sldMkLst>
        <pc:spChg chg="add del mod">
          <ac:chgData name="Warirat(Jah) Hanparb" userId="821c46b3-95b9-48f6-9380-4dfb3e332078" providerId="ADAL" clId="{C8F0F28C-670E-1248-8BCE-CBD03CF512AE}" dt="2020-12-21T10:42:01.270" v="154"/>
          <ac:spMkLst>
            <pc:docMk/>
            <pc:sldMk cId="3645353070" sldId="271"/>
            <ac:spMk id="3" creationId="{EDFD1E11-E031-254B-BC73-4694BB3CE5D1}"/>
          </ac:spMkLst>
        </pc:spChg>
        <pc:spChg chg="add mod">
          <ac:chgData name="Warirat(Jah) Hanparb" userId="821c46b3-95b9-48f6-9380-4dfb3e332078" providerId="ADAL" clId="{C8F0F28C-670E-1248-8BCE-CBD03CF512AE}" dt="2020-12-21T10:40:25.691" v="145"/>
          <ac:spMkLst>
            <pc:docMk/>
            <pc:sldMk cId="3645353070" sldId="271"/>
            <ac:spMk id="16" creationId="{A7452B96-2A58-084C-82F6-DAEDFCC90B45}"/>
          </ac:spMkLst>
        </pc:spChg>
        <pc:picChg chg="add del mod modCrop">
          <ac:chgData name="Warirat(Jah) Hanparb" userId="821c46b3-95b9-48f6-9380-4dfb3e332078" providerId="ADAL" clId="{C8F0F28C-670E-1248-8BCE-CBD03CF512AE}" dt="2020-12-21T10:41:59.975" v="152" actId="14100"/>
          <ac:picMkLst>
            <pc:docMk/>
            <pc:sldMk cId="3645353070" sldId="271"/>
            <ac:picMk id="4" creationId="{2563E568-0FBB-F748-A604-535C94C17D75}"/>
          </ac:picMkLst>
        </pc:picChg>
      </pc:sldChg>
      <pc:sldChg chg="addSp delSp modSp mod delCm">
        <pc:chgData name="Warirat(Jah) Hanparb" userId="821c46b3-95b9-48f6-9380-4dfb3e332078" providerId="ADAL" clId="{C8F0F28C-670E-1248-8BCE-CBD03CF512AE}" dt="2020-12-22T02:14:05.619" v="231" actId="14826"/>
        <pc:sldMkLst>
          <pc:docMk/>
          <pc:sldMk cId="1550281816" sldId="272"/>
        </pc:sldMkLst>
        <pc:picChg chg="del">
          <ac:chgData name="Warirat(Jah) Hanparb" userId="821c46b3-95b9-48f6-9380-4dfb3e332078" providerId="ADAL" clId="{C8F0F28C-670E-1248-8BCE-CBD03CF512AE}" dt="2020-12-21T08:56:48.474" v="11" actId="478"/>
          <ac:picMkLst>
            <pc:docMk/>
            <pc:sldMk cId="1550281816" sldId="272"/>
            <ac:picMk id="3" creationId="{8C21D21C-C601-DE46-BBAF-4DDB6CA97E48}"/>
          </ac:picMkLst>
        </pc:picChg>
        <pc:picChg chg="mod modCrop">
          <ac:chgData name="Warirat(Jah) Hanparb" userId="821c46b3-95b9-48f6-9380-4dfb3e332078" providerId="ADAL" clId="{C8F0F28C-670E-1248-8BCE-CBD03CF512AE}" dt="2020-12-22T02:14:05.619" v="231" actId="14826"/>
          <ac:picMkLst>
            <pc:docMk/>
            <pc:sldMk cId="1550281816" sldId="272"/>
            <ac:picMk id="7" creationId="{89069865-9EB2-F247-AE9C-CD61C0CB02A3}"/>
          </ac:picMkLst>
        </pc:picChg>
        <pc:picChg chg="add mod">
          <ac:chgData name="Warirat(Jah) Hanparb" userId="821c46b3-95b9-48f6-9380-4dfb3e332078" providerId="ADAL" clId="{C8F0F28C-670E-1248-8BCE-CBD03CF512AE}" dt="2020-12-21T08:56:48.774" v="12"/>
          <ac:picMkLst>
            <pc:docMk/>
            <pc:sldMk cId="1550281816" sldId="272"/>
            <ac:picMk id="8" creationId="{E20FF208-F433-C942-B09B-14BF0945F15A}"/>
          </ac:picMkLst>
        </pc:picChg>
        <pc:picChg chg="mod">
          <ac:chgData name="Warirat(Jah) Hanparb" userId="821c46b3-95b9-48f6-9380-4dfb3e332078" providerId="ADAL" clId="{C8F0F28C-670E-1248-8BCE-CBD03CF512AE}" dt="2020-12-21T10:34:13.005" v="45" actId="14826"/>
          <ac:picMkLst>
            <pc:docMk/>
            <pc:sldMk cId="1550281816" sldId="272"/>
            <ac:picMk id="12" creationId="{1081C06C-6835-6842-AB3A-BDCF4271DCA4}"/>
          </ac:picMkLst>
        </pc:picChg>
      </pc:sldChg>
      <pc:sldChg chg="delCm">
        <pc:chgData name="Warirat(Jah) Hanparb" userId="821c46b3-95b9-48f6-9380-4dfb3e332078" providerId="ADAL" clId="{C8F0F28C-670E-1248-8BCE-CBD03CF512AE}" dt="2020-12-22T02:14:36.966" v="235" actId="1592"/>
        <pc:sldMkLst>
          <pc:docMk/>
          <pc:sldMk cId="1842608417" sldId="273"/>
        </pc:sldMkLst>
      </pc:sldChg>
      <pc:sldChg chg="addSp delSp modSp mod">
        <pc:chgData name="Warirat(Jah) Hanparb" userId="821c46b3-95b9-48f6-9380-4dfb3e332078" providerId="ADAL" clId="{C8F0F28C-670E-1248-8BCE-CBD03CF512AE}" dt="2020-12-21T10:42:58.782" v="163" actId="732"/>
        <pc:sldMkLst>
          <pc:docMk/>
          <pc:sldMk cId="2187990061" sldId="276"/>
        </pc:sldMkLst>
        <pc:spChg chg="add del mod">
          <ac:chgData name="Warirat(Jah) Hanparb" userId="821c46b3-95b9-48f6-9380-4dfb3e332078" providerId="ADAL" clId="{C8F0F28C-670E-1248-8BCE-CBD03CF512AE}" dt="2020-12-21T10:37:27.959" v="84" actId="767"/>
          <ac:spMkLst>
            <pc:docMk/>
            <pc:sldMk cId="2187990061" sldId="276"/>
            <ac:spMk id="2" creationId="{7498002A-C928-1A41-A89E-4DCCDAAE527F}"/>
          </ac:spMkLst>
        </pc:spChg>
        <pc:spChg chg="add del mod">
          <ac:chgData name="Warirat(Jah) Hanparb" userId="821c46b3-95b9-48f6-9380-4dfb3e332078" providerId="ADAL" clId="{C8F0F28C-670E-1248-8BCE-CBD03CF512AE}" dt="2020-12-21T10:37:39.956" v="99" actId="767"/>
          <ac:spMkLst>
            <pc:docMk/>
            <pc:sldMk cId="2187990061" sldId="276"/>
            <ac:spMk id="4" creationId="{1B891D3E-4992-0C46-8A7C-10ED4AC3A0C4}"/>
          </ac:spMkLst>
        </pc:spChg>
        <pc:spChg chg="mod">
          <ac:chgData name="Warirat(Jah) Hanparb" userId="821c46b3-95b9-48f6-9380-4dfb3e332078" providerId="ADAL" clId="{C8F0F28C-670E-1248-8BCE-CBD03CF512AE}" dt="2020-12-21T10:40:10.286" v="143" actId="14100"/>
          <ac:spMkLst>
            <pc:docMk/>
            <pc:sldMk cId="2187990061" sldId="276"/>
            <ac:spMk id="7" creationId="{998E65AF-9A50-EF47-B232-D8E527AD4992}"/>
          </ac:spMkLst>
        </pc:spChg>
        <pc:spChg chg="add del mod">
          <ac:chgData name="Warirat(Jah) Hanparb" userId="821c46b3-95b9-48f6-9380-4dfb3e332078" providerId="ADAL" clId="{C8F0F28C-670E-1248-8BCE-CBD03CF512AE}" dt="2020-12-21T10:38:42.352" v="111" actId="478"/>
          <ac:spMkLst>
            <pc:docMk/>
            <pc:sldMk cId="2187990061" sldId="276"/>
            <ac:spMk id="27" creationId="{4B35F066-D5C8-3846-8C8E-37466109220A}"/>
          </ac:spMkLst>
        </pc:spChg>
        <pc:spChg chg="add mod">
          <ac:chgData name="Warirat(Jah) Hanparb" userId="821c46b3-95b9-48f6-9380-4dfb3e332078" providerId="ADAL" clId="{C8F0F28C-670E-1248-8BCE-CBD03CF512AE}" dt="2020-12-21T10:40:21.902" v="144"/>
          <ac:spMkLst>
            <pc:docMk/>
            <pc:sldMk cId="2187990061" sldId="276"/>
            <ac:spMk id="28" creationId="{F1D28126-7417-2143-9A12-8A612FC6BEDF}"/>
          </ac:spMkLst>
        </pc:spChg>
        <pc:picChg chg="add del mod">
          <ac:chgData name="Warirat(Jah) Hanparb" userId="821c46b3-95b9-48f6-9380-4dfb3e332078" providerId="ADAL" clId="{C8F0F28C-670E-1248-8BCE-CBD03CF512AE}" dt="2020-12-21T10:34:56.158" v="49" actId="478"/>
          <ac:picMkLst>
            <pc:docMk/>
            <pc:sldMk cId="2187990061" sldId="276"/>
            <ac:picMk id="15" creationId="{C6FC30E0-767B-014C-8528-42D7BD87A162}"/>
          </ac:picMkLst>
        </pc:picChg>
        <pc:picChg chg="del mod modCrop">
          <ac:chgData name="Warirat(Jah) Hanparb" userId="821c46b3-95b9-48f6-9380-4dfb3e332078" providerId="ADAL" clId="{C8F0F28C-670E-1248-8BCE-CBD03CF512AE}" dt="2020-12-21T10:40:07.746" v="142" actId="478"/>
          <ac:picMkLst>
            <pc:docMk/>
            <pc:sldMk cId="2187990061" sldId="276"/>
            <ac:picMk id="26" creationId="{F47797AC-A3AA-5C48-AA3E-106A4DC81A98}"/>
          </ac:picMkLst>
        </pc:picChg>
        <pc:picChg chg="add mod modCrop">
          <ac:chgData name="Warirat(Jah) Hanparb" userId="821c46b3-95b9-48f6-9380-4dfb3e332078" providerId="ADAL" clId="{C8F0F28C-670E-1248-8BCE-CBD03CF512AE}" dt="2020-12-21T10:42:58.782" v="163" actId="732"/>
          <ac:picMkLst>
            <pc:docMk/>
            <pc:sldMk cId="2187990061" sldId="276"/>
            <ac:picMk id="29" creationId="{88550B4E-8C98-B04F-982C-C0C17F4102EE}"/>
          </ac:picMkLst>
        </pc:picChg>
      </pc:sldChg>
    </pc:docChg>
  </pc:docChgLst>
  <pc:docChgLst>
    <pc:chgData name="Irinn Vinaiphat" userId="8208d2c3-27ff-4f5c-a176-99b2af2af838" providerId="ADAL" clId="{45C6B8AF-F7A1-644C-AC55-5F608F2D3196}"/>
    <pc:docChg chg="undo custSel modSld">
      <pc:chgData name="Irinn Vinaiphat" userId="8208d2c3-27ff-4f5c-a176-99b2af2af838" providerId="ADAL" clId="{45C6B8AF-F7A1-644C-AC55-5F608F2D3196}" dt="2020-12-22T02:45:07.016" v="107" actId="207"/>
      <pc:docMkLst>
        <pc:docMk/>
      </pc:docMkLst>
      <pc:sldChg chg="modSp mod">
        <pc:chgData name="Irinn Vinaiphat" userId="8208d2c3-27ff-4f5c-a176-99b2af2af838" providerId="ADAL" clId="{45C6B8AF-F7A1-644C-AC55-5F608F2D3196}" dt="2020-12-21T07:34:10.526" v="3" actId="207"/>
        <pc:sldMkLst>
          <pc:docMk/>
          <pc:sldMk cId="1871165773" sldId="257"/>
        </pc:sldMkLst>
        <pc:spChg chg="mod">
          <ac:chgData name="Irinn Vinaiphat" userId="8208d2c3-27ff-4f5c-a176-99b2af2af838" providerId="ADAL" clId="{45C6B8AF-F7A1-644C-AC55-5F608F2D3196}" dt="2020-12-21T07:34:10.526" v="3" actId="207"/>
          <ac:spMkLst>
            <pc:docMk/>
            <pc:sldMk cId="1871165773" sldId="257"/>
            <ac:spMk id="4" creationId="{B4FF5C6C-4E66-3543-87CB-81B2029421C7}"/>
          </ac:spMkLst>
        </pc:spChg>
      </pc:sldChg>
      <pc:sldChg chg="modSp mod">
        <pc:chgData name="Irinn Vinaiphat" userId="8208d2c3-27ff-4f5c-a176-99b2af2af838" providerId="ADAL" clId="{45C6B8AF-F7A1-644C-AC55-5F608F2D3196}" dt="2020-12-21T07:36:08.232" v="8" actId="207"/>
        <pc:sldMkLst>
          <pc:docMk/>
          <pc:sldMk cId="135360656" sldId="258"/>
        </pc:sldMkLst>
        <pc:spChg chg="mod">
          <ac:chgData name="Irinn Vinaiphat" userId="8208d2c3-27ff-4f5c-a176-99b2af2af838" providerId="ADAL" clId="{45C6B8AF-F7A1-644C-AC55-5F608F2D3196}" dt="2020-12-21T07:34:06.621" v="0" actId="207"/>
          <ac:spMkLst>
            <pc:docMk/>
            <pc:sldMk cId="135360656" sldId="258"/>
            <ac:spMk id="5" creationId="{BD715564-C146-C940-96EE-C07CFFF88294}"/>
          </ac:spMkLst>
        </pc:spChg>
        <pc:spChg chg="mod">
          <ac:chgData name="Irinn Vinaiphat" userId="8208d2c3-27ff-4f5c-a176-99b2af2af838" providerId="ADAL" clId="{45C6B8AF-F7A1-644C-AC55-5F608F2D3196}" dt="2020-12-21T07:36:08.232" v="8" actId="207"/>
          <ac:spMkLst>
            <pc:docMk/>
            <pc:sldMk cId="135360656" sldId="258"/>
            <ac:spMk id="6" creationId="{53705B2A-C080-D146-80CF-10A45DC96CC4}"/>
          </ac:spMkLst>
        </pc:spChg>
      </pc:sldChg>
      <pc:sldChg chg="modSp mod">
        <pc:chgData name="Irinn Vinaiphat" userId="8208d2c3-27ff-4f5c-a176-99b2af2af838" providerId="ADAL" clId="{45C6B8AF-F7A1-644C-AC55-5F608F2D3196}" dt="2020-12-21T09:59:10.644" v="27" actId="207"/>
        <pc:sldMkLst>
          <pc:docMk/>
          <pc:sldMk cId="2927569168" sldId="260"/>
        </pc:sldMkLst>
        <pc:spChg chg="mod">
          <ac:chgData name="Irinn Vinaiphat" userId="8208d2c3-27ff-4f5c-a176-99b2af2af838" providerId="ADAL" clId="{45C6B8AF-F7A1-644C-AC55-5F608F2D3196}" dt="2020-12-21T09:59:10.644" v="27" actId="207"/>
          <ac:spMkLst>
            <pc:docMk/>
            <pc:sldMk cId="2927569168" sldId="260"/>
            <ac:spMk id="7" creationId="{998E65AF-9A50-EF47-B232-D8E527AD4992}"/>
          </ac:spMkLst>
        </pc:spChg>
      </pc:sldChg>
      <pc:sldChg chg="modSp mod">
        <pc:chgData name="Irinn Vinaiphat" userId="8208d2c3-27ff-4f5c-a176-99b2af2af838" providerId="ADAL" clId="{45C6B8AF-F7A1-644C-AC55-5F608F2D3196}" dt="2020-12-21T07:34:19.811" v="5" actId="207"/>
        <pc:sldMkLst>
          <pc:docMk/>
          <pc:sldMk cId="1928810442" sldId="261"/>
        </pc:sldMkLst>
        <pc:spChg chg="mod">
          <ac:chgData name="Irinn Vinaiphat" userId="8208d2c3-27ff-4f5c-a176-99b2af2af838" providerId="ADAL" clId="{45C6B8AF-F7A1-644C-AC55-5F608F2D3196}" dt="2020-12-21T07:34:19.811" v="5" actId="207"/>
          <ac:spMkLst>
            <pc:docMk/>
            <pc:sldMk cId="1928810442" sldId="261"/>
            <ac:spMk id="5" creationId="{30AB6FD6-7839-4946-AD0F-7F31769B3B59}"/>
          </ac:spMkLst>
        </pc:spChg>
      </pc:sldChg>
      <pc:sldChg chg="modSp mod">
        <pc:chgData name="Irinn Vinaiphat" userId="8208d2c3-27ff-4f5c-a176-99b2af2af838" providerId="ADAL" clId="{45C6B8AF-F7A1-644C-AC55-5F608F2D3196}" dt="2020-12-22T02:45:07.016" v="107" actId="207"/>
        <pc:sldMkLst>
          <pc:docMk/>
          <pc:sldMk cId="4262588683" sldId="262"/>
        </pc:sldMkLst>
        <pc:spChg chg="mod">
          <ac:chgData name="Irinn Vinaiphat" userId="8208d2c3-27ff-4f5c-a176-99b2af2af838" providerId="ADAL" clId="{45C6B8AF-F7A1-644C-AC55-5F608F2D3196}" dt="2020-12-21T09:59:13.886" v="28" actId="207"/>
          <ac:spMkLst>
            <pc:docMk/>
            <pc:sldMk cId="4262588683" sldId="262"/>
            <ac:spMk id="5" creationId="{30AB6FD6-7839-4946-AD0F-7F31769B3B59}"/>
          </ac:spMkLst>
        </pc:spChg>
        <pc:spChg chg="mod">
          <ac:chgData name="Irinn Vinaiphat" userId="8208d2c3-27ff-4f5c-a176-99b2af2af838" providerId="ADAL" clId="{45C6B8AF-F7A1-644C-AC55-5F608F2D3196}" dt="2020-12-22T02:45:03.454" v="106" actId="207"/>
          <ac:spMkLst>
            <pc:docMk/>
            <pc:sldMk cId="4262588683" sldId="262"/>
            <ac:spMk id="10" creationId="{8348F694-5471-9F4C-8D71-84DC5AB46C24}"/>
          </ac:spMkLst>
        </pc:spChg>
        <pc:spChg chg="mod">
          <ac:chgData name="Irinn Vinaiphat" userId="8208d2c3-27ff-4f5c-a176-99b2af2af838" providerId="ADAL" clId="{45C6B8AF-F7A1-644C-AC55-5F608F2D3196}" dt="2020-12-22T02:45:07.016" v="107" actId="207"/>
          <ac:spMkLst>
            <pc:docMk/>
            <pc:sldMk cId="4262588683" sldId="262"/>
            <ac:spMk id="11" creationId="{D880BE13-7F33-FE49-8574-3E839E5A6C64}"/>
          </ac:spMkLst>
        </pc:spChg>
      </pc:sldChg>
      <pc:sldChg chg="modSp mod">
        <pc:chgData name="Irinn Vinaiphat" userId="8208d2c3-27ff-4f5c-a176-99b2af2af838" providerId="ADAL" clId="{45C6B8AF-F7A1-644C-AC55-5F608F2D3196}" dt="2020-12-21T09:59:16.935" v="29" actId="207"/>
        <pc:sldMkLst>
          <pc:docMk/>
          <pc:sldMk cId="243386385" sldId="263"/>
        </pc:sldMkLst>
        <pc:spChg chg="mod">
          <ac:chgData name="Irinn Vinaiphat" userId="8208d2c3-27ff-4f5c-a176-99b2af2af838" providerId="ADAL" clId="{45C6B8AF-F7A1-644C-AC55-5F608F2D3196}" dt="2020-12-21T09:59:16.935" v="29" actId="207"/>
          <ac:spMkLst>
            <pc:docMk/>
            <pc:sldMk cId="243386385" sldId="263"/>
            <ac:spMk id="7" creationId="{998E65AF-9A50-EF47-B232-D8E527AD4992}"/>
          </ac:spMkLst>
        </pc:spChg>
      </pc:sldChg>
      <pc:sldChg chg="modSp mod">
        <pc:chgData name="Irinn Vinaiphat" userId="8208d2c3-27ff-4f5c-a176-99b2af2af838" providerId="ADAL" clId="{45C6B8AF-F7A1-644C-AC55-5F608F2D3196}" dt="2020-12-21T09:59:21.290" v="30" actId="207"/>
        <pc:sldMkLst>
          <pc:docMk/>
          <pc:sldMk cId="557980492" sldId="264"/>
        </pc:sldMkLst>
        <pc:spChg chg="mod">
          <ac:chgData name="Irinn Vinaiphat" userId="8208d2c3-27ff-4f5c-a176-99b2af2af838" providerId="ADAL" clId="{45C6B8AF-F7A1-644C-AC55-5F608F2D3196}" dt="2020-12-21T09:59:21.290" v="30" actId="207"/>
          <ac:spMkLst>
            <pc:docMk/>
            <pc:sldMk cId="557980492" sldId="264"/>
            <ac:spMk id="5" creationId="{30AB6FD6-7839-4946-AD0F-7F31769B3B59}"/>
          </ac:spMkLst>
        </pc:spChg>
      </pc:sldChg>
      <pc:sldChg chg="modSp mod">
        <pc:chgData name="Irinn Vinaiphat" userId="8208d2c3-27ff-4f5c-a176-99b2af2af838" providerId="ADAL" clId="{45C6B8AF-F7A1-644C-AC55-5F608F2D3196}" dt="2020-12-21T09:59:24.800" v="31" actId="207"/>
        <pc:sldMkLst>
          <pc:docMk/>
          <pc:sldMk cId="3242860588" sldId="265"/>
        </pc:sldMkLst>
        <pc:spChg chg="mod">
          <ac:chgData name="Irinn Vinaiphat" userId="8208d2c3-27ff-4f5c-a176-99b2af2af838" providerId="ADAL" clId="{45C6B8AF-F7A1-644C-AC55-5F608F2D3196}" dt="2020-12-21T09:59:24.800" v="31" actId="207"/>
          <ac:spMkLst>
            <pc:docMk/>
            <pc:sldMk cId="3242860588" sldId="265"/>
            <ac:spMk id="7" creationId="{998E65AF-9A50-EF47-B232-D8E527AD4992}"/>
          </ac:spMkLst>
        </pc:spChg>
      </pc:sldChg>
      <pc:sldChg chg="modSp mod">
        <pc:chgData name="Irinn Vinaiphat" userId="8208d2c3-27ff-4f5c-a176-99b2af2af838" providerId="ADAL" clId="{45C6B8AF-F7A1-644C-AC55-5F608F2D3196}" dt="2020-12-21T09:59:27.792" v="32" actId="207"/>
        <pc:sldMkLst>
          <pc:docMk/>
          <pc:sldMk cId="733983076" sldId="266"/>
        </pc:sldMkLst>
        <pc:spChg chg="mod">
          <ac:chgData name="Irinn Vinaiphat" userId="8208d2c3-27ff-4f5c-a176-99b2af2af838" providerId="ADAL" clId="{45C6B8AF-F7A1-644C-AC55-5F608F2D3196}" dt="2020-12-21T09:59:27.792" v="32" actId="207"/>
          <ac:spMkLst>
            <pc:docMk/>
            <pc:sldMk cId="733983076" sldId="266"/>
            <ac:spMk id="5" creationId="{30AB6FD6-7839-4946-AD0F-7F31769B3B59}"/>
          </ac:spMkLst>
        </pc:spChg>
      </pc:sldChg>
      <pc:sldChg chg="addSp delSp modSp mod">
        <pc:chgData name="Irinn Vinaiphat" userId="8208d2c3-27ff-4f5c-a176-99b2af2af838" providerId="ADAL" clId="{45C6B8AF-F7A1-644C-AC55-5F608F2D3196}" dt="2020-12-21T10:00:23.966" v="71" actId="732"/>
        <pc:sldMkLst>
          <pc:docMk/>
          <pc:sldMk cId="1475809072" sldId="267"/>
        </pc:sldMkLst>
        <pc:spChg chg="mod">
          <ac:chgData name="Irinn Vinaiphat" userId="8208d2c3-27ff-4f5c-a176-99b2af2af838" providerId="ADAL" clId="{45C6B8AF-F7A1-644C-AC55-5F608F2D3196}" dt="2020-12-21T09:59:30.953" v="33" actId="207"/>
          <ac:spMkLst>
            <pc:docMk/>
            <pc:sldMk cId="1475809072" sldId="267"/>
            <ac:spMk id="7" creationId="{998E65AF-9A50-EF47-B232-D8E527AD4992}"/>
          </ac:spMkLst>
        </pc:spChg>
        <pc:grpChg chg="add mod">
          <ac:chgData name="Irinn Vinaiphat" userId="8208d2c3-27ff-4f5c-a176-99b2af2af838" providerId="ADAL" clId="{45C6B8AF-F7A1-644C-AC55-5F608F2D3196}" dt="2020-12-21T10:00:16.364" v="69" actId="1037"/>
          <ac:grpSpMkLst>
            <pc:docMk/>
            <pc:sldMk cId="1475809072" sldId="267"/>
            <ac:grpSpMk id="2" creationId="{7E34E7CA-8649-A243-8FD7-3CC1975D84C6}"/>
          </ac:grpSpMkLst>
        </pc:grpChg>
        <pc:picChg chg="del">
          <ac:chgData name="Irinn Vinaiphat" userId="8208d2c3-27ff-4f5c-a176-99b2af2af838" providerId="ADAL" clId="{45C6B8AF-F7A1-644C-AC55-5F608F2D3196}" dt="2020-12-21T09:59:40.765" v="35" actId="478"/>
          <ac:picMkLst>
            <pc:docMk/>
            <pc:sldMk cId="1475809072" sldId="267"/>
            <ac:picMk id="5" creationId="{5B834849-2AF9-4345-9BCD-81AA42EB0665}"/>
          </ac:picMkLst>
        </pc:picChg>
        <pc:picChg chg="add mod modCrop">
          <ac:chgData name="Irinn Vinaiphat" userId="8208d2c3-27ff-4f5c-a176-99b2af2af838" providerId="ADAL" clId="{45C6B8AF-F7A1-644C-AC55-5F608F2D3196}" dt="2020-12-21T10:00:23.966" v="71" actId="732"/>
          <ac:picMkLst>
            <pc:docMk/>
            <pc:sldMk cId="1475809072" sldId="267"/>
            <ac:picMk id="18" creationId="{0450D34A-E683-9448-BDFD-D2A3C62FEE02}"/>
          </ac:picMkLst>
        </pc:picChg>
        <pc:picChg chg="add mod modCrop">
          <ac:chgData name="Irinn Vinaiphat" userId="8208d2c3-27ff-4f5c-a176-99b2af2af838" providerId="ADAL" clId="{45C6B8AF-F7A1-644C-AC55-5F608F2D3196}" dt="2020-12-21T10:00:21.614" v="70" actId="732"/>
          <ac:picMkLst>
            <pc:docMk/>
            <pc:sldMk cId="1475809072" sldId="267"/>
            <ac:picMk id="19" creationId="{15C1FB56-6065-DF48-96BA-73A866F1C192}"/>
          </ac:picMkLst>
        </pc:picChg>
        <pc:picChg chg="del">
          <ac:chgData name="Irinn Vinaiphat" userId="8208d2c3-27ff-4f5c-a176-99b2af2af838" providerId="ADAL" clId="{45C6B8AF-F7A1-644C-AC55-5F608F2D3196}" dt="2020-12-21T09:59:41.193" v="36" actId="478"/>
          <ac:picMkLst>
            <pc:docMk/>
            <pc:sldMk cId="1475809072" sldId="267"/>
            <ac:picMk id="29" creationId="{D4395F13-66D1-BC42-B93C-7B249AA4FF5D}"/>
          </ac:picMkLst>
        </pc:picChg>
      </pc:sldChg>
      <pc:sldChg chg="modSp mod">
        <pc:chgData name="Irinn Vinaiphat" userId="8208d2c3-27ff-4f5c-a176-99b2af2af838" providerId="ADAL" clId="{45C6B8AF-F7A1-644C-AC55-5F608F2D3196}" dt="2020-12-21T10:00:43.432" v="75" actId="207"/>
        <pc:sldMkLst>
          <pc:docMk/>
          <pc:sldMk cId="2359707664" sldId="268"/>
        </pc:sldMkLst>
        <pc:spChg chg="mod">
          <ac:chgData name="Irinn Vinaiphat" userId="8208d2c3-27ff-4f5c-a176-99b2af2af838" providerId="ADAL" clId="{45C6B8AF-F7A1-644C-AC55-5F608F2D3196}" dt="2020-12-21T09:59:34.362" v="34" actId="207"/>
          <ac:spMkLst>
            <pc:docMk/>
            <pc:sldMk cId="2359707664" sldId="268"/>
            <ac:spMk id="5" creationId="{30AB6FD6-7839-4946-AD0F-7F31769B3B59}"/>
          </ac:spMkLst>
        </pc:spChg>
        <pc:spChg chg="mod">
          <ac:chgData name="Irinn Vinaiphat" userId="8208d2c3-27ff-4f5c-a176-99b2af2af838" providerId="ADAL" clId="{45C6B8AF-F7A1-644C-AC55-5F608F2D3196}" dt="2020-12-21T10:00:32.999" v="72" actId="207"/>
          <ac:spMkLst>
            <pc:docMk/>
            <pc:sldMk cId="2359707664" sldId="268"/>
            <ac:spMk id="9" creationId="{27AC0DAC-F616-4E46-952C-19CBFC515AFA}"/>
          </ac:spMkLst>
        </pc:spChg>
        <pc:spChg chg="mod">
          <ac:chgData name="Irinn Vinaiphat" userId="8208d2c3-27ff-4f5c-a176-99b2af2af838" providerId="ADAL" clId="{45C6B8AF-F7A1-644C-AC55-5F608F2D3196}" dt="2020-12-21T10:00:43.432" v="75" actId="207"/>
          <ac:spMkLst>
            <pc:docMk/>
            <pc:sldMk cId="2359707664" sldId="268"/>
            <ac:spMk id="10" creationId="{E8B60E8D-CE6F-45D3-9A8E-11CB3093E1D7}"/>
          </ac:spMkLst>
        </pc:spChg>
      </pc:sldChg>
      <pc:sldChg chg="modSp mod">
        <pc:chgData name="Irinn Vinaiphat" userId="8208d2c3-27ff-4f5c-a176-99b2af2af838" providerId="ADAL" clId="{45C6B8AF-F7A1-644C-AC55-5F608F2D3196}" dt="2020-12-21T10:00:51.740" v="77" actId="207"/>
        <pc:sldMkLst>
          <pc:docMk/>
          <pc:sldMk cId="1937537524" sldId="269"/>
        </pc:sldMkLst>
        <pc:spChg chg="mod">
          <ac:chgData name="Irinn Vinaiphat" userId="8208d2c3-27ff-4f5c-a176-99b2af2af838" providerId="ADAL" clId="{45C6B8AF-F7A1-644C-AC55-5F608F2D3196}" dt="2020-12-21T10:00:51.740" v="77" actId="207"/>
          <ac:spMkLst>
            <pc:docMk/>
            <pc:sldMk cId="1937537524" sldId="269"/>
            <ac:spMk id="7" creationId="{998E65AF-9A50-EF47-B232-D8E527AD4992}"/>
          </ac:spMkLst>
        </pc:spChg>
      </pc:sldChg>
      <pc:sldChg chg="addSp delSp modSp mod addCm delCm">
        <pc:chgData name="Irinn Vinaiphat" userId="8208d2c3-27ff-4f5c-a176-99b2af2af838" providerId="ADAL" clId="{45C6B8AF-F7A1-644C-AC55-5F608F2D3196}" dt="2020-12-21T10:11:45.272" v="105" actId="1076"/>
        <pc:sldMkLst>
          <pc:docMk/>
          <pc:sldMk cId="3726051069" sldId="270"/>
        </pc:sldMkLst>
        <pc:spChg chg="mod">
          <ac:chgData name="Irinn Vinaiphat" userId="8208d2c3-27ff-4f5c-a176-99b2af2af838" providerId="ADAL" clId="{45C6B8AF-F7A1-644C-AC55-5F608F2D3196}" dt="2020-12-21T10:00:56.623" v="78" actId="207"/>
          <ac:spMkLst>
            <pc:docMk/>
            <pc:sldMk cId="3726051069" sldId="270"/>
            <ac:spMk id="5" creationId="{30AB6FD6-7839-4946-AD0F-7F31769B3B59}"/>
          </ac:spMkLst>
        </pc:spChg>
        <pc:spChg chg="mod">
          <ac:chgData name="Irinn Vinaiphat" userId="8208d2c3-27ff-4f5c-a176-99b2af2af838" providerId="ADAL" clId="{45C6B8AF-F7A1-644C-AC55-5F608F2D3196}" dt="2020-12-21T10:11:12.779" v="100" actId="166"/>
          <ac:spMkLst>
            <pc:docMk/>
            <pc:sldMk cId="3726051069" sldId="270"/>
            <ac:spMk id="20" creationId="{19205920-A6AA-3148-A831-BC196FA8FEF1}"/>
          </ac:spMkLst>
        </pc:spChg>
        <pc:spChg chg="mod">
          <ac:chgData name="Irinn Vinaiphat" userId="8208d2c3-27ff-4f5c-a176-99b2af2af838" providerId="ADAL" clId="{45C6B8AF-F7A1-644C-AC55-5F608F2D3196}" dt="2020-12-21T10:11:12.779" v="100" actId="166"/>
          <ac:spMkLst>
            <pc:docMk/>
            <pc:sldMk cId="3726051069" sldId="270"/>
            <ac:spMk id="21" creationId="{608A6312-0568-D440-A75D-CA2B08C6E784}"/>
          </ac:spMkLst>
        </pc:spChg>
        <pc:picChg chg="add mod modCrop">
          <ac:chgData name="Irinn Vinaiphat" userId="8208d2c3-27ff-4f5c-a176-99b2af2af838" providerId="ADAL" clId="{45C6B8AF-F7A1-644C-AC55-5F608F2D3196}" dt="2020-12-21T10:11:08.027" v="99" actId="732"/>
          <ac:picMkLst>
            <pc:docMk/>
            <pc:sldMk cId="3726051069" sldId="270"/>
            <ac:picMk id="4" creationId="{E4153109-09A8-BB4B-BBA5-E1910B0A7B10}"/>
          </ac:picMkLst>
        </pc:picChg>
        <pc:picChg chg="add mod">
          <ac:chgData name="Irinn Vinaiphat" userId="8208d2c3-27ff-4f5c-a176-99b2af2af838" providerId="ADAL" clId="{45C6B8AF-F7A1-644C-AC55-5F608F2D3196}" dt="2020-12-21T10:11:17.952" v="101" actId="1076"/>
          <ac:picMkLst>
            <pc:docMk/>
            <pc:sldMk cId="3726051069" sldId="270"/>
            <ac:picMk id="10" creationId="{FFB9E9D5-A0D4-6944-83B7-9FA18742BD48}"/>
          </ac:picMkLst>
        </pc:picChg>
        <pc:picChg chg="del">
          <ac:chgData name="Irinn Vinaiphat" userId="8208d2c3-27ff-4f5c-a176-99b2af2af838" providerId="ADAL" clId="{45C6B8AF-F7A1-644C-AC55-5F608F2D3196}" dt="2020-12-21T10:10:38.063" v="85" actId="478"/>
          <ac:picMkLst>
            <pc:docMk/>
            <pc:sldMk cId="3726051069" sldId="270"/>
            <ac:picMk id="18" creationId="{7AD22C0B-E8D2-B446-84D5-B8D90C09F02C}"/>
          </ac:picMkLst>
        </pc:picChg>
        <pc:picChg chg="del">
          <ac:chgData name="Irinn Vinaiphat" userId="8208d2c3-27ff-4f5c-a176-99b2af2af838" providerId="ADAL" clId="{45C6B8AF-F7A1-644C-AC55-5F608F2D3196}" dt="2020-12-21T10:10:38.497" v="86" actId="478"/>
          <ac:picMkLst>
            <pc:docMk/>
            <pc:sldMk cId="3726051069" sldId="270"/>
            <ac:picMk id="19" creationId="{8893FAC0-5B86-6740-83AC-5C1F25DD9BD2}"/>
          </ac:picMkLst>
        </pc:picChg>
        <pc:picChg chg="mod">
          <ac:chgData name="Irinn Vinaiphat" userId="8208d2c3-27ff-4f5c-a176-99b2af2af838" providerId="ADAL" clId="{45C6B8AF-F7A1-644C-AC55-5F608F2D3196}" dt="2020-12-21T10:11:45.272" v="105" actId="1076"/>
          <ac:picMkLst>
            <pc:docMk/>
            <pc:sldMk cId="3726051069" sldId="270"/>
            <ac:picMk id="22" creationId="{094F0BE4-FDCF-824E-AEBB-925EB64E5798}"/>
          </ac:picMkLst>
        </pc:picChg>
        <pc:picChg chg="mod">
          <ac:chgData name="Irinn Vinaiphat" userId="8208d2c3-27ff-4f5c-a176-99b2af2af838" providerId="ADAL" clId="{45C6B8AF-F7A1-644C-AC55-5F608F2D3196}" dt="2020-12-21T10:11:45.272" v="105" actId="1076"/>
          <ac:picMkLst>
            <pc:docMk/>
            <pc:sldMk cId="3726051069" sldId="270"/>
            <ac:picMk id="23" creationId="{AB6365B2-6E25-584E-85F5-5152C79631B6}"/>
          </ac:picMkLst>
        </pc:picChg>
      </pc:sldChg>
      <pc:sldChg chg="modSp mod">
        <pc:chgData name="Irinn Vinaiphat" userId="8208d2c3-27ff-4f5c-a176-99b2af2af838" providerId="ADAL" clId="{45C6B8AF-F7A1-644C-AC55-5F608F2D3196}" dt="2020-12-21T10:01:15.594" v="81" actId="207"/>
        <pc:sldMkLst>
          <pc:docMk/>
          <pc:sldMk cId="3645353070" sldId="271"/>
        </pc:sldMkLst>
        <pc:spChg chg="mod">
          <ac:chgData name="Irinn Vinaiphat" userId="8208d2c3-27ff-4f5c-a176-99b2af2af838" providerId="ADAL" clId="{45C6B8AF-F7A1-644C-AC55-5F608F2D3196}" dt="2020-12-21T10:01:15.594" v="81" actId="207"/>
          <ac:spMkLst>
            <pc:docMk/>
            <pc:sldMk cId="3645353070" sldId="271"/>
            <ac:spMk id="7" creationId="{998E65AF-9A50-EF47-B232-D8E527AD4992}"/>
          </ac:spMkLst>
        </pc:spChg>
      </pc:sldChg>
      <pc:sldChg chg="modSp mod">
        <pc:chgData name="Irinn Vinaiphat" userId="8208d2c3-27ff-4f5c-a176-99b2af2af838" providerId="ADAL" clId="{45C6B8AF-F7A1-644C-AC55-5F608F2D3196}" dt="2020-12-21T10:01:12.678" v="80" actId="207"/>
        <pc:sldMkLst>
          <pc:docMk/>
          <pc:sldMk cId="1550281816" sldId="272"/>
        </pc:sldMkLst>
        <pc:spChg chg="mod">
          <ac:chgData name="Irinn Vinaiphat" userId="8208d2c3-27ff-4f5c-a176-99b2af2af838" providerId="ADAL" clId="{45C6B8AF-F7A1-644C-AC55-5F608F2D3196}" dt="2020-12-21T10:01:12.678" v="80" actId="207"/>
          <ac:spMkLst>
            <pc:docMk/>
            <pc:sldMk cId="1550281816" sldId="272"/>
            <ac:spMk id="5" creationId="{30AB6FD6-7839-4946-AD0F-7F31769B3B59}"/>
          </ac:spMkLst>
        </pc:spChg>
      </pc:sldChg>
      <pc:sldChg chg="addSp delSp modSp mod addCm">
        <pc:chgData name="Irinn Vinaiphat" userId="8208d2c3-27ff-4f5c-a176-99b2af2af838" providerId="ADAL" clId="{45C6B8AF-F7A1-644C-AC55-5F608F2D3196}" dt="2020-12-21T10:01:19.305" v="82" actId="207"/>
        <pc:sldMkLst>
          <pc:docMk/>
          <pc:sldMk cId="1842608417" sldId="273"/>
        </pc:sldMkLst>
        <pc:spChg chg="mod">
          <ac:chgData name="Irinn Vinaiphat" userId="8208d2c3-27ff-4f5c-a176-99b2af2af838" providerId="ADAL" clId="{45C6B8AF-F7A1-644C-AC55-5F608F2D3196}" dt="2020-12-21T10:01:19.305" v="82" actId="207"/>
          <ac:spMkLst>
            <pc:docMk/>
            <pc:sldMk cId="1842608417" sldId="273"/>
            <ac:spMk id="5" creationId="{30AB6FD6-7839-4946-AD0F-7F31769B3B59}"/>
          </ac:spMkLst>
        </pc:spChg>
        <pc:picChg chg="del">
          <ac:chgData name="Irinn Vinaiphat" userId="8208d2c3-27ff-4f5c-a176-99b2af2af838" providerId="ADAL" clId="{45C6B8AF-F7A1-644C-AC55-5F608F2D3196}" dt="2020-12-21T09:56:54.215" v="13" actId="478"/>
          <ac:picMkLst>
            <pc:docMk/>
            <pc:sldMk cId="1842608417" sldId="273"/>
            <ac:picMk id="3" creationId="{502FBE13-1CE1-BC4A-B5F8-EE853F7A9D47}"/>
          </ac:picMkLst>
        </pc:picChg>
        <pc:picChg chg="add mod">
          <ac:chgData name="Irinn Vinaiphat" userId="8208d2c3-27ff-4f5c-a176-99b2af2af838" providerId="ADAL" clId="{45C6B8AF-F7A1-644C-AC55-5F608F2D3196}" dt="2020-12-21T09:57:59.826" v="18" actId="1076"/>
          <ac:picMkLst>
            <pc:docMk/>
            <pc:sldMk cId="1842608417" sldId="273"/>
            <ac:picMk id="4" creationId="{718FAD1A-6718-1841-8EB7-D684184253F0}"/>
          </ac:picMkLst>
        </pc:picChg>
        <pc:picChg chg="add mod">
          <ac:chgData name="Irinn Vinaiphat" userId="8208d2c3-27ff-4f5c-a176-99b2af2af838" providerId="ADAL" clId="{45C6B8AF-F7A1-644C-AC55-5F608F2D3196}" dt="2020-12-21T09:57:56.385" v="16" actId="27614"/>
          <ac:picMkLst>
            <pc:docMk/>
            <pc:sldMk cId="1842608417" sldId="273"/>
            <ac:picMk id="7" creationId="{6D87BD60-1994-824B-9187-47D729402E55}"/>
          </ac:picMkLst>
        </pc:picChg>
      </pc:sldChg>
      <pc:sldChg chg="addSp delSp modSp mod">
        <pc:chgData name="Irinn Vinaiphat" userId="8208d2c3-27ff-4f5c-a176-99b2af2af838" providerId="ADAL" clId="{45C6B8AF-F7A1-644C-AC55-5F608F2D3196}" dt="2020-12-21T10:01:22.331" v="83" actId="207"/>
        <pc:sldMkLst>
          <pc:docMk/>
          <pc:sldMk cId="212312999" sldId="274"/>
        </pc:sldMkLst>
        <pc:spChg chg="mod">
          <ac:chgData name="Irinn Vinaiphat" userId="8208d2c3-27ff-4f5c-a176-99b2af2af838" providerId="ADAL" clId="{45C6B8AF-F7A1-644C-AC55-5F608F2D3196}" dt="2020-12-21T10:01:22.331" v="83" actId="207"/>
          <ac:spMkLst>
            <pc:docMk/>
            <pc:sldMk cId="212312999" sldId="274"/>
            <ac:spMk id="7" creationId="{998E65AF-9A50-EF47-B232-D8E527AD4992}"/>
          </ac:spMkLst>
        </pc:spChg>
        <pc:spChg chg="mod">
          <ac:chgData name="Irinn Vinaiphat" userId="8208d2c3-27ff-4f5c-a176-99b2af2af838" providerId="ADAL" clId="{45C6B8AF-F7A1-644C-AC55-5F608F2D3196}" dt="2020-12-21T09:58:20.843" v="26" actId="1076"/>
          <ac:spMkLst>
            <pc:docMk/>
            <pc:sldMk cId="212312999" sldId="274"/>
            <ac:spMk id="8" creationId="{5837F5AB-0C97-1F4B-8F69-47C23EAD43EE}"/>
          </ac:spMkLst>
        </pc:spChg>
        <pc:grpChg chg="add mod">
          <ac:chgData name="Irinn Vinaiphat" userId="8208d2c3-27ff-4f5c-a176-99b2af2af838" providerId="ADAL" clId="{45C6B8AF-F7A1-644C-AC55-5F608F2D3196}" dt="2020-12-21T09:58:19.018" v="25" actId="1076"/>
          <ac:grpSpMkLst>
            <pc:docMk/>
            <pc:sldMk cId="212312999" sldId="274"/>
            <ac:grpSpMk id="2" creationId="{5E7C1FC3-F62A-CA48-8068-3B2D094EB498}"/>
          </ac:grpSpMkLst>
        </pc:grpChg>
        <pc:picChg chg="add mod">
          <ac:chgData name="Irinn Vinaiphat" userId="8208d2c3-27ff-4f5c-a176-99b2af2af838" providerId="ADAL" clId="{45C6B8AF-F7A1-644C-AC55-5F608F2D3196}" dt="2020-12-21T09:58:08.482" v="21" actId="164"/>
          <ac:picMkLst>
            <pc:docMk/>
            <pc:sldMk cId="212312999" sldId="274"/>
            <ac:picMk id="16" creationId="{E8AF587C-8F28-8141-9168-60882C1FD5CA}"/>
          </ac:picMkLst>
        </pc:picChg>
        <pc:picChg chg="add mod">
          <ac:chgData name="Irinn Vinaiphat" userId="8208d2c3-27ff-4f5c-a176-99b2af2af838" providerId="ADAL" clId="{45C6B8AF-F7A1-644C-AC55-5F608F2D3196}" dt="2020-12-21T09:58:08.482" v="21" actId="164"/>
          <ac:picMkLst>
            <pc:docMk/>
            <pc:sldMk cId="212312999" sldId="274"/>
            <ac:picMk id="17" creationId="{8CC500F8-5676-1944-B703-142C22A5B0BD}"/>
          </ac:picMkLst>
        </pc:picChg>
        <pc:picChg chg="del">
          <ac:chgData name="Irinn Vinaiphat" userId="8208d2c3-27ff-4f5c-a176-99b2af2af838" providerId="ADAL" clId="{45C6B8AF-F7A1-644C-AC55-5F608F2D3196}" dt="2020-12-21T09:58:05.924" v="19" actId="478"/>
          <ac:picMkLst>
            <pc:docMk/>
            <pc:sldMk cId="212312999" sldId="274"/>
            <ac:picMk id="22" creationId="{462821BB-7485-B84C-97B6-CB9746F44D96}"/>
          </ac:picMkLst>
        </pc:picChg>
      </pc:sldChg>
      <pc:sldChg chg="modSp mod">
        <pc:chgData name="Irinn Vinaiphat" userId="8208d2c3-27ff-4f5c-a176-99b2af2af838" providerId="ADAL" clId="{45C6B8AF-F7A1-644C-AC55-5F608F2D3196}" dt="2020-12-21T10:01:26.711" v="84" actId="207"/>
        <pc:sldMkLst>
          <pc:docMk/>
          <pc:sldMk cId="3419900123" sldId="275"/>
        </pc:sldMkLst>
        <pc:spChg chg="mod">
          <ac:chgData name="Irinn Vinaiphat" userId="8208d2c3-27ff-4f5c-a176-99b2af2af838" providerId="ADAL" clId="{45C6B8AF-F7A1-644C-AC55-5F608F2D3196}" dt="2020-12-21T10:01:26.711" v="84" actId="207"/>
          <ac:spMkLst>
            <pc:docMk/>
            <pc:sldMk cId="3419900123" sldId="275"/>
            <ac:spMk id="2" creationId="{EA77D83F-57CB-F045-9734-086043A581DE}"/>
          </ac:spMkLst>
        </pc:spChg>
      </pc:sldChg>
      <pc:sldChg chg="modSp mod">
        <pc:chgData name="Irinn Vinaiphat" userId="8208d2c3-27ff-4f5c-a176-99b2af2af838" providerId="ADAL" clId="{45C6B8AF-F7A1-644C-AC55-5F608F2D3196}" dt="2020-12-21T10:01:09.663" v="79" actId="207"/>
        <pc:sldMkLst>
          <pc:docMk/>
          <pc:sldMk cId="2187990061" sldId="276"/>
        </pc:sldMkLst>
        <pc:spChg chg="mod">
          <ac:chgData name="Irinn Vinaiphat" userId="8208d2c3-27ff-4f5c-a176-99b2af2af838" providerId="ADAL" clId="{45C6B8AF-F7A1-644C-AC55-5F608F2D3196}" dt="2020-12-21T10:01:09.663" v="79" actId="207"/>
          <ac:spMkLst>
            <pc:docMk/>
            <pc:sldMk cId="2187990061" sldId="276"/>
            <ac:spMk id="7" creationId="{998E65AF-9A50-EF47-B232-D8E527AD4992}"/>
          </ac:spMkLst>
        </pc:spChg>
      </pc:sldChg>
      <pc:sldChg chg="modSp mod">
        <pc:chgData name="Irinn Vinaiphat" userId="8208d2c3-27ff-4f5c-a176-99b2af2af838" providerId="ADAL" clId="{45C6B8AF-F7A1-644C-AC55-5F608F2D3196}" dt="2020-12-21T07:36:19.443" v="10" actId="207"/>
        <pc:sldMkLst>
          <pc:docMk/>
          <pc:sldMk cId="631825298" sldId="277"/>
        </pc:sldMkLst>
        <pc:spChg chg="mod">
          <ac:chgData name="Irinn Vinaiphat" userId="8208d2c3-27ff-4f5c-a176-99b2af2af838" providerId="ADAL" clId="{45C6B8AF-F7A1-644C-AC55-5F608F2D3196}" dt="2020-12-21T07:34:14.519" v="4" actId="207"/>
          <ac:spMkLst>
            <pc:docMk/>
            <pc:sldMk cId="631825298" sldId="277"/>
            <ac:spMk id="4" creationId="{B4FF5C6C-4E66-3543-87CB-81B2029421C7}"/>
          </ac:spMkLst>
        </pc:spChg>
        <pc:spChg chg="mod">
          <ac:chgData name="Irinn Vinaiphat" userId="8208d2c3-27ff-4f5c-a176-99b2af2af838" providerId="ADAL" clId="{45C6B8AF-F7A1-644C-AC55-5F608F2D3196}" dt="2020-12-21T07:36:17.216" v="9" actId="207"/>
          <ac:spMkLst>
            <pc:docMk/>
            <pc:sldMk cId="631825298" sldId="277"/>
            <ac:spMk id="14" creationId="{DB28DD96-AA24-6B47-80BA-B386D66A0194}"/>
          </ac:spMkLst>
        </pc:spChg>
        <pc:spChg chg="mod">
          <ac:chgData name="Irinn Vinaiphat" userId="8208d2c3-27ff-4f5c-a176-99b2af2af838" providerId="ADAL" clId="{45C6B8AF-F7A1-644C-AC55-5F608F2D3196}" dt="2020-12-21T07:36:19.443" v="10" actId="207"/>
          <ac:spMkLst>
            <pc:docMk/>
            <pc:sldMk cId="631825298" sldId="277"/>
            <ac:spMk id="15" creationId="{3FE3FEB4-B650-8F4A-A947-87D073D7EBE1}"/>
          </ac:spMkLst>
        </pc:spChg>
      </pc:sldChg>
      <pc:sldChg chg="modSp mod">
        <pc:chgData name="Irinn Vinaiphat" userId="8208d2c3-27ff-4f5c-a176-99b2af2af838" providerId="ADAL" clId="{45C6B8AF-F7A1-644C-AC55-5F608F2D3196}" dt="2020-12-21T07:35:59.590" v="7" actId="207"/>
        <pc:sldMkLst>
          <pc:docMk/>
          <pc:sldMk cId="2949034988" sldId="278"/>
        </pc:sldMkLst>
        <pc:spChg chg="mod">
          <ac:chgData name="Irinn Vinaiphat" userId="8208d2c3-27ff-4f5c-a176-99b2af2af838" providerId="ADAL" clId="{45C6B8AF-F7A1-644C-AC55-5F608F2D3196}" dt="2020-12-21T07:35:59.590" v="7" actId="207"/>
          <ac:spMkLst>
            <pc:docMk/>
            <pc:sldMk cId="2949034988" sldId="278"/>
            <ac:spMk id="4" creationId="{87F4C0ED-0958-334B-A91E-E0A1AFB8F39F}"/>
          </ac:spMkLst>
        </pc:spChg>
      </pc:sldChg>
    </pc:docChg>
  </pc:docChgLst>
  <pc:docChgLst>
    <pc:chgData name="Brian Pedersen" userId="4f019961-27ec-47ea-9689-9fc54be45fa4" providerId="ADAL" clId="{5FB6C6C7-207F-40EC-86A9-41026B0F400E}"/>
    <pc:docChg chg="undo custSel modSld">
      <pc:chgData name="Brian Pedersen" userId="4f019961-27ec-47ea-9689-9fc54be45fa4" providerId="ADAL" clId="{5FB6C6C7-207F-40EC-86A9-41026B0F400E}" dt="2021-03-05T21:01:31.251" v="686" actId="20577"/>
      <pc:docMkLst>
        <pc:docMk/>
      </pc:docMkLst>
      <pc:sldChg chg="modSp">
        <pc:chgData name="Brian Pedersen" userId="4f019961-27ec-47ea-9689-9fc54be45fa4" providerId="ADAL" clId="{5FB6C6C7-207F-40EC-86A9-41026B0F400E}" dt="2021-01-05T21:46:59.032" v="32" actId="207"/>
        <pc:sldMkLst>
          <pc:docMk/>
          <pc:sldMk cId="1871165773" sldId="257"/>
        </pc:sldMkLst>
        <pc:spChg chg="mod">
          <ac:chgData name="Brian Pedersen" userId="4f019961-27ec-47ea-9689-9fc54be45fa4" providerId="ADAL" clId="{5FB6C6C7-207F-40EC-86A9-41026B0F400E}" dt="2021-01-05T21:46:59.032" v="32" actId="207"/>
          <ac:spMkLst>
            <pc:docMk/>
            <pc:sldMk cId="1871165773" sldId="257"/>
            <ac:spMk id="4" creationId="{B4FF5C6C-4E66-3543-87CB-81B2029421C7}"/>
          </ac:spMkLst>
        </pc:spChg>
      </pc:sldChg>
      <pc:sldChg chg="modSp mod">
        <pc:chgData name="Brian Pedersen" userId="4f019961-27ec-47ea-9689-9fc54be45fa4" providerId="ADAL" clId="{5FB6C6C7-207F-40EC-86A9-41026B0F400E}" dt="2021-03-05T16:30:50.034" v="74" actId="13926"/>
        <pc:sldMkLst>
          <pc:docMk/>
          <pc:sldMk cId="135360656" sldId="258"/>
        </pc:sldMkLst>
        <pc:spChg chg="mod">
          <ac:chgData name="Brian Pedersen" userId="4f019961-27ec-47ea-9689-9fc54be45fa4" providerId="ADAL" clId="{5FB6C6C7-207F-40EC-86A9-41026B0F400E}" dt="2021-01-05T21:46:55.096" v="31" actId="207"/>
          <ac:spMkLst>
            <pc:docMk/>
            <pc:sldMk cId="135360656" sldId="258"/>
            <ac:spMk id="5" creationId="{BD715564-C146-C940-96EE-C07CFFF88294}"/>
          </ac:spMkLst>
        </pc:spChg>
        <pc:spChg chg="mod">
          <ac:chgData name="Brian Pedersen" userId="4f019961-27ec-47ea-9689-9fc54be45fa4" providerId="ADAL" clId="{5FB6C6C7-207F-40EC-86A9-41026B0F400E}" dt="2021-03-05T16:30:50.034" v="74" actId="13926"/>
          <ac:spMkLst>
            <pc:docMk/>
            <pc:sldMk cId="135360656" sldId="258"/>
            <ac:spMk id="6" creationId="{53705B2A-C080-D146-80CF-10A45DC96CC4}"/>
          </ac:spMkLst>
        </pc:spChg>
      </pc:sldChg>
      <pc:sldChg chg="modSp mod">
        <pc:chgData name="Brian Pedersen" userId="4f019961-27ec-47ea-9689-9fc54be45fa4" providerId="ADAL" clId="{5FB6C6C7-207F-40EC-86A9-41026B0F400E}" dt="2021-03-05T16:31:42.678" v="121" actId="13926"/>
        <pc:sldMkLst>
          <pc:docMk/>
          <pc:sldMk cId="2927569168" sldId="260"/>
        </pc:sldMkLst>
        <pc:spChg chg="mod">
          <ac:chgData name="Brian Pedersen" userId="4f019961-27ec-47ea-9689-9fc54be45fa4" providerId="ADAL" clId="{5FB6C6C7-207F-40EC-86A9-41026B0F400E}" dt="2021-03-05T16:31:42.678" v="121" actId="13926"/>
          <ac:spMkLst>
            <pc:docMk/>
            <pc:sldMk cId="2927569168" sldId="260"/>
            <ac:spMk id="5" creationId="{B3EDC6E5-B537-2D47-91D0-4D0A40DD91E5}"/>
          </ac:spMkLst>
        </pc:spChg>
        <pc:spChg chg="mod">
          <ac:chgData name="Brian Pedersen" userId="4f019961-27ec-47ea-9689-9fc54be45fa4" providerId="ADAL" clId="{5FB6C6C7-207F-40EC-86A9-41026B0F400E}" dt="2021-01-05T21:47:14.769" v="35" actId="207"/>
          <ac:spMkLst>
            <pc:docMk/>
            <pc:sldMk cId="2927569168" sldId="260"/>
            <ac:spMk id="7" creationId="{998E65AF-9A50-EF47-B232-D8E527AD4992}"/>
          </ac:spMkLst>
        </pc:spChg>
      </pc:sldChg>
      <pc:sldChg chg="modSp modNotesTx">
        <pc:chgData name="Brian Pedersen" userId="4f019961-27ec-47ea-9689-9fc54be45fa4" providerId="ADAL" clId="{5FB6C6C7-207F-40EC-86A9-41026B0F400E}" dt="2021-01-05T22:08:07.689" v="53" actId="20577"/>
        <pc:sldMkLst>
          <pc:docMk/>
          <pc:sldMk cId="1928810442" sldId="261"/>
        </pc:sldMkLst>
        <pc:spChg chg="mod">
          <ac:chgData name="Brian Pedersen" userId="4f019961-27ec-47ea-9689-9fc54be45fa4" providerId="ADAL" clId="{5FB6C6C7-207F-40EC-86A9-41026B0F400E}" dt="2021-01-05T21:47:08.417" v="34" actId="207"/>
          <ac:spMkLst>
            <pc:docMk/>
            <pc:sldMk cId="1928810442" sldId="261"/>
            <ac:spMk id="5" creationId="{30AB6FD6-7839-4946-AD0F-7F31769B3B59}"/>
          </ac:spMkLst>
        </pc:spChg>
      </pc:sldChg>
      <pc:sldChg chg="modSp modNotesTx">
        <pc:chgData name="Brian Pedersen" userId="4f019961-27ec-47ea-9689-9fc54be45fa4" providerId="ADAL" clId="{5FB6C6C7-207F-40EC-86A9-41026B0F400E}" dt="2021-01-05T22:08:11.072" v="54" actId="20577"/>
        <pc:sldMkLst>
          <pc:docMk/>
          <pc:sldMk cId="4262588683" sldId="262"/>
        </pc:sldMkLst>
        <pc:spChg chg="mod">
          <ac:chgData name="Brian Pedersen" userId="4f019961-27ec-47ea-9689-9fc54be45fa4" providerId="ADAL" clId="{5FB6C6C7-207F-40EC-86A9-41026B0F400E}" dt="2021-01-05T21:47:20.336" v="36" actId="207"/>
          <ac:spMkLst>
            <pc:docMk/>
            <pc:sldMk cId="4262588683" sldId="262"/>
            <ac:spMk id="5" creationId="{30AB6FD6-7839-4946-AD0F-7F31769B3B59}"/>
          </ac:spMkLst>
        </pc:spChg>
      </pc:sldChg>
      <pc:sldChg chg="modSp mod">
        <pc:chgData name="Brian Pedersen" userId="4f019961-27ec-47ea-9689-9fc54be45fa4" providerId="ADAL" clId="{5FB6C6C7-207F-40EC-86A9-41026B0F400E}" dt="2021-03-05T16:36:08" v="243" actId="20577"/>
        <pc:sldMkLst>
          <pc:docMk/>
          <pc:sldMk cId="243386385" sldId="263"/>
        </pc:sldMkLst>
        <pc:spChg chg="mod">
          <ac:chgData name="Brian Pedersen" userId="4f019961-27ec-47ea-9689-9fc54be45fa4" providerId="ADAL" clId="{5FB6C6C7-207F-40EC-86A9-41026B0F400E}" dt="2021-03-05T16:36:08" v="243" actId="20577"/>
          <ac:spMkLst>
            <pc:docMk/>
            <pc:sldMk cId="243386385" sldId="263"/>
            <ac:spMk id="2" creationId="{D6BB8DB4-C514-5341-AD6B-A062D3EA8B15}"/>
          </ac:spMkLst>
        </pc:spChg>
        <pc:spChg chg="mod">
          <ac:chgData name="Brian Pedersen" userId="4f019961-27ec-47ea-9689-9fc54be45fa4" providerId="ADAL" clId="{5FB6C6C7-207F-40EC-86A9-41026B0F400E}" dt="2021-01-05T21:47:23.823" v="37" actId="207"/>
          <ac:spMkLst>
            <pc:docMk/>
            <pc:sldMk cId="243386385" sldId="263"/>
            <ac:spMk id="7" creationId="{998E65AF-9A50-EF47-B232-D8E527AD4992}"/>
          </ac:spMkLst>
        </pc:spChg>
      </pc:sldChg>
      <pc:sldChg chg="modSp modNotesTx">
        <pc:chgData name="Brian Pedersen" userId="4f019961-27ec-47ea-9689-9fc54be45fa4" providerId="ADAL" clId="{5FB6C6C7-207F-40EC-86A9-41026B0F400E}" dt="2021-01-05T22:08:15.478" v="55" actId="20577"/>
        <pc:sldMkLst>
          <pc:docMk/>
          <pc:sldMk cId="557980492" sldId="264"/>
        </pc:sldMkLst>
        <pc:spChg chg="mod">
          <ac:chgData name="Brian Pedersen" userId="4f019961-27ec-47ea-9689-9fc54be45fa4" providerId="ADAL" clId="{5FB6C6C7-207F-40EC-86A9-41026B0F400E}" dt="2021-01-05T21:47:27.656" v="38" actId="207"/>
          <ac:spMkLst>
            <pc:docMk/>
            <pc:sldMk cId="557980492" sldId="264"/>
            <ac:spMk id="5" creationId="{30AB6FD6-7839-4946-AD0F-7F31769B3B59}"/>
          </ac:spMkLst>
        </pc:spChg>
      </pc:sldChg>
      <pc:sldChg chg="modSp mod">
        <pc:chgData name="Brian Pedersen" userId="4f019961-27ec-47ea-9689-9fc54be45fa4" providerId="ADAL" clId="{5FB6C6C7-207F-40EC-86A9-41026B0F400E}" dt="2021-03-05T16:54:00.630" v="356" actId="13926"/>
        <pc:sldMkLst>
          <pc:docMk/>
          <pc:sldMk cId="3242860588" sldId="265"/>
        </pc:sldMkLst>
        <pc:spChg chg="mod">
          <ac:chgData name="Brian Pedersen" userId="4f019961-27ec-47ea-9689-9fc54be45fa4" providerId="ADAL" clId="{5FB6C6C7-207F-40EC-86A9-41026B0F400E}" dt="2021-01-05T21:47:34.112" v="39" actId="207"/>
          <ac:spMkLst>
            <pc:docMk/>
            <pc:sldMk cId="3242860588" sldId="265"/>
            <ac:spMk id="7" creationId="{998E65AF-9A50-EF47-B232-D8E527AD4992}"/>
          </ac:spMkLst>
        </pc:spChg>
        <pc:spChg chg="mod">
          <ac:chgData name="Brian Pedersen" userId="4f019961-27ec-47ea-9689-9fc54be45fa4" providerId="ADAL" clId="{5FB6C6C7-207F-40EC-86A9-41026B0F400E}" dt="2021-03-05T16:54:00.630" v="356" actId="13926"/>
          <ac:spMkLst>
            <pc:docMk/>
            <pc:sldMk cId="3242860588" sldId="265"/>
            <ac:spMk id="31" creationId="{0CF1D843-6EA5-B247-BCD6-ABA56CCFA45F}"/>
          </ac:spMkLst>
        </pc:spChg>
      </pc:sldChg>
      <pc:sldChg chg="modSp modNotesTx">
        <pc:chgData name="Brian Pedersen" userId="4f019961-27ec-47ea-9689-9fc54be45fa4" providerId="ADAL" clId="{5FB6C6C7-207F-40EC-86A9-41026B0F400E}" dt="2021-01-05T22:08:19.284" v="56" actId="20577"/>
        <pc:sldMkLst>
          <pc:docMk/>
          <pc:sldMk cId="733983076" sldId="266"/>
        </pc:sldMkLst>
        <pc:spChg chg="mod">
          <ac:chgData name="Brian Pedersen" userId="4f019961-27ec-47ea-9689-9fc54be45fa4" providerId="ADAL" clId="{5FB6C6C7-207F-40EC-86A9-41026B0F400E}" dt="2021-01-05T21:47:36.808" v="40" actId="207"/>
          <ac:spMkLst>
            <pc:docMk/>
            <pc:sldMk cId="733983076" sldId="266"/>
            <ac:spMk id="5" creationId="{30AB6FD6-7839-4946-AD0F-7F31769B3B59}"/>
          </ac:spMkLst>
        </pc:spChg>
      </pc:sldChg>
      <pc:sldChg chg="modSp mod">
        <pc:chgData name="Brian Pedersen" userId="4f019961-27ec-47ea-9689-9fc54be45fa4" providerId="ADAL" clId="{5FB6C6C7-207F-40EC-86A9-41026B0F400E}" dt="2021-03-05T20:47:42.931" v="587"/>
        <pc:sldMkLst>
          <pc:docMk/>
          <pc:sldMk cId="1475809072" sldId="267"/>
        </pc:sldMkLst>
        <pc:spChg chg="mod">
          <ac:chgData name="Brian Pedersen" userId="4f019961-27ec-47ea-9689-9fc54be45fa4" providerId="ADAL" clId="{5FB6C6C7-207F-40EC-86A9-41026B0F400E}" dt="2021-03-05T20:47:42.931" v="587"/>
          <ac:spMkLst>
            <pc:docMk/>
            <pc:sldMk cId="1475809072" sldId="267"/>
            <ac:spMk id="3" creationId="{A094CC79-D72D-B643-B3FE-219C20DF335D}"/>
          </ac:spMkLst>
        </pc:spChg>
        <pc:spChg chg="mod">
          <ac:chgData name="Brian Pedersen" userId="4f019961-27ec-47ea-9689-9fc54be45fa4" providerId="ADAL" clId="{5FB6C6C7-207F-40EC-86A9-41026B0F400E}" dt="2021-01-05T21:47:39.967" v="41" actId="207"/>
          <ac:spMkLst>
            <pc:docMk/>
            <pc:sldMk cId="1475809072" sldId="267"/>
            <ac:spMk id="7" creationId="{998E65AF-9A50-EF47-B232-D8E527AD4992}"/>
          </ac:spMkLst>
        </pc:spChg>
      </pc:sldChg>
      <pc:sldChg chg="modSp mod modNotesTx">
        <pc:chgData name="Brian Pedersen" userId="4f019961-27ec-47ea-9689-9fc54be45fa4" providerId="ADAL" clId="{5FB6C6C7-207F-40EC-86A9-41026B0F400E}" dt="2021-03-05T20:50:26.314" v="608" actId="20577"/>
        <pc:sldMkLst>
          <pc:docMk/>
          <pc:sldMk cId="2359707664" sldId="268"/>
        </pc:sldMkLst>
        <pc:spChg chg="mod">
          <ac:chgData name="Brian Pedersen" userId="4f019961-27ec-47ea-9689-9fc54be45fa4" providerId="ADAL" clId="{5FB6C6C7-207F-40EC-86A9-41026B0F400E}" dt="2021-01-05T21:47:43.031" v="42" actId="207"/>
          <ac:spMkLst>
            <pc:docMk/>
            <pc:sldMk cId="2359707664" sldId="268"/>
            <ac:spMk id="5" creationId="{30AB6FD6-7839-4946-AD0F-7F31769B3B59}"/>
          </ac:spMkLst>
        </pc:spChg>
        <pc:spChg chg="mod">
          <ac:chgData name="Brian Pedersen" userId="4f019961-27ec-47ea-9689-9fc54be45fa4" providerId="ADAL" clId="{5FB6C6C7-207F-40EC-86A9-41026B0F400E}" dt="2021-03-05T16:32:49.807" v="151" actId="13926"/>
          <ac:spMkLst>
            <pc:docMk/>
            <pc:sldMk cId="2359707664" sldId="268"/>
            <ac:spMk id="9" creationId="{27AC0DAC-F616-4E46-952C-19CBFC515AFA}"/>
          </ac:spMkLst>
        </pc:spChg>
        <pc:spChg chg="mod">
          <ac:chgData name="Brian Pedersen" userId="4f019961-27ec-47ea-9689-9fc54be45fa4" providerId="ADAL" clId="{5FB6C6C7-207F-40EC-86A9-41026B0F400E}" dt="2021-03-05T20:50:26.314" v="608" actId="20577"/>
          <ac:spMkLst>
            <pc:docMk/>
            <pc:sldMk cId="2359707664" sldId="268"/>
            <ac:spMk id="10" creationId="{E8B60E8D-CE6F-45D3-9A8E-11CB3093E1D7}"/>
          </ac:spMkLst>
        </pc:spChg>
      </pc:sldChg>
      <pc:sldChg chg="modSp mod">
        <pc:chgData name="Brian Pedersen" userId="4f019961-27ec-47ea-9689-9fc54be45fa4" providerId="ADAL" clId="{5FB6C6C7-207F-40EC-86A9-41026B0F400E}" dt="2021-03-05T16:55:12.788" v="391" actId="13926"/>
        <pc:sldMkLst>
          <pc:docMk/>
          <pc:sldMk cId="1937537524" sldId="269"/>
        </pc:sldMkLst>
        <pc:spChg chg="mod">
          <ac:chgData name="Brian Pedersen" userId="4f019961-27ec-47ea-9689-9fc54be45fa4" providerId="ADAL" clId="{5FB6C6C7-207F-40EC-86A9-41026B0F400E}" dt="2021-03-05T16:55:12.788" v="391" actId="13926"/>
          <ac:spMkLst>
            <pc:docMk/>
            <pc:sldMk cId="1937537524" sldId="269"/>
            <ac:spMk id="3" creationId="{F31BA84B-2EC9-BA49-8188-146126B69380}"/>
          </ac:spMkLst>
        </pc:spChg>
        <pc:spChg chg="mod">
          <ac:chgData name="Brian Pedersen" userId="4f019961-27ec-47ea-9689-9fc54be45fa4" providerId="ADAL" clId="{5FB6C6C7-207F-40EC-86A9-41026B0F400E}" dt="2021-01-05T21:47:46.448" v="43" actId="207"/>
          <ac:spMkLst>
            <pc:docMk/>
            <pc:sldMk cId="1937537524" sldId="269"/>
            <ac:spMk id="7" creationId="{998E65AF-9A50-EF47-B232-D8E527AD4992}"/>
          </ac:spMkLst>
        </pc:spChg>
      </pc:sldChg>
      <pc:sldChg chg="modSp modNotesTx">
        <pc:chgData name="Brian Pedersen" userId="4f019961-27ec-47ea-9689-9fc54be45fa4" providerId="ADAL" clId="{5FB6C6C7-207F-40EC-86A9-41026B0F400E}" dt="2021-01-05T22:08:25.959" v="58" actId="20577"/>
        <pc:sldMkLst>
          <pc:docMk/>
          <pc:sldMk cId="3726051069" sldId="270"/>
        </pc:sldMkLst>
        <pc:spChg chg="mod">
          <ac:chgData name="Brian Pedersen" userId="4f019961-27ec-47ea-9689-9fc54be45fa4" providerId="ADAL" clId="{5FB6C6C7-207F-40EC-86A9-41026B0F400E}" dt="2021-01-05T21:47:50.192" v="44" actId="207"/>
          <ac:spMkLst>
            <pc:docMk/>
            <pc:sldMk cId="3726051069" sldId="270"/>
            <ac:spMk id="5" creationId="{30AB6FD6-7839-4946-AD0F-7F31769B3B59}"/>
          </ac:spMkLst>
        </pc:spChg>
      </pc:sldChg>
      <pc:sldChg chg="modSp mod">
        <pc:chgData name="Brian Pedersen" userId="4f019961-27ec-47ea-9689-9fc54be45fa4" providerId="ADAL" clId="{5FB6C6C7-207F-40EC-86A9-41026B0F400E}" dt="2021-03-05T20:58:40.702" v="666" actId="1036"/>
        <pc:sldMkLst>
          <pc:docMk/>
          <pc:sldMk cId="3645353070" sldId="271"/>
        </pc:sldMkLst>
        <pc:spChg chg="mod">
          <ac:chgData name="Brian Pedersen" userId="4f019961-27ec-47ea-9689-9fc54be45fa4" providerId="ADAL" clId="{5FB6C6C7-207F-40EC-86A9-41026B0F400E}" dt="2021-03-05T20:58:26.057" v="648" actId="20577"/>
          <ac:spMkLst>
            <pc:docMk/>
            <pc:sldMk cId="3645353070" sldId="271"/>
            <ac:spMk id="2" creationId="{8BA3CE8B-E4A8-A945-83CD-BB846414F131}"/>
          </ac:spMkLst>
        </pc:spChg>
        <pc:spChg chg="mod">
          <ac:chgData name="Brian Pedersen" userId="4f019961-27ec-47ea-9689-9fc54be45fa4" providerId="ADAL" clId="{5FB6C6C7-207F-40EC-86A9-41026B0F400E}" dt="2021-01-05T21:48:00.784" v="47" actId="207"/>
          <ac:spMkLst>
            <pc:docMk/>
            <pc:sldMk cId="3645353070" sldId="271"/>
            <ac:spMk id="7" creationId="{998E65AF-9A50-EF47-B232-D8E527AD4992}"/>
          </ac:spMkLst>
        </pc:spChg>
        <pc:cxnChg chg="mod">
          <ac:chgData name="Brian Pedersen" userId="4f019961-27ec-47ea-9689-9fc54be45fa4" providerId="ADAL" clId="{5FB6C6C7-207F-40EC-86A9-41026B0F400E}" dt="2021-03-05T20:58:40.702" v="666" actId="1036"/>
          <ac:cxnSpMkLst>
            <pc:docMk/>
            <pc:sldMk cId="3645353070" sldId="271"/>
            <ac:cxnSpMk id="36" creationId="{002D4BEC-A0C2-7F4E-B0F9-27C264BB8EE6}"/>
          </ac:cxnSpMkLst>
        </pc:cxnChg>
      </pc:sldChg>
      <pc:sldChg chg="modSp modNotesTx">
        <pc:chgData name="Brian Pedersen" userId="4f019961-27ec-47ea-9689-9fc54be45fa4" providerId="ADAL" clId="{5FB6C6C7-207F-40EC-86A9-41026B0F400E}" dt="2021-01-05T22:08:31.780" v="59" actId="20577"/>
        <pc:sldMkLst>
          <pc:docMk/>
          <pc:sldMk cId="1550281816" sldId="272"/>
        </pc:sldMkLst>
        <pc:spChg chg="mod">
          <ac:chgData name="Brian Pedersen" userId="4f019961-27ec-47ea-9689-9fc54be45fa4" providerId="ADAL" clId="{5FB6C6C7-207F-40EC-86A9-41026B0F400E}" dt="2021-01-05T21:47:57.480" v="46" actId="207"/>
          <ac:spMkLst>
            <pc:docMk/>
            <pc:sldMk cId="1550281816" sldId="272"/>
            <ac:spMk id="5" creationId="{30AB6FD6-7839-4946-AD0F-7F31769B3B59}"/>
          </ac:spMkLst>
        </pc:spChg>
      </pc:sldChg>
      <pc:sldChg chg="modSp modNotesTx">
        <pc:chgData name="Brian Pedersen" userId="4f019961-27ec-47ea-9689-9fc54be45fa4" providerId="ADAL" clId="{5FB6C6C7-207F-40EC-86A9-41026B0F400E}" dt="2021-01-05T22:08:36.868" v="60" actId="20577"/>
        <pc:sldMkLst>
          <pc:docMk/>
          <pc:sldMk cId="1842608417" sldId="273"/>
        </pc:sldMkLst>
        <pc:spChg chg="mod">
          <ac:chgData name="Brian Pedersen" userId="4f019961-27ec-47ea-9689-9fc54be45fa4" providerId="ADAL" clId="{5FB6C6C7-207F-40EC-86A9-41026B0F400E}" dt="2021-01-05T21:48:03.616" v="48" actId="207"/>
          <ac:spMkLst>
            <pc:docMk/>
            <pc:sldMk cId="1842608417" sldId="273"/>
            <ac:spMk id="5" creationId="{30AB6FD6-7839-4946-AD0F-7F31769B3B59}"/>
          </ac:spMkLst>
        </pc:spChg>
      </pc:sldChg>
      <pc:sldChg chg="modSp mod">
        <pc:chgData name="Brian Pedersen" userId="4f019961-27ec-47ea-9689-9fc54be45fa4" providerId="ADAL" clId="{5FB6C6C7-207F-40EC-86A9-41026B0F400E}" dt="2021-03-05T21:01:31.251" v="686" actId="20577"/>
        <pc:sldMkLst>
          <pc:docMk/>
          <pc:sldMk cId="212312999" sldId="274"/>
        </pc:sldMkLst>
        <pc:spChg chg="mod">
          <ac:chgData name="Brian Pedersen" userId="4f019961-27ec-47ea-9689-9fc54be45fa4" providerId="ADAL" clId="{5FB6C6C7-207F-40EC-86A9-41026B0F400E}" dt="2021-03-05T21:01:31.251" v="686" actId="20577"/>
          <ac:spMkLst>
            <pc:docMk/>
            <pc:sldMk cId="212312999" sldId="274"/>
            <ac:spMk id="3" creationId="{A52EEA0E-3B9A-5343-9956-C40BE4C9BA0F}"/>
          </ac:spMkLst>
        </pc:spChg>
        <pc:spChg chg="mod">
          <ac:chgData name="Brian Pedersen" userId="4f019961-27ec-47ea-9689-9fc54be45fa4" providerId="ADAL" clId="{5FB6C6C7-207F-40EC-86A9-41026B0F400E}" dt="2021-01-05T21:48:09.055" v="49" actId="207"/>
          <ac:spMkLst>
            <pc:docMk/>
            <pc:sldMk cId="212312999" sldId="274"/>
            <ac:spMk id="7" creationId="{998E65AF-9A50-EF47-B232-D8E527AD4992}"/>
          </ac:spMkLst>
        </pc:spChg>
      </pc:sldChg>
      <pc:sldChg chg="modSp">
        <pc:chgData name="Brian Pedersen" userId="4f019961-27ec-47ea-9689-9fc54be45fa4" providerId="ADAL" clId="{5FB6C6C7-207F-40EC-86A9-41026B0F400E}" dt="2021-01-05T21:49:39.638" v="52" actId="207"/>
        <pc:sldMkLst>
          <pc:docMk/>
          <pc:sldMk cId="3419900123" sldId="275"/>
        </pc:sldMkLst>
        <pc:spChg chg="mod">
          <ac:chgData name="Brian Pedersen" userId="4f019961-27ec-47ea-9689-9fc54be45fa4" providerId="ADAL" clId="{5FB6C6C7-207F-40EC-86A9-41026B0F400E}" dt="2021-01-05T21:49:39.638" v="52" actId="207"/>
          <ac:spMkLst>
            <pc:docMk/>
            <pc:sldMk cId="3419900123" sldId="275"/>
            <ac:spMk id="2" creationId="{EA77D83F-57CB-F045-9734-086043A581DE}"/>
          </ac:spMkLst>
        </pc:spChg>
      </pc:sldChg>
      <pc:sldChg chg="modSp mod">
        <pc:chgData name="Brian Pedersen" userId="4f019961-27ec-47ea-9689-9fc54be45fa4" providerId="ADAL" clId="{5FB6C6C7-207F-40EC-86A9-41026B0F400E}" dt="2021-03-05T16:33:44.686" v="187" actId="13926"/>
        <pc:sldMkLst>
          <pc:docMk/>
          <pc:sldMk cId="2187990061" sldId="276"/>
        </pc:sldMkLst>
        <pc:spChg chg="mod">
          <ac:chgData name="Brian Pedersen" userId="4f019961-27ec-47ea-9689-9fc54be45fa4" providerId="ADAL" clId="{5FB6C6C7-207F-40EC-86A9-41026B0F400E}" dt="2021-03-05T16:33:44.686" v="187" actId="13926"/>
          <ac:spMkLst>
            <pc:docMk/>
            <pc:sldMk cId="2187990061" sldId="276"/>
            <ac:spMk id="3" creationId="{F31BA84B-2EC9-BA49-8188-146126B69380}"/>
          </ac:spMkLst>
        </pc:spChg>
        <pc:spChg chg="mod">
          <ac:chgData name="Brian Pedersen" userId="4f019961-27ec-47ea-9689-9fc54be45fa4" providerId="ADAL" clId="{5FB6C6C7-207F-40EC-86A9-41026B0F400E}" dt="2021-01-05T21:47:54.232" v="45" actId="207"/>
          <ac:spMkLst>
            <pc:docMk/>
            <pc:sldMk cId="2187990061" sldId="276"/>
            <ac:spMk id="7" creationId="{998E65AF-9A50-EF47-B232-D8E527AD4992}"/>
          </ac:spMkLst>
        </pc:spChg>
      </pc:sldChg>
      <pc:sldChg chg="modSp mod">
        <pc:chgData name="Brian Pedersen" userId="4f019961-27ec-47ea-9689-9fc54be45fa4" providerId="ADAL" clId="{5FB6C6C7-207F-40EC-86A9-41026B0F400E}" dt="2021-03-05T16:52:43.197" v="345" actId="20577"/>
        <pc:sldMkLst>
          <pc:docMk/>
          <pc:sldMk cId="631825298" sldId="277"/>
        </pc:sldMkLst>
        <pc:spChg chg="mod">
          <ac:chgData name="Brian Pedersen" userId="4f019961-27ec-47ea-9689-9fc54be45fa4" providerId="ADAL" clId="{5FB6C6C7-207F-40EC-86A9-41026B0F400E}" dt="2021-01-05T21:47:05.087" v="33" actId="207"/>
          <ac:spMkLst>
            <pc:docMk/>
            <pc:sldMk cId="631825298" sldId="277"/>
            <ac:spMk id="4" creationId="{B4FF5C6C-4E66-3543-87CB-81B2029421C7}"/>
          </ac:spMkLst>
        </pc:spChg>
        <pc:spChg chg="mod">
          <ac:chgData name="Brian Pedersen" userId="4f019961-27ec-47ea-9689-9fc54be45fa4" providerId="ADAL" clId="{5FB6C6C7-207F-40EC-86A9-41026B0F400E}" dt="2021-03-05T16:52:43.197" v="345" actId="20577"/>
          <ac:spMkLst>
            <pc:docMk/>
            <pc:sldMk cId="631825298" sldId="277"/>
            <ac:spMk id="10" creationId="{552C921A-C09F-A14B-87CD-7E95F14FA0F6}"/>
          </ac:spMkLst>
        </pc:spChg>
        <pc:spChg chg="mod">
          <ac:chgData name="Brian Pedersen" userId="4f019961-27ec-47ea-9689-9fc54be45fa4" providerId="ADAL" clId="{5FB6C6C7-207F-40EC-86A9-41026B0F400E}" dt="2021-01-05T21:49:21.215" v="51" actId="207"/>
          <ac:spMkLst>
            <pc:docMk/>
            <pc:sldMk cId="631825298" sldId="277"/>
            <ac:spMk id="14" creationId="{DB28DD96-AA24-6B47-80BA-B386D66A0194}"/>
          </ac:spMkLst>
        </pc:spChg>
        <pc:spChg chg="mod">
          <ac:chgData name="Brian Pedersen" userId="4f019961-27ec-47ea-9689-9fc54be45fa4" providerId="ADAL" clId="{5FB6C6C7-207F-40EC-86A9-41026B0F400E}" dt="2021-03-05T16:52:22.012" v="331" actId="13926"/>
          <ac:spMkLst>
            <pc:docMk/>
            <pc:sldMk cId="631825298" sldId="277"/>
            <ac:spMk id="49" creationId="{D1C18BBF-BF48-6244-9DD5-A49B0E7387F0}"/>
          </ac:spMkLst>
        </pc:spChg>
      </pc:sldChg>
      <pc:sldChg chg="modSp">
        <pc:chgData name="Brian Pedersen" userId="4f019961-27ec-47ea-9689-9fc54be45fa4" providerId="ADAL" clId="{5FB6C6C7-207F-40EC-86A9-41026B0F400E}" dt="2021-01-05T21:49:16.080" v="50" actId="207"/>
        <pc:sldMkLst>
          <pc:docMk/>
          <pc:sldMk cId="2949034988" sldId="278"/>
        </pc:sldMkLst>
        <pc:spChg chg="mod">
          <ac:chgData name="Brian Pedersen" userId="4f019961-27ec-47ea-9689-9fc54be45fa4" providerId="ADAL" clId="{5FB6C6C7-207F-40EC-86A9-41026B0F400E}" dt="2021-01-05T21:49:16.080" v="50" actId="207"/>
          <ac:spMkLst>
            <pc:docMk/>
            <pc:sldMk cId="2949034988" sldId="278"/>
            <ac:spMk id="4" creationId="{87F4C0ED-0958-334B-A91E-E0A1AFB8F39F}"/>
          </ac:spMkLst>
        </pc:spChg>
      </pc:sldChg>
    </pc:docChg>
  </pc:docChgLst>
  <pc:docChgLst>
    <pc:chgData name="Brian" userId="4f019961-27ec-47ea-9689-9fc54be45fa4" providerId="ADAL" clId="{5FB6C6C7-207F-40EC-86A9-41026B0F400E}"/>
    <pc:docChg chg="modSld">
      <pc:chgData name="Brian" userId="4f019961-27ec-47ea-9689-9fc54be45fa4" providerId="ADAL" clId="{5FB6C6C7-207F-40EC-86A9-41026B0F400E}" dt="2021-03-12T15:41:25.751" v="48" actId="13926"/>
      <pc:docMkLst>
        <pc:docMk/>
      </pc:docMkLst>
      <pc:sldChg chg="modSp mod">
        <pc:chgData name="Brian" userId="4f019961-27ec-47ea-9689-9fc54be45fa4" providerId="ADAL" clId="{5FB6C6C7-207F-40EC-86A9-41026B0F400E}" dt="2021-03-12T15:32:53.380" v="38" actId="13926"/>
        <pc:sldMkLst>
          <pc:docMk/>
          <pc:sldMk cId="135360656" sldId="258"/>
        </pc:sldMkLst>
        <pc:spChg chg="mod">
          <ac:chgData name="Brian" userId="4f019961-27ec-47ea-9689-9fc54be45fa4" providerId="ADAL" clId="{5FB6C6C7-207F-40EC-86A9-41026B0F400E}" dt="2021-03-12T15:32:53.380" v="38" actId="13926"/>
          <ac:spMkLst>
            <pc:docMk/>
            <pc:sldMk cId="135360656" sldId="258"/>
            <ac:spMk id="6" creationId="{53705B2A-C080-D146-80CF-10A45DC96CC4}"/>
          </ac:spMkLst>
        </pc:spChg>
      </pc:sldChg>
      <pc:sldChg chg="modSp mod">
        <pc:chgData name="Brian" userId="4f019961-27ec-47ea-9689-9fc54be45fa4" providerId="ADAL" clId="{5FB6C6C7-207F-40EC-86A9-41026B0F400E}" dt="2021-03-12T15:33:03.360" v="40" actId="13926"/>
        <pc:sldMkLst>
          <pc:docMk/>
          <pc:sldMk cId="2927569168" sldId="260"/>
        </pc:sldMkLst>
        <pc:spChg chg="mod">
          <ac:chgData name="Brian" userId="4f019961-27ec-47ea-9689-9fc54be45fa4" providerId="ADAL" clId="{5FB6C6C7-207F-40EC-86A9-41026B0F400E}" dt="2021-03-12T15:33:03.360" v="40" actId="13926"/>
          <ac:spMkLst>
            <pc:docMk/>
            <pc:sldMk cId="2927569168" sldId="260"/>
            <ac:spMk id="5" creationId="{B3EDC6E5-B537-2D47-91D0-4D0A40DD91E5}"/>
          </ac:spMkLst>
        </pc:spChg>
      </pc:sldChg>
      <pc:sldChg chg="modSp mod">
        <pc:chgData name="Brian" userId="4f019961-27ec-47ea-9689-9fc54be45fa4" providerId="ADAL" clId="{5FB6C6C7-207F-40EC-86A9-41026B0F400E}" dt="2021-03-12T15:33:06.955" v="41" actId="13926"/>
        <pc:sldMkLst>
          <pc:docMk/>
          <pc:sldMk cId="243386385" sldId="263"/>
        </pc:sldMkLst>
        <pc:spChg chg="mod">
          <ac:chgData name="Brian" userId="4f019961-27ec-47ea-9689-9fc54be45fa4" providerId="ADAL" clId="{5FB6C6C7-207F-40EC-86A9-41026B0F400E}" dt="2021-03-12T15:33:06.955" v="41" actId="13926"/>
          <ac:spMkLst>
            <pc:docMk/>
            <pc:sldMk cId="243386385" sldId="263"/>
            <ac:spMk id="2" creationId="{D6BB8DB4-C514-5341-AD6B-A062D3EA8B15}"/>
          </ac:spMkLst>
        </pc:spChg>
      </pc:sldChg>
      <pc:sldChg chg="modSp mod">
        <pc:chgData name="Brian" userId="4f019961-27ec-47ea-9689-9fc54be45fa4" providerId="ADAL" clId="{5FB6C6C7-207F-40EC-86A9-41026B0F400E}" dt="2021-03-12T15:33:12.586" v="42" actId="13926"/>
        <pc:sldMkLst>
          <pc:docMk/>
          <pc:sldMk cId="3242860588" sldId="265"/>
        </pc:sldMkLst>
        <pc:spChg chg="mod">
          <ac:chgData name="Brian" userId="4f019961-27ec-47ea-9689-9fc54be45fa4" providerId="ADAL" clId="{5FB6C6C7-207F-40EC-86A9-41026B0F400E}" dt="2021-03-12T15:33:12.586" v="42" actId="13926"/>
          <ac:spMkLst>
            <pc:docMk/>
            <pc:sldMk cId="3242860588" sldId="265"/>
            <ac:spMk id="31" creationId="{0CF1D843-6EA5-B247-BCD6-ABA56CCFA45F}"/>
          </ac:spMkLst>
        </pc:spChg>
      </pc:sldChg>
      <pc:sldChg chg="modSp mod">
        <pc:chgData name="Brian" userId="4f019961-27ec-47ea-9689-9fc54be45fa4" providerId="ADAL" clId="{5FB6C6C7-207F-40EC-86A9-41026B0F400E}" dt="2021-03-12T15:33:20.747" v="44" actId="13926"/>
        <pc:sldMkLst>
          <pc:docMk/>
          <pc:sldMk cId="2359707664" sldId="268"/>
        </pc:sldMkLst>
        <pc:spChg chg="mod">
          <ac:chgData name="Brian" userId="4f019961-27ec-47ea-9689-9fc54be45fa4" providerId="ADAL" clId="{5FB6C6C7-207F-40EC-86A9-41026B0F400E}" dt="2021-03-12T15:33:20.747" v="44" actId="13926"/>
          <ac:spMkLst>
            <pc:docMk/>
            <pc:sldMk cId="2359707664" sldId="268"/>
            <ac:spMk id="9" creationId="{27AC0DAC-F616-4E46-952C-19CBFC515AFA}"/>
          </ac:spMkLst>
        </pc:spChg>
        <pc:spChg chg="mod">
          <ac:chgData name="Brian" userId="4f019961-27ec-47ea-9689-9fc54be45fa4" providerId="ADAL" clId="{5FB6C6C7-207F-40EC-86A9-41026B0F400E}" dt="2021-03-12T15:33:18.210" v="43" actId="13926"/>
          <ac:spMkLst>
            <pc:docMk/>
            <pc:sldMk cId="2359707664" sldId="268"/>
            <ac:spMk id="10" creationId="{E8B60E8D-CE6F-45D3-9A8E-11CB3093E1D7}"/>
          </ac:spMkLst>
        </pc:spChg>
      </pc:sldChg>
      <pc:sldChg chg="modSp mod">
        <pc:chgData name="Brian" userId="4f019961-27ec-47ea-9689-9fc54be45fa4" providerId="ADAL" clId="{5FB6C6C7-207F-40EC-86A9-41026B0F400E}" dt="2021-03-12T15:41:13.918" v="45" actId="13926"/>
        <pc:sldMkLst>
          <pc:docMk/>
          <pc:sldMk cId="1937537524" sldId="269"/>
        </pc:sldMkLst>
        <pc:spChg chg="mod">
          <ac:chgData name="Brian" userId="4f019961-27ec-47ea-9689-9fc54be45fa4" providerId="ADAL" clId="{5FB6C6C7-207F-40EC-86A9-41026B0F400E}" dt="2021-03-12T15:41:13.918" v="45" actId="13926"/>
          <ac:spMkLst>
            <pc:docMk/>
            <pc:sldMk cId="1937537524" sldId="269"/>
            <ac:spMk id="3" creationId="{F31BA84B-2EC9-BA49-8188-146126B69380}"/>
          </ac:spMkLst>
        </pc:spChg>
        <pc:grpChg chg="mod">
          <ac:chgData name="Brian" userId="4f019961-27ec-47ea-9689-9fc54be45fa4" providerId="ADAL" clId="{5FB6C6C7-207F-40EC-86A9-41026B0F400E}" dt="2021-03-12T15:24:29.953" v="37" actId="1076"/>
          <ac:grpSpMkLst>
            <pc:docMk/>
            <pc:sldMk cId="1937537524" sldId="269"/>
            <ac:grpSpMk id="17" creationId="{8B0A0E36-B43C-CB46-A2E6-367515F56F3D}"/>
          </ac:grpSpMkLst>
        </pc:grpChg>
        <pc:cxnChg chg="mod">
          <ac:chgData name="Brian" userId="4f019961-27ec-47ea-9689-9fc54be45fa4" providerId="ADAL" clId="{5FB6C6C7-207F-40EC-86A9-41026B0F400E}" dt="2021-03-12T15:24:28.104" v="36" actId="1076"/>
          <ac:cxnSpMkLst>
            <pc:docMk/>
            <pc:sldMk cId="1937537524" sldId="269"/>
            <ac:cxnSpMk id="25" creationId="{364E0673-8DFA-D341-B54B-A62D5946FDFB}"/>
          </ac:cxnSpMkLst>
        </pc:cxnChg>
      </pc:sldChg>
      <pc:sldChg chg="modSp mod">
        <pc:chgData name="Brian" userId="4f019961-27ec-47ea-9689-9fc54be45fa4" providerId="ADAL" clId="{5FB6C6C7-207F-40EC-86A9-41026B0F400E}" dt="2021-03-12T15:41:21.650" v="47" actId="13926"/>
        <pc:sldMkLst>
          <pc:docMk/>
          <pc:sldMk cId="3645353070" sldId="271"/>
        </pc:sldMkLst>
        <pc:spChg chg="mod">
          <ac:chgData name="Brian" userId="4f019961-27ec-47ea-9689-9fc54be45fa4" providerId="ADAL" clId="{5FB6C6C7-207F-40EC-86A9-41026B0F400E}" dt="2021-03-12T15:41:21.650" v="47" actId="13926"/>
          <ac:spMkLst>
            <pc:docMk/>
            <pc:sldMk cId="3645353070" sldId="271"/>
            <ac:spMk id="2" creationId="{8BA3CE8B-E4A8-A945-83CD-BB846414F131}"/>
          </ac:spMkLst>
        </pc:spChg>
      </pc:sldChg>
      <pc:sldChg chg="modSp mod">
        <pc:chgData name="Brian" userId="4f019961-27ec-47ea-9689-9fc54be45fa4" providerId="ADAL" clId="{5FB6C6C7-207F-40EC-86A9-41026B0F400E}" dt="2021-03-12T15:41:25.751" v="48" actId="13926"/>
        <pc:sldMkLst>
          <pc:docMk/>
          <pc:sldMk cId="212312999" sldId="274"/>
        </pc:sldMkLst>
        <pc:spChg chg="mod">
          <ac:chgData name="Brian" userId="4f019961-27ec-47ea-9689-9fc54be45fa4" providerId="ADAL" clId="{5FB6C6C7-207F-40EC-86A9-41026B0F400E}" dt="2021-03-12T15:41:25.751" v="48" actId="13926"/>
          <ac:spMkLst>
            <pc:docMk/>
            <pc:sldMk cId="212312999" sldId="274"/>
            <ac:spMk id="3" creationId="{A52EEA0E-3B9A-5343-9956-C40BE4C9BA0F}"/>
          </ac:spMkLst>
        </pc:spChg>
      </pc:sldChg>
      <pc:sldChg chg="modSp mod">
        <pc:chgData name="Brian" userId="4f019961-27ec-47ea-9689-9fc54be45fa4" providerId="ADAL" clId="{5FB6C6C7-207F-40EC-86A9-41026B0F400E}" dt="2021-03-12T15:41:17.821" v="46" actId="13926"/>
        <pc:sldMkLst>
          <pc:docMk/>
          <pc:sldMk cId="2187990061" sldId="276"/>
        </pc:sldMkLst>
        <pc:spChg chg="mod">
          <ac:chgData name="Brian" userId="4f019961-27ec-47ea-9689-9fc54be45fa4" providerId="ADAL" clId="{5FB6C6C7-207F-40EC-86A9-41026B0F400E}" dt="2021-03-12T15:41:17.821" v="46" actId="13926"/>
          <ac:spMkLst>
            <pc:docMk/>
            <pc:sldMk cId="2187990061" sldId="276"/>
            <ac:spMk id="3" creationId="{F31BA84B-2EC9-BA49-8188-146126B69380}"/>
          </ac:spMkLst>
        </pc:spChg>
      </pc:sldChg>
      <pc:sldChg chg="modSp mod">
        <pc:chgData name="Brian" userId="4f019961-27ec-47ea-9689-9fc54be45fa4" providerId="ADAL" clId="{5FB6C6C7-207F-40EC-86A9-41026B0F400E}" dt="2021-03-12T15:32:59.350" v="39" actId="13926"/>
        <pc:sldMkLst>
          <pc:docMk/>
          <pc:sldMk cId="631825298" sldId="277"/>
        </pc:sldMkLst>
        <pc:spChg chg="mod">
          <ac:chgData name="Brian" userId="4f019961-27ec-47ea-9689-9fc54be45fa4" providerId="ADAL" clId="{5FB6C6C7-207F-40EC-86A9-41026B0F400E}" dt="2021-03-12T15:32:59.350" v="39" actId="13926"/>
          <ac:spMkLst>
            <pc:docMk/>
            <pc:sldMk cId="631825298" sldId="277"/>
            <ac:spMk id="49" creationId="{D1C18BBF-BF48-6244-9DD5-A49B0E7387F0}"/>
          </ac:spMkLst>
        </pc:spChg>
      </pc:sldChg>
    </pc:docChg>
  </pc:docChgLst>
  <pc:docChgLst>
    <pc:chgData name="Irinn Vinaiphat" userId="8208d2c3-27ff-4f5c-a176-99b2af2af838" providerId="ADAL" clId="{FC2A56EA-B32A-304E-896B-9D427C84FDA8}"/>
    <pc:docChg chg="custSel modSld">
      <pc:chgData name="Irinn Vinaiphat" userId="8208d2c3-27ff-4f5c-a176-99b2af2af838" providerId="ADAL" clId="{FC2A56EA-B32A-304E-896B-9D427C84FDA8}" dt="2020-12-23T10:59:30.138" v="48" actId="732"/>
      <pc:docMkLst>
        <pc:docMk/>
      </pc:docMkLst>
      <pc:sldChg chg="addSp delSp modSp mod">
        <pc:chgData name="Irinn Vinaiphat" userId="8208d2c3-27ff-4f5c-a176-99b2af2af838" providerId="ADAL" clId="{FC2A56EA-B32A-304E-896B-9D427C84FDA8}" dt="2020-12-23T10:40:45.809" v="6" actId="1076"/>
        <pc:sldMkLst>
          <pc:docMk/>
          <pc:sldMk cId="557980492" sldId="264"/>
        </pc:sldMkLst>
        <pc:picChg chg="add mod modCrop">
          <ac:chgData name="Irinn Vinaiphat" userId="8208d2c3-27ff-4f5c-a176-99b2af2af838" providerId="ADAL" clId="{FC2A56EA-B32A-304E-896B-9D427C84FDA8}" dt="2020-12-23T10:40:45.809" v="6" actId="1076"/>
          <ac:picMkLst>
            <pc:docMk/>
            <pc:sldMk cId="557980492" sldId="264"/>
            <ac:picMk id="3" creationId="{1DA4E627-D786-A143-9359-BCC0439863B0}"/>
          </ac:picMkLst>
        </pc:picChg>
        <pc:picChg chg="del">
          <ac:chgData name="Irinn Vinaiphat" userId="8208d2c3-27ff-4f5c-a176-99b2af2af838" providerId="ADAL" clId="{FC2A56EA-B32A-304E-896B-9D427C84FDA8}" dt="2020-12-23T10:40:30.102" v="0" actId="478"/>
          <ac:picMkLst>
            <pc:docMk/>
            <pc:sldMk cId="557980492" sldId="264"/>
            <ac:picMk id="4" creationId="{9B5A9885-0E95-1144-8A24-AE80E70B5443}"/>
          </ac:picMkLst>
        </pc:picChg>
      </pc:sldChg>
      <pc:sldChg chg="addSp delSp modSp mod">
        <pc:chgData name="Irinn Vinaiphat" userId="8208d2c3-27ff-4f5c-a176-99b2af2af838" providerId="ADAL" clId="{FC2A56EA-B32A-304E-896B-9D427C84FDA8}" dt="2020-12-23T10:41:19" v="16" actId="1076"/>
        <pc:sldMkLst>
          <pc:docMk/>
          <pc:sldMk cId="3242860588" sldId="265"/>
        </pc:sldMkLst>
        <pc:picChg chg="del">
          <ac:chgData name="Irinn Vinaiphat" userId="8208d2c3-27ff-4f5c-a176-99b2af2af838" providerId="ADAL" clId="{FC2A56EA-B32A-304E-896B-9D427C84FDA8}" dt="2020-12-23T10:40:55.055" v="8" actId="478"/>
          <ac:picMkLst>
            <pc:docMk/>
            <pc:sldMk cId="3242860588" sldId="265"/>
            <ac:picMk id="23" creationId="{C6C37F49-4356-AC41-AA19-29B2C38DE55D}"/>
          </ac:picMkLst>
        </pc:picChg>
        <pc:picChg chg="add mod modCrop">
          <ac:chgData name="Irinn Vinaiphat" userId="8208d2c3-27ff-4f5c-a176-99b2af2af838" providerId="ADAL" clId="{FC2A56EA-B32A-304E-896B-9D427C84FDA8}" dt="2020-12-23T10:41:19" v="16" actId="1076"/>
          <ac:picMkLst>
            <pc:docMk/>
            <pc:sldMk cId="3242860588" sldId="265"/>
            <ac:picMk id="24" creationId="{90508137-C925-B14B-8790-CD99C1CBB3DB}"/>
          </ac:picMkLst>
        </pc:picChg>
      </pc:sldChg>
      <pc:sldChg chg="addSp delSp modSp mod">
        <pc:chgData name="Irinn Vinaiphat" userId="8208d2c3-27ff-4f5c-a176-99b2af2af838" providerId="ADAL" clId="{FC2A56EA-B32A-304E-896B-9D427C84FDA8}" dt="2020-12-23T10:58:26.214" v="35" actId="1076"/>
        <pc:sldMkLst>
          <pc:docMk/>
          <pc:sldMk cId="3726051069" sldId="270"/>
        </pc:sldMkLst>
        <pc:picChg chg="add mod modCrop">
          <ac:chgData name="Irinn Vinaiphat" userId="8208d2c3-27ff-4f5c-a176-99b2af2af838" providerId="ADAL" clId="{FC2A56EA-B32A-304E-896B-9D427C84FDA8}" dt="2020-12-23T10:58:26.214" v="35" actId="1076"/>
          <ac:picMkLst>
            <pc:docMk/>
            <pc:sldMk cId="3726051069" sldId="270"/>
            <ac:picMk id="3" creationId="{4F754C72-285B-5F42-9BD3-1838ED82965E}"/>
          </ac:picMkLst>
        </pc:picChg>
        <pc:picChg chg="add mod modCrop">
          <ac:chgData name="Irinn Vinaiphat" userId="8208d2c3-27ff-4f5c-a176-99b2af2af838" providerId="ADAL" clId="{FC2A56EA-B32A-304E-896B-9D427C84FDA8}" dt="2020-12-23T10:58:26.214" v="35" actId="1076"/>
          <ac:picMkLst>
            <pc:docMk/>
            <pc:sldMk cId="3726051069" sldId="270"/>
            <ac:picMk id="7" creationId="{C9C1B54B-BB84-904D-BEE9-B5BE8F8A81CB}"/>
          </ac:picMkLst>
        </pc:picChg>
        <pc:picChg chg="del">
          <ac:chgData name="Irinn Vinaiphat" userId="8208d2c3-27ff-4f5c-a176-99b2af2af838" providerId="ADAL" clId="{FC2A56EA-B32A-304E-896B-9D427C84FDA8}" dt="2020-12-23T10:56:26.374" v="17" actId="478"/>
          <ac:picMkLst>
            <pc:docMk/>
            <pc:sldMk cId="3726051069" sldId="270"/>
            <ac:picMk id="22" creationId="{094F0BE4-FDCF-824E-AEBB-925EB64E5798}"/>
          </ac:picMkLst>
        </pc:picChg>
        <pc:picChg chg="del">
          <ac:chgData name="Irinn Vinaiphat" userId="8208d2c3-27ff-4f5c-a176-99b2af2af838" providerId="ADAL" clId="{FC2A56EA-B32A-304E-896B-9D427C84FDA8}" dt="2020-12-23T10:56:27.354" v="18" actId="478"/>
          <ac:picMkLst>
            <pc:docMk/>
            <pc:sldMk cId="3726051069" sldId="270"/>
            <ac:picMk id="23" creationId="{AB6365B2-6E25-584E-85F5-5152C79631B6}"/>
          </ac:picMkLst>
        </pc:picChg>
      </pc:sldChg>
      <pc:sldChg chg="addSp delSp modSp mod">
        <pc:chgData name="Irinn Vinaiphat" userId="8208d2c3-27ff-4f5c-a176-99b2af2af838" providerId="ADAL" clId="{FC2A56EA-B32A-304E-896B-9D427C84FDA8}" dt="2020-12-23T10:59:30.138" v="48" actId="732"/>
        <pc:sldMkLst>
          <pc:docMk/>
          <pc:sldMk cId="2187990061" sldId="276"/>
        </pc:sldMkLst>
        <pc:picChg chg="add mod modCrop">
          <ac:chgData name="Irinn Vinaiphat" userId="8208d2c3-27ff-4f5c-a176-99b2af2af838" providerId="ADAL" clId="{FC2A56EA-B32A-304E-896B-9D427C84FDA8}" dt="2020-12-23T10:59:30.138" v="48" actId="732"/>
          <ac:picMkLst>
            <pc:docMk/>
            <pc:sldMk cId="2187990061" sldId="276"/>
            <ac:picMk id="4" creationId="{0CF39AB6-2728-B548-B857-BBD1F7C87501}"/>
          </ac:picMkLst>
        </pc:picChg>
        <pc:picChg chg="add del mod">
          <ac:chgData name="Irinn Vinaiphat" userId="8208d2c3-27ff-4f5c-a176-99b2af2af838" providerId="ADAL" clId="{FC2A56EA-B32A-304E-896B-9D427C84FDA8}" dt="2020-12-23T10:58:46.407" v="39" actId="478"/>
          <ac:picMkLst>
            <pc:docMk/>
            <pc:sldMk cId="2187990061" sldId="276"/>
            <ac:picMk id="26" creationId="{9537B5EF-43C6-AC44-A679-71A0765189FF}"/>
          </ac:picMkLst>
        </pc:picChg>
        <pc:picChg chg="del">
          <ac:chgData name="Irinn Vinaiphat" userId="8208d2c3-27ff-4f5c-a176-99b2af2af838" providerId="ADAL" clId="{FC2A56EA-B32A-304E-896B-9D427C84FDA8}" dt="2020-12-23T10:58:42.032" v="36" actId="478"/>
          <ac:picMkLst>
            <pc:docMk/>
            <pc:sldMk cId="2187990061" sldId="276"/>
            <ac:picMk id="29" creationId="{88550B4E-8C98-B04F-982C-C0C17F4102EE}"/>
          </ac:picMkLst>
        </pc:picChg>
      </pc:sldChg>
    </pc:docChg>
  </pc:docChgLst>
  <pc:docChgLst>
    <pc:chgData name="Brian Pedersen" userId="4f019961-27ec-47ea-9689-9fc54be45fa4" providerId="ADAL" clId="{CEEB262B-AAC3-435F-A085-B83A636752FF}"/>
    <pc:docChg chg="custSel modSld">
      <pc:chgData name="Brian Pedersen" userId="4f019961-27ec-47ea-9689-9fc54be45fa4" providerId="ADAL" clId="{CEEB262B-AAC3-435F-A085-B83A636752FF}" dt="2021-01-05T14:51:37.214" v="4" actId="1592"/>
      <pc:docMkLst>
        <pc:docMk/>
      </pc:docMkLst>
      <pc:sldChg chg="modSp">
        <pc:chgData name="Brian Pedersen" userId="4f019961-27ec-47ea-9689-9fc54be45fa4" providerId="ADAL" clId="{CEEB262B-AAC3-435F-A085-B83A636752FF}" dt="2021-01-05T14:47:55.991" v="1" actId="114"/>
        <pc:sldMkLst>
          <pc:docMk/>
          <pc:sldMk cId="1871165773" sldId="257"/>
        </pc:sldMkLst>
        <pc:spChg chg="mod">
          <ac:chgData name="Brian Pedersen" userId="4f019961-27ec-47ea-9689-9fc54be45fa4" providerId="ADAL" clId="{CEEB262B-AAC3-435F-A085-B83A636752FF}" dt="2021-01-05T14:47:55.991" v="1" actId="114"/>
          <ac:spMkLst>
            <pc:docMk/>
            <pc:sldMk cId="1871165773" sldId="257"/>
            <ac:spMk id="8" creationId="{67AFE692-1E95-7F47-9833-D4ECC56E2045}"/>
          </ac:spMkLst>
        </pc:spChg>
      </pc:sldChg>
      <pc:sldChg chg="delCm">
        <pc:chgData name="Brian Pedersen" userId="4f019961-27ec-47ea-9689-9fc54be45fa4" providerId="ADAL" clId="{CEEB262B-AAC3-435F-A085-B83A636752FF}" dt="2021-01-05T14:51:01.058" v="2" actId="1592"/>
        <pc:sldMkLst>
          <pc:docMk/>
          <pc:sldMk cId="557980492" sldId="264"/>
        </pc:sldMkLst>
      </pc:sldChg>
      <pc:sldChg chg="delCm">
        <pc:chgData name="Brian Pedersen" userId="4f019961-27ec-47ea-9689-9fc54be45fa4" providerId="ADAL" clId="{CEEB262B-AAC3-435F-A085-B83A636752FF}" dt="2021-01-05T14:51:37.214" v="4" actId="1592"/>
        <pc:sldMkLst>
          <pc:docMk/>
          <pc:sldMk cId="3726051069" sldId="270"/>
        </pc:sldMkLst>
      </pc:sldChg>
    </pc:docChg>
  </pc:docChgLst>
  <pc:docChgLst>
    <pc:chgData name="Brian Pedersen" userId="4f019961-27ec-47ea-9689-9fc54be45fa4" providerId="ADAL" clId="{5C3194C4-DFE2-4ECF-AB68-5A742FBFAA4A}"/>
    <pc:docChg chg="custSel modSld">
      <pc:chgData name="Brian Pedersen" userId="4f019961-27ec-47ea-9689-9fc54be45fa4" providerId="ADAL" clId="{5C3194C4-DFE2-4ECF-AB68-5A742FBFAA4A}" dt="2020-12-22T19:16:36.514" v="478"/>
      <pc:docMkLst>
        <pc:docMk/>
      </pc:docMkLst>
      <pc:sldChg chg="modSp">
        <pc:chgData name="Brian Pedersen" userId="4f019961-27ec-47ea-9689-9fc54be45fa4" providerId="ADAL" clId="{5C3194C4-DFE2-4ECF-AB68-5A742FBFAA4A}" dt="2020-12-17T19:23:49.884" v="29"/>
        <pc:sldMkLst>
          <pc:docMk/>
          <pc:sldMk cId="1871165773" sldId="257"/>
        </pc:sldMkLst>
        <pc:spChg chg="mod">
          <ac:chgData name="Brian Pedersen" userId="4f019961-27ec-47ea-9689-9fc54be45fa4" providerId="ADAL" clId="{5C3194C4-DFE2-4ECF-AB68-5A742FBFAA4A}" dt="2020-12-17T19:23:28.088" v="28" actId="20577"/>
          <ac:spMkLst>
            <pc:docMk/>
            <pc:sldMk cId="1871165773" sldId="257"/>
            <ac:spMk id="6" creationId="{384535EC-C746-5540-A4AE-15228D0C1564}"/>
          </ac:spMkLst>
        </pc:spChg>
        <pc:spChg chg="mod">
          <ac:chgData name="Brian Pedersen" userId="4f019961-27ec-47ea-9689-9fc54be45fa4" providerId="ADAL" clId="{5C3194C4-DFE2-4ECF-AB68-5A742FBFAA4A}" dt="2020-12-17T19:23:24.504" v="27" actId="20577"/>
          <ac:spMkLst>
            <pc:docMk/>
            <pc:sldMk cId="1871165773" sldId="257"/>
            <ac:spMk id="8" creationId="{67AFE692-1E95-7F47-9833-D4ECC56E2045}"/>
          </ac:spMkLst>
        </pc:spChg>
        <pc:spChg chg="mod">
          <ac:chgData name="Brian Pedersen" userId="4f019961-27ec-47ea-9689-9fc54be45fa4" providerId="ADAL" clId="{5C3194C4-DFE2-4ECF-AB68-5A742FBFAA4A}" dt="2020-12-17T19:23:49.884" v="29"/>
          <ac:spMkLst>
            <pc:docMk/>
            <pc:sldMk cId="1871165773" sldId="257"/>
            <ac:spMk id="10" creationId="{552C921A-C09F-A14B-87CD-7E95F14FA0F6}"/>
          </ac:spMkLst>
        </pc:spChg>
      </pc:sldChg>
      <pc:sldChg chg="modSp addCm delCm modCm">
        <pc:chgData name="Brian Pedersen" userId="4f019961-27ec-47ea-9689-9fc54be45fa4" providerId="ADAL" clId="{5C3194C4-DFE2-4ECF-AB68-5A742FBFAA4A}" dt="2020-12-17T19:32:31.152" v="103"/>
        <pc:sldMkLst>
          <pc:docMk/>
          <pc:sldMk cId="135360656" sldId="258"/>
        </pc:sldMkLst>
        <pc:spChg chg="mod">
          <ac:chgData name="Brian Pedersen" userId="4f019961-27ec-47ea-9689-9fc54be45fa4" providerId="ADAL" clId="{5C3194C4-DFE2-4ECF-AB68-5A742FBFAA4A}" dt="2020-12-17T19:23:09.527" v="26" actId="20577"/>
          <ac:spMkLst>
            <pc:docMk/>
            <pc:sldMk cId="135360656" sldId="258"/>
            <ac:spMk id="4" creationId="{A6CBCA4F-04C6-F24A-A52A-5A8EFCEF5D07}"/>
          </ac:spMkLst>
        </pc:spChg>
      </pc:sldChg>
      <pc:sldChg chg="modSp">
        <pc:chgData name="Brian Pedersen" userId="4f019961-27ec-47ea-9689-9fc54be45fa4" providerId="ADAL" clId="{5C3194C4-DFE2-4ECF-AB68-5A742FBFAA4A}" dt="2020-12-17T19:27:10.381" v="56" actId="20577"/>
        <pc:sldMkLst>
          <pc:docMk/>
          <pc:sldMk cId="2927569168" sldId="260"/>
        </pc:sldMkLst>
        <pc:spChg chg="mod">
          <ac:chgData name="Brian Pedersen" userId="4f019961-27ec-47ea-9689-9fc54be45fa4" providerId="ADAL" clId="{5C3194C4-DFE2-4ECF-AB68-5A742FBFAA4A}" dt="2020-12-17T19:27:10.381" v="56" actId="20577"/>
          <ac:spMkLst>
            <pc:docMk/>
            <pc:sldMk cId="2927569168" sldId="260"/>
            <ac:spMk id="5" creationId="{B3EDC6E5-B537-2D47-91D0-4D0A40DD91E5}"/>
          </ac:spMkLst>
        </pc:spChg>
      </pc:sldChg>
      <pc:sldChg chg="addCm modCm">
        <pc:chgData name="Brian Pedersen" userId="4f019961-27ec-47ea-9689-9fc54be45fa4" providerId="ADAL" clId="{5C3194C4-DFE2-4ECF-AB68-5A742FBFAA4A}" dt="2020-12-17T19:31:02.707" v="100"/>
        <pc:sldMkLst>
          <pc:docMk/>
          <pc:sldMk cId="1928810442" sldId="261"/>
        </pc:sldMkLst>
      </pc:sldChg>
      <pc:sldChg chg="modSp">
        <pc:chgData name="Brian Pedersen" userId="4f019961-27ec-47ea-9689-9fc54be45fa4" providerId="ADAL" clId="{5C3194C4-DFE2-4ECF-AB68-5A742FBFAA4A}" dt="2020-12-17T19:28:00.071" v="81" actId="6549"/>
        <pc:sldMkLst>
          <pc:docMk/>
          <pc:sldMk cId="243386385" sldId="263"/>
        </pc:sldMkLst>
        <pc:spChg chg="mod">
          <ac:chgData name="Brian Pedersen" userId="4f019961-27ec-47ea-9689-9fc54be45fa4" providerId="ADAL" clId="{5C3194C4-DFE2-4ECF-AB68-5A742FBFAA4A}" dt="2020-12-17T19:28:00.071" v="81" actId="6549"/>
          <ac:spMkLst>
            <pc:docMk/>
            <pc:sldMk cId="243386385" sldId="263"/>
            <ac:spMk id="2" creationId="{D6BB8DB4-C514-5341-AD6B-A062D3EA8B15}"/>
          </ac:spMkLst>
        </pc:spChg>
      </pc:sldChg>
      <pc:sldChg chg="addCm delCm modCm">
        <pc:chgData name="Brian Pedersen" userId="4f019961-27ec-47ea-9689-9fc54be45fa4" providerId="ADAL" clId="{5C3194C4-DFE2-4ECF-AB68-5A742FBFAA4A}" dt="2020-12-22T19:16:36.514" v="478"/>
        <pc:sldMkLst>
          <pc:docMk/>
          <pc:sldMk cId="557980492" sldId="264"/>
        </pc:sldMkLst>
      </pc:sldChg>
      <pc:sldChg chg="addCm modCm">
        <pc:chgData name="Brian Pedersen" userId="4f019961-27ec-47ea-9689-9fc54be45fa4" providerId="ADAL" clId="{5C3194C4-DFE2-4ECF-AB68-5A742FBFAA4A}" dt="2020-12-17T19:35:08.819" v="111"/>
        <pc:sldMkLst>
          <pc:docMk/>
          <pc:sldMk cId="733983076" sldId="266"/>
        </pc:sldMkLst>
      </pc:sldChg>
      <pc:sldChg chg="addCm modCm">
        <pc:chgData name="Brian Pedersen" userId="4f019961-27ec-47ea-9689-9fc54be45fa4" providerId="ADAL" clId="{5C3194C4-DFE2-4ECF-AB68-5A742FBFAA4A}" dt="2020-12-17T19:37:43.274" v="120"/>
        <pc:sldMkLst>
          <pc:docMk/>
          <pc:sldMk cId="2359707664" sldId="268"/>
        </pc:sldMkLst>
      </pc:sldChg>
      <pc:sldChg chg="modSp">
        <pc:chgData name="Brian Pedersen" userId="4f019961-27ec-47ea-9689-9fc54be45fa4" providerId="ADAL" clId="{5C3194C4-DFE2-4ECF-AB68-5A742FBFAA4A}" dt="2020-12-17T19:39:12.963" v="235" actId="20577"/>
        <pc:sldMkLst>
          <pc:docMk/>
          <pc:sldMk cId="1937537524" sldId="269"/>
        </pc:sldMkLst>
        <pc:spChg chg="mod">
          <ac:chgData name="Brian Pedersen" userId="4f019961-27ec-47ea-9689-9fc54be45fa4" providerId="ADAL" clId="{5C3194C4-DFE2-4ECF-AB68-5A742FBFAA4A}" dt="2020-12-17T19:39:12.963" v="235" actId="20577"/>
          <ac:spMkLst>
            <pc:docMk/>
            <pc:sldMk cId="1937537524" sldId="269"/>
            <ac:spMk id="3" creationId="{F31BA84B-2EC9-BA49-8188-146126B69380}"/>
          </ac:spMkLst>
        </pc:spChg>
      </pc:sldChg>
      <pc:sldChg chg="addCm modCm">
        <pc:chgData name="Brian Pedersen" userId="4f019961-27ec-47ea-9689-9fc54be45fa4" providerId="ADAL" clId="{5C3194C4-DFE2-4ECF-AB68-5A742FBFAA4A}" dt="2020-12-22T19:08:26.085" v="473" actId="5900"/>
        <pc:sldMkLst>
          <pc:docMk/>
          <pc:sldMk cId="3726051069" sldId="270"/>
        </pc:sldMkLst>
      </pc:sldChg>
      <pc:sldChg chg="modSp">
        <pc:chgData name="Brian Pedersen" userId="4f019961-27ec-47ea-9689-9fc54be45fa4" providerId="ADAL" clId="{5C3194C4-DFE2-4ECF-AB68-5A742FBFAA4A}" dt="2020-12-17T22:09:37.438" v="427" actId="20577"/>
        <pc:sldMkLst>
          <pc:docMk/>
          <pc:sldMk cId="3645353070" sldId="271"/>
        </pc:sldMkLst>
        <pc:spChg chg="mod">
          <ac:chgData name="Brian Pedersen" userId="4f019961-27ec-47ea-9689-9fc54be45fa4" providerId="ADAL" clId="{5C3194C4-DFE2-4ECF-AB68-5A742FBFAA4A}" dt="2020-12-17T22:09:37.438" v="427" actId="20577"/>
          <ac:spMkLst>
            <pc:docMk/>
            <pc:sldMk cId="3645353070" sldId="271"/>
            <ac:spMk id="2" creationId="{8BA3CE8B-E4A8-A945-83CD-BB846414F131}"/>
          </ac:spMkLst>
        </pc:spChg>
      </pc:sldChg>
      <pc:sldChg chg="addCm modCm">
        <pc:chgData name="Brian Pedersen" userId="4f019961-27ec-47ea-9689-9fc54be45fa4" providerId="ADAL" clId="{5C3194C4-DFE2-4ECF-AB68-5A742FBFAA4A}" dt="2020-12-17T22:10:41.991" v="434"/>
        <pc:sldMkLst>
          <pc:docMk/>
          <pc:sldMk cId="1550281816" sldId="272"/>
        </pc:sldMkLst>
      </pc:sldChg>
      <pc:sldChg chg="addCm modCm">
        <pc:chgData name="Brian Pedersen" userId="4f019961-27ec-47ea-9689-9fc54be45fa4" providerId="ADAL" clId="{5C3194C4-DFE2-4ECF-AB68-5A742FBFAA4A}" dt="2020-12-17T22:12:08.615" v="443"/>
        <pc:sldMkLst>
          <pc:docMk/>
          <pc:sldMk cId="1842608417" sldId="273"/>
        </pc:sldMkLst>
      </pc:sldChg>
      <pc:sldChg chg="modSp">
        <pc:chgData name="Brian Pedersen" userId="4f019961-27ec-47ea-9689-9fc54be45fa4" providerId="ADAL" clId="{5C3194C4-DFE2-4ECF-AB68-5A742FBFAA4A}" dt="2020-12-17T22:12:22.313" v="466" actId="6549"/>
        <pc:sldMkLst>
          <pc:docMk/>
          <pc:sldMk cId="212312999" sldId="274"/>
        </pc:sldMkLst>
        <pc:spChg chg="mod">
          <ac:chgData name="Brian Pedersen" userId="4f019961-27ec-47ea-9689-9fc54be45fa4" providerId="ADAL" clId="{5C3194C4-DFE2-4ECF-AB68-5A742FBFAA4A}" dt="2020-12-17T22:12:22.313" v="466" actId="6549"/>
          <ac:spMkLst>
            <pc:docMk/>
            <pc:sldMk cId="212312999" sldId="274"/>
            <ac:spMk id="3" creationId="{A52EEA0E-3B9A-5343-9956-C40BE4C9BA0F}"/>
          </ac:spMkLst>
        </pc:spChg>
      </pc:sldChg>
      <pc:sldChg chg="modSp">
        <pc:chgData name="Brian Pedersen" userId="4f019961-27ec-47ea-9689-9fc54be45fa4" providerId="ADAL" clId="{5C3194C4-DFE2-4ECF-AB68-5A742FBFAA4A}" dt="2020-12-17T22:07:17.240" v="339" actId="6549"/>
        <pc:sldMkLst>
          <pc:docMk/>
          <pc:sldMk cId="2187990061" sldId="276"/>
        </pc:sldMkLst>
        <pc:spChg chg="mod">
          <ac:chgData name="Brian Pedersen" userId="4f019961-27ec-47ea-9689-9fc54be45fa4" providerId="ADAL" clId="{5C3194C4-DFE2-4ECF-AB68-5A742FBFAA4A}" dt="2020-12-17T22:07:17.240" v="339" actId="6549"/>
          <ac:spMkLst>
            <pc:docMk/>
            <pc:sldMk cId="2187990061" sldId="276"/>
            <ac:spMk id="3" creationId="{F31BA84B-2EC9-BA49-8188-146126B693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F1B0E8-5F34-FE41-AFBE-673192F5A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a:extLst>
              <a:ext uri="{FF2B5EF4-FFF2-40B4-BE49-F238E27FC236}">
                <a16:creationId xmlns:a16="http://schemas.microsoft.com/office/drawing/2014/main" id="{0A1660A6-AB83-1C41-9DA4-245F68187A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27215B-EB10-324C-A96D-73F792FEA154}" type="datetimeFigureOut">
              <a:rPr lang="en-TH" smtClean="0"/>
              <a:t>04/01/2021</a:t>
            </a:fld>
            <a:endParaRPr lang="en-TH"/>
          </a:p>
        </p:txBody>
      </p:sp>
      <p:sp>
        <p:nvSpPr>
          <p:cNvPr id="4" name="Footer Placeholder 3">
            <a:extLst>
              <a:ext uri="{FF2B5EF4-FFF2-40B4-BE49-F238E27FC236}">
                <a16:creationId xmlns:a16="http://schemas.microsoft.com/office/drawing/2014/main" id="{20025376-1BC8-FB4D-A898-C52CF5D50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5" name="Slide Number Placeholder 4">
            <a:extLst>
              <a:ext uri="{FF2B5EF4-FFF2-40B4-BE49-F238E27FC236}">
                <a16:creationId xmlns:a16="http://schemas.microsoft.com/office/drawing/2014/main" id="{BC9BABA3-9576-1A4D-8679-53367A53FA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40B5FC-DE09-384D-8767-A8C2482C1890}" type="slidenum">
              <a:rPr lang="en-TH" smtClean="0"/>
              <a:t>‹#›</a:t>
            </a:fld>
            <a:endParaRPr lang="en-TH"/>
          </a:p>
        </p:txBody>
      </p:sp>
    </p:spTree>
    <p:extLst>
      <p:ext uri="{BB962C8B-B14F-4D97-AF65-F5344CB8AC3E}">
        <p14:creationId xmlns:p14="http://schemas.microsoft.com/office/powerpoint/2010/main" val="328465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BD686-DFBA-1943-95B7-96B48C01A7A2}" type="datetimeFigureOut">
              <a:rPr lang="en-TH" smtClean="0"/>
              <a:t>04/01/2021</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85D71-4E96-6740-A011-EAD060A69BA3}" type="slidenum">
              <a:rPr lang="en-TH" smtClean="0"/>
              <a:t>‹#›</a:t>
            </a:fld>
            <a:endParaRPr lang="en-TH"/>
          </a:p>
        </p:txBody>
      </p:sp>
    </p:spTree>
    <p:extLst>
      <p:ext uri="{BB962C8B-B14F-4D97-AF65-F5344CB8AC3E}">
        <p14:creationId xmlns:p14="http://schemas.microsoft.com/office/powerpoint/2010/main" val="146896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2</a:t>
            </a:fld>
            <a:endParaRPr lang="en-TH"/>
          </a:p>
        </p:txBody>
      </p:sp>
    </p:spTree>
    <p:extLst>
      <p:ext uri="{BB962C8B-B14F-4D97-AF65-F5344CB8AC3E}">
        <p14:creationId xmlns:p14="http://schemas.microsoft.com/office/powerpoint/2010/main" val="57028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14</a:t>
            </a:fld>
            <a:endParaRPr lang="en-TH"/>
          </a:p>
        </p:txBody>
      </p:sp>
    </p:spTree>
    <p:extLst>
      <p:ext uri="{BB962C8B-B14F-4D97-AF65-F5344CB8AC3E}">
        <p14:creationId xmlns:p14="http://schemas.microsoft.com/office/powerpoint/2010/main" val="325753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16</a:t>
            </a:fld>
            <a:endParaRPr lang="en-TH"/>
          </a:p>
        </p:txBody>
      </p:sp>
    </p:spTree>
    <p:extLst>
      <p:ext uri="{BB962C8B-B14F-4D97-AF65-F5344CB8AC3E}">
        <p14:creationId xmlns:p14="http://schemas.microsoft.com/office/powerpoint/2010/main" val="150884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18</a:t>
            </a:fld>
            <a:endParaRPr lang="en-TH"/>
          </a:p>
        </p:txBody>
      </p:sp>
    </p:spTree>
    <p:extLst>
      <p:ext uri="{BB962C8B-B14F-4D97-AF65-F5344CB8AC3E}">
        <p14:creationId xmlns:p14="http://schemas.microsoft.com/office/powerpoint/2010/main" val="167290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19</a:t>
            </a:fld>
            <a:endParaRPr lang="en-TH"/>
          </a:p>
        </p:txBody>
      </p:sp>
    </p:spTree>
    <p:extLst>
      <p:ext uri="{BB962C8B-B14F-4D97-AF65-F5344CB8AC3E}">
        <p14:creationId xmlns:p14="http://schemas.microsoft.com/office/powerpoint/2010/main" val="383748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20</a:t>
            </a:fld>
            <a:endParaRPr lang="en-TH"/>
          </a:p>
        </p:txBody>
      </p:sp>
    </p:spTree>
    <p:extLst>
      <p:ext uri="{BB962C8B-B14F-4D97-AF65-F5344CB8AC3E}">
        <p14:creationId xmlns:p14="http://schemas.microsoft.com/office/powerpoint/2010/main" val="404324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21</a:t>
            </a:fld>
            <a:endParaRPr lang="en-TH"/>
          </a:p>
        </p:txBody>
      </p:sp>
    </p:spTree>
    <p:extLst>
      <p:ext uri="{BB962C8B-B14F-4D97-AF65-F5344CB8AC3E}">
        <p14:creationId xmlns:p14="http://schemas.microsoft.com/office/powerpoint/2010/main" val="312632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22</a:t>
            </a:fld>
            <a:endParaRPr lang="en-TH"/>
          </a:p>
        </p:txBody>
      </p:sp>
    </p:spTree>
    <p:extLst>
      <p:ext uri="{BB962C8B-B14F-4D97-AF65-F5344CB8AC3E}">
        <p14:creationId xmlns:p14="http://schemas.microsoft.com/office/powerpoint/2010/main" val="194243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need to keep a blank page here so that when flipped, the images are facing client side.</a:t>
            </a:r>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4</a:t>
            </a:fld>
            <a:endParaRPr lang="en-TH"/>
          </a:p>
        </p:txBody>
      </p:sp>
    </p:spTree>
    <p:extLst>
      <p:ext uri="{BB962C8B-B14F-4D97-AF65-F5344CB8AC3E}">
        <p14:creationId xmlns:p14="http://schemas.microsoft.com/office/powerpoint/2010/main" val="182747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6</a:t>
            </a:fld>
            <a:endParaRPr lang="en-TH"/>
          </a:p>
        </p:txBody>
      </p:sp>
    </p:spTree>
    <p:extLst>
      <p:ext uri="{BB962C8B-B14F-4D97-AF65-F5344CB8AC3E}">
        <p14:creationId xmlns:p14="http://schemas.microsoft.com/office/powerpoint/2010/main" val="21742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7</a:t>
            </a:fld>
            <a:endParaRPr lang="en-TH"/>
          </a:p>
        </p:txBody>
      </p:sp>
    </p:spTree>
    <p:extLst>
      <p:ext uri="{BB962C8B-B14F-4D97-AF65-F5344CB8AC3E}">
        <p14:creationId xmlns:p14="http://schemas.microsoft.com/office/powerpoint/2010/main" val="340885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8</a:t>
            </a:fld>
            <a:endParaRPr lang="en-TH"/>
          </a:p>
        </p:txBody>
      </p:sp>
    </p:spTree>
    <p:extLst>
      <p:ext uri="{BB962C8B-B14F-4D97-AF65-F5344CB8AC3E}">
        <p14:creationId xmlns:p14="http://schemas.microsoft.com/office/powerpoint/2010/main" val="372296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9</a:t>
            </a:fld>
            <a:endParaRPr lang="en-TH"/>
          </a:p>
        </p:txBody>
      </p:sp>
    </p:spTree>
    <p:extLst>
      <p:ext uri="{BB962C8B-B14F-4D97-AF65-F5344CB8AC3E}">
        <p14:creationId xmlns:p14="http://schemas.microsoft.com/office/powerpoint/2010/main" val="316660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10</a:t>
            </a:fld>
            <a:endParaRPr lang="en-TH"/>
          </a:p>
        </p:txBody>
      </p:sp>
    </p:spTree>
    <p:extLst>
      <p:ext uri="{BB962C8B-B14F-4D97-AF65-F5344CB8AC3E}">
        <p14:creationId xmlns:p14="http://schemas.microsoft.com/office/powerpoint/2010/main" val="35164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12</a:t>
            </a:fld>
            <a:endParaRPr lang="en-TH"/>
          </a:p>
        </p:txBody>
      </p:sp>
    </p:spTree>
    <p:extLst>
      <p:ext uri="{BB962C8B-B14F-4D97-AF65-F5344CB8AC3E}">
        <p14:creationId xmlns:p14="http://schemas.microsoft.com/office/powerpoint/2010/main" val="186379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13</a:t>
            </a:fld>
            <a:endParaRPr lang="en-TH"/>
          </a:p>
        </p:txBody>
      </p:sp>
    </p:spTree>
    <p:extLst>
      <p:ext uri="{BB962C8B-B14F-4D97-AF65-F5344CB8AC3E}">
        <p14:creationId xmlns:p14="http://schemas.microsoft.com/office/powerpoint/2010/main" val="189820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553E-41EF-474C-9CA2-A5134575C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7100079-DED0-D443-A85A-D6BE71D67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2086CEA4-200F-1542-B722-5A49855B6F82}"/>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5" name="Footer Placeholder 4">
            <a:extLst>
              <a:ext uri="{FF2B5EF4-FFF2-40B4-BE49-F238E27FC236}">
                <a16:creationId xmlns:a16="http://schemas.microsoft.com/office/drawing/2014/main" id="{A31FB402-F7DE-824E-9592-1F0837A987D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6DC5F22-DD00-434D-B9E5-719849D6D63C}"/>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146230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5B1B-1F7A-FF4F-B195-AB03BBFF0427}"/>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D6B1DE9-20C6-2648-A936-E13F3DAA2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1314F587-1EAB-474C-B228-983E6DA29E60}"/>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5" name="Footer Placeholder 4">
            <a:extLst>
              <a:ext uri="{FF2B5EF4-FFF2-40B4-BE49-F238E27FC236}">
                <a16:creationId xmlns:a16="http://schemas.microsoft.com/office/drawing/2014/main" id="{E67D6631-10D2-2E46-B628-EC14E6D6626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DD3A1BFE-325C-BA45-B7A2-4A70A0E9C357}"/>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02645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A00A3-9DA5-164F-B4F6-76E0583CA4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A88C840C-15EC-1B43-B04F-0282DF52E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49746154-B10E-1B41-B316-96F2D6054169}"/>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5" name="Footer Placeholder 4">
            <a:extLst>
              <a:ext uri="{FF2B5EF4-FFF2-40B4-BE49-F238E27FC236}">
                <a16:creationId xmlns:a16="http://schemas.microsoft.com/office/drawing/2014/main" id="{23C3D7DF-52FF-D54A-9CC5-2485A9AF5D52}"/>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95655A0-40AA-DA4F-9397-DD2393A3F0F6}"/>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29681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91D0-1BB8-0941-A5A9-511B2411EE95}"/>
              </a:ext>
            </a:extLst>
          </p:cNvPr>
          <p:cNvSpPr>
            <a:spLocks noGrp="1"/>
          </p:cNvSpPr>
          <p:nvPr>
            <p:ph type="title"/>
          </p:nvPr>
        </p:nvSpPr>
        <p:spPr/>
        <p:txBody>
          <a:bodyPr anchor="ctr" anchorCtr="0"/>
          <a:lstStyle/>
          <a:p>
            <a:r>
              <a:rPr lang="en-US"/>
              <a:t>Click to edit Master title style</a:t>
            </a:r>
            <a:endParaRPr lang="en-TH"/>
          </a:p>
        </p:txBody>
      </p:sp>
      <p:sp>
        <p:nvSpPr>
          <p:cNvPr id="3" name="Content Placeholder 2">
            <a:extLst>
              <a:ext uri="{FF2B5EF4-FFF2-40B4-BE49-F238E27FC236}">
                <a16:creationId xmlns:a16="http://schemas.microsoft.com/office/drawing/2014/main" id="{396D5D03-EA96-964D-8248-F1F1F8DDE9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77C6C5BF-F51B-7D46-B27C-1E65FD8CC53C}"/>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5" name="Footer Placeholder 4">
            <a:extLst>
              <a:ext uri="{FF2B5EF4-FFF2-40B4-BE49-F238E27FC236}">
                <a16:creationId xmlns:a16="http://schemas.microsoft.com/office/drawing/2014/main" id="{3509440F-2036-2A48-8373-47A63ED60C32}"/>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A5A7EF1-5C67-3E4F-89C8-52DEF45DB871}"/>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9068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0B74-3FE9-2845-A45D-306BB2873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E077DEB2-C0B9-4E46-B9A2-3882F9859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ADA50-371A-D143-AB85-ACA4C7374AFE}"/>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5" name="Footer Placeholder 4">
            <a:extLst>
              <a:ext uri="{FF2B5EF4-FFF2-40B4-BE49-F238E27FC236}">
                <a16:creationId xmlns:a16="http://schemas.microsoft.com/office/drawing/2014/main" id="{07564AF5-1E95-0E44-A4CC-F75C37685070}"/>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CFC9149-0489-5C45-931D-7763CAEEBCE8}"/>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41655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334E-1E66-4643-8A71-BF8FDC58A458}"/>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0DDF8F7-FE9A-F74A-8DBD-D4E188ACA5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9633FC6-30EB-8647-9D88-A0C05012D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58A3285D-9564-8B40-85BA-6FB77BBAF91B}"/>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6" name="Footer Placeholder 5">
            <a:extLst>
              <a:ext uri="{FF2B5EF4-FFF2-40B4-BE49-F238E27FC236}">
                <a16:creationId xmlns:a16="http://schemas.microsoft.com/office/drawing/2014/main" id="{960CB204-E233-BD4D-B5C8-6BCF42C4BA0A}"/>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72A3C37E-458C-5748-8104-AA5D833324A3}"/>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02770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984F-5C71-FD46-9158-2418C42D5406}"/>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7837D1C1-3126-0143-8D0F-50E2317CB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CC629-C983-3245-A2D6-360440D59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D4294444-0819-3C48-BE1E-83F1110A3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A9E2AC-CD1A-FB4D-BC6D-7045EAA5A1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B5FF6C79-D49A-AF4C-BEC5-186A204235DD}"/>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8" name="Footer Placeholder 7">
            <a:extLst>
              <a:ext uri="{FF2B5EF4-FFF2-40B4-BE49-F238E27FC236}">
                <a16:creationId xmlns:a16="http://schemas.microsoft.com/office/drawing/2014/main" id="{AD50BC4A-2595-644D-A7A9-4CF8678BB368}"/>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A5676121-1EEC-1546-A0C4-1C72A400C6E5}"/>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114614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9798-8B69-1A44-A88D-7E154C814A6B}"/>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7061BEC8-B2A8-8E45-A4B8-433633F2E971}"/>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4" name="Footer Placeholder 3">
            <a:extLst>
              <a:ext uri="{FF2B5EF4-FFF2-40B4-BE49-F238E27FC236}">
                <a16:creationId xmlns:a16="http://schemas.microsoft.com/office/drawing/2014/main" id="{C6ACD8E2-2953-9D4F-A8E4-A6A3D01D08EA}"/>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1E25E456-5A55-0341-B938-BEE1C7628734}"/>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75117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25B4B-5093-9148-8FFC-6CF296E03EE2}"/>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3" name="Footer Placeholder 2">
            <a:extLst>
              <a:ext uri="{FF2B5EF4-FFF2-40B4-BE49-F238E27FC236}">
                <a16:creationId xmlns:a16="http://schemas.microsoft.com/office/drawing/2014/main" id="{93843C30-3337-FD4F-8B67-3F376F976A47}"/>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6B69D75-3432-7F46-AC99-9EFAE137E62A}"/>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8365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2CB0-5F10-B244-9AB2-8DF1855D3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B7E89EFF-D27E-2643-AB98-86EF399B1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5607762-A05D-0D45-9A12-979B4B0AA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2A9EF-B9BD-DC48-B56B-3C7F6CE19795}"/>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6" name="Footer Placeholder 5">
            <a:extLst>
              <a:ext uri="{FF2B5EF4-FFF2-40B4-BE49-F238E27FC236}">
                <a16:creationId xmlns:a16="http://schemas.microsoft.com/office/drawing/2014/main" id="{69E906B7-F133-ED4F-837C-8E2577C2F7B1}"/>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69B0A4BC-6C2A-954E-A5E0-D813347736D5}"/>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11539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E69F-6412-8B45-9B41-1726D19D3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C51F4EC8-7A40-4B4A-B460-1E7936A8E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38F57702-A806-1145-953E-D44A63878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7F868-6139-4349-9051-C961002D7CB9}"/>
              </a:ext>
            </a:extLst>
          </p:cNvPr>
          <p:cNvSpPr>
            <a:spLocks noGrp="1"/>
          </p:cNvSpPr>
          <p:nvPr>
            <p:ph type="dt" sz="half" idx="10"/>
          </p:nvPr>
        </p:nvSpPr>
        <p:spPr/>
        <p:txBody>
          <a:bodyPr/>
          <a:lstStyle/>
          <a:p>
            <a:fld id="{19F313B7-F607-EA42-8038-DD22AF8F7D14}" type="datetimeFigureOut">
              <a:rPr lang="en-TH" smtClean="0"/>
              <a:t>04/01/2021</a:t>
            </a:fld>
            <a:endParaRPr lang="en-TH"/>
          </a:p>
        </p:txBody>
      </p:sp>
      <p:sp>
        <p:nvSpPr>
          <p:cNvPr id="6" name="Footer Placeholder 5">
            <a:extLst>
              <a:ext uri="{FF2B5EF4-FFF2-40B4-BE49-F238E27FC236}">
                <a16:creationId xmlns:a16="http://schemas.microsoft.com/office/drawing/2014/main" id="{64D3166A-BF0D-BF4F-B229-6B2C01B81ADA}"/>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735F49EC-78A6-0D48-B677-D4A8B919F3EF}"/>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86064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D1BBA3-1EBA-064B-AA40-CAFAC6F2B2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chorCtr="0">
            <a:no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E6E2CE-15D7-8941-B92E-EB8DC5C6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F464E8EA-8F2E-804E-88F6-A60C46E78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313B7-F607-EA42-8038-DD22AF8F7D14}" type="datetimeFigureOut">
              <a:rPr lang="en-TH" smtClean="0"/>
              <a:t>04/01/2021</a:t>
            </a:fld>
            <a:endParaRPr lang="en-TH"/>
          </a:p>
        </p:txBody>
      </p:sp>
      <p:sp>
        <p:nvSpPr>
          <p:cNvPr id="5" name="Footer Placeholder 4">
            <a:extLst>
              <a:ext uri="{FF2B5EF4-FFF2-40B4-BE49-F238E27FC236}">
                <a16:creationId xmlns:a16="http://schemas.microsoft.com/office/drawing/2014/main" id="{18D85047-E988-9640-BDA1-E11369CC5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A63CDA69-BD74-7A41-9572-160BC830D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7BCE8-82CB-F142-8E85-B15A179E5323}" type="slidenum">
              <a:rPr lang="en-TH" smtClean="0"/>
              <a:t>‹#›</a:t>
            </a:fld>
            <a:endParaRPr lang="en-TH"/>
          </a:p>
        </p:txBody>
      </p:sp>
    </p:spTree>
    <p:extLst>
      <p:ext uri="{BB962C8B-B14F-4D97-AF65-F5344CB8AC3E}">
        <p14:creationId xmlns:p14="http://schemas.microsoft.com/office/powerpoint/2010/main" val="339330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43.png"/><Relationship Id="rId4" Type="http://schemas.openxmlformats.org/officeDocument/2006/relationships/image" Target="../media/image13.sv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5.png"/><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13.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776FC6-6F19-0042-8E3F-28F27E7DBE70}"/>
              </a:ext>
            </a:extLst>
          </p:cNvPr>
          <p:cNvSpPr/>
          <p:nvPr/>
        </p:nvSpPr>
        <p:spPr>
          <a:xfrm>
            <a:off x="0" y="0"/>
            <a:ext cx="12192000" cy="53964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 name="Rectangle 3">
            <a:extLst>
              <a:ext uri="{FF2B5EF4-FFF2-40B4-BE49-F238E27FC236}">
                <a16:creationId xmlns:a16="http://schemas.microsoft.com/office/drawing/2014/main" id="{6D9C1D07-E1A4-F346-83B9-A77B44445AAC}"/>
              </a:ext>
            </a:extLst>
          </p:cNvPr>
          <p:cNvSpPr/>
          <p:nvPr/>
        </p:nvSpPr>
        <p:spPr>
          <a:xfrm>
            <a:off x="1228233" y="952394"/>
            <a:ext cx="2084593" cy="461665"/>
          </a:xfrm>
          <a:prstGeom prst="rect">
            <a:avLst/>
          </a:prstGeom>
          <a:solidFill>
            <a:schemeClr val="bg2"/>
          </a:solidFill>
        </p:spPr>
        <p:txBody>
          <a:bodyPr wrap="square">
            <a:spAutoFit/>
          </a:bodyPr>
          <a:lstStyle/>
          <a:p>
            <a:pPr algn="ctr"/>
            <a:r>
              <a:rPr lang="en-US" sz="2400" b="1">
                <a:solidFill>
                  <a:srgbClr val="FFFFFF"/>
                </a:solidFill>
                <a:latin typeface="Calibri" panose="020F0502020204030204" pitchFamily="34" charset="0"/>
                <a:ea typeface="Calibri" panose="020F0502020204030204" pitchFamily="34" charset="0"/>
                <a:cs typeface="Calibri" panose="020F0502020204030204" pitchFamily="34" charset="0"/>
              </a:rPr>
              <a:t>JOB AID FOR</a:t>
            </a:r>
            <a:endParaRPr lang="en-TH" sz="2400" b="1">
              <a:solidFill>
                <a:srgbClr val="FFFFFF"/>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2947817-EC3F-E64E-B6F3-5B25440A583B}"/>
              </a:ext>
            </a:extLst>
          </p:cNvPr>
          <p:cNvSpPr/>
          <p:nvPr/>
        </p:nvSpPr>
        <p:spPr>
          <a:xfrm>
            <a:off x="1123303" y="1461541"/>
            <a:ext cx="7759440" cy="2862322"/>
          </a:xfrm>
          <a:prstGeom prst="rect">
            <a:avLst/>
          </a:prstGeom>
        </p:spPr>
        <p:txBody>
          <a:bodyPr wrap="square">
            <a:spAutoFit/>
          </a:bodyPr>
          <a:lstStyle/>
          <a:p>
            <a:r>
              <a:rPr lang="en-US" sz="3600" b="1" dirty="0">
                <a:solidFill>
                  <a:srgbClr val="FFFFFF"/>
                </a:solidFill>
              </a:rPr>
              <a:t>Providers, case workers, and other counselors to discuss ARV multi month dispensing (MMD) with caregivers of children and</a:t>
            </a:r>
            <a:r>
              <a:rPr lang="th-TH" sz="3600" b="1" dirty="0">
                <a:solidFill>
                  <a:srgbClr val="FFFFFF"/>
                </a:solidFill>
              </a:rPr>
              <a:t> </a:t>
            </a:r>
            <a:r>
              <a:rPr lang="en-US" sz="3600" b="1" dirty="0">
                <a:solidFill>
                  <a:srgbClr val="FFFFFF"/>
                </a:solidFill>
              </a:rPr>
              <a:t>adolescents living with HIV (CALHIV)</a:t>
            </a:r>
            <a:endParaRPr lang="en-TH" sz="6600" b="1" dirty="0">
              <a:solidFill>
                <a:srgbClr val="FFFFFF"/>
              </a:solidFill>
              <a:latin typeface="+mj-lt"/>
            </a:endParaRPr>
          </a:p>
        </p:txBody>
      </p:sp>
      <p:pic>
        <p:nvPicPr>
          <p:cNvPr id="7" name="Picture 6" descr="Background pattern&#10;&#10;Description automatically generated">
            <a:extLst>
              <a:ext uri="{FF2B5EF4-FFF2-40B4-BE49-F238E27FC236}">
                <a16:creationId xmlns:a16="http://schemas.microsoft.com/office/drawing/2014/main" id="{CE9364DD-F220-A54F-957E-147E73239370}"/>
              </a:ext>
            </a:extLst>
          </p:cNvPr>
          <p:cNvPicPr>
            <a:picLocks noChangeAspect="1"/>
          </p:cNvPicPr>
          <p:nvPr/>
        </p:nvPicPr>
        <p:blipFill>
          <a:blip r:embed="rId2"/>
          <a:stretch>
            <a:fillRect/>
          </a:stretch>
        </p:blipFill>
        <p:spPr>
          <a:xfrm>
            <a:off x="9600516" y="678097"/>
            <a:ext cx="3714787" cy="3714787"/>
          </a:xfrm>
          <a:prstGeom prst="rect">
            <a:avLst/>
          </a:prstGeom>
        </p:spPr>
      </p:pic>
      <p:pic>
        <p:nvPicPr>
          <p:cNvPr id="6" name="Picture 5" descr="A close up of a sign&#10;&#10;Description automatically generated">
            <a:extLst>
              <a:ext uri="{FF2B5EF4-FFF2-40B4-BE49-F238E27FC236}">
                <a16:creationId xmlns:a16="http://schemas.microsoft.com/office/drawing/2014/main" id="{68CD986D-5969-1946-910D-ECA20628EF1D}"/>
              </a:ext>
            </a:extLst>
          </p:cNvPr>
          <p:cNvPicPr>
            <a:picLocks noChangeAspect="1"/>
          </p:cNvPicPr>
          <p:nvPr/>
        </p:nvPicPr>
        <p:blipFill>
          <a:blip r:embed="rId3"/>
          <a:stretch>
            <a:fillRect/>
          </a:stretch>
        </p:blipFill>
        <p:spPr>
          <a:xfrm>
            <a:off x="2838333" y="5858449"/>
            <a:ext cx="2096131" cy="627251"/>
          </a:xfrm>
          <a:prstGeom prst="rect">
            <a:avLst/>
          </a:prstGeom>
        </p:spPr>
      </p:pic>
      <p:pic>
        <p:nvPicPr>
          <p:cNvPr id="8" name="Picture 7" descr="Logo&#10;&#10;Description automatically generated">
            <a:extLst>
              <a:ext uri="{FF2B5EF4-FFF2-40B4-BE49-F238E27FC236}">
                <a16:creationId xmlns:a16="http://schemas.microsoft.com/office/drawing/2014/main" id="{B7F0C168-B008-E04A-BFA5-2619080B69F2}"/>
              </a:ext>
            </a:extLst>
          </p:cNvPr>
          <p:cNvPicPr>
            <a:picLocks noChangeAspect="1"/>
          </p:cNvPicPr>
          <p:nvPr/>
        </p:nvPicPr>
        <p:blipFill>
          <a:blip r:embed="rId4"/>
          <a:stretch>
            <a:fillRect/>
          </a:stretch>
        </p:blipFill>
        <p:spPr>
          <a:xfrm>
            <a:off x="5985975" y="5885882"/>
            <a:ext cx="970506" cy="638966"/>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BDB081AB-45B9-8E41-A1D3-45BE412A08B0}"/>
              </a:ext>
            </a:extLst>
          </p:cNvPr>
          <p:cNvPicPr>
            <a:picLocks noChangeAspect="1"/>
          </p:cNvPicPr>
          <p:nvPr/>
        </p:nvPicPr>
        <p:blipFill>
          <a:blip r:embed="rId5"/>
          <a:stretch>
            <a:fillRect/>
          </a:stretch>
        </p:blipFill>
        <p:spPr>
          <a:xfrm>
            <a:off x="735911" y="5777213"/>
            <a:ext cx="1177061" cy="73566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E27F7E2-74A3-BE48-A319-DE22F1DC3EDC}"/>
              </a:ext>
            </a:extLst>
          </p:cNvPr>
          <p:cNvPicPr>
            <a:picLocks noChangeAspect="1"/>
          </p:cNvPicPr>
          <p:nvPr/>
        </p:nvPicPr>
        <p:blipFill>
          <a:blip r:embed="rId6"/>
          <a:stretch>
            <a:fillRect/>
          </a:stretch>
        </p:blipFill>
        <p:spPr>
          <a:xfrm>
            <a:off x="7922518" y="5899022"/>
            <a:ext cx="1084949" cy="613853"/>
          </a:xfrm>
          <a:prstGeom prst="rect">
            <a:avLst/>
          </a:prstGeom>
        </p:spPr>
      </p:pic>
      <p:pic>
        <p:nvPicPr>
          <p:cNvPr id="9" name="Picture 8" descr="A close up of a sign&#10;&#10;Description automatically generated">
            <a:extLst>
              <a:ext uri="{FF2B5EF4-FFF2-40B4-BE49-F238E27FC236}">
                <a16:creationId xmlns:a16="http://schemas.microsoft.com/office/drawing/2014/main" id="{9C5AF083-BAEC-AF43-9B19-6BCA6921E3D9}"/>
              </a:ext>
            </a:extLst>
          </p:cNvPr>
          <p:cNvPicPr>
            <a:picLocks noChangeAspect="1"/>
          </p:cNvPicPr>
          <p:nvPr/>
        </p:nvPicPr>
        <p:blipFill>
          <a:blip r:embed="rId7"/>
          <a:stretch>
            <a:fillRect/>
          </a:stretch>
        </p:blipFill>
        <p:spPr>
          <a:xfrm>
            <a:off x="9997446" y="5898684"/>
            <a:ext cx="1458643" cy="587015"/>
          </a:xfrm>
          <a:prstGeom prst="rect">
            <a:avLst/>
          </a:prstGeom>
        </p:spPr>
      </p:pic>
    </p:spTree>
    <p:extLst>
      <p:ext uri="{BB962C8B-B14F-4D97-AF65-F5344CB8AC3E}">
        <p14:creationId xmlns:p14="http://schemas.microsoft.com/office/powerpoint/2010/main" val="332277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3</a:t>
            </a:r>
          </a:p>
        </p:txBody>
      </p:sp>
      <p:pic>
        <p:nvPicPr>
          <p:cNvPr id="3" name="Picture 2" descr="A group of people in a dark room&#10;&#10;Description automatically generated with medium confidence">
            <a:extLst>
              <a:ext uri="{FF2B5EF4-FFF2-40B4-BE49-F238E27FC236}">
                <a16:creationId xmlns:a16="http://schemas.microsoft.com/office/drawing/2014/main" id="{1DA4E627-D786-A143-9359-BCC0439863B0}"/>
              </a:ext>
            </a:extLst>
          </p:cNvPr>
          <p:cNvPicPr>
            <a:picLocks noChangeAspect="1"/>
          </p:cNvPicPr>
          <p:nvPr/>
        </p:nvPicPr>
        <p:blipFill rotWithShape="1">
          <a:blip r:embed="rId3"/>
          <a:srcRect t="1643"/>
          <a:stretch/>
        </p:blipFill>
        <p:spPr>
          <a:xfrm>
            <a:off x="50800" y="844564"/>
            <a:ext cx="12141200" cy="5683612"/>
          </a:xfrm>
          <a:prstGeom prst="rect">
            <a:avLst/>
          </a:prstGeom>
        </p:spPr>
      </p:pic>
    </p:spTree>
    <p:extLst>
      <p:ext uri="{BB962C8B-B14F-4D97-AF65-F5344CB8AC3E}">
        <p14:creationId xmlns:p14="http://schemas.microsoft.com/office/powerpoint/2010/main" val="55798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3</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1CFBACDD-A3D3-CA42-B311-8122282145AD}"/>
              </a:ext>
            </a:extLst>
          </p:cNvPr>
          <p:cNvGrpSpPr/>
          <p:nvPr/>
        </p:nvGrpSpPr>
        <p:grpSpPr>
          <a:xfrm>
            <a:off x="626912" y="2509490"/>
            <a:ext cx="504318" cy="422344"/>
            <a:chOff x="9442772" y="844564"/>
            <a:chExt cx="1091878" cy="914400"/>
          </a:xfrm>
        </p:grpSpPr>
        <p:pic>
          <p:nvPicPr>
            <p:cNvPr id="11" name="Graphic 10" descr="Chat bubble">
              <a:extLst>
                <a:ext uri="{FF2B5EF4-FFF2-40B4-BE49-F238E27FC236}">
                  <a16:creationId xmlns:a16="http://schemas.microsoft.com/office/drawing/2014/main" id="{54E99B29-D5D8-1749-9125-B5D414417D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FB598ABC-7680-0444-82BB-6892FBA28F25}"/>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5D077DDF-9E5E-9648-9DBD-364E73C4D04E}"/>
              </a:ext>
            </a:extLst>
          </p:cNvPr>
          <p:cNvGrpSpPr/>
          <p:nvPr/>
        </p:nvGrpSpPr>
        <p:grpSpPr>
          <a:xfrm>
            <a:off x="565406" y="1497030"/>
            <a:ext cx="549986" cy="528853"/>
            <a:chOff x="4650982" y="1388979"/>
            <a:chExt cx="549986" cy="528853"/>
          </a:xfrm>
        </p:grpSpPr>
        <p:pic>
          <p:nvPicPr>
            <p:cNvPr id="14" name="Graphic 13" descr="Speech">
              <a:extLst>
                <a:ext uri="{FF2B5EF4-FFF2-40B4-BE49-F238E27FC236}">
                  <a16:creationId xmlns:a16="http://schemas.microsoft.com/office/drawing/2014/main" id="{4C9EB286-C9AC-9D45-9160-8FA864B4F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D82934DB-DEDE-234B-AABF-2819B305BEF6}"/>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855A1E15-B41D-6845-A3F7-F9032F48A7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1D5EA649-C68E-9D42-BA41-6FDD94FC9D7B}"/>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grpSp>
        <p:nvGrpSpPr>
          <p:cNvPr id="18" name="Group 17">
            <a:extLst>
              <a:ext uri="{FF2B5EF4-FFF2-40B4-BE49-F238E27FC236}">
                <a16:creationId xmlns:a16="http://schemas.microsoft.com/office/drawing/2014/main" id="{58EC0644-A651-9247-9147-BB6DE52615EE}"/>
              </a:ext>
            </a:extLst>
          </p:cNvPr>
          <p:cNvGrpSpPr/>
          <p:nvPr/>
        </p:nvGrpSpPr>
        <p:grpSpPr>
          <a:xfrm>
            <a:off x="595370" y="5186940"/>
            <a:ext cx="549986" cy="528853"/>
            <a:chOff x="4650982" y="1388979"/>
            <a:chExt cx="549986" cy="528853"/>
          </a:xfrm>
        </p:grpSpPr>
        <p:pic>
          <p:nvPicPr>
            <p:cNvPr id="19" name="Graphic 18" descr="Speech">
              <a:extLst>
                <a:ext uri="{FF2B5EF4-FFF2-40B4-BE49-F238E27FC236}">
                  <a16:creationId xmlns:a16="http://schemas.microsoft.com/office/drawing/2014/main" id="{1248DDD0-79C1-FA49-A114-1D77FB3D9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0" name="Oval 19">
              <a:extLst>
                <a:ext uri="{FF2B5EF4-FFF2-40B4-BE49-F238E27FC236}">
                  <a16:creationId xmlns:a16="http://schemas.microsoft.com/office/drawing/2014/main" id="{D7795284-C40D-1849-9298-D85C284B991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1" name="Graphic 20" descr="Badge Question Mark">
              <a:extLst>
                <a:ext uri="{FF2B5EF4-FFF2-40B4-BE49-F238E27FC236}">
                  <a16:creationId xmlns:a16="http://schemas.microsoft.com/office/drawing/2014/main" id="{42C839D1-2371-FC4E-AE15-175FABC26B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2" name="TextBox 21">
              <a:extLst>
                <a:ext uri="{FF2B5EF4-FFF2-40B4-BE49-F238E27FC236}">
                  <a16:creationId xmlns:a16="http://schemas.microsoft.com/office/drawing/2014/main" id="{9CB665F2-7C9B-BD4D-ADE1-1D2197789AB4}"/>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9" name="Rectangle 28">
            <a:extLst>
              <a:ext uri="{FF2B5EF4-FFF2-40B4-BE49-F238E27FC236}">
                <a16:creationId xmlns:a16="http://schemas.microsoft.com/office/drawing/2014/main" id="{F7F6ABBC-9FB8-5E4E-8D1E-764564605962}"/>
              </a:ext>
            </a:extLst>
          </p:cNvPr>
          <p:cNvSpPr/>
          <p:nvPr/>
        </p:nvSpPr>
        <p:spPr>
          <a:xfrm>
            <a:off x="504712"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cxnSp>
        <p:nvCxnSpPr>
          <p:cNvPr id="30" name="Straight Connector 29">
            <a:extLst>
              <a:ext uri="{FF2B5EF4-FFF2-40B4-BE49-F238E27FC236}">
                <a16:creationId xmlns:a16="http://schemas.microsoft.com/office/drawing/2014/main" id="{92B5586C-8901-BB4F-82AF-4BA87BAE5D3E}"/>
              </a:ext>
            </a:extLst>
          </p:cNvPr>
          <p:cNvCxnSpPr>
            <a:cxnSpLocks/>
          </p:cNvCxnSpPr>
          <p:nvPr/>
        </p:nvCxnSpPr>
        <p:spPr>
          <a:xfrm>
            <a:off x="720149" y="2286514"/>
            <a:ext cx="1073313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CF1D843-6EA5-B247-BCD6-ABA56CCFA45F}"/>
              </a:ext>
            </a:extLst>
          </p:cNvPr>
          <p:cNvSpPr/>
          <p:nvPr/>
        </p:nvSpPr>
        <p:spPr>
          <a:xfrm>
            <a:off x="685813" y="1492333"/>
            <a:ext cx="10633496" cy="4955203"/>
          </a:xfrm>
          <a:prstGeom prst="rect">
            <a:avLst/>
          </a:prstGeom>
        </p:spPr>
        <p:txBody>
          <a:bodyPr wrap="square">
            <a:spAutoFit/>
          </a:bodyPr>
          <a:lstStyle/>
          <a:p>
            <a:pPr marL="496888" indent="0">
              <a:spcBef>
                <a:spcPts val="600"/>
              </a:spcBef>
              <a:buNone/>
            </a:pPr>
            <a:r>
              <a:rPr lang="en-US" sz="2000" b="1" dirty="0"/>
              <a:t>Ask:</a:t>
            </a:r>
            <a:endParaRPr lang="en-TH" sz="2000" dirty="0"/>
          </a:p>
          <a:p>
            <a:pPr marL="711200" indent="-228600">
              <a:buFont typeface="Arial" panose="020B0604020202020204" pitchFamily="34" charset="0"/>
              <a:buChar char="•"/>
            </a:pPr>
            <a:r>
              <a:rPr lang="en-US" dirty="0"/>
              <a:t>What do you think are some of the benefits of MMD?</a:t>
            </a:r>
            <a:endParaRPr lang="en-TH" dirty="0"/>
          </a:p>
          <a:p>
            <a:pPr marL="482600"/>
            <a:r>
              <a:rPr lang="en-US" sz="2000" dirty="0"/>
              <a:t> 		</a:t>
            </a:r>
            <a:endParaRPr lang="en-TH" sz="2000" dirty="0"/>
          </a:p>
          <a:p>
            <a:pPr marL="496888" indent="0">
              <a:spcBef>
                <a:spcPts val="0"/>
              </a:spcBef>
              <a:buNone/>
            </a:pPr>
            <a:r>
              <a:rPr lang="en-US" sz="2000" b="1" dirty="0"/>
              <a:t>Say:</a:t>
            </a:r>
            <a:endParaRPr lang="en-TH" sz="2000" dirty="0"/>
          </a:p>
          <a:p>
            <a:pPr marL="711200" lvl="0" indent="-228600">
              <a:buFont typeface="Arial" panose="020B0604020202020204" pitchFamily="34" charset="0"/>
              <a:buChar char="•"/>
            </a:pPr>
            <a:r>
              <a:rPr lang="en-US" dirty="0"/>
              <a:t>You don’t need to come to the clinic as often, saving you time and money each month.</a:t>
            </a:r>
            <a:endParaRPr lang="en-TH" dirty="0"/>
          </a:p>
          <a:p>
            <a:pPr marL="711200" lvl="0" indent="-228600">
              <a:buFont typeface="Arial" panose="020B0604020202020204" pitchFamily="34" charset="0"/>
              <a:buChar char="•"/>
            </a:pPr>
            <a:r>
              <a:rPr lang="en-US" dirty="0"/>
              <a:t>You can use the money you saved for other important needs like food, clothes for family, or savings.</a:t>
            </a:r>
            <a:endParaRPr lang="en-TH" dirty="0"/>
          </a:p>
          <a:p>
            <a:pPr marL="711200" lvl="0" indent="-228600">
              <a:buFont typeface="Arial" panose="020B0604020202020204" pitchFamily="34" charset="0"/>
              <a:buChar char="•"/>
            </a:pPr>
            <a:r>
              <a:rPr lang="en-US" dirty="0"/>
              <a:t>You can use the time you save for other activities, like spending more time with your family, socializing with friends, doing your schoolwork, or additional work, if needed. </a:t>
            </a:r>
            <a:endParaRPr lang="en-TH" dirty="0"/>
          </a:p>
          <a:p>
            <a:pPr marL="711200" lvl="0" indent="-228600">
              <a:buFont typeface="Arial" panose="020B0604020202020204" pitchFamily="34" charset="0"/>
              <a:buChar char="•"/>
            </a:pPr>
            <a:r>
              <a:rPr lang="en-US" dirty="0"/>
              <a:t>You may also find that more free time improves your mental and physical health; allowing you to take better care of yourself and your family.</a:t>
            </a:r>
            <a:endParaRPr lang="en-TH" dirty="0"/>
          </a:p>
          <a:p>
            <a:pPr marL="711200" lvl="0" indent="-228600">
              <a:buFont typeface="Arial" panose="020B0604020202020204" pitchFamily="34" charset="0"/>
              <a:buChar char="•"/>
            </a:pPr>
            <a:r>
              <a:rPr lang="en-US" dirty="0"/>
              <a:t>You also have less chance of missing an appointment, shorter wait times, (potentially) more time to spend with your health care provider, and reduced chance of exposure to illnesses, like coronavirus. </a:t>
            </a:r>
            <a:endParaRPr lang="en-TH" dirty="0"/>
          </a:p>
          <a:p>
            <a:pPr marL="496888"/>
            <a:endParaRPr lang="en-US" sz="2000" b="1" dirty="0"/>
          </a:p>
          <a:p>
            <a:pPr marL="496888"/>
            <a:r>
              <a:rPr lang="en-US" sz="2000" b="1" dirty="0"/>
              <a:t>Ask:</a:t>
            </a:r>
            <a:endParaRPr lang="en-TH" sz="2000" b="1" dirty="0"/>
          </a:p>
          <a:p>
            <a:pPr marL="711200" indent="-228600">
              <a:buFont typeface="Arial" panose="020B0604020202020204" pitchFamily="34" charset="0"/>
              <a:buChar char="•"/>
            </a:pPr>
            <a:r>
              <a:rPr lang="en-US" dirty="0"/>
              <a:t>Which of these benefits interest you the most?</a:t>
            </a:r>
            <a:endParaRPr lang="en-TH" dirty="0"/>
          </a:p>
          <a:p>
            <a:pPr marL="742950" lvl="1" indent="-285750">
              <a:buFont typeface="Arial" panose="020B0604020202020204" pitchFamily="34" charset="0"/>
              <a:buChar char="•"/>
            </a:pPr>
            <a:r>
              <a:rPr lang="en-US" dirty="0"/>
              <a:t>If you didn’t need to collect your ARV medications every month, what would you do with that time and money instead? </a:t>
            </a:r>
            <a:endParaRPr lang="en-TH" dirty="0"/>
          </a:p>
        </p:txBody>
      </p:sp>
      <p:cxnSp>
        <p:nvCxnSpPr>
          <p:cNvPr id="32" name="Straight Connector 31">
            <a:extLst>
              <a:ext uri="{FF2B5EF4-FFF2-40B4-BE49-F238E27FC236}">
                <a16:creationId xmlns:a16="http://schemas.microsoft.com/office/drawing/2014/main" id="{052537C2-4F60-8A40-9433-FD1AB67DDE1F}"/>
              </a:ext>
            </a:extLst>
          </p:cNvPr>
          <p:cNvCxnSpPr>
            <a:cxnSpLocks/>
          </p:cNvCxnSpPr>
          <p:nvPr/>
        </p:nvCxnSpPr>
        <p:spPr>
          <a:xfrm>
            <a:off x="676922" y="5080511"/>
            <a:ext cx="1085826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24" name="Picture 23" descr="A group of people in a dark room&#10;&#10;Description automatically generated with medium confidence">
            <a:extLst>
              <a:ext uri="{FF2B5EF4-FFF2-40B4-BE49-F238E27FC236}">
                <a16:creationId xmlns:a16="http://schemas.microsoft.com/office/drawing/2014/main" id="{90508137-C925-B14B-8790-CD99C1CBB3DB}"/>
              </a:ext>
            </a:extLst>
          </p:cNvPr>
          <p:cNvPicPr>
            <a:picLocks noChangeAspect="1"/>
          </p:cNvPicPr>
          <p:nvPr/>
        </p:nvPicPr>
        <p:blipFill rotWithShape="1">
          <a:blip r:embed="rId8"/>
          <a:srcRect l="5688" t="15564" r="9010"/>
          <a:stretch/>
        </p:blipFill>
        <p:spPr>
          <a:xfrm>
            <a:off x="8730641" y="0"/>
            <a:ext cx="3461359" cy="1630652"/>
          </a:xfrm>
          <a:prstGeom prst="rect">
            <a:avLst/>
          </a:prstGeom>
        </p:spPr>
      </p:pic>
    </p:spTree>
    <p:extLst>
      <p:ext uri="{BB962C8B-B14F-4D97-AF65-F5344CB8AC3E}">
        <p14:creationId xmlns:p14="http://schemas.microsoft.com/office/powerpoint/2010/main" val="324286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4</a:t>
            </a:r>
          </a:p>
        </p:txBody>
      </p:sp>
      <p:pic>
        <p:nvPicPr>
          <p:cNvPr id="7" name="Picture 6" descr="A close up of a logo&#10;&#10;Description automatically generated">
            <a:extLst>
              <a:ext uri="{FF2B5EF4-FFF2-40B4-BE49-F238E27FC236}">
                <a16:creationId xmlns:a16="http://schemas.microsoft.com/office/drawing/2014/main" id="{E5EC6C3F-419E-DE4C-A6D2-1ED1D245222D}"/>
              </a:ext>
            </a:extLst>
          </p:cNvPr>
          <p:cNvPicPr>
            <a:picLocks noChangeAspect="1"/>
          </p:cNvPicPr>
          <p:nvPr/>
        </p:nvPicPr>
        <p:blipFill>
          <a:blip r:embed="rId3"/>
          <a:stretch>
            <a:fillRect/>
          </a:stretch>
        </p:blipFill>
        <p:spPr>
          <a:xfrm>
            <a:off x="6816503" y="1853905"/>
            <a:ext cx="4025900" cy="381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2C3D771-781C-B14B-ABFA-60171820C270}"/>
              </a:ext>
            </a:extLst>
          </p:cNvPr>
          <p:cNvPicPr>
            <a:picLocks noChangeAspect="1"/>
          </p:cNvPicPr>
          <p:nvPr/>
        </p:nvPicPr>
        <p:blipFill>
          <a:blip r:embed="rId4"/>
          <a:stretch>
            <a:fillRect/>
          </a:stretch>
        </p:blipFill>
        <p:spPr>
          <a:xfrm>
            <a:off x="1638300" y="1777705"/>
            <a:ext cx="4457700" cy="3886200"/>
          </a:xfrm>
          <a:prstGeom prst="rect">
            <a:avLst/>
          </a:prstGeom>
        </p:spPr>
      </p:pic>
    </p:spTree>
    <p:extLst>
      <p:ext uri="{BB962C8B-B14F-4D97-AF65-F5344CB8AC3E}">
        <p14:creationId xmlns:p14="http://schemas.microsoft.com/office/powerpoint/2010/main" val="73398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4</a:t>
            </a:r>
          </a:p>
        </p:txBody>
      </p:sp>
      <p:sp>
        <p:nvSpPr>
          <p:cNvPr id="8" name="Parallelogram 7">
            <a:extLst>
              <a:ext uri="{FF2B5EF4-FFF2-40B4-BE49-F238E27FC236}">
                <a16:creationId xmlns:a16="http://schemas.microsoft.com/office/drawing/2014/main" id="{5837F5AB-0C97-1F4B-8F69-47C23EAD43EE}"/>
              </a:ext>
            </a:extLst>
          </p:cNvPr>
          <p:cNvSpPr/>
          <p:nvPr/>
        </p:nvSpPr>
        <p:spPr>
          <a:xfrm>
            <a:off x="8551092"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C848F520-884B-4648-B81E-6B8663EFDAE1}"/>
              </a:ext>
            </a:extLst>
          </p:cNvPr>
          <p:cNvGrpSpPr/>
          <p:nvPr/>
        </p:nvGrpSpPr>
        <p:grpSpPr>
          <a:xfrm>
            <a:off x="683320" y="3182240"/>
            <a:ext cx="504318" cy="422344"/>
            <a:chOff x="9442772" y="844564"/>
            <a:chExt cx="1091878" cy="914400"/>
          </a:xfrm>
        </p:grpSpPr>
        <p:pic>
          <p:nvPicPr>
            <p:cNvPr id="11" name="Graphic 10" descr="Chat bubble">
              <a:extLst>
                <a:ext uri="{FF2B5EF4-FFF2-40B4-BE49-F238E27FC236}">
                  <a16:creationId xmlns:a16="http://schemas.microsoft.com/office/drawing/2014/main" id="{992E857B-F18A-C549-B411-3DC319752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ECB81774-52F8-934A-B672-8976C22CA52D}"/>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0D292109-B1EB-F74F-B29F-FC4B3124CF87}"/>
              </a:ext>
            </a:extLst>
          </p:cNvPr>
          <p:cNvGrpSpPr/>
          <p:nvPr/>
        </p:nvGrpSpPr>
        <p:grpSpPr>
          <a:xfrm>
            <a:off x="653778" y="1576747"/>
            <a:ext cx="549986" cy="528853"/>
            <a:chOff x="4650982" y="1388979"/>
            <a:chExt cx="549986" cy="528853"/>
          </a:xfrm>
        </p:grpSpPr>
        <p:pic>
          <p:nvPicPr>
            <p:cNvPr id="14" name="Graphic 13" descr="Speech">
              <a:extLst>
                <a:ext uri="{FF2B5EF4-FFF2-40B4-BE49-F238E27FC236}">
                  <a16:creationId xmlns:a16="http://schemas.microsoft.com/office/drawing/2014/main" id="{E06D529F-3E29-3E47-A1AE-37CEFF0A4C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75F08FB4-3F1F-C942-B833-2974198906C7}"/>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DBC5DD71-92DD-274C-99F5-D27B5DF336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C9C7E888-C0FA-1047-BF3B-01313358E813}"/>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4" name="Rectangle 23">
            <a:extLst>
              <a:ext uri="{FF2B5EF4-FFF2-40B4-BE49-F238E27FC236}">
                <a16:creationId xmlns:a16="http://schemas.microsoft.com/office/drawing/2014/main" id="{872415C8-9247-B74B-A063-FAF66D3F8211}"/>
              </a:ext>
            </a:extLst>
          </p:cNvPr>
          <p:cNvSpPr/>
          <p:nvPr/>
        </p:nvSpPr>
        <p:spPr>
          <a:xfrm>
            <a:off x="550253"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sp>
        <p:nvSpPr>
          <p:cNvPr id="3" name="Rectangle 2">
            <a:extLst>
              <a:ext uri="{FF2B5EF4-FFF2-40B4-BE49-F238E27FC236}">
                <a16:creationId xmlns:a16="http://schemas.microsoft.com/office/drawing/2014/main" id="{A094CC79-D72D-B643-B3FE-219C20DF335D}"/>
              </a:ext>
            </a:extLst>
          </p:cNvPr>
          <p:cNvSpPr/>
          <p:nvPr/>
        </p:nvSpPr>
        <p:spPr>
          <a:xfrm>
            <a:off x="708718" y="1542923"/>
            <a:ext cx="10717987" cy="5078313"/>
          </a:xfrm>
          <a:prstGeom prst="rect">
            <a:avLst/>
          </a:prstGeom>
        </p:spPr>
        <p:txBody>
          <a:bodyPr wrap="square">
            <a:spAutoFit/>
          </a:bodyPr>
          <a:lstStyle/>
          <a:p>
            <a:pPr marL="846138" indent="-336550">
              <a:lnSpc>
                <a:spcPct val="120000"/>
              </a:lnSpc>
              <a:spcBef>
                <a:spcPts val="1200"/>
              </a:spcBef>
              <a:buNone/>
            </a:pPr>
            <a:r>
              <a:rPr lang="en-US" sz="2000" b="1" dirty="0"/>
              <a:t>Ask:</a:t>
            </a:r>
            <a:endParaRPr lang="en-TH" sz="2000" dirty="0"/>
          </a:p>
          <a:p>
            <a:pPr marL="801688" lvl="0" indent="-280988">
              <a:buFont typeface="Arial" panose="020B0604020202020204" pitchFamily="34" charset="0"/>
              <a:buChar char="•"/>
            </a:pPr>
            <a:r>
              <a:rPr lang="en-US" sz="2000" dirty="0"/>
              <a:t>What concerns do you have about MMD?</a:t>
            </a:r>
            <a:endParaRPr lang="en-TH" sz="2000" dirty="0"/>
          </a:p>
          <a:p>
            <a:pPr marL="801688" lvl="0" indent="-280988">
              <a:buFont typeface="Arial" panose="020B0604020202020204" pitchFamily="34" charset="0"/>
              <a:buChar char="•"/>
            </a:pPr>
            <a:r>
              <a:rPr lang="en-US" sz="2000" dirty="0"/>
              <a:t>How do you think you could overcome these concerns?</a:t>
            </a:r>
            <a:endParaRPr lang="en-TH" sz="2000" dirty="0"/>
          </a:p>
          <a:p>
            <a:pPr marL="509588" indent="0">
              <a:buNone/>
            </a:pPr>
            <a:r>
              <a:rPr lang="en-US" sz="2000" b="1" dirty="0"/>
              <a:t> </a:t>
            </a:r>
          </a:p>
          <a:p>
            <a:pPr marL="509588" indent="0">
              <a:buNone/>
            </a:pPr>
            <a:endParaRPr lang="en-TH" sz="2000" dirty="0"/>
          </a:p>
          <a:p>
            <a:pPr marL="846138" indent="-336550">
              <a:buNone/>
            </a:pPr>
            <a:r>
              <a:rPr lang="en-US" sz="2000" b="1" dirty="0"/>
              <a:t>Say:</a:t>
            </a:r>
            <a:endParaRPr lang="en-TH" sz="2000" dirty="0"/>
          </a:p>
          <a:p>
            <a:pPr marL="801688" lvl="0" indent="-280988">
              <a:buFont typeface="Arial" panose="020B0604020202020204" pitchFamily="34" charset="0"/>
              <a:buChar char="•"/>
            </a:pPr>
            <a:r>
              <a:rPr lang="en-US" sz="2000" dirty="0"/>
              <a:t>To guard their privacy, some clients use a discreet bag to collect and transport their child’s ARV medications.</a:t>
            </a:r>
            <a:endParaRPr lang="en-TH" sz="2000" dirty="0"/>
          </a:p>
          <a:p>
            <a:pPr marL="801688" lvl="0" indent="-280988">
              <a:buFont typeface="Arial" panose="020B0604020202020204" pitchFamily="34" charset="0"/>
              <a:buChar char="•"/>
            </a:pPr>
            <a:r>
              <a:rPr lang="en-US" sz="2000" dirty="0"/>
              <a:t>Some clients will also “double bag” their child’s ARV medications for added privacy.</a:t>
            </a:r>
            <a:endParaRPr lang="en-TH" sz="2000" dirty="0"/>
          </a:p>
          <a:p>
            <a:pPr marL="801688" lvl="0" indent="-280988">
              <a:buFont typeface="Arial" panose="020B0604020202020204" pitchFamily="34" charset="0"/>
              <a:buChar char="•"/>
            </a:pPr>
            <a:r>
              <a:rPr lang="en-US" sz="2000" dirty="0"/>
              <a:t>At home, you can store their child’s ARV medications in a private, cool and secure place.</a:t>
            </a:r>
            <a:endParaRPr lang="en-TH" sz="2000" dirty="0"/>
          </a:p>
          <a:p>
            <a:pPr marL="801688" lvl="0" indent="-280988">
              <a:buFont typeface="Arial" panose="020B0604020202020204" pitchFamily="34" charset="0"/>
              <a:buChar char="•"/>
            </a:pPr>
            <a:r>
              <a:rPr lang="en-US" sz="2000" dirty="0"/>
              <a:t>Some clients say they divide their child’s ARV medications across different locations in the house to spread the bulk.</a:t>
            </a:r>
            <a:endParaRPr lang="en-TH" sz="2000" dirty="0"/>
          </a:p>
          <a:p>
            <a:pPr marL="801688" lvl="0" indent="-280988">
              <a:buFont typeface="Arial" panose="020B0604020202020204" pitchFamily="34" charset="0"/>
              <a:buChar char="•"/>
            </a:pPr>
            <a:r>
              <a:rPr lang="en-US" sz="2000" dirty="0"/>
              <a:t>Some other clients will put their child’s ARV medications in an unmarked box or cosmetic or make-up box to guard their privacy.</a:t>
            </a:r>
            <a:endParaRPr lang="en-TH" sz="2000" dirty="0"/>
          </a:p>
          <a:p>
            <a:pPr marL="801688" indent="-280988">
              <a:buFont typeface="Arial" panose="020B0604020202020204" pitchFamily="34" charset="0"/>
              <a:buChar char="•"/>
            </a:pPr>
            <a:r>
              <a:rPr lang="en-US" sz="2000" dirty="0"/>
              <a:t>Don’t worry, if you need to, you can always come back to see your health care provider between appointments.</a:t>
            </a:r>
            <a:endParaRPr lang="en-TH" sz="2000" dirty="0"/>
          </a:p>
        </p:txBody>
      </p:sp>
      <p:cxnSp>
        <p:nvCxnSpPr>
          <p:cNvPr id="25" name="Straight Connector 24">
            <a:extLst>
              <a:ext uri="{FF2B5EF4-FFF2-40B4-BE49-F238E27FC236}">
                <a16:creationId xmlns:a16="http://schemas.microsoft.com/office/drawing/2014/main" id="{FA39BD41-EF90-F94D-A22F-E2C758708AD7}"/>
              </a:ext>
            </a:extLst>
          </p:cNvPr>
          <p:cNvCxnSpPr>
            <a:cxnSpLocks/>
          </p:cNvCxnSpPr>
          <p:nvPr/>
        </p:nvCxnSpPr>
        <p:spPr>
          <a:xfrm>
            <a:off x="708719" y="2827931"/>
            <a:ext cx="10629841"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E34E7CA-8649-A243-8FD7-3CC1975D84C6}"/>
              </a:ext>
            </a:extLst>
          </p:cNvPr>
          <p:cNvGrpSpPr/>
          <p:nvPr/>
        </p:nvGrpSpPr>
        <p:grpSpPr>
          <a:xfrm>
            <a:off x="8872225" y="0"/>
            <a:ext cx="3194504" cy="1329158"/>
            <a:chOff x="2494126" y="2190383"/>
            <a:chExt cx="8348277" cy="3473522"/>
          </a:xfrm>
        </p:grpSpPr>
        <p:pic>
          <p:nvPicPr>
            <p:cNvPr id="18" name="Picture 17" descr="A close up of a logo&#10;&#10;Description automatically generated">
              <a:extLst>
                <a:ext uri="{FF2B5EF4-FFF2-40B4-BE49-F238E27FC236}">
                  <a16:creationId xmlns:a16="http://schemas.microsoft.com/office/drawing/2014/main" id="{0450D34A-E683-9448-BDFD-D2A3C62FEE02}"/>
                </a:ext>
              </a:extLst>
            </p:cNvPr>
            <p:cNvPicPr>
              <a:picLocks noChangeAspect="1"/>
            </p:cNvPicPr>
            <p:nvPr/>
          </p:nvPicPr>
          <p:blipFill rotWithShape="1">
            <a:blip r:embed="rId9"/>
            <a:srcRect t="8832"/>
            <a:stretch/>
          </p:blipFill>
          <p:spPr>
            <a:xfrm>
              <a:off x="6816503" y="2190384"/>
              <a:ext cx="4025900" cy="347352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15C1FB56-6065-DF48-96BA-73A866F1C192}"/>
                </a:ext>
              </a:extLst>
            </p:cNvPr>
            <p:cNvPicPr>
              <a:picLocks noChangeAspect="1"/>
            </p:cNvPicPr>
            <p:nvPr/>
          </p:nvPicPr>
          <p:blipFill rotWithShape="1">
            <a:blip r:embed="rId10"/>
            <a:srcRect t="10619"/>
            <a:stretch/>
          </p:blipFill>
          <p:spPr>
            <a:xfrm>
              <a:off x="2494126" y="2190383"/>
              <a:ext cx="4457700" cy="3473522"/>
            </a:xfrm>
            <a:prstGeom prst="rect">
              <a:avLst/>
            </a:prstGeom>
          </p:spPr>
        </p:pic>
      </p:grpSp>
    </p:spTree>
    <p:extLst>
      <p:ext uri="{BB962C8B-B14F-4D97-AF65-F5344CB8AC3E}">
        <p14:creationId xmlns:p14="http://schemas.microsoft.com/office/powerpoint/2010/main" val="147580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5</a:t>
            </a:r>
          </a:p>
        </p:txBody>
      </p:sp>
      <p:pic>
        <p:nvPicPr>
          <p:cNvPr id="3" name="Picture 2">
            <a:extLst>
              <a:ext uri="{FF2B5EF4-FFF2-40B4-BE49-F238E27FC236}">
                <a16:creationId xmlns:a16="http://schemas.microsoft.com/office/drawing/2014/main" id="{F91B1C83-8AE4-FE4C-BBF9-EA08DA0DF3A8}"/>
              </a:ext>
            </a:extLst>
          </p:cNvPr>
          <p:cNvPicPr>
            <a:picLocks noChangeAspect="1"/>
          </p:cNvPicPr>
          <p:nvPr/>
        </p:nvPicPr>
        <p:blipFill>
          <a:blip r:embed="rId3"/>
          <a:srcRect/>
          <a:stretch/>
        </p:blipFill>
        <p:spPr>
          <a:xfrm>
            <a:off x="8625865" y="1407798"/>
            <a:ext cx="2734287" cy="2310431"/>
          </a:xfrm>
          <a:prstGeom prst="rect">
            <a:avLst/>
          </a:prstGeom>
        </p:spPr>
      </p:pic>
      <p:pic>
        <p:nvPicPr>
          <p:cNvPr id="7" name="Picture 6">
            <a:extLst>
              <a:ext uri="{FF2B5EF4-FFF2-40B4-BE49-F238E27FC236}">
                <a16:creationId xmlns:a16="http://schemas.microsoft.com/office/drawing/2014/main" id="{B77997DC-C487-E545-9DE1-69FCB79F815D}"/>
              </a:ext>
            </a:extLst>
          </p:cNvPr>
          <p:cNvPicPr>
            <a:picLocks noChangeAspect="1"/>
          </p:cNvPicPr>
          <p:nvPr/>
        </p:nvPicPr>
        <p:blipFill rotWithShape="1">
          <a:blip r:embed="rId4"/>
          <a:srcRect t="-2075" b="2917"/>
          <a:stretch/>
        </p:blipFill>
        <p:spPr>
          <a:xfrm>
            <a:off x="447848" y="1386887"/>
            <a:ext cx="3765270" cy="2331342"/>
          </a:xfrm>
          <a:prstGeom prst="rect">
            <a:avLst/>
          </a:prstGeom>
        </p:spPr>
      </p:pic>
      <p:sp>
        <p:nvSpPr>
          <p:cNvPr id="8" name="Rectangle 7">
            <a:extLst>
              <a:ext uri="{FF2B5EF4-FFF2-40B4-BE49-F238E27FC236}">
                <a16:creationId xmlns:a16="http://schemas.microsoft.com/office/drawing/2014/main" id="{E3828CC4-88FD-D44C-AD8C-FDA2DF1D7AE5}"/>
              </a:ext>
            </a:extLst>
          </p:cNvPr>
          <p:cNvSpPr/>
          <p:nvPr/>
        </p:nvSpPr>
        <p:spPr>
          <a:xfrm>
            <a:off x="447848" y="3891221"/>
            <a:ext cx="3431773" cy="369332"/>
          </a:xfrm>
          <a:prstGeom prst="rect">
            <a:avLst/>
          </a:prstGeom>
          <a:solidFill>
            <a:schemeClr val="accent3">
              <a:lumMod val="40000"/>
              <a:lumOff val="60000"/>
            </a:schemeClr>
          </a:solidFill>
        </p:spPr>
        <p:txBody>
          <a:bodyPr wrap="square">
            <a:spAutoFit/>
          </a:bodyPr>
          <a:lstStyle/>
          <a:p>
            <a:pPr algn="ctr"/>
            <a:r>
              <a:rPr lang="en-US"/>
              <a:t>Disclose HIV status to your child</a:t>
            </a:r>
            <a:endParaRPr lang="en-TH"/>
          </a:p>
        </p:txBody>
      </p:sp>
      <p:sp>
        <p:nvSpPr>
          <p:cNvPr id="9" name="Rectangle 8">
            <a:extLst>
              <a:ext uri="{FF2B5EF4-FFF2-40B4-BE49-F238E27FC236}">
                <a16:creationId xmlns:a16="http://schemas.microsoft.com/office/drawing/2014/main" id="{27AC0DAC-F616-4E46-952C-19CBFC515AFA}"/>
              </a:ext>
            </a:extLst>
          </p:cNvPr>
          <p:cNvSpPr/>
          <p:nvPr/>
        </p:nvSpPr>
        <p:spPr>
          <a:xfrm>
            <a:off x="8403322" y="3891221"/>
            <a:ext cx="3340830" cy="646331"/>
          </a:xfrm>
          <a:prstGeom prst="rect">
            <a:avLst/>
          </a:prstGeom>
          <a:solidFill>
            <a:schemeClr val="bg2"/>
          </a:solidFill>
        </p:spPr>
        <p:txBody>
          <a:bodyPr wrap="square">
            <a:spAutoFit/>
          </a:bodyPr>
          <a:lstStyle/>
          <a:p>
            <a:pPr algn="ctr"/>
            <a:r>
              <a:rPr lang="en-US" dirty="0">
                <a:solidFill>
                  <a:srgbClr val="FFFFFF"/>
                </a:solidFill>
              </a:rPr>
              <a:t>Do not share or exchange ARV medications</a:t>
            </a:r>
            <a:endParaRPr lang="en-TH" dirty="0">
              <a:solidFill>
                <a:srgbClr val="FFFFFF"/>
              </a:solidFill>
            </a:endParaRPr>
          </a:p>
        </p:txBody>
      </p:sp>
      <p:pic>
        <p:nvPicPr>
          <p:cNvPr id="4" name="Picture 3">
            <a:extLst>
              <a:ext uri="{FF2B5EF4-FFF2-40B4-BE49-F238E27FC236}">
                <a16:creationId xmlns:a16="http://schemas.microsoft.com/office/drawing/2014/main" id="{6AA9EE47-5CCC-EB4E-9946-98EC19E60C82}"/>
              </a:ext>
            </a:extLst>
          </p:cNvPr>
          <p:cNvPicPr>
            <a:picLocks noChangeAspect="1"/>
          </p:cNvPicPr>
          <p:nvPr/>
        </p:nvPicPr>
        <p:blipFill>
          <a:blip r:embed="rId5"/>
          <a:srcRect/>
          <a:stretch/>
        </p:blipFill>
        <p:spPr>
          <a:xfrm>
            <a:off x="4753187" y="2709830"/>
            <a:ext cx="2715605" cy="2732114"/>
          </a:xfrm>
          <a:prstGeom prst="rect">
            <a:avLst/>
          </a:prstGeom>
        </p:spPr>
      </p:pic>
      <p:sp>
        <p:nvSpPr>
          <p:cNvPr id="10" name="Rectangle 9">
            <a:extLst>
              <a:ext uri="{FF2B5EF4-FFF2-40B4-BE49-F238E27FC236}">
                <a16:creationId xmlns:a16="http://schemas.microsoft.com/office/drawing/2014/main" id="{E8B60E8D-CE6F-45D3-9A8E-11CB3093E1D7}"/>
              </a:ext>
            </a:extLst>
          </p:cNvPr>
          <p:cNvSpPr/>
          <p:nvPr/>
        </p:nvSpPr>
        <p:spPr>
          <a:xfrm>
            <a:off x="4282266" y="5639235"/>
            <a:ext cx="3657448" cy="646331"/>
          </a:xfrm>
          <a:prstGeom prst="rect">
            <a:avLst/>
          </a:prstGeom>
          <a:solidFill>
            <a:schemeClr val="tx2"/>
          </a:solidFill>
        </p:spPr>
        <p:txBody>
          <a:bodyPr wrap="square">
            <a:spAutoFit/>
          </a:bodyPr>
          <a:lstStyle/>
          <a:p>
            <a:pPr algn="ctr"/>
            <a:r>
              <a:rPr lang="en-US" dirty="0">
                <a:solidFill>
                  <a:srgbClr val="FFFFFF"/>
                </a:solidFill>
              </a:rPr>
              <a:t>Be sure you child keeps taking ARV medications as prescribed</a:t>
            </a:r>
            <a:endParaRPr lang="en-TH" dirty="0">
              <a:solidFill>
                <a:srgbClr val="FFFFFF"/>
              </a:solidFill>
            </a:endParaRPr>
          </a:p>
        </p:txBody>
      </p:sp>
    </p:spTree>
    <p:extLst>
      <p:ext uri="{BB962C8B-B14F-4D97-AF65-F5344CB8AC3E}">
        <p14:creationId xmlns:p14="http://schemas.microsoft.com/office/powerpoint/2010/main" val="235970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5</a:t>
            </a:r>
          </a:p>
        </p:txBody>
      </p:sp>
      <p:sp>
        <p:nvSpPr>
          <p:cNvPr id="8" name="Parallelogram 7">
            <a:extLst>
              <a:ext uri="{FF2B5EF4-FFF2-40B4-BE49-F238E27FC236}">
                <a16:creationId xmlns:a16="http://schemas.microsoft.com/office/drawing/2014/main" id="{5837F5AB-0C97-1F4B-8F69-47C23EAD43EE}"/>
              </a:ext>
            </a:extLst>
          </p:cNvPr>
          <p:cNvSpPr/>
          <p:nvPr/>
        </p:nvSpPr>
        <p:spPr>
          <a:xfrm>
            <a:off x="7831587"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ectangle 15">
            <a:extLst>
              <a:ext uri="{FF2B5EF4-FFF2-40B4-BE49-F238E27FC236}">
                <a16:creationId xmlns:a16="http://schemas.microsoft.com/office/drawing/2014/main" id="{95A73BB7-7D9E-4C4B-AAAA-58C6E6754DDD}"/>
              </a:ext>
            </a:extLst>
          </p:cNvPr>
          <p:cNvSpPr/>
          <p:nvPr/>
        </p:nvSpPr>
        <p:spPr>
          <a:xfrm>
            <a:off x="482882" y="1210598"/>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17" name="Group 16">
            <a:extLst>
              <a:ext uri="{FF2B5EF4-FFF2-40B4-BE49-F238E27FC236}">
                <a16:creationId xmlns:a16="http://schemas.microsoft.com/office/drawing/2014/main" id="{8B0A0E36-B43C-CB46-A2E6-367515F56F3D}"/>
              </a:ext>
            </a:extLst>
          </p:cNvPr>
          <p:cNvGrpSpPr/>
          <p:nvPr/>
        </p:nvGrpSpPr>
        <p:grpSpPr>
          <a:xfrm>
            <a:off x="567223" y="3193920"/>
            <a:ext cx="504318" cy="422344"/>
            <a:chOff x="9442772" y="844564"/>
            <a:chExt cx="1091878" cy="914400"/>
          </a:xfrm>
        </p:grpSpPr>
        <p:pic>
          <p:nvPicPr>
            <p:cNvPr id="18" name="Graphic 17" descr="Chat bubble">
              <a:extLst>
                <a:ext uri="{FF2B5EF4-FFF2-40B4-BE49-F238E27FC236}">
                  <a16:creationId xmlns:a16="http://schemas.microsoft.com/office/drawing/2014/main" id="{3E1226E2-5A2C-AA45-95C2-857F1320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9" name="Freeform 18">
              <a:extLst>
                <a:ext uri="{FF2B5EF4-FFF2-40B4-BE49-F238E27FC236}">
                  <a16:creationId xmlns:a16="http://schemas.microsoft.com/office/drawing/2014/main" id="{8A545989-0F97-834E-B46A-B40166F927E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0" name="Group 19">
            <a:extLst>
              <a:ext uri="{FF2B5EF4-FFF2-40B4-BE49-F238E27FC236}">
                <a16:creationId xmlns:a16="http://schemas.microsoft.com/office/drawing/2014/main" id="{06711248-C71D-0A41-8B3E-B0AAC9EA7FBD}"/>
              </a:ext>
            </a:extLst>
          </p:cNvPr>
          <p:cNvGrpSpPr/>
          <p:nvPr/>
        </p:nvGrpSpPr>
        <p:grpSpPr>
          <a:xfrm>
            <a:off x="543576" y="1560917"/>
            <a:ext cx="549986" cy="528853"/>
            <a:chOff x="4650982" y="1388979"/>
            <a:chExt cx="549986" cy="528853"/>
          </a:xfrm>
        </p:grpSpPr>
        <p:pic>
          <p:nvPicPr>
            <p:cNvPr id="21" name="Graphic 20" descr="Speech">
              <a:extLst>
                <a:ext uri="{FF2B5EF4-FFF2-40B4-BE49-F238E27FC236}">
                  <a16:creationId xmlns:a16="http://schemas.microsoft.com/office/drawing/2014/main" id="{D433AA56-39CD-7D47-A021-3693F0244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2" name="Oval 21">
              <a:extLst>
                <a:ext uri="{FF2B5EF4-FFF2-40B4-BE49-F238E27FC236}">
                  <a16:creationId xmlns:a16="http://schemas.microsoft.com/office/drawing/2014/main" id="{1720EA67-F9B4-BB42-BDD2-BFFC0D7D7B4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3" name="Graphic 22" descr="Badge Question Mark">
              <a:extLst>
                <a:ext uri="{FF2B5EF4-FFF2-40B4-BE49-F238E27FC236}">
                  <a16:creationId xmlns:a16="http://schemas.microsoft.com/office/drawing/2014/main" id="{9623E9B2-B51F-504E-A3A6-AAD6FE0A1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4" name="TextBox 23">
              <a:extLst>
                <a:ext uri="{FF2B5EF4-FFF2-40B4-BE49-F238E27FC236}">
                  <a16:creationId xmlns:a16="http://schemas.microsoft.com/office/drawing/2014/main" id="{0A10CED6-7893-AD45-AFA1-B865D7E10832}"/>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25" name="Straight Connector 24">
            <a:extLst>
              <a:ext uri="{FF2B5EF4-FFF2-40B4-BE49-F238E27FC236}">
                <a16:creationId xmlns:a16="http://schemas.microsoft.com/office/drawing/2014/main" id="{364E0673-8DFA-D341-B54B-A62D5946FDFB}"/>
              </a:ext>
            </a:extLst>
          </p:cNvPr>
          <p:cNvCxnSpPr>
            <a:cxnSpLocks/>
          </p:cNvCxnSpPr>
          <p:nvPr/>
        </p:nvCxnSpPr>
        <p:spPr>
          <a:xfrm>
            <a:off x="673757" y="2999121"/>
            <a:ext cx="1077421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1BA84B-2EC9-BA49-8188-146126B69380}"/>
              </a:ext>
            </a:extLst>
          </p:cNvPr>
          <p:cNvSpPr/>
          <p:nvPr/>
        </p:nvSpPr>
        <p:spPr>
          <a:xfrm>
            <a:off x="1132356" y="1560917"/>
            <a:ext cx="10081076" cy="4708981"/>
          </a:xfrm>
          <a:prstGeom prst="rect">
            <a:avLst/>
          </a:prstGeom>
        </p:spPr>
        <p:txBody>
          <a:bodyPr wrap="square">
            <a:spAutoFit/>
          </a:bodyPr>
          <a:lstStyle/>
          <a:p>
            <a:r>
              <a:rPr lang="en-US" sz="2000" b="1" dirty="0"/>
              <a:t>Ask:</a:t>
            </a:r>
            <a:endParaRPr lang="en-TH" sz="2000" dirty="0"/>
          </a:p>
          <a:p>
            <a:pPr marL="285750" lvl="0" indent="-285750">
              <a:buFont typeface="Arial" panose="020B0604020202020204" pitchFamily="34" charset="0"/>
              <a:buChar char="•"/>
            </a:pPr>
            <a:r>
              <a:rPr lang="en-US" sz="2000" dirty="0"/>
              <a:t>What are some of the things you can do to make sure you and your child are successful with MMD?</a:t>
            </a:r>
          </a:p>
          <a:p>
            <a:pPr marL="285750" indent="-285750">
              <a:buFont typeface="Arial" panose="020B0604020202020204" pitchFamily="34" charset="0"/>
              <a:buChar char="•"/>
            </a:pPr>
            <a:r>
              <a:rPr lang="en-US" sz="2000" dirty="0"/>
              <a:t>What support would you like to make sure you and your child are successful with MMD?</a:t>
            </a:r>
            <a:endParaRPr lang="en-TH" sz="2000" dirty="0"/>
          </a:p>
          <a:p>
            <a:endParaRPr lang="en-US" sz="2000" dirty="0"/>
          </a:p>
          <a:p>
            <a:r>
              <a:rPr lang="en-US" sz="2000" b="1" dirty="0"/>
              <a:t>Say:</a:t>
            </a:r>
            <a:endParaRPr lang="en-TH" sz="2000" dirty="0"/>
          </a:p>
          <a:p>
            <a:pPr marL="285750" lvl="0" indent="-285750">
              <a:buFont typeface="Arial" panose="020B0604020202020204" pitchFamily="34" charset="0"/>
              <a:buChar char="•"/>
            </a:pPr>
            <a:r>
              <a:rPr lang="en-US" sz="2000" dirty="0"/>
              <a:t>Disclosure can provide a sense of relief for you. Disclosure also makes it easier for your child to adhere to their ARV medications.</a:t>
            </a:r>
            <a:endParaRPr lang="en-TH" sz="2000" dirty="0"/>
          </a:p>
          <a:p>
            <a:pPr marL="285750" lvl="0" indent="-285750">
              <a:buFont typeface="Arial" panose="020B0604020202020204" pitchFamily="34" charset="0"/>
              <a:buChar char="•"/>
            </a:pPr>
            <a:r>
              <a:rPr lang="en-US" sz="2000" dirty="0"/>
              <a:t>Be sure you have the support needed from your health care team for the process of HIV disclosure. </a:t>
            </a:r>
            <a:endParaRPr lang="en-TH" sz="2000" dirty="0"/>
          </a:p>
          <a:p>
            <a:pPr marL="285750" lvl="0" indent="-285750">
              <a:buFont typeface="Arial" panose="020B0604020202020204" pitchFamily="34" charset="0"/>
              <a:buChar char="•"/>
            </a:pPr>
            <a:r>
              <a:rPr lang="en-US" sz="2000" dirty="0"/>
              <a:t>Do not share your child’s ARV medications with someone else. Sharing ARV medications does not help anyone and can negatively impact your child’s health.</a:t>
            </a:r>
            <a:endParaRPr lang="en-TH" sz="2000" dirty="0"/>
          </a:p>
          <a:p>
            <a:pPr marL="285750" indent="-285750">
              <a:buFont typeface="Arial" panose="020B0604020202020204" pitchFamily="34" charset="0"/>
              <a:buChar char="•"/>
            </a:pPr>
            <a:r>
              <a:rPr lang="en-US" sz="2000" dirty="0"/>
              <a:t>Do not sell your child’s ARV medications to someone else. Selling them will not help you and can worsen your child’s health.</a:t>
            </a:r>
          </a:p>
          <a:p>
            <a:pPr marL="285750" indent="-285750">
              <a:buFont typeface="Arial" panose="020B0604020202020204" pitchFamily="34" charset="0"/>
              <a:buChar char="•"/>
            </a:pPr>
            <a:r>
              <a:rPr lang="en-US" sz="2000" dirty="0"/>
              <a:t>Most importantly, make sure your child keeps taking their ARV medications as prescribed.</a:t>
            </a:r>
            <a:endParaRPr lang="en-TH" sz="2000" dirty="0"/>
          </a:p>
        </p:txBody>
      </p:sp>
      <p:pic>
        <p:nvPicPr>
          <p:cNvPr id="26" name="Picture 25">
            <a:extLst>
              <a:ext uri="{FF2B5EF4-FFF2-40B4-BE49-F238E27FC236}">
                <a16:creationId xmlns:a16="http://schemas.microsoft.com/office/drawing/2014/main" id="{CBA56DFD-B873-0544-B556-91472E50E3B4}"/>
              </a:ext>
            </a:extLst>
          </p:cNvPr>
          <p:cNvPicPr>
            <a:picLocks noChangeAspect="1"/>
          </p:cNvPicPr>
          <p:nvPr/>
        </p:nvPicPr>
        <p:blipFill rotWithShape="1">
          <a:blip r:embed="rId8"/>
          <a:srcRect t="-7196" b="2917"/>
          <a:stretch/>
        </p:blipFill>
        <p:spPr>
          <a:xfrm>
            <a:off x="7967549" y="25253"/>
            <a:ext cx="2114519" cy="1376876"/>
          </a:xfrm>
          <a:prstGeom prst="rect">
            <a:avLst/>
          </a:prstGeom>
        </p:spPr>
      </p:pic>
      <p:pic>
        <p:nvPicPr>
          <p:cNvPr id="27" name="Picture 26">
            <a:extLst>
              <a:ext uri="{FF2B5EF4-FFF2-40B4-BE49-F238E27FC236}">
                <a16:creationId xmlns:a16="http://schemas.microsoft.com/office/drawing/2014/main" id="{9D7F7AF8-9D36-F748-ADC5-67F7539516A0}"/>
              </a:ext>
            </a:extLst>
          </p:cNvPr>
          <p:cNvPicPr>
            <a:picLocks noChangeAspect="1"/>
          </p:cNvPicPr>
          <p:nvPr/>
        </p:nvPicPr>
        <p:blipFill>
          <a:blip r:embed="rId9"/>
          <a:srcRect/>
          <a:stretch/>
        </p:blipFill>
        <p:spPr>
          <a:xfrm>
            <a:off x="10300476" y="150387"/>
            <a:ext cx="1539004" cy="1300435"/>
          </a:xfrm>
          <a:prstGeom prst="rect">
            <a:avLst/>
          </a:prstGeom>
        </p:spPr>
      </p:pic>
    </p:spTree>
    <p:extLst>
      <p:ext uri="{BB962C8B-B14F-4D97-AF65-F5344CB8AC3E}">
        <p14:creationId xmlns:p14="http://schemas.microsoft.com/office/powerpoint/2010/main" val="193753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6</a:t>
            </a:r>
          </a:p>
        </p:txBody>
      </p:sp>
      <p:pic>
        <p:nvPicPr>
          <p:cNvPr id="4" name="Picture 3" descr="A drawing of a group of people playing football&#10;&#10;Description automatically generated with low confidence">
            <a:extLst>
              <a:ext uri="{FF2B5EF4-FFF2-40B4-BE49-F238E27FC236}">
                <a16:creationId xmlns:a16="http://schemas.microsoft.com/office/drawing/2014/main" id="{E4153109-09A8-BB4B-BBA5-E1910B0A7B10}"/>
              </a:ext>
            </a:extLst>
          </p:cNvPr>
          <p:cNvPicPr>
            <a:picLocks noChangeAspect="1"/>
          </p:cNvPicPr>
          <p:nvPr/>
        </p:nvPicPr>
        <p:blipFill rotWithShape="1">
          <a:blip r:embed="rId3"/>
          <a:srcRect l="2886" t="6676" r="6002"/>
          <a:stretch/>
        </p:blipFill>
        <p:spPr>
          <a:xfrm>
            <a:off x="1060372" y="1245772"/>
            <a:ext cx="4724400" cy="2452880"/>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FFB9E9D5-A0D4-6944-83B7-9FA18742BD48}"/>
              </a:ext>
            </a:extLst>
          </p:cNvPr>
          <p:cNvPicPr>
            <a:picLocks noChangeAspect="1"/>
          </p:cNvPicPr>
          <p:nvPr/>
        </p:nvPicPr>
        <p:blipFill>
          <a:blip r:embed="rId4"/>
          <a:stretch>
            <a:fillRect/>
          </a:stretch>
        </p:blipFill>
        <p:spPr>
          <a:xfrm>
            <a:off x="6502398" y="1245772"/>
            <a:ext cx="4724400" cy="2260600"/>
          </a:xfrm>
          <a:prstGeom prst="rect">
            <a:avLst/>
          </a:prstGeom>
        </p:spPr>
      </p:pic>
      <p:sp>
        <p:nvSpPr>
          <p:cNvPr id="20" name="Right Arrow 19">
            <a:extLst>
              <a:ext uri="{FF2B5EF4-FFF2-40B4-BE49-F238E27FC236}">
                <a16:creationId xmlns:a16="http://schemas.microsoft.com/office/drawing/2014/main" id="{19205920-A6AA-3148-A831-BC196FA8FEF1}"/>
              </a:ext>
            </a:extLst>
          </p:cNvPr>
          <p:cNvSpPr/>
          <p:nvPr/>
        </p:nvSpPr>
        <p:spPr>
          <a:xfrm rot="5400000">
            <a:off x="8646659" y="3533777"/>
            <a:ext cx="283927" cy="32975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ight Arrow 20">
            <a:extLst>
              <a:ext uri="{FF2B5EF4-FFF2-40B4-BE49-F238E27FC236}">
                <a16:creationId xmlns:a16="http://schemas.microsoft.com/office/drawing/2014/main" id="{608A6312-0568-D440-A75D-CA2B08C6E784}"/>
              </a:ext>
            </a:extLst>
          </p:cNvPr>
          <p:cNvSpPr/>
          <p:nvPr/>
        </p:nvSpPr>
        <p:spPr>
          <a:xfrm rot="5400000">
            <a:off x="3255287" y="3533780"/>
            <a:ext cx="283926" cy="32975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 name="Picture 2" descr="A picture containing text, clipart&#10;&#10;Description automatically generated">
            <a:extLst>
              <a:ext uri="{FF2B5EF4-FFF2-40B4-BE49-F238E27FC236}">
                <a16:creationId xmlns:a16="http://schemas.microsoft.com/office/drawing/2014/main" id="{4F754C72-285B-5F42-9BD3-1838ED82965E}"/>
              </a:ext>
            </a:extLst>
          </p:cNvPr>
          <p:cNvPicPr>
            <a:picLocks noChangeAspect="1"/>
          </p:cNvPicPr>
          <p:nvPr/>
        </p:nvPicPr>
        <p:blipFill rotWithShape="1">
          <a:blip r:embed="rId5"/>
          <a:srcRect r="531"/>
          <a:stretch/>
        </p:blipFill>
        <p:spPr>
          <a:xfrm>
            <a:off x="6483776" y="3999096"/>
            <a:ext cx="4743021" cy="2396976"/>
          </a:xfrm>
          <a:prstGeom prst="rect">
            <a:avLst/>
          </a:prstGeom>
        </p:spPr>
      </p:pic>
      <p:pic>
        <p:nvPicPr>
          <p:cNvPr id="7" name="Picture 6" descr="Diagram&#10;&#10;Description automatically generated">
            <a:extLst>
              <a:ext uri="{FF2B5EF4-FFF2-40B4-BE49-F238E27FC236}">
                <a16:creationId xmlns:a16="http://schemas.microsoft.com/office/drawing/2014/main" id="{C9C1B54B-BB84-904D-BEE9-B5BE8F8A81CB}"/>
              </a:ext>
            </a:extLst>
          </p:cNvPr>
          <p:cNvPicPr>
            <a:picLocks noChangeAspect="1"/>
          </p:cNvPicPr>
          <p:nvPr/>
        </p:nvPicPr>
        <p:blipFill rotWithShape="1">
          <a:blip r:embed="rId6"/>
          <a:srcRect r="536"/>
          <a:stretch/>
        </p:blipFill>
        <p:spPr>
          <a:xfrm>
            <a:off x="1060371" y="3999467"/>
            <a:ext cx="4724400" cy="2395409"/>
          </a:xfrm>
          <a:prstGeom prst="rect">
            <a:avLst/>
          </a:prstGeom>
        </p:spPr>
      </p:pic>
    </p:spTree>
    <p:extLst>
      <p:ext uri="{BB962C8B-B14F-4D97-AF65-F5344CB8AC3E}">
        <p14:creationId xmlns:p14="http://schemas.microsoft.com/office/powerpoint/2010/main" val="372605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1" y="-4133"/>
            <a:ext cx="9642765"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6</a:t>
            </a:r>
          </a:p>
        </p:txBody>
      </p:sp>
      <p:sp>
        <p:nvSpPr>
          <p:cNvPr id="16" name="Rectangle 15">
            <a:extLst>
              <a:ext uri="{FF2B5EF4-FFF2-40B4-BE49-F238E27FC236}">
                <a16:creationId xmlns:a16="http://schemas.microsoft.com/office/drawing/2014/main" id="{95A73BB7-7D9E-4C4B-AAAA-58C6E6754DDD}"/>
              </a:ext>
            </a:extLst>
          </p:cNvPr>
          <p:cNvSpPr/>
          <p:nvPr/>
        </p:nvSpPr>
        <p:spPr>
          <a:xfrm>
            <a:off x="540012"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17" name="Group 16">
            <a:extLst>
              <a:ext uri="{FF2B5EF4-FFF2-40B4-BE49-F238E27FC236}">
                <a16:creationId xmlns:a16="http://schemas.microsoft.com/office/drawing/2014/main" id="{8B0A0E36-B43C-CB46-A2E6-367515F56F3D}"/>
              </a:ext>
            </a:extLst>
          </p:cNvPr>
          <p:cNvGrpSpPr/>
          <p:nvPr/>
        </p:nvGrpSpPr>
        <p:grpSpPr>
          <a:xfrm>
            <a:off x="630248" y="2628510"/>
            <a:ext cx="504318" cy="422344"/>
            <a:chOff x="9442772" y="844564"/>
            <a:chExt cx="1091878" cy="914400"/>
          </a:xfrm>
        </p:grpSpPr>
        <p:pic>
          <p:nvPicPr>
            <p:cNvPr id="18" name="Graphic 17" descr="Chat bubble">
              <a:extLst>
                <a:ext uri="{FF2B5EF4-FFF2-40B4-BE49-F238E27FC236}">
                  <a16:creationId xmlns:a16="http://schemas.microsoft.com/office/drawing/2014/main" id="{3E1226E2-5A2C-AA45-95C2-857F1320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9" name="Freeform 18">
              <a:extLst>
                <a:ext uri="{FF2B5EF4-FFF2-40B4-BE49-F238E27FC236}">
                  <a16:creationId xmlns:a16="http://schemas.microsoft.com/office/drawing/2014/main" id="{8A545989-0F97-834E-B46A-B40166F927E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0" name="Group 19">
            <a:extLst>
              <a:ext uri="{FF2B5EF4-FFF2-40B4-BE49-F238E27FC236}">
                <a16:creationId xmlns:a16="http://schemas.microsoft.com/office/drawing/2014/main" id="{06711248-C71D-0A41-8B3E-B0AAC9EA7FBD}"/>
              </a:ext>
            </a:extLst>
          </p:cNvPr>
          <p:cNvGrpSpPr/>
          <p:nvPr/>
        </p:nvGrpSpPr>
        <p:grpSpPr>
          <a:xfrm>
            <a:off x="600706" y="1497030"/>
            <a:ext cx="549986" cy="528853"/>
            <a:chOff x="4650982" y="1388979"/>
            <a:chExt cx="549986" cy="528853"/>
          </a:xfrm>
        </p:grpSpPr>
        <p:pic>
          <p:nvPicPr>
            <p:cNvPr id="21" name="Graphic 20" descr="Speech">
              <a:extLst>
                <a:ext uri="{FF2B5EF4-FFF2-40B4-BE49-F238E27FC236}">
                  <a16:creationId xmlns:a16="http://schemas.microsoft.com/office/drawing/2014/main" id="{D433AA56-39CD-7D47-A021-3693F0244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2" name="Oval 21">
              <a:extLst>
                <a:ext uri="{FF2B5EF4-FFF2-40B4-BE49-F238E27FC236}">
                  <a16:creationId xmlns:a16="http://schemas.microsoft.com/office/drawing/2014/main" id="{1720EA67-F9B4-BB42-BDD2-BFFC0D7D7B4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3" name="Graphic 22" descr="Badge Question Mark">
              <a:extLst>
                <a:ext uri="{FF2B5EF4-FFF2-40B4-BE49-F238E27FC236}">
                  <a16:creationId xmlns:a16="http://schemas.microsoft.com/office/drawing/2014/main" id="{9623E9B2-B51F-504E-A3A6-AAD6FE0A1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4" name="TextBox 23">
              <a:extLst>
                <a:ext uri="{FF2B5EF4-FFF2-40B4-BE49-F238E27FC236}">
                  <a16:creationId xmlns:a16="http://schemas.microsoft.com/office/drawing/2014/main" id="{0A10CED6-7893-AD45-AFA1-B865D7E10832}"/>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25" name="Straight Connector 24">
            <a:extLst>
              <a:ext uri="{FF2B5EF4-FFF2-40B4-BE49-F238E27FC236}">
                <a16:creationId xmlns:a16="http://schemas.microsoft.com/office/drawing/2014/main" id="{364E0673-8DFA-D341-B54B-A62D5946FDFB}"/>
              </a:ext>
            </a:extLst>
          </p:cNvPr>
          <p:cNvCxnSpPr>
            <a:cxnSpLocks/>
          </p:cNvCxnSpPr>
          <p:nvPr/>
        </p:nvCxnSpPr>
        <p:spPr>
          <a:xfrm>
            <a:off x="698478" y="2320810"/>
            <a:ext cx="1079543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1BA84B-2EC9-BA49-8188-146126B69380}"/>
              </a:ext>
            </a:extLst>
          </p:cNvPr>
          <p:cNvSpPr/>
          <p:nvPr/>
        </p:nvSpPr>
        <p:spPr>
          <a:xfrm>
            <a:off x="1189486" y="1497030"/>
            <a:ext cx="9940630" cy="4062651"/>
          </a:xfrm>
          <a:prstGeom prst="rect">
            <a:avLst/>
          </a:prstGeom>
        </p:spPr>
        <p:txBody>
          <a:bodyPr wrap="square">
            <a:spAutoFit/>
          </a:bodyPr>
          <a:lstStyle/>
          <a:p>
            <a:r>
              <a:rPr lang="en-US" sz="2000" b="1" dirty="0"/>
              <a:t>Ask:</a:t>
            </a:r>
            <a:endParaRPr lang="en-TH" sz="2000" dirty="0"/>
          </a:p>
          <a:p>
            <a:pPr marL="285750" lvl="0" indent="-285750">
              <a:buFont typeface="Arial" panose="020B0604020202020204" pitchFamily="34" charset="0"/>
              <a:buChar char="•"/>
            </a:pPr>
            <a:r>
              <a:rPr lang="en-US" dirty="0"/>
              <a:t>When might you need to visit a health worker between visits to collect your ARV medications?</a:t>
            </a:r>
            <a:endParaRPr lang="en-TH" dirty="0"/>
          </a:p>
          <a:p>
            <a:r>
              <a:rPr lang="en-US" sz="2000" b="1" dirty="0"/>
              <a:t> </a:t>
            </a:r>
            <a:endParaRPr lang="en-TH" sz="2000" dirty="0"/>
          </a:p>
          <a:p>
            <a:r>
              <a:rPr lang="en-US" sz="2000" b="1" dirty="0"/>
              <a:t>Say:</a:t>
            </a:r>
            <a:endParaRPr lang="en-TH" sz="2000" dirty="0"/>
          </a:p>
          <a:p>
            <a:pPr marL="285750" lvl="0" indent="-285750">
              <a:buFont typeface="Arial" panose="020B0604020202020204" pitchFamily="34" charset="0"/>
              <a:buChar char="•"/>
            </a:pPr>
            <a:r>
              <a:rPr lang="en-US" dirty="0"/>
              <a:t>You should reach out to your clinic, case worker or expert client/peer group leader if your child feels anxious, sad, or hopeless or loses interest in things he/she enjoys.</a:t>
            </a:r>
            <a:endParaRPr lang="en-TH" dirty="0"/>
          </a:p>
          <a:p>
            <a:pPr marL="285750" lvl="0" indent="-285750">
              <a:buFont typeface="Arial" panose="020B0604020202020204" pitchFamily="34" charset="0"/>
              <a:buChar char="•"/>
            </a:pPr>
            <a:r>
              <a:rPr lang="en-US" dirty="0"/>
              <a:t>You should reach out to your clinic if your child has diarrhea, nausea, vomiting, abdominal pain, headache, skin rash, fever, or fatigue.</a:t>
            </a:r>
            <a:endParaRPr lang="en-TH" dirty="0"/>
          </a:p>
          <a:p>
            <a:pPr marL="285750" lvl="0" indent="-285750">
              <a:buFont typeface="Arial" panose="020B0604020202020204" pitchFamily="34" charset="0"/>
              <a:buChar char="•"/>
            </a:pPr>
            <a:r>
              <a:rPr lang="en-US" dirty="0"/>
              <a:t>Be sure you have contact information for your case worker, peer support leader or expert client and clinic. </a:t>
            </a:r>
            <a:endParaRPr lang="en-TH" dirty="0"/>
          </a:p>
          <a:p>
            <a:pPr marL="285750" lvl="0" indent="-285750">
              <a:buFont typeface="Arial" panose="020B0604020202020204" pitchFamily="34" charset="0"/>
              <a:buChar char="•"/>
            </a:pPr>
            <a:r>
              <a:rPr lang="en-US" dirty="0"/>
              <a:t>If you are having a problem, be sure to reach out as early as possible, so your child doesn’t become too ill.</a:t>
            </a:r>
            <a:endParaRPr lang="en-TH" dirty="0"/>
          </a:p>
          <a:p>
            <a:pPr marL="285750" indent="-285750">
              <a:buFont typeface="Arial" panose="020B0604020202020204" pitchFamily="34" charset="0"/>
              <a:buChar char="•"/>
            </a:pPr>
            <a:r>
              <a:rPr lang="en-US" dirty="0"/>
              <a:t>Remember, you can always reach out or visit your clinic between visits, even when you receive a 3- to 6-month supply. We are here to support you and keep your child healthy.</a:t>
            </a:r>
            <a:endParaRPr lang="en-TH" dirty="0"/>
          </a:p>
        </p:txBody>
      </p:sp>
      <p:sp>
        <p:nvSpPr>
          <p:cNvPr id="28" name="Parallelogram 27">
            <a:extLst>
              <a:ext uri="{FF2B5EF4-FFF2-40B4-BE49-F238E27FC236}">
                <a16:creationId xmlns:a16="http://schemas.microsoft.com/office/drawing/2014/main" id="{F1D28126-7417-2143-9A12-8A612FC6BEDF}"/>
              </a:ext>
            </a:extLst>
          </p:cNvPr>
          <p:cNvSpPr/>
          <p:nvPr/>
        </p:nvSpPr>
        <p:spPr>
          <a:xfrm>
            <a:off x="8551092"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 name="Picture 3" descr="A picture containing text, vector graphics&#10;&#10;Description automatically generated">
            <a:extLst>
              <a:ext uri="{FF2B5EF4-FFF2-40B4-BE49-F238E27FC236}">
                <a16:creationId xmlns:a16="http://schemas.microsoft.com/office/drawing/2014/main" id="{0CF39AB6-2728-B548-B857-BBD1F7C87501}"/>
              </a:ext>
            </a:extLst>
          </p:cNvPr>
          <p:cNvPicPr>
            <a:picLocks noChangeAspect="1"/>
          </p:cNvPicPr>
          <p:nvPr/>
        </p:nvPicPr>
        <p:blipFill rotWithShape="1">
          <a:blip r:embed="rId8"/>
          <a:srcRect b="6455"/>
          <a:stretch/>
        </p:blipFill>
        <p:spPr>
          <a:xfrm>
            <a:off x="8894536" y="-41364"/>
            <a:ext cx="3102429" cy="1439090"/>
          </a:xfrm>
          <a:prstGeom prst="rect">
            <a:avLst/>
          </a:prstGeom>
        </p:spPr>
      </p:pic>
    </p:spTree>
    <p:extLst>
      <p:ext uri="{BB962C8B-B14F-4D97-AF65-F5344CB8AC3E}">
        <p14:creationId xmlns:p14="http://schemas.microsoft.com/office/powerpoint/2010/main" val="218799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7</a:t>
            </a:r>
          </a:p>
        </p:txBody>
      </p:sp>
      <p:pic>
        <p:nvPicPr>
          <p:cNvPr id="7" name="Picture 6">
            <a:extLst>
              <a:ext uri="{FF2B5EF4-FFF2-40B4-BE49-F238E27FC236}">
                <a16:creationId xmlns:a16="http://schemas.microsoft.com/office/drawing/2014/main" id="{89069865-9EB2-F247-AE9C-CD61C0CB02A3}"/>
              </a:ext>
            </a:extLst>
          </p:cNvPr>
          <p:cNvPicPr>
            <a:picLocks noChangeAspect="1"/>
          </p:cNvPicPr>
          <p:nvPr/>
        </p:nvPicPr>
        <p:blipFill>
          <a:blip r:embed="rId3"/>
          <a:srcRect l="2401" r="2401"/>
          <a:stretch/>
        </p:blipFill>
        <p:spPr>
          <a:xfrm>
            <a:off x="927539" y="3895495"/>
            <a:ext cx="5168461" cy="2378742"/>
          </a:xfrm>
          <a:prstGeom prst="rect">
            <a:avLst/>
          </a:prstGeom>
        </p:spPr>
      </p:pic>
      <p:pic>
        <p:nvPicPr>
          <p:cNvPr id="12" name="Picture 11">
            <a:extLst>
              <a:ext uri="{FF2B5EF4-FFF2-40B4-BE49-F238E27FC236}">
                <a16:creationId xmlns:a16="http://schemas.microsoft.com/office/drawing/2014/main" id="{1081C06C-6835-6842-AB3A-BDCF4271DCA4}"/>
              </a:ext>
            </a:extLst>
          </p:cNvPr>
          <p:cNvPicPr>
            <a:picLocks noChangeAspect="1"/>
          </p:cNvPicPr>
          <p:nvPr/>
        </p:nvPicPr>
        <p:blipFill>
          <a:blip r:embed="rId4"/>
          <a:srcRect/>
          <a:stretch/>
        </p:blipFill>
        <p:spPr>
          <a:xfrm>
            <a:off x="927539" y="1323076"/>
            <a:ext cx="5205248" cy="2378742"/>
          </a:xfrm>
          <a:prstGeom prst="rect">
            <a:avLst/>
          </a:prstGeom>
        </p:spPr>
      </p:pic>
      <p:pic>
        <p:nvPicPr>
          <p:cNvPr id="14" name="Picture 13">
            <a:extLst>
              <a:ext uri="{FF2B5EF4-FFF2-40B4-BE49-F238E27FC236}">
                <a16:creationId xmlns:a16="http://schemas.microsoft.com/office/drawing/2014/main" id="{4C443C14-91F8-2A4D-BEC4-6B25CF0D5B35}"/>
              </a:ext>
            </a:extLst>
          </p:cNvPr>
          <p:cNvPicPr>
            <a:picLocks noChangeAspect="1"/>
          </p:cNvPicPr>
          <p:nvPr/>
        </p:nvPicPr>
        <p:blipFill>
          <a:blip r:embed="rId5"/>
          <a:srcRect/>
          <a:stretch/>
        </p:blipFill>
        <p:spPr>
          <a:xfrm>
            <a:off x="6256283" y="3895495"/>
            <a:ext cx="5205247" cy="2378741"/>
          </a:xfrm>
          <a:prstGeom prst="rect">
            <a:avLst/>
          </a:prstGeom>
        </p:spPr>
      </p:pic>
      <p:pic>
        <p:nvPicPr>
          <p:cNvPr id="8" name="Picture 7" descr="A drawing of a person on a ski lift&#10;&#10;Description automatically generated with low confidence">
            <a:extLst>
              <a:ext uri="{FF2B5EF4-FFF2-40B4-BE49-F238E27FC236}">
                <a16:creationId xmlns:a16="http://schemas.microsoft.com/office/drawing/2014/main" id="{E20FF208-F433-C942-B09B-14BF0945F15A}"/>
              </a:ext>
            </a:extLst>
          </p:cNvPr>
          <p:cNvPicPr>
            <a:picLocks noChangeAspect="1"/>
          </p:cNvPicPr>
          <p:nvPr/>
        </p:nvPicPr>
        <p:blipFill rotWithShape="1">
          <a:blip r:embed="rId6"/>
          <a:srcRect b="19811"/>
          <a:stretch/>
        </p:blipFill>
        <p:spPr>
          <a:xfrm>
            <a:off x="6256283" y="1323076"/>
            <a:ext cx="5205247" cy="2378742"/>
          </a:xfrm>
          <a:prstGeom prst="rect">
            <a:avLst/>
          </a:prstGeom>
        </p:spPr>
      </p:pic>
    </p:spTree>
    <p:extLst>
      <p:ext uri="{BB962C8B-B14F-4D97-AF65-F5344CB8AC3E}">
        <p14:creationId xmlns:p14="http://schemas.microsoft.com/office/powerpoint/2010/main" val="155028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7</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Rectangle 26">
            <a:extLst>
              <a:ext uri="{FF2B5EF4-FFF2-40B4-BE49-F238E27FC236}">
                <a16:creationId xmlns:a16="http://schemas.microsoft.com/office/drawing/2014/main" id="{952B47FA-C3A8-5C4D-85A4-74F57B943C4D}"/>
              </a:ext>
            </a:extLst>
          </p:cNvPr>
          <p:cNvSpPr/>
          <p:nvPr/>
        </p:nvSpPr>
        <p:spPr>
          <a:xfrm>
            <a:off x="509017"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28" name="Group 27">
            <a:extLst>
              <a:ext uri="{FF2B5EF4-FFF2-40B4-BE49-F238E27FC236}">
                <a16:creationId xmlns:a16="http://schemas.microsoft.com/office/drawing/2014/main" id="{374A7B24-96C3-DC43-B3CA-58E1F6333561}"/>
              </a:ext>
            </a:extLst>
          </p:cNvPr>
          <p:cNvGrpSpPr/>
          <p:nvPr/>
        </p:nvGrpSpPr>
        <p:grpSpPr>
          <a:xfrm>
            <a:off x="599253" y="2628510"/>
            <a:ext cx="504318" cy="422344"/>
            <a:chOff x="9442772" y="844564"/>
            <a:chExt cx="1091878" cy="914400"/>
          </a:xfrm>
        </p:grpSpPr>
        <p:pic>
          <p:nvPicPr>
            <p:cNvPr id="29" name="Graphic 28" descr="Chat bubble">
              <a:extLst>
                <a:ext uri="{FF2B5EF4-FFF2-40B4-BE49-F238E27FC236}">
                  <a16:creationId xmlns:a16="http://schemas.microsoft.com/office/drawing/2014/main" id="{9650D88D-B304-D54F-A5C4-E03B6AFCF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30" name="Freeform 29">
              <a:extLst>
                <a:ext uri="{FF2B5EF4-FFF2-40B4-BE49-F238E27FC236}">
                  <a16:creationId xmlns:a16="http://schemas.microsoft.com/office/drawing/2014/main" id="{67A2439B-A577-B24B-A962-A12883F6EF55}"/>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31" name="Group 30">
            <a:extLst>
              <a:ext uri="{FF2B5EF4-FFF2-40B4-BE49-F238E27FC236}">
                <a16:creationId xmlns:a16="http://schemas.microsoft.com/office/drawing/2014/main" id="{B4707965-01A6-DE41-875A-C8CD7D24A4C1}"/>
              </a:ext>
            </a:extLst>
          </p:cNvPr>
          <p:cNvGrpSpPr/>
          <p:nvPr/>
        </p:nvGrpSpPr>
        <p:grpSpPr>
          <a:xfrm>
            <a:off x="569711" y="1497030"/>
            <a:ext cx="549986" cy="528853"/>
            <a:chOff x="4650982" y="1388979"/>
            <a:chExt cx="549986" cy="528853"/>
          </a:xfrm>
        </p:grpSpPr>
        <p:pic>
          <p:nvPicPr>
            <p:cNvPr id="32" name="Graphic 31" descr="Speech">
              <a:extLst>
                <a:ext uri="{FF2B5EF4-FFF2-40B4-BE49-F238E27FC236}">
                  <a16:creationId xmlns:a16="http://schemas.microsoft.com/office/drawing/2014/main" id="{7E073CD9-9AB1-5346-BFBA-C349EFDE40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33" name="Oval 32">
              <a:extLst>
                <a:ext uri="{FF2B5EF4-FFF2-40B4-BE49-F238E27FC236}">
                  <a16:creationId xmlns:a16="http://schemas.microsoft.com/office/drawing/2014/main" id="{F59B779F-3148-F04A-91E0-1CB4F172CCD3}"/>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4" name="Graphic 33" descr="Badge Question Mark">
              <a:extLst>
                <a:ext uri="{FF2B5EF4-FFF2-40B4-BE49-F238E27FC236}">
                  <a16:creationId xmlns:a16="http://schemas.microsoft.com/office/drawing/2014/main" id="{FAA66E52-E7D8-574E-BAC1-C8FD1384F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35" name="TextBox 34">
              <a:extLst>
                <a:ext uri="{FF2B5EF4-FFF2-40B4-BE49-F238E27FC236}">
                  <a16:creationId xmlns:a16="http://schemas.microsoft.com/office/drawing/2014/main" id="{5BB3390A-2800-2F47-BE52-C4880285FECE}"/>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36" name="Straight Connector 35">
            <a:extLst>
              <a:ext uri="{FF2B5EF4-FFF2-40B4-BE49-F238E27FC236}">
                <a16:creationId xmlns:a16="http://schemas.microsoft.com/office/drawing/2014/main" id="{002D4BEC-A0C2-7F4E-B0F9-27C264BB8EE6}"/>
              </a:ext>
            </a:extLst>
          </p:cNvPr>
          <p:cNvCxnSpPr>
            <a:cxnSpLocks/>
          </p:cNvCxnSpPr>
          <p:nvPr/>
        </p:nvCxnSpPr>
        <p:spPr>
          <a:xfrm>
            <a:off x="583097" y="2563080"/>
            <a:ext cx="1081321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BA3CE8B-E4A8-A945-83CD-BB846414F131}"/>
              </a:ext>
            </a:extLst>
          </p:cNvPr>
          <p:cNvSpPr/>
          <p:nvPr/>
        </p:nvSpPr>
        <p:spPr>
          <a:xfrm>
            <a:off x="623935" y="1518569"/>
            <a:ext cx="10871595" cy="4093428"/>
          </a:xfrm>
          <a:prstGeom prst="rect">
            <a:avLst/>
          </a:prstGeom>
        </p:spPr>
        <p:txBody>
          <a:bodyPr wrap="square">
            <a:spAutoFit/>
          </a:bodyPr>
          <a:lstStyle/>
          <a:p>
            <a:pPr marL="893763" indent="-376238">
              <a:buNone/>
            </a:pPr>
            <a:r>
              <a:rPr lang="en-US" sz="2000" b="1" dirty="0"/>
              <a:t>Ask: </a:t>
            </a:r>
            <a:endParaRPr lang="en-TH" sz="2000" dirty="0"/>
          </a:p>
          <a:p>
            <a:pPr marL="758825" lvl="0" indent="-260350">
              <a:buFont typeface="Arial" panose="020B0604020202020204" pitchFamily="34" charset="0"/>
              <a:buChar char="•"/>
            </a:pPr>
            <a:r>
              <a:rPr lang="en-US" sz="2000" dirty="0"/>
              <a:t>What else should you keep doing to make sure your child stays healthy while on ARV medications?</a:t>
            </a:r>
            <a:endParaRPr lang="en-TH" sz="2000" dirty="0"/>
          </a:p>
          <a:p>
            <a:pPr marL="533400"/>
            <a:r>
              <a:rPr lang="en-US" sz="2000" dirty="0"/>
              <a:t> </a:t>
            </a:r>
          </a:p>
          <a:p>
            <a:pPr marL="533400"/>
            <a:endParaRPr lang="en-TH" sz="2000" dirty="0"/>
          </a:p>
          <a:p>
            <a:pPr marL="893763" indent="-376238">
              <a:buNone/>
            </a:pPr>
            <a:r>
              <a:rPr lang="en-US" sz="2000" b="1" dirty="0"/>
              <a:t>Say:</a:t>
            </a:r>
            <a:endParaRPr lang="en-TH" sz="2000" dirty="0"/>
          </a:p>
          <a:p>
            <a:pPr marL="758825" indent="-260350">
              <a:buFont typeface="Arial" panose="020B0604020202020204" pitchFamily="34" charset="0"/>
              <a:buChar char="•"/>
            </a:pPr>
            <a:r>
              <a:rPr lang="en-US" sz="2000" dirty="0"/>
              <a:t>Eat healthy food and access therapeutic food if your child is malnourished.</a:t>
            </a:r>
            <a:endParaRPr lang="en-TH" sz="2000" dirty="0"/>
          </a:p>
          <a:p>
            <a:pPr marL="758825" indent="-260350">
              <a:buFont typeface="Arial" panose="020B0604020202020204" pitchFamily="34" charset="0"/>
              <a:buChar char="•"/>
            </a:pPr>
            <a:r>
              <a:rPr lang="en-US" sz="2000" dirty="0"/>
              <a:t>Take ARV medications consistently to maintain viral suppression. </a:t>
            </a:r>
            <a:endParaRPr lang="en-TH" sz="2000" dirty="0"/>
          </a:p>
          <a:p>
            <a:pPr marL="758825" indent="-260350">
              <a:buFont typeface="Arial" panose="020B0604020202020204" pitchFamily="34" charset="0"/>
              <a:buChar char="•"/>
            </a:pPr>
            <a:r>
              <a:rPr lang="en-US" sz="2000" dirty="0"/>
              <a:t>Make sure your child drinks safe water, uses improved latrines or toilets, and practices good hygiene, including handwashing and menstrual hygiene.</a:t>
            </a:r>
            <a:endParaRPr lang="en-TH" sz="2000" dirty="0"/>
          </a:p>
          <a:p>
            <a:pPr marL="758825" indent="-260350">
              <a:buFont typeface="Arial" panose="020B0604020202020204" pitchFamily="34" charset="0"/>
              <a:buChar char="•"/>
            </a:pPr>
            <a:r>
              <a:rPr lang="en-US" sz="2000" dirty="0"/>
              <a:t>Make sure your child stays active and exercises or plays sports regularly.</a:t>
            </a:r>
            <a:endParaRPr lang="en-TH" sz="2000" dirty="0"/>
          </a:p>
          <a:p>
            <a:pPr marL="758825" indent="-260350">
              <a:buFont typeface="Arial" panose="020B0604020202020204" pitchFamily="34" charset="0"/>
              <a:buChar char="•"/>
            </a:pPr>
            <a:r>
              <a:rPr lang="en-US" sz="2000" dirty="0"/>
              <a:t>Go for immunization appointments.</a:t>
            </a:r>
            <a:endParaRPr lang="en-TH" sz="2000" dirty="0"/>
          </a:p>
          <a:p>
            <a:pPr marL="758825" indent="-260350">
              <a:buFont typeface="Arial" panose="020B0604020202020204" pitchFamily="34" charset="0"/>
              <a:buChar char="•"/>
            </a:pPr>
            <a:r>
              <a:rPr lang="en-US" sz="2000" dirty="0"/>
              <a:t>Access deworming and vitamin A supplementation services.</a:t>
            </a:r>
            <a:endParaRPr lang="en-TH" sz="2000" dirty="0"/>
          </a:p>
        </p:txBody>
      </p:sp>
      <p:sp>
        <p:nvSpPr>
          <p:cNvPr id="16" name="Parallelogram 15">
            <a:extLst>
              <a:ext uri="{FF2B5EF4-FFF2-40B4-BE49-F238E27FC236}">
                <a16:creationId xmlns:a16="http://schemas.microsoft.com/office/drawing/2014/main" id="{A7452B96-2A58-084C-82F6-DAEDFCC90B45}"/>
              </a:ext>
            </a:extLst>
          </p:cNvPr>
          <p:cNvSpPr/>
          <p:nvPr/>
        </p:nvSpPr>
        <p:spPr>
          <a:xfrm>
            <a:off x="8551092"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 name="Picture 3">
            <a:extLst>
              <a:ext uri="{FF2B5EF4-FFF2-40B4-BE49-F238E27FC236}">
                <a16:creationId xmlns:a16="http://schemas.microsoft.com/office/drawing/2014/main" id="{2563E568-0FBB-F748-A604-535C94C17D75}"/>
              </a:ext>
            </a:extLst>
          </p:cNvPr>
          <p:cNvPicPr>
            <a:picLocks noChangeAspect="1"/>
          </p:cNvPicPr>
          <p:nvPr/>
        </p:nvPicPr>
        <p:blipFill rotWithShape="1">
          <a:blip r:embed="rId9"/>
          <a:srcRect l="960" t="10974" r="8072" b="8106"/>
          <a:stretch/>
        </p:blipFill>
        <p:spPr>
          <a:xfrm>
            <a:off x="8551092" y="116634"/>
            <a:ext cx="3640908" cy="1480050"/>
          </a:xfrm>
          <a:prstGeom prst="rect">
            <a:avLst/>
          </a:prstGeom>
        </p:spPr>
      </p:pic>
    </p:spTree>
    <p:extLst>
      <p:ext uri="{BB962C8B-B14F-4D97-AF65-F5344CB8AC3E}">
        <p14:creationId xmlns:p14="http://schemas.microsoft.com/office/powerpoint/2010/main" val="36453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EA1FA9-15D7-784A-B788-33BF21F95379}"/>
              </a:ext>
            </a:extLst>
          </p:cNvPr>
          <p:cNvPicPr>
            <a:picLocks noChangeAspect="1"/>
          </p:cNvPicPr>
          <p:nvPr/>
        </p:nvPicPr>
        <p:blipFill>
          <a:blip r:embed="rId3"/>
          <a:srcRect/>
          <a:stretch/>
        </p:blipFill>
        <p:spPr>
          <a:xfrm>
            <a:off x="6265128" y="1436914"/>
            <a:ext cx="5070692" cy="4562170"/>
          </a:xfrm>
          <a:prstGeom prst="rect">
            <a:avLst/>
          </a:prstGeom>
        </p:spPr>
      </p:pic>
      <p:pic>
        <p:nvPicPr>
          <p:cNvPr id="8" name="Picture 7" descr="Background pattern&#10;&#10;Description automatically generated">
            <a:extLst>
              <a:ext uri="{FF2B5EF4-FFF2-40B4-BE49-F238E27FC236}">
                <a16:creationId xmlns:a16="http://schemas.microsoft.com/office/drawing/2014/main" id="{1FB37102-303B-0941-8AE5-949AF4A46328}"/>
              </a:ext>
            </a:extLst>
          </p:cNvPr>
          <p:cNvPicPr>
            <a:picLocks noChangeAspect="1"/>
          </p:cNvPicPr>
          <p:nvPr/>
        </p:nvPicPr>
        <p:blipFill>
          <a:blip r:embed="rId4"/>
          <a:stretch>
            <a:fillRect/>
          </a:stretch>
        </p:blipFill>
        <p:spPr>
          <a:xfrm>
            <a:off x="-1926193" y="-1892288"/>
            <a:ext cx="3714787" cy="3714787"/>
          </a:xfrm>
          <a:prstGeom prst="rect">
            <a:avLst/>
          </a:prstGeom>
        </p:spPr>
      </p:pic>
      <p:sp>
        <p:nvSpPr>
          <p:cNvPr id="4" name="Rectangle 3">
            <a:extLst>
              <a:ext uri="{FF2B5EF4-FFF2-40B4-BE49-F238E27FC236}">
                <a16:creationId xmlns:a16="http://schemas.microsoft.com/office/drawing/2014/main" id="{A6CBCA4F-04C6-F24A-A52A-5A8EFCEF5D07}"/>
              </a:ext>
            </a:extLst>
          </p:cNvPr>
          <p:cNvSpPr/>
          <p:nvPr/>
        </p:nvSpPr>
        <p:spPr>
          <a:xfrm>
            <a:off x="802843" y="3494702"/>
            <a:ext cx="4401651" cy="1576072"/>
          </a:xfrm>
          <a:prstGeom prst="rect">
            <a:avLst/>
          </a:prstGeom>
        </p:spPr>
        <p:txBody>
          <a:bodyPr wrap="square">
            <a:spAutoFit/>
          </a:bodyPr>
          <a:lstStyle/>
          <a:p>
            <a:pPr lvl="0" fontAlgn="base">
              <a:lnSpc>
                <a:spcPts val="3920"/>
              </a:lnSpc>
              <a:spcBef>
                <a:spcPct val="0"/>
              </a:spcBef>
              <a:spcAft>
                <a:spcPct val="0"/>
              </a:spcAft>
            </a:pPr>
            <a:r>
              <a:rPr lang="en-US" altLang="en-TH" sz="3200">
                <a:latin typeface="Calibri" panose="020F0502020204030204" pitchFamily="34" charset="0"/>
                <a:cs typeface="Calibri" panose="020F0502020204030204" pitchFamily="34" charset="0"/>
              </a:rPr>
              <a:t>Caregivers of Children and Adolescents Living with HIV</a:t>
            </a:r>
          </a:p>
        </p:txBody>
      </p:sp>
      <p:sp>
        <p:nvSpPr>
          <p:cNvPr id="5" name="Rectangle 4">
            <a:extLst>
              <a:ext uri="{FF2B5EF4-FFF2-40B4-BE49-F238E27FC236}">
                <a16:creationId xmlns:a16="http://schemas.microsoft.com/office/drawing/2014/main" id="{BD715564-C146-C940-96EE-C07CFFF88294}"/>
              </a:ext>
            </a:extLst>
          </p:cNvPr>
          <p:cNvSpPr/>
          <p:nvPr/>
        </p:nvSpPr>
        <p:spPr>
          <a:xfrm>
            <a:off x="908480" y="1822499"/>
            <a:ext cx="2095189" cy="369332"/>
          </a:xfrm>
          <a:prstGeom prst="rect">
            <a:avLst/>
          </a:prstGeom>
          <a:solidFill>
            <a:schemeClr val="bg1"/>
          </a:solidFill>
        </p:spPr>
        <p:txBody>
          <a:bodyPr wrap="square">
            <a:spAutoFit/>
          </a:bodyPr>
          <a:lstStyle/>
          <a:p>
            <a:pPr algn="ctr"/>
            <a:r>
              <a:rPr lang="en-US" b="1">
                <a:solidFill>
                  <a:srgbClr val="FFFFFF"/>
                </a:solidFill>
                <a:latin typeface="Calibri" panose="020F0502020204030204" pitchFamily="34" charset="0"/>
                <a:ea typeface="Calibri" panose="020F0502020204030204" pitchFamily="34" charset="0"/>
                <a:cs typeface="Calibri" panose="020F0502020204030204" pitchFamily="34" charset="0"/>
              </a:rPr>
              <a:t>Let's talk about </a:t>
            </a:r>
            <a:endParaRPr lang="en-TH" b="1">
              <a:solidFill>
                <a:srgbClr val="FFFFFF"/>
              </a:solidFill>
            </a:endParaRPr>
          </a:p>
        </p:txBody>
      </p:sp>
      <p:sp>
        <p:nvSpPr>
          <p:cNvPr id="6" name="Rectangle 5">
            <a:extLst>
              <a:ext uri="{FF2B5EF4-FFF2-40B4-BE49-F238E27FC236}">
                <a16:creationId xmlns:a16="http://schemas.microsoft.com/office/drawing/2014/main" id="{53705B2A-C080-D146-80CF-10A45DC96CC4}"/>
              </a:ext>
            </a:extLst>
          </p:cNvPr>
          <p:cNvSpPr/>
          <p:nvPr/>
        </p:nvSpPr>
        <p:spPr>
          <a:xfrm>
            <a:off x="810509" y="2372294"/>
            <a:ext cx="6420926" cy="1092607"/>
          </a:xfrm>
          <a:prstGeom prst="rect">
            <a:avLst/>
          </a:prstGeom>
        </p:spPr>
        <p:txBody>
          <a:bodyPr wrap="square">
            <a:spAutoFit/>
          </a:bodyPr>
          <a:lstStyle/>
          <a:p>
            <a:pPr>
              <a:lnSpc>
                <a:spcPts val="3920"/>
              </a:lnSpc>
            </a:pPr>
            <a:r>
              <a:rPr lang="en-US" sz="4000" b="1" dirty="0">
                <a:latin typeface="Calibri" panose="020F0502020204030204" pitchFamily="34" charset="0"/>
                <a:ea typeface="Calibri" panose="020F0502020204030204" pitchFamily="34" charset="0"/>
                <a:cs typeface="Calibri" panose="020F0502020204030204" pitchFamily="34" charset="0"/>
              </a:rPr>
              <a:t>Multi Month</a:t>
            </a:r>
            <a:r>
              <a:rPr lang="th-TH" sz="4000" b="1" dirty="0">
                <a:latin typeface="Calibri" panose="020F0502020204030204" pitchFamily="34" charset="0"/>
                <a:ea typeface="Calibri" panose="020F0502020204030204" pitchFamily="34" charset="0"/>
                <a:cs typeface="Calibri" panose="020F0502020204030204" pitchFamily="34" charset="0"/>
              </a:rPr>
              <a:t> </a:t>
            </a:r>
            <a:r>
              <a:rPr lang="en-US" sz="4000" b="1" dirty="0">
                <a:latin typeface="Calibri" panose="020F0502020204030204" pitchFamily="34" charset="0"/>
                <a:ea typeface="Calibri" panose="020F0502020204030204" pitchFamily="34" charset="0"/>
                <a:cs typeface="Calibri" panose="020F0502020204030204" pitchFamily="34" charset="0"/>
              </a:rPr>
              <a:t>Dispensing</a:t>
            </a:r>
            <a:r>
              <a:rPr lang="th-TH" sz="4000" b="1" dirty="0">
                <a:latin typeface="Calibri" panose="020F0502020204030204" pitchFamily="34" charset="0"/>
                <a:ea typeface="Calibri" panose="020F0502020204030204" pitchFamily="34" charset="0"/>
                <a:cs typeface="Calibri" panose="020F0502020204030204" pitchFamily="34" charset="0"/>
              </a:rPr>
              <a:t> </a:t>
            </a:r>
            <a:br>
              <a:rPr lang="th-TH" sz="4000" b="1" dirty="0">
                <a:latin typeface="Calibri" panose="020F0502020204030204" pitchFamily="34" charset="0"/>
                <a:ea typeface="Calibri" panose="020F0502020204030204" pitchFamily="34" charset="0"/>
                <a:cs typeface="Calibri" panose="020F0502020204030204" pitchFamily="34" charset="0"/>
              </a:rPr>
            </a:br>
            <a:r>
              <a:rPr lang="en-US" sz="4000" b="1" dirty="0">
                <a:latin typeface="Calibri" panose="020F0502020204030204" pitchFamily="34" charset="0"/>
                <a:ea typeface="Calibri" panose="020F0502020204030204" pitchFamily="34" charset="0"/>
                <a:cs typeface="Calibri" panose="020F0502020204030204" pitchFamily="34" charset="0"/>
              </a:rPr>
              <a:t>of Antiretroviral Medications</a:t>
            </a:r>
            <a:endParaRPr lang="en-TH" sz="4000" b="1" dirty="0"/>
          </a:p>
        </p:txBody>
      </p:sp>
    </p:spTree>
    <p:extLst>
      <p:ext uri="{BB962C8B-B14F-4D97-AF65-F5344CB8AC3E}">
        <p14:creationId xmlns:p14="http://schemas.microsoft.com/office/powerpoint/2010/main" val="13536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8</a:t>
            </a:r>
          </a:p>
        </p:txBody>
      </p:sp>
      <p:pic>
        <p:nvPicPr>
          <p:cNvPr id="4" name="Picture 3">
            <a:extLst>
              <a:ext uri="{FF2B5EF4-FFF2-40B4-BE49-F238E27FC236}">
                <a16:creationId xmlns:a16="http://schemas.microsoft.com/office/drawing/2014/main" id="{718FAD1A-6718-1841-8EB7-D684184253F0}"/>
              </a:ext>
            </a:extLst>
          </p:cNvPr>
          <p:cNvPicPr>
            <a:picLocks noChangeAspect="1"/>
          </p:cNvPicPr>
          <p:nvPr/>
        </p:nvPicPr>
        <p:blipFill>
          <a:blip r:embed="rId3"/>
          <a:stretch>
            <a:fillRect/>
          </a:stretch>
        </p:blipFill>
        <p:spPr>
          <a:xfrm>
            <a:off x="6362700" y="1455281"/>
            <a:ext cx="5295900" cy="4572000"/>
          </a:xfrm>
          <a:prstGeom prst="rect">
            <a:avLst/>
          </a:prstGeom>
        </p:spPr>
      </p:pic>
      <p:pic>
        <p:nvPicPr>
          <p:cNvPr id="7" name="Picture 6" descr="A drawing of a group of people&#10;&#10;Description automatically generated with low confidence">
            <a:extLst>
              <a:ext uri="{FF2B5EF4-FFF2-40B4-BE49-F238E27FC236}">
                <a16:creationId xmlns:a16="http://schemas.microsoft.com/office/drawing/2014/main" id="{6D87BD60-1994-824B-9187-47D729402E55}"/>
              </a:ext>
            </a:extLst>
          </p:cNvPr>
          <p:cNvPicPr>
            <a:picLocks noChangeAspect="1"/>
          </p:cNvPicPr>
          <p:nvPr/>
        </p:nvPicPr>
        <p:blipFill>
          <a:blip r:embed="rId4"/>
          <a:stretch>
            <a:fillRect/>
          </a:stretch>
        </p:blipFill>
        <p:spPr>
          <a:xfrm>
            <a:off x="533400" y="1455281"/>
            <a:ext cx="5829300" cy="4699000"/>
          </a:xfrm>
          <a:prstGeom prst="rect">
            <a:avLst/>
          </a:prstGeom>
        </p:spPr>
      </p:pic>
    </p:spTree>
    <p:extLst>
      <p:ext uri="{BB962C8B-B14F-4D97-AF65-F5344CB8AC3E}">
        <p14:creationId xmlns:p14="http://schemas.microsoft.com/office/powerpoint/2010/main" val="184260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8</a:t>
            </a:r>
          </a:p>
        </p:txBody>
      </p:sp>
      <p:sp>
        <p:nvSpPr>
          <p:cNvPr id="8" name="Parallelogram 7">
            <a:extLst>
              <a:ext uri="{FF2B5EF4-FFF2-40B4-BE49-F238E27FC236}">
                <a16:creationId xmlns:a16="http://schemas.microsoft.com/office/drawing/2014/main" id="{5837F5AB-0C97-1F4B-8F69-47C23EAD43EE}"/>
              </a:ext>
            </a:extLst>
          </p:cNvPr>
          <p:cNvSpPr/>
          <p:nvPr/>
        </p:nvSpPr>
        <p:spPr>
          <a:xfrm>
            <a:off x="8185757" y="-4133"/>
            <a:ext cx="3102429" cy="884486"/>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231075CE-9324-EE40-B83A-56C341474337}"/>
              </a:ext>
            </a:extLst>
          </p:cNvPr>
          <p:cNvSpPr/>
          <p:nvPr/>
        </p:nvSpPr>
        <p:spPr>
          <a:xfrm>
            <a:off x="540633" y="1164337"/>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29" name="Group 28">
            <a:extLst>
              <a:ext uri="{FF2B5EF4-FFF2-40B4-BE49-F238E27FC236}">
                <a16:creationId xmlns:a16="http://schemas.microsoft.com/office/drawing/2014/main" id="{A7717D4F-DC36-6A43-B718-AEC0447DEFED}"/>
              </a:ext>
            </a:extLst>
          </p:cNvPr>
          <p:cNvGrpSpPr/>
          <p:nvPr/>
        </p:nvGrpSpPr>
        <p:grpSpPr>
          <a:xfrm>
            <a:off x="630869" y="2646136"/>
            <a:ext cx="504318" cy="422344"/>
            <a:chOff x="9442772" y="844564"/>
            <a:chExt cx="1091878" cy="914400"/>
          </a:xfrm>
        </p:grpSpPr>
        <p:pic>
          <p:nvPicPr>
            <p:cNvPr id="30" name="Graphic 29" descr="Chat bubble">
              <a:extLst>
                <a:ext uri="{FF2B5EF4-FFF2-40B4-BE49-F238E27FC236}">
                  <a16:creationId xmlns:a16="http://schemas.microsoft.com/office/drawing/2014/main" id="{5631A142-D9A4-FD47-B993-A67D36FB9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31" name="Freeform 30">
              <a:extLst>
                <a:ext uri="{FF2B5EF4-FFF2-40B4-BE49-F238E27FC236}">
                  <a16:creationId xmlns:a16="http://schemas.microsoft.com/office/drawing/2014/main" id="{C7C04875-4013-2B4F-ACDE-FDD305DFBCED}"/>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32" name="Group 31">
            <a:extLst>
              <a:ext uri="{FF2B5EF4-FFF2-40B4-BE49-F238E27FC236}">
                <a16:creationId xmlns:a16="http://schemas.microsoft.com/office/drawing/2014/main" id="{94324649-B26F-5A47-991A-FAFD0E25C02D}"/>
              </a:ext>
            </a:extLst>
          </p:cNvPr>
          <p:cNvGrpSpPr/>
          <p:nvPr/>
        </p:nvGrpSpPr>
        <p:grpSpPr>
          <a:xfrm>
            <a:off x="601327" y="1514656"/>
            <a:ext cx="549986" cy="528853"/>
            <a:chOff x="4650982" y="1388979"/>
            <a:chExt cx="549986" cy="528853"/>
          </a:xfrm>
        </p:grpSpPr>
        <p:pic>
          <p:nvPicPr>
            <p:cNvPr id="33" name="Graphic 32" descr="Speech">
              <a:extLst>
                <a:ext uri="{FF2B5EF4-FFF2-40B4-BE49-F238E27FC236}">
                  <a16:creationId xmlns:a16="http://schemas.microsoft.com/office/drawing/2014/main" id="{28692C65-2F63-6B4A-B10A-D8051EA8B3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34" name="Oval 33">
              <a:extLst>
                <a:ext uri="{FF2B5EF4-FFF2-40B4-BE49-F238E27FC236}">
                  <a16:creationId xmlns:a16="http://schemas.microsoft.com/office/drawing/2014/main" id="{A4FFE4F7-92AA-FC45-8848-F537F4D42E06}"/>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5" name="Graphic 34" descr="Badge Question Mark">
              <a:extLst>
                <a:ext uri="{FF2B5EF4-FFF2-40B4-BE49-F238E27FC236}">
                  <a16:creationId xmlns:a16="http://schemas.microsoft.com/office/drawing/2014/main" id="{61ED826C-5C7A-614E-B685-D429358F8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36" name="TextBox 35">
              <a:extLst>
                <a:ext uri="{FF2B5EF4-FFF2-40B4-BE49-F238E27FC236}">
                  <a16:creationId xmlns:a16="http://schemas.microsoft.com/office/drawing/2014/main" id="{C3847C62-FF3C-C144-8E53-C25BDBED4EF7}"/>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3" name="Rectangle 2">
            <a:extLst>
              <a:ext uri="{FF2B5EF4-FFF2-40B4-BE49-F238E27FC236}">
                <a16:creationId xmlns:a16="http://schemas.microsoft.com/office/drawing/2014/main" id="{A52EEA0E-3B9A-5343-9956-C40BE4C9BA0F}"/>
              </a:ext>
            </a:extLst>
          </p:cNvPr>
          <p:cNvSpPr/>
          <p:nvPr/>
        </p:nvSpPr>
        <p:spPr>
          <a:xfrm>
            <a:off x="1217161" y="1533669"/>
            <a:ext cx="9919268" cy="4093428"/>
          </a:xfrm>
          <a:prstGeom prst="rect">
            <a:avLst/>
          </a:prstGeom>
        </p:spPr>
        <p:txBody>
          <a:bodyPr wrap="square">
            <a:spAutoFit/>
          </a:bodyPr>
          <a:lstStyle/>
          <a:p>
            <a:r>
              <a:rPr lang="en-US" sz="2000" b="1" dirty="0"/>
              <a:t>Ask:</a:t>
            </a:r>
            <a:endParaRPr lang="en-TH" sz="2000" dirty="0"/>
          </a:p>
          <a:p>
            <a:pPr marL="285750" indent="-276225">
              <a:buFont typeface="Arial" panose="020B0604020202020204" pitchFamily="34" charset="0"/>
              <a:buChar char="•"/>
            </a:pPr>
            <a:r>
              <a:rPr lang="en-US" sz="2000" dirty="0"/>
              <a:t>Is there anything else you would like to talk about today? </a:t>
            </a:r>
            <a:endParaRPr lang="en-TH" sz="2000" dirty="0"/>
          </a:p>
          <a:p>
            <a:r>
              <a:rPr lang="en-US" sz="2000" b="1" dirty="0"/>
              <a:t> </a:t>
            </a:r>
          </a:p>
          <a:p>
            <a:endParaRPr lang="en-TH" sz="2000" dirty="0"/>
          </a:p>
          <a:p>
            <a:r>
              <a:rPr lang="en-US" sz="2000" b="1" dirty="0"/>
              <a:t>Say:</a:t>
            </a:r>
            <a:endParaRPr lang="en-TH" sz="2000" dirty="0"/>
          </a:p>
          <a:p>
            <a:pPr marL="285750" lvl="0" indent="-276225">
              <a:buFont typeface="Arial" panose="020B0604020202020204" pitchFamily="34" charset="0"/>
              <a:buChar char="•"/>
            </a:pPr>
            <a:r>
              <a:rPr lang="en-US" sz="2000" dirty="0"/>
              <a:t>We count on seeing you at your child’s next appointment, please do not forget to tell us if you cannot make it.</a:t>
            </a:r>
            <a:endParaRPr lang="en-TH" sz="2000" dirty="0"/>
          </a:p>
          <a:p>
            <a:pPr marL="285750" indent="-276225">
              <a:buFont typeface="Arial" panose="020B0604020202020204" pitchFamily="34" charset="0"/>
              <a:buChar char="•"/>
            </a:pPr>
            <a:r>
              <a:rPr lang="en-US" sz="2000" dirty="0"/>
              <a:t>If you need anything before your next appointment, reach out to your child’s support leader/expert client, case worker, or contact me. We are here for you!</a:t>
            </a:r>
          </a:p>
          <a:p>
            <a:pPr marL="285750" indent="-276225">
              <a:buFont typeface="Arial" panose="020B0604020202020204" pitchFamily="34" charset="0"/>
              <a:buChar char="•"/>
            </a:pPr>
            <a:r>
              <a:rPr lang="en-US" sz="2000" dirty="0"/>
              <a:t>Let’s be sure you have the correct contact information for me and your child’s support leader or case worker.</a:t>
            </a:r>
            <a:endParaRPr lang="en-TH" sz="2000" dirty="0"/>
          </a:p>
          <a:p>
            <a:pPr marL="285750" indent="-276225">
              <a:buFont typeface="Arial" panose="020B0604020202020204" pitchFamily="34" charset="0"/>
              <a:buChar char="•"/>
            </a:pPr>
            <a:r>
              <a:rPr lang="en-US" sz="2000" dirty="0"/>
              <a:t>If you don’t have a case worker or peer support leader, I am happy to refer you and your child to someone.</a:t>
            </a:r>
            <a:endParaRPr lang="en-TH" sz="2000" dirty="0"/>
          </a:p>
        </p:txBody>
      </p:sp>
      <p:cxnSp>
        <p:nvCxnSpPr>
          <p:cNvPr id="38" name="Straight Connector 37">
            <a:extLst>
              <a:ext uri="{FF2B5EF4-FFF2-40B4-BE49-F238E27FC236}">
                <a16:creationId xmlns:a16="http://schemas.microsoft.com/office/drawing/2014/main" id="{2FE7DE9F-0873-774F-ADFF-1B3135F3D065}"/>
              </a:ext>
            </a:extLst>
          </p:cNvPr>
          <p:cNvCxnSpPr>
            <a:cxnSpLocks/>
          </p:cNvCxnSpPr>
          <p:nvPr/>
        </p:nvCxnSpPr>
        <p:spPr>
          <a:xfrm>
            <a:off x="699099" y="2395774"/>
            <a:ext cx="1076458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7C1FC3-F62A-CA48-8068-3B2D094EB498}"/>
              </a:ext>
            </a:extLst>
          </p:cNvPr>
          <p:cNvGrpSpPr/>
          <p:nvPr/>
        </p:nvGrpSpPr>
        <p:grpSpPr>
          <a:xfrm>
            <a:off x="8586320" y="199077"/>
            <a:ext cx="3327696" cy="1405534"/>
            <a:chOff x="533400" y="1455281"/>
            <a:chExt cx="11125200" cy="4699000"/>
          </a:xfrm>
        </p:grpSpPr>
        <p:pic>
          <p:nvPicPr>
            <p:cNvPr id="16" name="Picture 15">
              <a:extLst>
                <a:ext uri="{FF2B5EF4-FFF2-40B4-BE49-F238E27FC236}">
                  <a16:creationId xmlns:a16="http://schemas.microsoft.com/office/drawing/2014/main" id="{E8AF587C-8F28-8141-9168-60882C1FD5CA}"/>
                </a:ext>
              </a:extLst>
            </p:cNvPr>
            <p:cNvPicPr>
              <a:picLocks noChangeAspect="1"/>
            </p:cNvPicPr>
            <p:nvPr/>
          </p:nvPicPr>
          <p:blipFill>
            <a:blip r:embed="rId9"/>
            <a:stretch>
              <a:fillRect/>
            </a:stretch>
          </p:blipFill>
          <p:spPr>
            <a:xfrm>
              <a:off x="6362700" y="1455281"/>
              <a:ext cx="5295900" cy="4572000"/>
            </a:xfrm>
            <a:prstGeom prst="rect">
              <a:avLst/>
            </a:prstGeom>
          </p:spPr>
        </p:pic>
        <p:pic>
          <p:nvPicPr>
            <p:cNvPr id="17" name="Picture 16" descr="A drawing of a group of people&#10;&#10;Description automatically generated with low confidence">
              <a:extLst>
                <a:ext uri="{FF2B5EF4-FFF2-40B4-BE49-F238E27FC236}">
                  <a16:creationId xmlns:a16="http://schemas.microsoft.com/office/drawing/2014/main" id="{8CC500F8-5676-1944-B703-142C22A5B0BD}"/>
                </a:ext>
              </a:extLst>
            </p:cNvPr>
            <p:cNvPicPr>
              <a:picLocks noChangeAspect="1"/>
            </p:cNvPicPr>
            <p:nvPr/>
          </p:nvPicPr>
          <p:blipFill>
            <a:blip r:embed="rId10"/>
            <a:stretch>
              <a:fillRect/>
            </a:stretch>
          </p:blipFill>
          <p:spPr>
            <a:xfrm>
              <a:off x="533400" y="1455281"/>
              <a:ext cx="5829300" cy="4699000"/>
            </a:xfrm>
            <a:prstGeom prst="rect">
              <a:avLst/>
            </a:prstGeom>
          </p:spPr>
        </p:pic>
      </p:grpSp>
    </p:spTree>
    <p:extLst>
      <p:ext uri="{BB962C8B-B14F-4D97-AF65-F5344CB8AC3E}">
        <p14:creationId xmlns:p14="http://schemas.microsoft.com/office/powerpoint/2010/main" val="21231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7D83F-57CB-F045-9734-086043A581DE}"/>
              </a:ext>
            </a:extLst>
          </p:cNvPr>
          <p:cNvSpPr/>
          <p:nvPr/>
        </p:nvSpPr>
        <p:spPr>
          <a:xfrm>
            <a:off x="0" y="-159027"/>
            <a:ext cx="12192000" cy="562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9" name="Picture 8" descr="A picture containing logo&#10;&#10;Description automatically generated">
            <a:extLst>
              <a:ext uri="{FF2B5EF4-FFF2-40B4-BE49-F238E27FC236}">
                <a16:creationId xmlns:a16="http://schemas.microsoft.com/office/drawing/2014/main" id="{83B7A9CA-5FD4-564F-A6B1-C90A9DD12B36}"/>
              </a:ext>
            </a:extLst>
          </p:cNvPr>
          <p:cNvPicPr>
            <a:picLocks noChangeAspect="1"/>
          </p:cNvPicPr>
          <p:nvPr/>
        </p:nvPicPr>
        <p:blipFill>
          <a:blip r:embed="rId3"/>
          <a:stretch>
            <a:fillRect/>
          </a:stretch>
        </p:blipFill>
        <p:spPr>
          <a:xfrm>
            <a:off x="-2487264" y="5777213"/>
            <a:ext cx="2192156" cy="789721"/>
          </a:xfrm>
          <a:prstGeom prst="rect">
            <a:avLst/>
          </a:prstGeom>
        </p:spPr>
      </p:pic>
      <p:pic>
        <p:nvPicPr>
          <p:cNvPr id="11" name="Picture 10" descr="A close up of a sign&#10;&#10;Description automatically generated">
            <a:extLst>
              <a:ext uri="{FF2B5EF4-FFF2-40B4-BE49-F238E27FC236}">
                <a16:creationId xmlns:a16="http://schemas.microsoft.com/office/drawing/2014/main" id="{6DB31FBC-7479-E94C-8750-3E054338E58A}"/>
              </a:ext>
            </a:extLst>
          </p:cNvPr>
          <p:cNvPicPr>
            <a:picLocks noChangeAspect="1"/>
          </p:cNvPicPr>
          <p:nvPr/>
        </p:nvPicPr>
        <p:blipFill>
          <a:blip r:embed="rId4"/>
          <a:stretch>
            <a:fillRect/>
          </a:stretch>
        </p:blipFill>
        <p:spPr>
          <a:xfrm>
            <a:off x="2838333" y="5858449"/>
            <a:ext cx="2096131" cy="627251"/>
          </a:xfrm>
          <a:prstGeom prst="rect">
            <a:avLst/>
          </a:prstGeom>
        </p:spPr>
      </p:pic>
      <p:pic>
        <p:nvPicPr>
          <p:cNvPr id="16" name="Picture 15" descr="Logo&#10;&#10;Description automatically generated">
            <a:extLst>
              <a:ext uri="{FF2B5EF4-FFF2-40B4-BE49-F238E27FC236}">
                <a16:creationId xmlns:a16="http://schemas.microsoft.com/office/drawing/2014/main" id="{96CA8FCB-314A-074C-8A45-501BB2FEA08A}"/>
              </a:ext>
            </a:extLst>
          </p:cNvPr>
          <p:cNvPicPr>
            <a:picLocks noChangeAspect="1"/>
          </p:cNvPicPr>
          <p:nvPr/>
        </p:nvPicPr>
        <p:blipFill>
          <a:blip r:embed="rId5"/>
          <a:stretch>
            <a:fillRect/>
          </a:stretch>
        </p:blipFill>
        <p:spPr>
          <a:xfrm>
            <a:off x="5985975" y="5885882"/>
            <a:ext cx="970506" cy="638966"/>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AFD63DA5-3DEA-3B42-8B7F-D9C1595932C6}"/>
              </a:ext>
            </a:extLst>
          </p:cNvPr>
          <p:cNvPicPr>
            <a:picLocks noChangeAspect="1"/>
          </p:cNvPicPr>
          <p:nvPr/>
        </p:nvPicPr>
        <p:blipFill>
          <a:blip r:embed="rId6"/>
          <a:stretch>
            <a:fillRect/>
          </a:stretch>
        </p:blipFill>
        <p:spPr>
          <a:xfrm>
            <a:off x="735911" y="5777213"/>
            <a:ext cx="1177061" cy="73566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D75F1CAD-1008-2942-A53E-D30E2F55FD2D}"/>
              </a:ext>
            </a:extLst>
          </p:cNvPr>
          <p:cNvPicPr>
            <a:picLocks noChangeAspect="1"/>
          </p:cNvPicPr>
          <p:nvPr/>
        </p:nvPicPr>
        <p:blipFill>
          <a:blip r:embed="rId7"/>
          <a:stretch>
            <a:fillRect/>
          </a:stretch>
        </p:blipFill>
        <p:spPr>
          <a:xfrm>
            <a:off x="7922518" y="5899022"/>
            <a:ext cx="1084949" cy="613853"/>
          </a:xfrm>
          <a:prstGeom prst="rect">
            <a:avLst/>
          </a:prstGeom>
        </p:spPr>
      </p:pic>
      <p:pic>
        <p:nvPicPr>
          <p:cNvPr id="19" name="Picture 18" descr="A close up of a sign&#10;&#10;Description automatically generated">
            <a:extLst>
              <a:ext uri="{FF2B5EF4-FFF2-40B4-BE49-F238E27FC236}">
                <a16:creationId xmlns:a16="http://schemas.microsoft.com/office/drawing/2014/main" id="{51D21689-AF7C-D140-A032-52F129B5432F}"/>
              </a:ext>
            </a:extLst>
          </p:cNvPr>
          <p:cNvPicPr>
            <a:picLocks noChangeAspect="1"/>
          </p:cNvPicPr>
          <p:nvPr/>
        </p:nvPicPr>
        <p:blipFill>
          <a:blip r:embed="rId8"/>
          <a:stretch>
            <a:fillRect/>
          </a:stretch>
        </p:blipFill>
        <p:spPr>
          <a:xfrm>
            <a:off x="9997446" y="5898684"/>
            <a:ext cx="1458643" cy="587015"/>
          </a:xfrm>
          <a:prstGeom prst="rect">
            <a:avLst/>
          </a:prstGeom>
        </p:spPr>
      </p:pic>
    </p:spTree>
    <p:extLst>
      <p:ext uri="{BB962C8B-B14F-4D97-AF65-F5344CB8AC3E}">
        <p14:creationId xmlns:p14="http://schemas.microsoft.com/office/powerpoint/2010/main" val="341990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AFE692-1E95-7F47-9833-D4ECC56E2045}"/>
              </a:ext>
            </a:extLst>
          </p:cNvPr>
          <p:cNvSpPr>
            <a:spLocks noGrp="1"/>
          </p:cNvSpPr>
          <p:nvPr>
            <p:ph idx="1"/>
          </p:nvPr>
        </p:nvSpPr>
        <p:spPr>
          <a:xfrm>
            <a:off x="1689100" y="1225570"/>
            <a:ext cx="9677400" cy="1200323"/>
          </a:xfrm>
        </p:spPr>
        <p:txBody>
          <a:bodyPr>
            <a:noAutofit/>
          </a:bodyPr>
          <a:lstStyle/>
          <a:p>
            <a:pPr>
              <a:spcAft>
                <a:spcPts val="0"/>
              </a:spcAft>
            </a:pPr>
            <a:r>
              <a:rPr lang="en-US" sz="1800" b="1" dirty="0">
                <a:solidFill>
                  <a:schemeClr val="tx2"/>
                </a:solidFill>
              </a:rPr>
              <a:t>Who can use this tool? </a:t>
            </a:r>
          </a:p>
          <a:p>
            <a:pPr>
              <a:spcAft>
                <a:spcPts val="0"/>
              </a:spcAft>
            </a:pPr>
            <a:r>
              <a:rPr lang="en-US" altLang="en-TH" sz="1800" dirty="0"/>
              <a:t>This tool can be used by any facility- and community-based provider, case worker, or other counselor who counsels </a:t>
            </a:r>
            <a:r>
              <a:rPr lang="en-US" altLang="en-TH" sz="1800" b="1" i="1" dirty="0"/>
              <a:t>caregivers of children and adolescents living with HIV </a:t>
            </a:r>
            <a:r>
              <a:rPr lang="en-US" altLang="en-TH" sz="1800" dirty="0"/>
              <a:t>(CALHIV). </a:t>
            </a:r>
          </a:p>
        </p:txBody>
      </p:sp>
      <p:sp>
        <p:nvSpPr>
          <p:cNvPr id="4" name="Title 1">
            <a:extLst>
              <a:ext uri="{FF2B5EF4-FFF2-40B4-BE49-F238E27FC236}">
                <a16:creationId xmlns:a16="http://schemas.microsoft.com/office/drawing/2014/main" id="{B4FF5C6C-4E66-3543-87CB-81B2029421C7}"/>
              </a:ext>
            </a:extLst>
          </p:cNvPr>
          <p:cNvSpPr txBox="1">
            <a:spLocks/>
          </p:cNvSpPr>
          <p:nvPr/>
        </p:nvSpPr>
        <p:spPr>
          <a:xfrm>
            <a:off x="0" y="-4133"/>
            <a:ext cx="12192000" cy="848697"/>
          </a:xfrm>
          <a:prstGeom prst="rect">
            <a:avLst/>
          </a:prstGeom>
          <a:solidFill>
            <a:schemeClr val="bg1"/>
          </a:solidFill>
        </p:spPr>
        <p:txBody>
          <a:bodyPr vert="horz" lIns="251999"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a:r>
              <a:rPr lang="en-US" sz="2200" b="1" dirty="0">
                <a:solidFill>
                  <a:srgbClr val="FFFFFF"/>
                </a:solidFill>
                <a:latin typeface="Calibri" panose="020F0502020204030204" pitchFamily="34" charset="0"/>
              </a:rPr>
              <a:t>Introduction to Tool</a:t>
            </a:r>
          </a:p>
        </p:txBody>
      </p:sp>
      <p:cxnSp>
        <p:nvCxnSpPr>
          <p:cNvPr id="9" name="Straight Connector 8">
            <a:extLst>
              <a:ext uri="{FF2B5EF4-FFF2-40B4-BE49-F238E27FC236}">
                <a16:creationId xmlns:a16="http://schemas.microsoft.com/office/drawing/2014/main" id="{C250B86B-734D-704C-85CB-F1BB76370E1D}"/>
              </a:ext>
            </a:extLst>
          </p:cNvPr>
          <p:cNvCxnSpPr>
            <a:cxnSpLocks/>
          </p:cNvCxnSpPr>
          <p:nvPr/>
        </p:nvCxnSpPr>
        <p:spPr>
          <a:xfrm>
            <a:off x="761087" y="2286193"/>
            <a:ext cx="11430913"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4535EC-C746-5540-A4AE-15228D0C1564}"/>
              </a:ext>
            </a:extLst>
          </p:cNvPr>
          <p:cNvSpPr/>
          <p:nvPr/>
        </p:nvSpPr>
        <p:spPr>
          <a:xfrm>
            <a:off x="1689099" y="2494138"/>
            <a:ext cx="9741813" cy="923330"/>
          </a:xfrm>
          <a:prstGeom prst="rect">
            <a:avLst/>
          </a:prstGeom>
        </p:spPr>
        <p:txBody>
          <a:bodyPr wrap="square">
            <a:spAutoFit/>
          </a:bodyPr>
          <a:lstStyle/>
          <a:p>
            <a:r>
              <a:rPr lang="en-US" b="1" dirty="0">
                <a:solidFill>
                  <a:schemeClr val="tx2"/>
                </a:solidFill>
              </a:rPr>
              <a:t>What is the objective of this tool? </a:t>
            </a:r>
          </a:p>
          <a:p>
            <a:r>
              <a:rPr lang="en-US" altLang="en-TH" dirty="0"/>
              <a:t>This tool will help you to orient caregivers of CALHIV to MMD and support them to identify and overcome any barriers. </a:t>
            </a:r>
          </a:p>
        </p:txBody>
      </p:sp>
      <p:sp>
        <p:nvSpPr>
          <p:cNvPr id="10" name="Rectangle 9">
            <a:extLst>
              <a:ext uri="{FF2B5EF4-FFF2-40B4-BE49-F238E27FC236}">
                <a16:creationId xmlns:a16="http://schemas.microsoft.com/office/drawing/2014/main" id="{552C921A-C09F-A14B-87CD-7E95F14FA0F6}"/>
              </a:ext>
            </a:extLst>
          </p:cNvPr>
          <p:cNvSpPr/>
          <p:nvPr/>
        </p:nvSpPr>
        <p:spPr>
          <a:xfrm>
            <a:off x="1689100" y="3762979"/>
            <a:ext cx="9904186" cy="2031325"/>
          </a:xfrm>
          <a:prstGeom prst="rect">
            <a:avLst/>
          </a:prstGeom>
        </p:spPr>
        <p:txBody>
          <a:bodyPr wrap="square">
            <a:spAutoFit/>
          </a:bodyPr>
          <a:lstStyle/>
          <a:p>
            <a:r>
              <a:rPr lang="en-US" b="1">
                <a:solidFill>
                  <a:schemeClr val="tx2"/>
                </a:solidFill>
              </a:rPr>
              <a:t>How to use this tool</a:t>
            </a:r>
            <a:r>
              <a:rPr lang="en-US">
                <a:solidFill>
                  <a:schemeClr val="tx2"/>
                </a:solidFill>
              </a:rPr>
              <a:t>: </a:t>
            </a:r>
          </a:p>
          <a:p>
            <a:r>
              <a:rPr lang="en-US" altLang="en-TH"/>
              <a:t>This tool is designed to encourage a discussion between you and your client about MMD. Each page is divided into two sections. The “ask” section, along with client-facing illustrations, will help trigger a discussion with your client. The “say” section is intended only to remind you of key messages to share.</a:t>
            </a:r>
          </a:p>
          <a:p>
            <a:endParaRPr lang="en-US" altLang="en-TH"/>
          </a:p>
          <a:p>
            <a:pPr fontAlgn="base">
              <a:spcBef>
                <a:spcPct val="0"/>
              </a:spcBef>
              <a:spcAft>
                <a:spcPts val="1800"/>
              </a:spcAft>
            </a:pPr>
            <a:r>
              <a:rPr lang="en-US" altLang="en-TH"/>
              <a:t>Be sure to familiarize yourself with the tool and its contents before you use it during your counseling session. And always tailor your messages and questions to who you are counseling. </a:t>
            </a:r>
          </a:p>
        </p:txBody>
      </p:sp>
      <p:cxnSp>
        <p:nvCxnSpPr>
          <p:cNvPr id="11" name="Straight Connector 10">
            <a:extLst>
              <a:ext uri="{FF2B5EF4-FFF2-40B4-BE49-F238E27FC236}">
                <a16:creationId xmlns:a16="http://schemas.microsoft.com/office/drawing/2014/main" id="{157DCD0B-3942-2D48-A7EB-8A7B08C13FD8}"/>
              </a:ext>
            </a:extLst>
          </p:cNvPr>
          <p:cNvCxnSpPr>
            <a:cxnSpLocks/>
          </p:cNvCxnSpPr>
          <p:nvPr/>
        </p:nvCxnSpPr>
        <p:spPr>
          <a:xfrm>
            <a:off x="761087" y="3572479"/>
            <a:ext cx="11430913"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71AB130-F716-6D4E-BAE5-96BD30FED94B}"/>
              </a:ext>
            </a:extLst>
          </p:cNvPr>
          <p:cNvGrpSpPr/>
          <p:nvPr/>
        </p:nvGrpSpPr>
        <p:grpSpPr>
          <a:xfrm>
            <a:off x="761087" y="1322146"/>
            <a:ext cx="613776" cy="613776"/>
            <a:chOff x="863600" y="1112204"/>
            <a:chExt cx="613776" cy="613776"/>
          </a:xfrm>
        </p:grpSpPr>
        <p:sp>
          <p:nvSpPr>
            <p:cNvPr id="21" name="Oval 20">
              <a:extLst>
                <a:ext uri="{FF2B5EF4-FFF2-40B4-BE49-F238E27FC236}">
                  <a16:creationId xmlns:a16="http://schemas.microsoft.com/office/drawing/2014/main" id="{F5BAA431-E42C-B245-9F6E-F86455843427}"/>
                </a:ext>
              </a:extLst>
            </p:cNvPr>
            <p:cNvSpPr/>
            <p:nvPr/>
          </p:nvSpPr>
          <p:spPr>
            <a:xfrm>
              <a:off x="863600" y="1112204"/>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2" name="Graphic 2" descr="Users">
              <a:extLst>
                <a:ext uri="{FF2B5EF4-FFF2-40B4-BE49-F238E27FC236}">
                  <a16:creationId xmlns:a16="http://schemas.microsoft.com/office/drawing/2014/main" id="{8BAD3511-7FD9-464C-AEDB-050DD2322BCC}"/>
                </a:ext>
              </a:extLst>
            </p:cNvPr>
            <p:cNvGrpSpPr/>
            <p:nvPr/>
          </p:nvGrpSpPr>
          <p:grpSpPr>
            <a:xfrm>
              <a:off x="950848" y="1279045"/>
              <a:ext cx="449004" cy="280093"/>
              <a:chOff x="950848" y="1279045"/>
              <a:chExt cx="449004" cy="280093"/>
            </a:xfrm>
            <a:solidFill>
              <a:srgbClr val="4A7A9E"/>
            </a:solidFill>
          </p:grpSpPr>
          <p:sp>
            <p:nvSpPr>
              <p:cNvPr id="23" name="Freeform 22">
                <a:extLst>
                  <a:ext uri="{FF2B5EF4-FFF2-40B4-BE49-F238E27FC236}">
                    <a16:creationId xmlns:a16="http://schemas.microsoft.com/office/drawing/2014/main" id="{E81D69D9-15F1-9640-B39B-92227DD4DAC4}"/>
                  </a:ext>
                </a:extLst>
              </p:cNvPr>
              <p:cNvSpPr/>
              <p:nvPr/>
            </p:nvSpPr>
            <p:spPr>
              <a:xfrm>
                <a:off x="998956" y="1279045"/>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rgbClr val="4A7A9E"/>
              </a:solidFill>
              <a:ln w="5259" cap="flat">
                <a:noFill/>
                <a:prstDash val="solid"/>
                <a:miter/>
              </a:ln>
            </p:spPr>
            <p:txBody>
              <a:bodyPr rtlCol="0" anchor="ctr"/>
              <a:lstStyle/>
              <a:p>
                <a:endParaRPr lang="en-TH"/>
              </a:p>
            </p:txBody>
          </p:sp>
          <p:sp>
            <p:nvSpPr>
              <p:cNvPr id="24" name="Freeform 23">
                <a:extLst>
                  <a:ext uri="{FF2B5EF4-FFF2-40B4-BE49-F238E27FC236}">
                    <a16:creationId xmlns:a16="http://schemas.microsoft.com/office/drawing/2014/main" id="{BE8C07B6-86D1-054F-8967-92096C3D110E}"/>
                  </a:ext>
                </a:extLst>
              </p:cNvPr>
              <p:cNvSpPr/>
              <p:nvPr/>
            </p:nvSpPr>
            <p:spPr>
              <a:xfrm>
                <a:off x="1255530" y="1279045"/>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rgbClr val="4A7A9E"/>
              </a:solidFill>
              <a:ln w="5259" cap="flat">
                <a:noFill/>
                <a:prstDash val="solid"/>
                <a:miter/>
              </a:ln>
            </p:spPr>
            <p:txBody>
              <a:bodyPr rtlCol="0" anchor="ctr"/>
              <a:lstStyle/>
              <a:p>
                <a:endParaRPr lang="en-TH"/>
              </a:p>
            </p:txBody>
          </p:sp>
          <p:sp>
            <p:nvSpPr>
              <p:cNvPr id="25" name="Freeform 24">
                <a:extLst>
                  <a:ext uri="{FF2B5EF4-FFF2-40B4-BE49-F238E27FC236}">
                    <a16:creationId xmlns:a16="http://schemas.microsoft.com/office/drawing/2014/main" id="{D428346A-6BEA-714C-9EAC-7C0541012C04}"/>
                  </a:ext>
                </a:extLst>
              </p:cNvPr>
              <p:cNvSpPr/>
              <p:nvPr/>
            </p:nvSpPr>
            <p:spPr>
              <a:xfrm>
                <a:off x="1079135" y="1462923"/>
                <a:ext cx="192430" cy="96215"/>
              </a:xfrm>
              <a:custGeom>
                <a:avLst/>
                <a:gdLst>
                  <a:gd name="connsiteX0" fmla="*/ 192431 w 192430"/>
                  <a:gd name="connsiteY0" fmla="*/ 96215 h 96215"/>
                  <a:gd name="connsiteX1" fmla="*/ 192431 w 192430"/>
                  <a:gd name="connsiteY1" fmla="*/ 48108 h 96215"/>
                  <a:gd name="connsiteX2" fmla="*/ 182809 w 192430"/>
                  <a:gd name="connsiteY2" fmla="*/ 28865 h 96215"/>
                  <a:gd name="connsiteX3" fmla="*/ 135770 w 192430"/>
                  <a:gd name="connsiteY3" fmla="*/ 6414 h 96215"/>
                  <a:gd name="connsiteX4" fmla="*/ 96215 w 192430"/>
                  <a:gd name="connsiteY4" fmla="*/ 0 h 96215"/>
                  <a:gd name="connsiteX5" fmla="*/ 56660 w 192430"/>
                  <a:gd name="connsiteY5" fmla="*/ 6414 h 96215"/>
                  <a:gd name="connsiteX6" fmla="*/ 9622 w 192430"/>
                  <a:gd name="connsiteY6" fmla="*/ 28865 h 96215"/>
                  <a:gd name="connsiteX7" fmla="*/ 0 w 192430"/>
                  <a:gd name="connsiteY7" fmla="*/ 48108 h 96215"/>
                  <a:gd name="connsiteX8" fmla="*/ 0 w 192430"/>
                  <a:gd name="connsiteY8" fmla="*/ 96215 h 96215"/>
                  <a:gd name="connsiteX9" fmla="*/ 192431 w 192430"/>
                  <a:gd name="connsiteY9" fmla="*/ 96215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430" h="96215">
                    <a:moveTo>
                      <a:pt x="192431" y="96215"/>
                    </a:moveTo>
                    <a:lnTo>
                      <a:pt x="192431" y="48108"/>
                    </a:lnTo>
                    <a:cubicBezTo>
                      <a:pt x="192431" y="40624"/>
                      <a:pt x="189223" y="33141"/>
                      <a:pt x="182809" y="28865"/>
                    </a:cubicBezTo>
                    <a:cubicBezTo>
                      <a:pt x="169980" y="18174"/>
                      <a:pt x="152875" y="10691"/>
                      <a:pt x="135770" y="6414"/>
                    </a:cubicBezTo>
                    <a:cubicBezTo>
                      <a:pt x="124011" y="3207"/>
                      <a:pt x="110113" y="0"/>
                      <a:pt x="96215" y="0"/>
                    </a:cubicBezTo>
                    <a:cubicBezTo>
                      <a:pt x="83387" y="0"/>
                      <a:pt x="69489" y="2138"/>
                      <a:pt x="56660" y="6414"/>
                    </a:cubicBezTo>
                    <a:cubicBezTo>
                      <a:pt x="39555" y="10691"/>
                      <a:pt x="23519" y="19243"/>
                      <a:pt x="9622" y="28865"/>
                    </a:cubicBezTo>
                    <a:cubicBezTo>
                      <a:pt x="3207" y="34210"/>
                      <a:pt x="0" y="40624"/>
                      <a:pt x="0" y="48108"/>
                    </a:cubicBezTo>
                    <a:lnTo>
                      <a:pt x="0" y="96215"/>
                    </a:lnTo>
                    <a:lnTo>
                      <a:pt x="192431" y="96215"/>
                    </a:lnTo>
                    <a:close/>
                  </a:path>
                </a:pathLst>
              </a:custGeom>
              <a:solidFill>
                <a:schemeClr val="bg2"/>
              </a:solidFill>
              <a:ln w="5259" cap="flat">
                <a:noFill/>
                <a:prstDash val="solid"/>
                <a:miter/>
              </a:ln>
            </p:spPr>
            <p:txBody>
              <a:bodyPr rtlCol="0" anchor="ctr"/>
              <a:lstStyle/>
              <a:p>
                <a:endParaRPr lang="en-TH"/>
              </a:p>
            </p:txBody>
          </p:sp>
          <p:sp>
            <p:nvSpPr>
              <p:cNvPr id="26" name="Freeform 25">
                <a:extLst>
                  <a:ext uri="{FF2B5EF4-FFF2-40B4-BE49-F238E27FC236}">
                    <a16:creationId xmlns:a16="http://schemas.microsoft.com/office/drawing/2014/main" id="{9149BBE6-C2BA-7443-BFF7-20509ED94B80}"/>
                  </a:ext>
                </a:extLst>
              </p:cNvPr>
              <p:cNvSpPr/>
              <p:nvPr/>
            </p:nvSpPr>
            <p:spPr>
              <a:xfrm>
                <a:off x="1127243" y="1353879"/>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chemeClr val="bg2"/>
              </a:solidFill>
              <a:ln w="5259" cap="flat">
                <a:noFill/>
                <a:prstDash val="solid"/>
                <a:miter/>
              </a:ln>
            </p:spPr>
            <p:txBody>
              <a:bodyPr rtlCol="0" anchor="ctr"/>
              <a:lstStyle/>
              <a:p>
                <a:endParaRPr lang="en-TH"/>
              </a:p>
            </p:txBody>
          </p:sp>
          <p:sp>
            <p:nvSpPr>
              <p:cNvPr id="27" name="Freeform 26">
                <a:extLst>
                  <a:ext uri="{FF2B5EF4-FFF2-40B4-BE49-F238E27FC236}">
                    <a16:creationId xmlns:a16="http://schemas.microsoft.com/office/drawing/2014/main" id="{4ADE3F17-313F-D943-8A07-6C4C7B65ECD8}"/>
                  </a:ext>
                </a:extLst>
              </p:cNvPr>
              <p:cNvSpPr/>
              <p:nvPr/>
            </p:nvSpPr>
            <p:spPr>
              <a:xfrm>
                <a:off x="1225596" y="1388089"/>
                <a:ext cx="174256" cy="96215"/>
              </a:xfrm>
              <a:custGeom>
                <a:avLst/>
                <a:gdLst>
                  <a:gd name="connsiteX0" fmla="*/ 164635 w 174256"/>
                  <a:gd name="connsiteY0" fmla="*/ 28865 h 96215"/>
                  <a:gd name="connsiteX1" fmla="*/ 117596 w 174256"/>
                  <a:gd name="connsiteY1" fmla="*/ 6414 h 96215"/>
                  <a:gd name="connsiteX2" fmla="*/ 78041 w 174256"/>
                  <a:gd name="connsiteY2" fmla="*/ 0 h 96215"/>
                  <a:gd name="connsiteX3" fmla="*/ 38486 w 174256"/>
                  <a:gd name="connsiteY3" fmla="*/ 6414 h 96215"/>
                  <a:gd name="connsiteX4" fmla="*/ 19243 w 174256"/>
                  <a:gd name="connsiteY4" fmla="*/ 13898 h 96215"/>
                  <a:gd name="connsiteX5" fmla="*/ 19243 w 174256"/>
                  <a:gd name="connsiteY5" fmla="*/ 14967 h 96215"/>
                  <a:gd name="connsiteX6" fmla="*/ 0 w 174256"/>
                  <a:gd name="connsiteY6" fmla="*/ 62005 h 96215"/>
                  <a:gd name="connsiteX7" fmla="*/ 49177 w 174256"/>
                  <a:gd name="connsiteY7" fmla="*/ 86594 h 96215"/>
                  <a:gd name="connsiteX8" fmla="*/ 57729 w 174256"/>
                  <a:gd name="connsiteY8" fmla="*/ 96215 h 96215"/>
                  <a:gd name="connsiteX9" fmla="*/ 174257 w 174256"/>
                  <a:gd name="connsiteY9" fmla="*/ 96215 h 96215"/>
                  <a:gd name="connsiteX10" fmla="*/ 174257 w 174256"/>
                  <a:gd name="connsiteY10" fmla="*/ 48108 h 96215"/>
                  <a:gd name="connsiteX11" fmla="*/ 164635 w 174256"/>
                  <a:gd name="connsiteY11" fmla="*/ 28865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256" h="96215">
                    <a:moveTo>
                      <a:pt x="164635" y="28865"/>
                    </a:moveTo>
                    <a:cubicBezTo>
                      <a:pt x="151806" y="18174"/>
                      <a:pt x="134701" y="10691"/>
                      <a:pt x="117596" y="6414"/>
                    </a:cubicBezTo>
                    <a:cubicBezTo>
                      <a:pt x="105837" y="3207"/>
                      <a:pt x="91939" y="0"/>
                      <a:pt x="78041" y="0"/>
                    </a:cubicBezTo>
                    <a:cubicBezTo>
                      <a:pt x="65213" y="0"/>
                      <a:pt x="51315" y="2138"/>
                      <a:pt x="38486" y="6414"/>
                    </a:cubicBezTo>
                    <a:cubicBezTo>
                      <a:pt x="32072" y="8552"/>
                      <a:pt x="25657" y="10691"/>
                      <a:pt x="19243" y="13898"/>
                    </a:cubicBezTo>
                    <a:lnTo>
                      <a:pt x="19243" y="14967"/>
                    </a:lnTo>
                    <a:cubicBezTo>
                      <a:pt x="19243" y="33141"/>
                      <a:pt x="11760" y="50246"/>
                      <a:pt x="0" y="62005"/>
                    </a:cubicBezTo>
                    <a:cubicBezTo>
                      <a:pt x="20312" y="68420"/>
                      <a:pt x="36348" y="76972"/>
                      <a:pt x="49177" y="86594"/>
                    </a:cubicBezTo>
                    <a:cubicBezTo>
                      <a:pt x="52384" y="89801"/>
                      <a:pt x="55591" y="91939"/>
                      <a:pt x="57729" y="96215"/>
                    </a:cubicBezTo>
                    <a:lnTo>
                      <a:pt x="174257" y="96215"/>
                    </a:lnTo>
                    <a:lnTo>
                      <a:pt x="174257" y="48108"/>
                    </a:lnTo>
                    <a:cubicBezTo>
                      <a:pt x="174257" y="40624"/>
                      <a:pt x="171049" y="33141"/>
                      <a:pt x="164635" y="28865"/>
                    </a:cubicBezTo>
                    <a:close/>
                  </a:path>
                </a:pathLst>
              </a:custGeom>
              <a:solidFill>
                <a:srgbClr val="4A7A9E"/>
              </a:solidFill>
              <a:ln w="5259" cap="flat">
                <a:noFill/>
                <a:prstDash val="solid"/>
                <a:miter/>
              </a:ln>
            </p:spPr>
            <p:txBody>
              <a:bodyPr rtlCol="0" anchor="ctr"/>
              <a:lstStyle/>
              <a:p>
                <a:endParaRPr lang="en-TH"/>
              </a:p>
            </p:txBody>
          </p:sp>
          <p:sp>
            <p:nvSpPr>
              <p:cNvPr id="28" name="Freeform 27">
                <a:extLst>
                  <a:ext uri="{FF2B5EF4-FFF2-40B4-BE49-F238E27FC236}">
                    <a16:creationId xmlns:a16="http://schemas.microsoft.com/office/drawing/2014/main" id="{0B60A811-EB1B-6B48-9229-0D925C61978B}"/>
                  </a:ext>
                </a:extLst>
              </p:cNvPr>
              <p:cNvSpPr/>
              <p:nvPr/>
            </p:nvSpPr>
            <p:spPr>
              <a:xfrm>
                <a:off x="950848" y="1388089"/>
                <a:ext cx="174256" cy="96215"/>
              </a:xfrm>
              <a:custGeom>
                <a:avLst/>
                <a:gdLst>
                  <a:gd name="connsiteX0" fmla="*/ 125080 w 174256"/>
                  <a:gd name="connsiteY0" fmla="*/ 86594 h 96215"/>
                  <a:gd name="connsiteX1" fmla="*/ 125080 w 174256"/>
                  <a:gd name="connsiteY1" fmla="*/ 86594 h 96215"/>
                  <a:gd name="connsiteX2" fmla="*/ 174257 w 174256"/>
                  <a:gd name="connsiteY2" fmla="*/ 62005 h 96215"/>
                  <a:gd name="connsiteX3" fmla="*/ 155013 w 174256"/>
                  <a:gd name="connsiteY3" fmla="*/ 14967 h 96215"/>
                  <a:gd name="connsiteX4" fmla="*/ 155013 w 174256"/>
                  <a:gd name="connsiteY4" fmla="*/ 12829 h 96215"/>
                  <a:gd name="connsiteX5" fmla="*/ 135770 w 174256"/>
                  <a:gd name="connsiteY5" fmla="*/ 6414 h 96215"/>
                  <a:gd name="connsiteX6" fmla="*/ 96215 w 174256"/>
                  <a:gd name="connsiteY6" fmla="*/ 0 h 96215"/>
                  <a:gd name="connsiteX7" fmla="*/ 56660 w 174256"/>
                  <a:gd name="connsiteY7" fmla="*/ 6414 h 96215"/>
                  <a:gd name="connsiteX8" fmla="*/ 9622 w 174256"/>
                  <a:gd name="connsiteY8" fmla="*/ 28865 h 96215"/>
                  <a:gd name="connsiteX9" fmla="*/ 0 w 174256"/>
                  <a:gd name="connsiteY9" fmla="*/ 48108 h 96215"/>
                  <a:gd name="connsiteX10" fmla="*/ 0 w 174256"/>
                  <a:gd name="connsiteY10" fmla="*/ 96215 h 96215"/>
                  <a:gd name="connsiteX11" fmla="*/ 115458 w 174256"/>
                  <a:gd name="connsiteY11" fmla="*/ 96215 h 96215"/>
                  <a:gd name="connsiteX12" fmla="*/ 125080 w 174256"/>
                  <a:gd name="connsiteY12" fmla="*/ 86594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256" h="96215">
                    <a:moveTo>
                      <a:pt x="125080" y="86594"/>
                    </a:moveTo>
                    <a:lnTo>
                      <a:pt x="125080" y="86594"/>
                    </a:lnTo>
                    <a:cubicBezTo>
                      <a:pt x="140047" y="75903"/>
                      <a:pt x="157152" y="67351"/>
                      <a:pt x="174257" y="62005"/>
                    </a:cubicBezTo>
                    <a:cubicBezTo>
                      <a:pt x="162497" y="49177"/>
                      <a:pt x="155013" y="33141"/>
                      <a:pt x="155013" y="14967"/>
                    </a:cubicBezTo>
                    <a:cubicBezTo>
                      <a:pt x="155013" y="13898"/>
                      <a:pt x="155013" y="13898"/>
                      <a:pt x="155013" y="12829"/>
                    </a:cubicBezTo>
                    <a:cubicBezTo>
                      <a:pt x="148599" y="10691"/>
                      <a:pt x="142185" y="7483"/>
                      <a:pt x="135770" y="6414"/>
                    </a:cubicBezTo>
                    <a:cubicBezTo>
                      <a:pt x="124011" y="3207"/>
                      <a:pt x="110113" y="0"/>
                      <a:pt x="96215" y="0"/>
                    </a:cubicBezTo>
                    <a:cubicBezTo>
                      <a:pt x="83387" y="0"/>
                      <a:pt x="69489" y="2138"/>
                      <a:pt x="56660" y="6414"/>
                    </a:cubicBezTo>
                    <a:cubicBezTo>
                      <a:pt x="39555" y="11760"/>
                      <a:pt x="23519" y="19243"/>
                      <a:pt x="9622" y="28865"/>
                    </a:cubicBezTo>
                    <a:cubicBezTo>
                      <a:pt x="3207" y="33141"/>
                      <a:pt x="0" y="40624"/>
                      <a:pt x="0" y="48108"/>
                    </a:cubicBezTo>
                    <a:lnTo>
                      <a:pt x="0" y="96215"/>
                    </a:lnTo>
                    <a:lnTo>
                      <a:pt x="115458" y="96215"/>
                    </a:lnTo>
                    <a:cubicBezTo>
                      <a:pt x="118665" y="91939"/>
                      <a:pt x="120804" y="89801"/>
                      <a:pt x="125080" y="86594"/>
                    </a:cubicBezTo>
                    <a:close/>
                  </a:path>
                </a:pathLst>
              </a:custGeom>
              <a:solidFill>
                <a:srgbClr val="4A7A9E"/>
              </a:solidFill>
              <a:ln w="5259" cap="flat">
                <a:noFill/>
                <a:prstDash val="solid"/>
                <a:miter/>
              </a:ln>
            </p:spPr>
            <p:txBody>
              <a:bodyPr rtlCol="0" anchor="ctr"/>
              <a:lstStyle/>
              <a:p>
                <a:endParaRPr lang="en-TH"/>
              </a:p>
            </p:txBody>
          </p:sp>
        </p:grpSp>
      </p:grpSp>
      <p:grpSp>
        <p:nvGrpSpPr>
          <p:cNvPr id="36" name="Group 35">
            <a:extLst>
              <a:ext uri="{FF2B5EF4-FFF2-40B4-BE49-F238E27FC236}">
                <a16:creationId xmlns:a16="http://schemas.microsoft.com/office/drawing/2014/main" id="{77A8A1E7-AF53-D44D-A522-A396D1CB4B1B}"/>
              </a:ext>
            </a:extLst>
          </p:cNvPr>
          <p:cNvGrpSpPr/>
          <p:nvPr/>
        </p:nvGrpSpPr>
        <p:grpSpPr>
          <a:xfrm>
            <a:off x="761087" y="2521495"/>
            <a:ext cx="613776" cy="613776"/>
            <a:chOff x="863600" y="1985329"/>
            <a:chExt cx="613776" cy="613776"/>
          </a:xfrm>
        </p:grpSpPr>
        <p:sp>
          <p:nvSpPr>
            <p:cNvPr id="29" name="Oval 28">
              <a:extLst>
                <a:ext uri="{FF2B5EF4-FFF2-40B4-BE49-F238E27FC236}">
                  <a16:creationId xmlns:a16="http://schemas.microsoft.com/office/drawing/2014/main" id="{06B8E3D5-F9C0-5C46-9E68-FE2DF0D18A17}"/>
                </a:ext>
              </a:extLst>
            </p:cNvPr>
            <p:cNvSpPr/>
            <p:nvPr/>
          </p:nvSpPr>
          <p:spPr>
            <a:xfrm>
              <a:off x="863600" y="1985329"/>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32" name="Graphic 11" descr="Bullseye">
              <a:extLst>
                <a:ext uri="{FF2B5EF4-FFF2-40B4-BE49-F238E27FC236}">
                  <a16:creationId xmlns:a16="http://schemas.microsoft.com/office/drawing/2014/main" id="{2787AE3A-9E7C-0E4D-842A-1CE2225863DC}"/>
                </a:ext>
              </a:extLst>
            </p:cNvPr>
            <p:cNvGrpSpPr/>
            <p:nvPr/>
          </p:nvGrpSpPr>
          <p:grpSpPr>
            <a:xfrm>
              <a:off x="950828" y="2059606"/>
              <a:ext cx="465222" cy="465222"/>
              <a:chOff x="950828" y="2059606"/>
              <a:chExt cx="465222" cy="465222"/>
            </a:xfrm>
          </p:grpSpPr>
          <p:sp>
            <p:nvSpPr>
              <p:cNvPr id="33" name="Freeform 32">
                <a:extLst>
                  <a:ext uri="{FF2B5EF4-FFF2-40B4-BE49-F238E27FC236}">
                    <a16:creationId xmlns:a16="http://schemas.microsoft.com/office/drawing/2014/main" id="{D2B6C73C-4784-F442-94B7-CA25D1BDB3D1}"/>
                  </a:ext>
                </a:extLst>
              </p:cNvPr>
              <p:cNvSpPr/>
              <p:nvPr/>
            </p:nvSpPr>
            <p:spPr>
              <a:xfrm>
                <a:off x="1127224" y="2100797"/>
                <a:ext cx="247633" cy="247149"/>
              </a:xfrm>
              <a:custGeom>
                <a:avLst/>
                <a:gdLst>
                  <a:gd name="connsiteX0" fmla="*/ 204019 w 247633"/>
                  <a:gd name="connsiteY0" fmla="*/ 43615 h 247149"/>
                  <a:gd name="connsiteX1" fmla="*/ 199173 w 247633"/>
                  <a:gd name="connsiteY1" fmla="*/ 0 h 247149"/>
                  <a:gd name="connsiteX2" fmla="*/ 145866 w 247633"/>
                  <a:gd name="connsiteY2" fmla="*/ 53307 h 247149"/>
                  <a:gd name="connsiteX3" fmla="*/ 148774 w 247633"/>
                  <a:gd name="connsiteY3" fmla="*/ 78506 h 247149"/>
                  <a:gd name="connsiteX4" fmla="*/ 71237 w 247633"/>
                  <a:gd name="connsiteY4" fmla="*/ 156043 h 247149"/>
                  <a:gd name="connsiteX5" fmla="*/ 48461 w 247633"/>
                  <a:gd name="connsiteY5" fmla="*/ 150228 h 247149"/>
                  <a:gd name="connsiteX6" fmla="*/ 0 w 247633"/>
                  <a:gd name="connsiteY6" fmla="*/ 198689 h 247149"/>
                  <a:gd name="connsiteX7" fmla="*/ 48461 w 247633"/>
                  <a:gd name="connsiteY7" fmla="*/ 247149 h 247149"/>
                  <a:gd name="connsiteX8" fmla="*/ 96921 w 247633"/>
                  <a:gd name="connsiteY8" fmla="*/ 198689 h 247149"/>
                  <a:gd name="connsiteX9" fmla="*/ 91591 w 247633"/>
                  <a:gd name="connsiteY9" fmla="*/ 176397 h 247149"/>
                  <a:gd name="connsiteX10" fmla="*/ 169128 w 247633"/>
                  <a:gd name="connsiteY10" fmla="*/ 98860 h 247149"/>
                  <a:gd name="connsiteX11" fmla="*/ 194327 w 247633"/>
                  <a:gd name="connsiteY11" fmla="*/ 101767 h 247149"/>
                  <a:gd name="connsiteX12" fmla="*/ 247634 w 247633"/>
                  <a:gd name="connsiteY12" fmla="*/ 48461 h 247149"/>
                  <a:gd name="connsiteX13" fmla="*/ 204019 w 247633"/>
                  <a:gd name="connsiteY13" fmla="*/ 43615 h 24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33" h="247149">
                    <a:moveTo>
                      <a:pt x="204019" y="43615"/>
                    </a:moveTo>
                    <a:lnTo>
                      <a:pt x="199173" y="0"/>
                    </a:lnTo>
                    <a:lnTo>
                      <a:pt x="145866" y="53307"/>
                    </a:lnTo>
                    <a:lnTo>
                      <a:pt x="148774" y="78506"/>
                    </a:lnTo>
                    <a:lnTo>
                      <a:pt x="71237" y="156043"/>
                    </a:lnTo>
                    <a:cubicBezTo>
                      <a:pt x="64453" y="152651"/>
                      <a:pt x="56699" y="150228"/>
                      <a:pt x="48461" y="150228"/>
                    </a:cubicBezTo>
                    <a:cubicBezTo>
                      <a:pt x="21807" y="150228"/>
                      <a:pt x="0" y="172035"/>
                      <a:pt x="0" y="198689"/>
                    </a:cubicBezTo>
                    <a:cubicBezTo>
                      <a:pt x="0" y="225342"/>
                      <a:pt x="21807" y="247149"/>
                      <a:pt x="48461" y="247149"/>
                    </a:cubicBezTo>
                    <a:cubicBezTo>
                      <a:pt x="75114" y="247149"/>
                      <a:pt x="96921" y="225342"/>
                      <a:pt x="96921" y="198689"/>
                    </a:cubicBezTo>
                    <a:cubicBezTo>
                      <a:pt x="96921" y="190450"/>
                      <a:pt x="94983" y="183181"/>
                      <a:pt x="91591" y="176397"/>
                    </a:cubicBezTo>
                    <a:lnTo>
                      <a:pt x="169128" y="98860"/>
                    </a:lnTo>
                    <a:lnTo>
                      <a:pt x="194327" y="101767"/>
                    </a:lnTo>
                    <a:lnTo>
                      <a:pt x="247634" y="48461"/>
                    </a:lnTo>
                    <a:lnTo>
                      <a:pt x="204019" y="43615"/>
                    </a:lnTo>
                    <a:close/>
                  </a:path>
                </a:pathLst>
              </a:custGeom>
              <a:solidFill>
                <a:schemeClr val="bg2"/>
              </a:solidFill>
              <a:ln w="4763" cap="flat">
                <a:noFill/>
                <a:prstDash val="solid"/>
                <a:miter/>
              </a:ln>
            </p:spPr>
            <p:txBody>
              <a:bodyPr rtlCol="0" anchor="ctr"/>
              <a:lstStyle/>
              <a:p>
                <a:endParaRPr lang="en-TH">
                  <a:solidFill>
                    <a:srgbClr val="FF0000"/>
                  </a:solidFill>
                </a:endParaRPr>
              </a:p>
            </p:txBody>
          </p:sp>
          <p:sp>
            <p:nvSpPr>
              <p:cNvPr id="34" name="Freeform 33">
                <a:extLst>
                  <a:ext uri="{FF2B5EF4-FFF2-40B4-BE49-F238E27FC236}">
                    <a16:creationId xmlns:a16="http://schemas.microsoft.com/office/drawing/2014/main" id="{DA6EA468-5A21-514C-B7A9-18309F20D37D}"/>
                  </a:ext>
                </a:extLst>
              </p:cNvPr>
              <p:cNvSpPr/>
              <p:nvPr/>
            </p:nvSpPr>
            <p:spPr>
              <a:xfrm>
                <a:off x="992019" y="2115335"/>
                <a:ext cx="368300" cy="368300"/>
              </a:xfrm>
              <a:custGeom>
                <a:avLst/>
                <a:gdLst>
                  <a:gd name="connsiteX0" fmla="*/ 343101 w 368300"/>
                  <a:gd name="connsiteY0" fmla="*/ 100798 h 368300"/>
                  <a:gd name="connsiteX1" fmla="*/ 336801 w 368300"/>
                  <a:gd name="connsiteY1" fmla="*/ 107583 h 368300"/>
                  <a:gd name="connsiteX2" fmla="*/ 327594 w 368300"/>
                  <a:gd name="connsiteY2" fmla="*/ 106613 h 368300"/>
                  <a:gd name="connsiteX3" fmla="*/ 317417 w 368300"/>
                  <a:gd name="connsiteY3" fmla="*/ 105160 h 368300"/>
                  <a:gd name="connsiteX4" fmla="*/ 339224 w 368300"/>
                  <a:gd name="connsiteY4" fmla="*/ 184150 h 368300"/>
                  <a:gd name="connsiteX5" fmla="*/ 184150 w 368300"/>
                  <a:gd name="connsiteY5" fmla="*/ 339224 h 368300"/>
                  <a:gd name="connsiteX6" fmla="*/ 29076 w 368300"/>
                  <a:gd name="connsiteY6" fmla="*/ 184150 h 368300"/>
                  <a:gd name="connsiteX7" fmla="*/ 184150 w 368300"/>
                  <a:gd name="connsiteY7" fmla="*/ 29076 h 368300"/>
                  <a:gd name="connsiteX8" fmla="*/ 263141 w 368300"/>
                  <a:gd name="connsiteY8" fmla="*/ 50884 h 368300"/>
                  <a:gd name="connsiteX9" fmla="*/ 262172 w 368300"/>
                  <a:gd name="connsiteY9" fmla="*/ 41192 h 368300"/>
                  <a:gd name="connsiteX10" fmla="*/ 260718 w 368300"/>
                  <a:gd name="connsiteY10" fmla="*/ 31499 h 368300"/>
                  <a:gd name="connsiteX11" fmla="*/ 267503 w 368300"/>
                  <a:gd name="connsiteY11" fmla="*/ 24715 h 368300"/>
                  <a:gd name="connsiteX12" fmla="*/ 270895 w 368300"/>
                  <a:gd name="connsiteY12" fmla="*/ 21323 h 368300"/>
                  <a:gd name="connsiteX13" fmla="*/ 184150 w 368300"/>
                  <a:gd name="connsiteY13" fmla="*/ 0 h 368300"/>
                  <a:gd name="connsiteX14" fmla="*/ 0 w 368300"/>
                  <a:gd name="connsiteY14" fmla="*/ 184150 h 368300"/>
                  <a:gd name="connsiteX15" fmla="*/ 184150 w 368300"/>
                  <a:gd name="connsiteY15" fmla="*/ 368301 h 368300"/>
                  <a:gd name="connsiteX16" fmla="*/ 368301 w 368300"/>
                  <a:gd name="connsiteY16" fmla="*/ 184150 h 368300"/>
                  <a:gd name="connsiteX17" fmla="*/ 346493 w 368300"/>
                  <a:gd name="connsiteY17" fmla="*/ 97890 h 368300"/>
                  <a:gd name="connsiteX18" fmla="*/ 343101 w 368300"/>
                  <a:gd name="connsiteY18" fmla="*/ 100798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300" h="368300">
                    <a:moveTo>
                      <a:pt x="343101" y="100798"/>
                    </a:moveTo>
                    <a:lnTo>
                      <a:pt x="336801" y="107583"/>
                    </a:lnTo>
                    <a:lnTo>
                      <a:pt x="327594" y="106613"/>
                    </a:lnTo>
                    <a:lnTo>
                      <a:pt x="317417" y="105160"/>
                    </a:lnTo>
                    <a:cubicBezTo>
                      <a:pt x="330986" y="128421"/>
                      <a:pt x="339224" y="155074"/>
                      <a:pt x="339224" y="184150"/>
                    </a:cubicBezTo>
                    <a:cubicBezTo>
                      <a:pt x="339224" y="269441"/>
                      <a:pt x="269441" y="339224"/>
                      <a:pt x="184150" y="339224"/>
                    </a:cubicBezTo>
                    <a:cubicBezTo>
                      <a:pt x="98860" y="339224"/>
                      <a:pt x="29076" y="269441"/>
                      <a:pt x="29076" y="184150"/>
                    </a:cubicBezTo>
                    <a:cubicBezTo>
                      <a:pt x="29076" y="98860"/>
                      <a:pt x="98860" y="29076"/>
                      <a:pt x="184150" y="29076"/>
                    </a:cubicBezTo>
                    <a:cubicBezTo>
                      <a:pt x="212742" y="29076"/>
                      <a:pt x="239880" y="36830"/>
                      <a:pt x="263141" y="50884"/>
                    </a:cubicBezTo>
                    <a:lnTo>
                      <a:pt x="262172" y="41192"/>
                    </a:lnTo>
                    <a:lnTo>
                      <a:pt x="260718" y="31499"/>
                    </a:lnTo>
                    <a:lnTo>
                      <a:pt x="267503" y="24715"/>
                    </a:lnTo>
                    <a:lnTo>
                      <a:pt x="270895" y="21323"/>
                    </a:lnTo>
                    <a:cubicBezTo>
                      <a:pt x="244726" y="7754"/>
                      <a:pt x="215650" y="0"/>
                      <a:pt x="184150" y="0"/>
                    </a:cubicBezTo>
                    <a:cubicBezTo>
                      <a:pt x="82383" y="0"/>
                      <a:pt x="0" y="82383"/>
                      <a:pt x="0" y="184150"/>
                    </a:cubicBezTo>
                    <a:cubicBezTo>
                      <a:pt x="0" y="285918"/>
                      <a:pt x="82383" y="368301"/>
                      <a:pt x="184150" y="368301"/>
                    </a:cubicBezTo>
                    <a:cubicBezTo>
                      <a:pt x="285918" y="368301"/>
                      <a:pt x="368301" y="285918"/>
                      <a:pt x="368301" y="184150"/>
                    </a:cubicBezTo>
                    <a:cubicBezTo>
                      <a:pt x="368301" y="152651"/>
                      <a:pt x="360547" y="123575"/>
                      <a:pt x="346493" y="97890"/>
                    </a:cubicBezTo>
                    <a:lnTo>
                      <a:pt x="343101" y="100798"/>
                    </a:lnTo>
                    <a:close/>
                  </a:path>
                </a:pathLst>
              </a:custGeom>
              <a:solidFill>
                <a:srgbClr val="4A7A9E"/>
              </a:solidFill>
              <a:ln w="4763" cap="flat">
                <a:noFill/>
                <a:prstDash val="solid"/>
                <a:miter/>
              </a:ln>
            </p:spPr>
            <p:txBody>
              <a:bodyPr rtlCol="0" anchor="ctr"/>
              <a:lstStyle/>
              <a:p>
                <a:endParaRPr lang="en-TH"/>
              </a:p>
            </p:txBody>
          </p:sp>
          <p:sp>
            <p:nvSpPr>
              <p:cNvPr id="35" name="Freeform 34">
                <a:extLst>
                  <a:ext uri="{FF2B5EF4-FFF2-40B4-BE49-F238E27FC236}">
                    <a16:creationId xmlns:a16="http://schemas.microsoft.com/office/drawing/2014/main" id="{9F32BDD6-800D-E245-B498-60962E69E522}"/>
                  </a:ext>
                </a:extLst>
              </p:cNvPr>
              <p:cNvSpPr/>
              <p:nvPr/>
            </p:nvSpPr>
            <p:spPr>
              <a:xfrm>
                <a:off x="1059864" y="2183180"/>
                <a:ext cx="232611" cy="232611"/>
              </a:xfrm>
              <a:custGeom>
                <a:avLst/>
                <a:gdLst>
                  <a:gd name="connsiteX0" fmla="*/ 197235 w 232611"/>
                  <a:gd name="connsiteY0" fmla="*/ 83352 h 232611"/>
                  <a:gd name="connsiteX1" fmla="*/ 203535 w 232611"/>
                  <a:gd name="connsiteY1" fmla="*/ 116306 h 232611"/>
                  <a:gd name="connsiteX2" fmla="*/ 116306 w 232611"/>
                  <a:gd name="connsiteY2" fmla="*/ 203535 h 232611"/>
                  <a:gd name="connsiteX3" fmla="*/ 29076 w 232611"/>
                  <a:gd name="connsiteY3" fmla="*/ 116306 h 232611"/>
                  <a:gd name="connsiteX4" fmla="*/ 116306 w 232611"/>
                  <a:gd name="connsiteY4" fmla="*/ 29076 h 232611"/>
                  <a:gd name="connsiteX5" fmla="*/ 149259 w 232611"/>
                  <a:gd name="connsiteY5" fmla="*/ 35376 h 232611"/>
                  <a:gd name="connsiteX6" fmla="*/ 171066 w 232611"/>
                  <a:gd name="connsiteY6" fmla="*/ 13569 h 232611"/>
                  <a:gd name="connsiteX7" fmla="*/ 116306 w 232611"/>
                  <a:gd name="connsiteY7" fmla="*/ 0 h 232611"/>
                  <a:gd name="connsiteX8" fmla="*/ 0 w 232611"/>
                  <a:gd name="connsiteY8" fmla="*/ 116306 h 232611"/>
                  <a:gd name="connsiteX9" fmla="*/ 116306 w 232611"/>
                  <a:gd name="connsiteY9" fmla="*/ 232611 h 232611"/>
                  <a:gd name="connsiteX10" fmla="*/ 232611 w 232611"/>
                  <a:gd name="connsiteY10" fmla="*/ 116306 h 232611"/>
                  <a:gd name="connsiteX11" fmla="*/ 219042 w 232611"/>
                  <a:gd name="connsiteY11" fmla="*/ 61545 h 232611"/>
                  <a:gd name="connsiteX12" fmla="*/ 197235 w 232611"/>
                  <a:gd name="connsiteY12" fmla="*/ 83352 h 2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611" h="232611">
                    <a:moveTo>
                      <a:pt x="197235" y="83352"/>
                    </a:moveTo>
                    <a:cubicBezTo>
                      <a:pt x="201596" y="93529"/>
                      <a:pt x="203535" y="104675"/>
                      <a:pt x="203535" y="116306"/>
                    </a:cubicBezTo>
                    <a:cubicBezTo>
                      <a:pt x="203535" y="164282"/>
                      <a:pt x="164282" y="203535"/>
                      <a:pt x="116306" y="203535"/>
                    </a:cubicBezTo>
                    <a:cubicBezTo>
                      <a:pt x="68329" y="203535"/>
                      <a:pt x="29076" y="164282"/>
                      <a:pt x="29076" y="116306"/>
                    </a:cubicBezTo>
                    <a:cubicBezTo>
                      <a:pt x="29076" y="68329"/>
                      <a:pt x="68329" y="29076"/>
                      <a:pt x="116306" y="29076"/>
                    </a:cubicBezTo>
                    <a:cubicBezTo>
                      <a:pt x="127936" y="29076"/>
                      <a:pt x="139082" y="31499"/>
                      <a:pt x="149259" y="35376"/>
                    </a:cubicBezTo>
                    <a:lnTo>
                      <a:pt x="171066" y="13569"/>
                    </a:lnTo>
                    <a:cubicBezTo>
                      <a:pt x="154589" y="4846"/>
                      <a:pt x="136174" y="0"/>
                      <a:pt x="116306" y="0"/>
                    </a:cubicBezTo>
                    <a:cubicBezTo>
                      <a:pt x="52337" y="0"/>
                      <a:pt x="0" y="52337"/>
                      <a:pt x="0" y="116306"/>
                    </a:cubicBezTo>
                    <a:cubicBezTo>
                      <a:pt x="0" y="180274"/>
                      <a:pt x="52337" y="232611"/>
                      <a:pt x="116306" y="232611"/>
                    </a:cubicBezTo>
                    <a:cubicBezTo>
                      <a:pt x="180274" y="232611"/>
                      <a:pt x="232611" y="180274"/>
                      <a:pt x="232611" y="116306"/>
                    </a:cubicBezTo>
                    <a:cubicBezTo>
                      <a:pt x="232611" y="96437"/>
                      <a:pt x="227765" y="78022"/>
                      <a:pt x="219042" y="61545"/>
                    </a:cubicBezTo>
                    <a:lnTo>
                      <a:pt x="197235" y="83352"/>
                    </a:lnTo>
                    <a:close/>
                  </a:path>
                </a:pathLst>
              </a:custGeom>
              <a:solidFill>
                <a:srgbClr val="4A7A9E"/>
              </a:solidFill>
              <a:ln w="4763" cap="flat">
                <a:noFill/>
                <a:prstDash val="solid"/>
                <a:miter/>
              </a:ln>
            </p:spPr>
            <p:txBody>
              <a:bodyPr rtlCol="0" anchor="ctr"/>
              <a:lstStyle/>
              <a:p>
                <a:endParaRPr lang="en-TH"/>
              </a:p>
            </p:txBody>
          </p:sp>
        </p:grpSp>
      </p:grpSp>
      <p:grpSp>
        <p:nvGrpSpPr>
          <p:cNvPr id="39" name="Group 38">
            <a:extLst>
              <a:ext uri="{FF2B5EF4-FFF2-40B4-BE49-F238E27FC236}">
                <a16:creationId xmlns:a16="http://schemas.microsoft.com/office/drawing/2014/main" id="{6BBEDB3C-18EE-0A47-A61E-A70B66BE778B}"/>
              </a:ext>
            </a:extLst>
          </p:cNvPr>
          <p:cNvGrpSpPr/>
          <p:nvPr/>
        </p:nvGrpSpPr>
        <p:grpSpPr>
          <a:xfrm>
            <a:off x="761087" y="3857347"/>
            <a:ext cx="613776" cy="613776"/>
            <a:chOff x="863600" y="2661604"/>
            <a:chExt cx="613776" cy="613776"/>
          </a:xfrm>
        </p:grpSpPr>
        <p:sp>
          <p:nvSpPr>
            <p:cNvPr id="30" name="Oval 29">
              <a:extLst>
                <a:ext uri="{FF2B5EF4-FFF2-40B4-BE49-F238E27FC236}">
                  <a16:creationId xmlns:a16="http://schemas.microsoft.com/office/drawing/2014/main" id="{4514A18B-C38F-9F46-BDF2-EBA4D10849F7}"/>
                </a:ext>
              </a:extLst>
            </p:cNvPr>
            <p:cNvSpPr/>
            <p:nvPr/>
          </p:nvSpPr>
          <p:spPr>
            <a:xfrm>
              <a:off x="863600" y="2661604"/>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7" name="Graphic 16" descr="Information">
              <a:extLst>
                <a:ext uri="{FF2B5EF4-FFF2-40B4-BE49-F238E27FC236}">
                  <a16:creationId xmlns:a16="http://schemas.microsoft.com/office/drawing/2014/main" id="{922ED7FB-5DDC-5E4F-845C-413176C4ACA1}"/>
                </a:ext>
              </a:extLst>
            </p:cNvPr>
            <p:cNvSpPr/>
            <p:nvPr/>
          </p:nvSpPr>
          <p:spPr>
            <a:xfrm>
              <a:off x="1015873" y="2813877"/>
              <a:ext cx="309231" cy="309231"/>
            </a:xfrm>
            <a:custGeom>
              <a:avLst/>
              <a:gdLst>
                <a:gd name="connsiteX0" fmla="*/ 184455 w 368909"/>
                <a:gd name="connsiteY0" fmla="*/ 0 h 368909"/>
                <a:gd name="connsiteX1" fmla="*/ 0 w 368909"/>
                <a:gd name="connsiteY1" fmla="*/ 184455 h 368909"/>
                <a:gd name="connsiteX2" fmla="*/ 184455 w 368909"/>
                <a:gd name="connsiteY2" fmla="*/ 368910 h 368909"/>
                <a:gd name="connsiteX3" fmla="*/ 368910 w 368909"/>
                <a:gd name="connsiteY3" fmla="*/ 184455 h 368909"/>
                <a:gd name="connsiteX4" fmla="*/ 184455 w 368909"/>
                <a:gd name="connsiteY4" fmla="*/ 0 h 368909"/>
                <a:gd name="connsiteX5" fmla="*/ 174747 w 368909"/>
                <a:gd name="connsiteY5" fmla="*/ 48541 h 368909"/>
                <a:gd name="connsiteX6" fmla="*/ 199017 w 368909"/>
                <a:gd name="connsiteY6" fmla="*/ 72811 h 368909"/>
                <a:gd name="connsiteX7" fmla="*/ 174747 w 368909"/>
                <a:gd name="connsiteY7" fmla="*/ 97081 h 368909"/>
                <a:gd name="connsiteX8" fmla="*/ 150476 w 368909"/>
                <a:gd name="connsiteY8" fmla="*/ 72811 h 368909"/>
                <a:gd name="connsiteX9" fmla="*/ 174747 w 368909"/>
                <a:gd name="connsiteY9" fmla="*/ 48541 h 368909"/>
                <a:gd name="connsiteX10" fmla="*/ 232996 w 368909"/>
                <a:gd name="connsiteY10" fmla="*/ 320369 h 368909"/>
                <a:gd name="connsiteX11" fmla="*/ 135914 w 368909"/>
                <a:gd name="connsiteY11" fmla="*/ 320369 h 368909"/>
                <a:gd name="connsiteX12" fmla="*/ 135914 w 368909"/>
                <a:gd name="connsiteY12" fmla="*/ 291244 h 368909"/>
                <a:gd name="connsiteX13" fmla="*/ 169893 w 368909"/>
                <a:gd name="connsiteY13" fmla="*/ 291244 h 368909"/>
                <a:gd name="connsiteX14" fmla="*/ 169893 w 368909"/>
                <a:gd name="connsiteY14" fmla="*/ 145622 h 368909"/>
                <a:gd name="connsiteX15" fmla="*/ 140768 w 368909"/>
                <a:gd name="connsiteY15" fmla="*/ 145622 h 368909"/>
                <a:gd name="connsiteX16" fmla="*/ 140768 w 368909"/>
                <a:gd name="connsiteY16" fmla="*/ 116498 h 368909"/>
                <a:gd name="connsiteX17" fmla="*/ 199017 w 368909"/>
                <a:gd name="connsiteY17" fmla="*/ 116498 h 368909"/>
                <a:gd name="connsiteX18" fmla="*/ 199017 w 368909"/>
                <a:gd name="connsiteY18" fmla="*/ 145622 h 368909"/>
                <a:gd name="connsiteX19" fmla="*/ 199017 w 368909"/>
                <a:gd name="connsiteY19" fmla="*/ 291244 h 368909"/>
                <a:gd name="connsiteX20" fmla="*/ 232996 w 368909"/>
                <a:gd name="connsiteY20" fmla="*/ 291244 h 368909"/>
                <a:gd name="connsiteX21" fmla="*/ 232996 w 368909"/>
                <a:gd name="connsiteY21" fmla="*/ 320369 h 3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909" h="368909">
                  <a:moveTo>
                    <a:pt x="184455" y="0"/>
                  </a:moveTo>
                  <a:cubicBezTo>
                    <a:pt x="82519" y="0"/>
                    <a:pt x="0" y="82519"/>
                    <a:pt x="0" y="184455"/>
                  </a:cubicBezTo>
                  <a:cubicBezTo>
                    <a:pt x="0" y="286390"/>
                    <a:pt x="82519" y="368910"/>
                    <a:pt x="184455" y="368910"/>
                  </a:cubicBezTo>
                  <a:cubicBezTo>
                    <a:pt x="286390" y="368910"/>
                    <a:pt x="368910" y="286390"/>
                    <a:pt x="368910" y="184455"/>
                  </a:cubicBezTo>
                  <a:cubicBezTo>
                    <a:pt x="368910" y="82519"/>
                    <a:pt x="286390" y="0"/>
                    <a:pt x="184455" y="0"/>
                  </a:cubicBezTo>
                  <a:close/>
                  <a:moveTo>
                    <a:pt x="174747" y="48541"/>
                  </a:moveTo>
                  <a:cubicBezTo>
                    <a:pt x="188338" y="48541"/>
                    <a:pt x="199017" y="59220"/>
                    <a:pt x="199017" y="72811"/>
                  </a:cubicBezTo>
                  <a:cubicBezTo>
                    <a:pt x="199017" y="86402"/>
                    <a:pt x="188338" y="97081"/>
                    <a:pt x="174747" y="97081"/>
                  </a:cubicBezTo>
                  <a:cubicBezTo>
                    <a:pt x="161155" y="97081"/>
                    <a:pt x="150476" y="86402"/>
                    <a:pt x="150476" y="72811"/>
                  </a:cubicBezTo>
                  <a:cubicBezTo>
                    <a:pt x="150476" y="59220"/>
                    <a:pt x="161155" y="48541"/>
                    <a:pt x="174747" y="48541"/>
                  </a:cubicBezTo>
                  <a:close/>
                  <a:moveTo>
                    <a:pt x="232996" y="320369"/>
                  </a:moveTo>
                  <a:lnTo>
                    <a:pt x="135914" y="320369"/>
                  </a:lnTo>
                  <a:lnTo>
                    <a:pt x="135914" y="291244"/>
                  </a:lnTo>
                  <a:lnTo>
                    <a:pt x="169893" y="291244"/>
                  </a:lnTo>
                  <a:lnTo>
                    <a:pt x="169893" y="145622"/>
                  </a:lnTo>
                  <a:lnTo>
                    <a:pt x="140768" y="145622"/>
                  </a:lnTo>
                  <a:lnTo>
                    <a:pt x="140768" y="116498"/>
                  </a:lnTo>
                  <a:lnTo>
                    <a:pt x="199017" y="116498"/>
                  </a:lnTo>
                  <a:lnTo>
                    <a:pt x="199017" y="145622"/>
                  </a:lnTo>
                  <a:lnTo>
                    <a:pt x="199017" y="291244"/>
                  </a:lnTo>
                  <a:lnTo>
                    <a:pt x="232996" y="291244"/>
                  </a:lnTo>
                  <a:lnTo>
                    <a:pt x="232996" y="320369"/>
                  </a:lnTo>
                  <a:close/>
                </a:path>
              </a:pathLst>
            </a:custGeom>
            <a:solidFill>
              <a:srgbClr val="4A7A9E"/>
            </a:solidFill>
            <a:ln w="4763" cap="flat">
              <a:noFill/>
              <a:prstDash val="solid"/>
              <a:miter/>
            </a:ln>
          </p:spPr>
          <p:txBody>
            <a:bodyPr rtlCol="0" anchor="ctr"/>
            <a:lstStyle/>
            <a:p>
              <a:endParaRPr lang="en-TH"/>
            </a:p>
          </p:txBody>
        </p:sp>
        <p:sp>
          <p:nvSpPr>
            <p:cNvPr id="38" name="Oval 37">
              <a:extLst>
                <a:ext uri="{FF2B5EF4-FFF2-40B4-BE49-F238E27FC236}">
                  <a16:creationId xmlns:a16="http://schemas.microsoft.com/office/drawing/2014/main" id="{8860858C-36C1-3140-A550-891E73DB1439}"/>
                </a:ext>
              </a:extLst>
            </p:cNvPr>
            <p:cNvSpPr/>
            <p:nvPr/>
          </p:nvSpPr>
          <p:spPr>
            <a:xfrm>
              <a:off x="973155" y="2771159"/>
              <a:ext cx="394667" cy="39466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Tree>
    <p:extLst>
      <p:ext uri="{BB962C8B-B14F-4D97-AF65-F5344CB8AC3E}">
        <p14:creationId xmlns:p14="http://schemas.microsoft.com/office/powerpoint/2010/main" val="187116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4C0ED-0958-334B-A91E-E0A1AFB8F39F}"/>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solidFill>
                <a:schemeClr val="accent3">
                  <a:lumMod val="20000"/>
                  <a:lumOff val="80000"/>
                </a:schemeClr>
              </a:solidFill>
            </a:endParaRPr>
          </a:p>
        </p:txBody>
      </p:sp>
    </p:spTree>
    <p:extLst>
      <p:ext uri="{BB962C8B-B14F-4D97-AF65-F5344CB8AC3E}">
        <p14:creationId xmlns:p14="http://schemas.microsoft.com/office/powerpoint/2010/main" val="294903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798F07F-3037-F24A-BB41-EEDBCE58AFE1}"/>
              </a:ext>
            </a:extLst>
          </p:cNvPr>
          <p:cNvGrpSpPr/>
          <p:nvPr/>
        </p:nvGrpSpPr>
        <p:grpSpPr>
          <a:xfrm>
            <a:off x="0" y="2229685"/>
            <a:ext cx="12192000" cy="4628314"/>
            <a:chOff x="0" y="5278710"/>
            <a:chExt cx="12192000" cy="4628314"/>
          </a:xfrm>
        </p:grpSpPr>
        <p:sp>
          <p:nvSpPr>
            <p:cNvPr id="14" name="Rectangle 13">
              <a:extLst>
                <a:ext uri="{FF2B5EF4-FFF2-40B4-BE49-F238E27FC236}">
                  <a16:creationId xmlns:a16="http://schemas.microsoft.com/office/drawing/2014/main" id="{DB28DD96-AA24-6B47-80BA-B386D66A0194}"/>
                </a:ext>
              </a:extLst>
            </p:cNvPr>
            <p:cNvSpPr/>
            <p:nvPr/>
          </p:nvSpPr>
          <p:spPr>
            <a:xfrm>
              <a:off x="0" y="5473701"/>
              <a:ext cx="12192000" cy="4433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riangle 14">
              <a:extLst>
                <a:ext uri="{FF2B5EF4-FFF2-40B4-BE49-F238E27FC236}">
                  <a16:creationId xmlns:a16="http://schemas.microsoft.com/office/drawing/2014/main" id="{3FE3FEB4-B650-8F4A-A947-87D073D7EBE1}"/>
                </a:ext>
              </a:extLst>
            </p:cNvPr>
            <p:cNvSpPr/>
            <p:nvPr/>
          </p:nvSpPr>
          <p:spPr>
            <a:xfrm>
              <a:off x="5645150" y="5278710"/>
              <a:ext cx="901700" cy="307072"/>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
        <p:nvSpPr>
          <p:cNvPr id="4" name="Title 1">
            <a:extLst>
              <a:ext uri="{FF2B5EF4-FFF2-40B4-BE49-F238E27FC236}">
                <a16:creationId xmlns:a16="http://schemas.microsoft.com/office/drawing/2014/main" id="{B4FF5C6C-4E66-3543-87CB-81B2029421C7}"/>
              </a:ext>
            </a:extLst>
          </p:cNvPr>
          <p:cNvSpPr txBox="1">
            <a:spLocks/>
          </p:cNvSpPr>
          <p:nvPr/>
        </p:nvSpPr>
        <p:spPr>
          <a:xfrm>
            <a:off x="0" y="-4133"/>
            <a:ext cx="12192000" cy="848697"/>
          </a:xfrm>
          <a:prstGeom prst="rect">
            <a:avLst/>
          </a:prstGeom>
          <a:solidFill>
            <a:schemeClr val="bg1"/>
          </a:solidFill>
        </p:spPr>
        <p:txBody>
          <a:bodyPr vert="horz" lIns="251999"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a:r>
              <a:rPr lang="en-US" sz="2200" b="1">
                <a:solidFill>
                  <a:srgbClr val="FFFFFF"/>
                </a:solidFill>
                <a:latin typeface="Calibri" panose="020F0502020204030204" pitchFamily="34" charset="0"/>
              </a:rPr>
              <a:t>Introduction to CALHIV Tool</a:t>
            </a:r>
          </a:p>
        </p:txBody>
      </p:sp>
      <p:sp>
        <p:nvSpPr>
          <p:cNvPr id="10" name="Rectangle 9">
            <a:extLst>
              <a:ext uri="{FF2B5EF4-FFF2-40B4-BE49-F238E27FC236}">
                <a16:creationId xmlns:a16="http://schemas.microsoft.com/office/drawing/2014/main" id="{552C921A-C09F-A14B-87CD-7E95F14FA0F6}"/>
              </a:ext>
            </a:extLst>
          </p:cNvPr>
          <p:cNvSpPr/>
          <p:nvPr/>
        </p:nvSpPr>
        <p:spPr>
          <a:xfrm>
            <a:off x="1689100" y="1253908"/>
            <a:ext cx="10033000" cy="646331"/>
          </a:xfrm>
          <a:prstGeom prst="rect">
            <a:avLst/>
          </a:prstGeom>
        </p:spPr>
        <p:txBody>
          <a:bodyPr wrap="square">
            <a:spAutoFit/>
          </a:bodyPr>
          <a:lstStyle/>
          <a:p>
            <a:pPr fontAlgn="base">
              <a:spcBef>
                <a:spcPct val="0"/>
              </a:spcBef>
              <a:spcAft>
                <a:spcPts val="1800"/>
              </a:spcAft>
            </a:pPr>
            <a:r>
              <a:rPr lang="en-US" altLang="en-TH" b="1" dirty="0"/>
              <a:t>Remember: This tool does not replace the other tools you use for adherence or other counseling. It should be used in combination with those other tools to meet the needs of your client.</a:t>
            </a:r>
          </a:p>
        </p:txBody>
      </p:sp>
      <p:grpSp>
        <p:nvGrpSpPr>
          <p:cNvPr id="20" name="Group 19">
            <a:extLst>
              <a:ext uri="{FF2B5EF4-FFF2-40B4-BE49-F238E27FC236}">
                <a16:creationId xmlns:a16="http://schemas.microsoft.com/office/drawing/2014/main" id="{2B79571E-6559-9A4C-88E0-8FE2E0C32F0F}"/>
              </a:ext>
            </a:extLst>
          </p:cNvPr>
          <p:cNvGrpSpPr/>
          <p:nvPr/>
        </p:nvGrpSpPr>
        <p:grpSpPr>
          <a:xfrm>
            <a:off x="753650" y="1186543"/>
            <a:ext cx="628650" cy="638534"/>
            <a:chOff x="5638800" y="2971800"/>
            <a:chExt cx="914400" cy="928776"/>
          </a:xfrm>
        </p:grpSpPr>
        <p:sp>
          <p:nvSpPr>
            <p:cNvPr id="19" name="Oval 18">
              <a:extLst>
                <a:ext uri="{FF2B5EF4-FFF2-40B4-BE49-F238E27FC236}">
                  <a16:creationId xmlns:a16="http://schemas.microsoft.com/office/drawing/2014/main" id="{CCE1FB37-474E-0640-BE7F-2829FAAEDF74}"/>
                </a:ext>
              </a:extLst>
            </p:cNvPr>
            <p:cNvSpPr/>
            <p:nvPr/>
          </p:nvSpPr>
          <p:spPr>
            <a:xfrm>
              <a:off x="5734050" y="3176676"/>
              <a:ext cx="723900" cy="723900"/>
            </a:xfrm>
            <a:prstGeom prst="ellipse">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8" name="Graphic 17" descr="Warning">
              <a:extLst>
                <a:ext uri="{FF2B5EF4-FFF2-40B4-BE49-F238E27FC236}">
                  <a16:creationId xmlns:a16="http://schemas.microsoft.com/office/drawing/2014/main" id="{2E03E394-9AFF-B641-AAA3-2483115164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grpSp>
      <p:sp>
        <p:nvSpPr>
          <p:cNvPr id="44" name="Rectangle 43">
            <a:extLst>
              <a:ext uri="{FF2B5EF4-FFF2-40B4-BE49-F238E27FC236}">
                <a16:creationId xmlns:a16="http://schemas.microsoft.com/office/drawing/2014/main" id="{1EB13438-9646-2D4E-9475-1AB873E030B4}"/>
              </a:ext>
            </a:extLst>
          </p:cNvPr>
          <p:cNvSpPr/>
          <p:nvPr/>
        </p:nvSpPr>
        <p:spPr>
          <a:xfrm>
            <a:off x="1079500" y="2835202"/>
            <a:ext cx="10033000" cy="369332"/>
          </a:xfrm>
          <a:prstGeom prst="rect">
            <a:avLst/>
          </a:prstGeom>
        </p:spPr>
        <p:txBody>
          <a:bodyPr wrap="square">
            <a:spAutoFit/>
          </a:bodyPr>
          <a:lstStyle/>
          <a:p>
            <a:pPr algn="ctr"/>
            <a:r>
              <a:rPr lang="en-US" b="1">
                <a:solidFill>
                  <a:schemeClr val="tx2"/>
                </a:solidFill>
              </a:rPr>
              <a:t>Step-by-step instructions for use</a:t>
            </a:r>
            <a:endParaRPr lang="en-TH" b="1">
              <a:solidFill>
                <a:schemeClr val="tx2"/>
              </a:solidFill>
            </a:endParaRPr>
          </a:p>
        </p:txBody>
      </p:sp>
      <p:grpSp>
        <p:nvGrpSpPr>
          <p:cNvPr id="45" name="Group 44">
            <a:extLst>
              <a:ext uri="{FF2B5EF4-FFF2-40B4-BE49-F238E27FC236}">
                <a16:creationId xmlns:a16="http://schemas.microsoft.com/office/drawing/2014/main" id="{5639B79D-F4DA-9E42-A106-0C0E8D3064DB}"/>
              </a:ext>
            </a:extLst>
          </p:cNvPr>
          <p:cNvGrpSpPr/>
          <p:nvPr/>
        </p:nvGrpSpPr>
        <p:grpSpPr>
          <a:xfrm>
            <a:off x="5898667" y="2394519"/>
            <a:ext cx="394667" cy="394667"/>
            <a:chOff x="973155" y="2771159"/>
            <a:chExt cx="394667" cy="394667"/>
          </a:xfrm>
        </p:grpSpPr>
        <p:sp>
          <p:nvSpPr>
            <p:cNvPr id="47" name="Graphic 16" descr="Information">
              <a:extLst>
                <a:ext uri="{FF2B5EF4-FFF2-40B4-BE49-F238E27FC236}">
                  <a16:creationId xmlns:a16="http://schemas.microsoft.com/office/drawing/2014/main" id="{503A1B71-CC8C-694F-A046-7A7C9D620471}"/>
                </a:ext>
              </a:extLst>
            </p:cNvPr>
            <p:cNvSpPr/>
            <p:nvPr/>
          </p:nvSpPr>
          <p:spPr>
            <a:xfrm>
              <a:off x="1015873" y="2813877"/>
              <a:ext cx="309231" cy="309231"/>
            </a:xfrm>
            <a:custGeom>
              <a:avLst/>
              <a:gdLst>
                <a:gd name="connsiteX0" fmla="*/ 184455 w 368909"/>
                <a:gd name="connsiteY0" fmla="*/ 0 h 368909"/>
                <a:gd name="connsiteX1" fmla="*/ 0 w 368909"/>
                <a:gd name="connsiteY1" fmla="*/ 184455 h 368909"/>
                <a:gd name="connsiteX2" fmla="*/ 184455 w 368909"/>
                <a:gd name="connsiteY2" fmla="*/ 368910 h 368909"/>
                <a:gd name="connsiteX3" fmla="*/ 368910 w 368909"/>
                <a:gd name="connsiteY3" fmla="*/ 184455 h 368909"/>
                <a:gd name="connsiteX4" fmla="*/ 184455 w 368909"/>
                <a:gd name="connsiteY4" fmla="*/ 0 h 368909"/>
                <a:gd name="connsiteX5" fmla="*/ 174747 w 368909"/>
                <a:gd name="connsiteY5" fmla="*/ 48541 h 368909"/>
                <a:gd name="connsiteX6" fmla="*/ 199017 w 368909"/>
                <a:gd name="connsiteY6" fmla="*/ 72811 h 368909"/>
                <a:gd name="connsiteX7" fmla="*/ 174747 w 368909"/>
                <a:gd name="connsiteY7" fmla="*/ 97081 h 368909"/>
                <a:gd name="connsiteX8" fmla="*/ 150476 w 368909"/>
                <a:gd name="connsiteY8" fmla="*/ 72811 h 368909"/>
                <a:gd name="connsiteX9" fmla="*/ 174747 w 368909"/>
                <a:gd name="connsiteY9" fmla="*/ 48541 h 368909"/>
                <a:gd name="connsiteX10" fmla="*/ 232996 w 368909"/>
                <a:gd name="connsiteY10" fmla="*/ 320369 h 368909"/>
                <a:gd name="connsiteX11" fmla="*/ 135914 w 368909"/>
                <a:gd name="connsiteY11" fmla="*/ 320369 h 368909"/>
                <a:gd name="connsiteX12" fmla="*/ 135914 w 368909"/>
                <a:gd name="connsiteY12" fmla="*/ 291244 h 368909"/>
                <a:gd name="connsiteX13" fmla="*/ 169893 w 368909"/>
                <a:gd name="connsiteY13" fmla="*/ 291244 h 368909"/>
                <a:gd name="connsiteX14" fmla="*/ 169893 w 368909"/>
                <a:gd name="connsiteY14" fmla="*/ 145622 h 368909"/>
                <a:gd name="connsiteX15" fmla="*/ 140768 w 368909"/>
                <a:gd name="connsiteY15" fmla="*/ 145622 h 368909"/>
                <a:gd name="connsiteX16" fmla="*/ 140768 w 368909"/>
                <a:gd name="connsiteY16" fmla="*/ 116498 h 368909"/>
                <a:gd name="connsiteX17" fmla="*/ 199017 w 368909"/>
                <a:gd name="connsiteY17" fmla="*/ 116498 h 368909"/>
                <a:gd name="connsiteX18" fmla="*/ 199017 w 368909"/>
                <a:gd name="connsiteY18" fmla="*/ 145622 h 368909"/>
                <a:gd name="connsiteX19" fmla="*/ 199017 w 368909"/>
                <a:gd name="connsiteY19" fmla="*/ 291244 h 368909"/>
                <a:gd name="connsiteX20" fmla="*/ 232996 w 368909"/>
                <a:gd name="connsiteY20" fmla="*/ 291244 h 368909"/>
                <a:gd name="connsiteX21" fmla="*/ 232996 w 368909"/>
                <a:gd name="connsiteY21" fmla="*/ 320369 h 3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909" h="368909">
                  <a:moveTo>
                    <a:pt x="184455" y="0"/>
                  </a:moveTo>
                  <a:cubicBezTo>
                    <a:pt x="82519" y="0"/>
                    <a:pt x="0" y="82519"/>
                    <a:pt x="0" y="184455"/>
                  </a:cubicBezTo>
                  <a:cubicBezTo>
                    <a:pt x="0" y="286390"/>
                    <a:pt x="82519" y="368910"/>
                    <a:pt x="184455" y="368910"/>
                  </a:cubicBezTo>
                  <a:cubicBezTo>
                    <a:pt x="286390" y="368910"/>
                    <a:pt x="368910" y="286390"/>
                    <a:pt x="368910" y="184455"/>
                  </a:cubicBezTo>
                  <a:cubicBezTo>
                    <a:pt x="368910" y="82519"/>
                    <a:pt x="286390" y="0"/>
                    <a:pt x="184455" y="0"/>
                  </a:cubicBezTo>
                  <a:close/>
                  <a:moveTo>
                    <a:pt x="174747" y="48541"/>
                  </a:moveTo>
                  <a:cubicBezTo>
                    <a:pt x="188338" y="48541"/>
                    <a:pt x="199017" y="59220"/>
                    <a:pt x="199017" y="72811"/>
                  </a:cubicBezTo>
                  <a:cubicBezTo>
                    <a:pt x="199017" y="86402"/>
                    <a:pt x="188338" y="97081"/>
                    <a:pt x="174747" y="97081"/>
                  </a:cubicBezTo>
                  <a:cubicBezTo>
                    <a:pt x="161155" y="97081"/>
                    <a:pt x="150476" y="86402"/>
                    <a:pt x="150476" y="72811"/>
                  </a:cubicBezTo>
                  <a:cubicBezTo>
                    <a:pt x="150476" y="59220"/>
                    <a:pt x="161155" y="48541"/>
                    <a:pt x="174747" y="48541"/>
                  </a:cubicBezTo>
                  <a:close/>
                  <a:moveTo>
                    <a:pt x="232996" y="320369"/>
                  </a:moveTo>
                  <a:lnTo>
                    <a:pt x="135914" y="320369"/>
                  </a:lnTo>
                  <a:lnTo>
                    <a:pt x="135914" y="291244"/>
                  </a:lnTo>
                  <a:lnTo>
                    <a:pt x="169893" y="291244"/>
                  </a:lnTo>
                  <a:lnTo>
                    <a:pt x="169893" y="145622"/>
                  </a:lnTo>
                  <a:lnTo>
                    <a:pt x="140768" y="145622"/>
                  </a:lnTo>
                  <a:lnTo>
                    <a:pt x="140768" y="116498"/>
                  </a:lnTo>
                  <a:lnTo>
                    <a:pt x="199017" y="116498"/>
                  </a:lnTo>
                  <a:lnTo>
                    <a:pt x="199017" y="145622"/>
                  </a:lnTo>
                  <a:lnTo>
                    <a:pt x="199017" y="291244"/>
                  </a:lnTo>
                  <a:lnTo>
                    <a:pt x="232996" y="291244"/>
                  </a:lnTo>
                  <a:lnTo>
                    <a:pt x="232996" y="320369"/>
                  </a:lnTo>
                  <a:close/>
                </a:path>
              </a:pathLst>
            </a:custGeom>
            <a:solidFill>
              <a:srgbClr val="4A7A9E"/>
            </a:solidFill>
            <a:ln w="4763" cap="flat">
              <a:noFill/>
              <a:prstDash val="solid"/>
              <a:miter/>
            </a:ln>
          </p:spPr>
          <p:txBody>
            <a:bodyPr rtlCol="0" anchor="ctr"/>
            <a:lstStyle/>
            <a:p>
              <a:endParaRPr lang="en-TH"/>
            </a:p>
          </p:txBody>
        </p:sp>
        <p:sp>
          <p:nvSpPr>
            <p:cNvPr id="48" name="Oval 47">
              <a:extLst>
                <a:ext uri="{FF2B5EF4-FFF2-40B4-BE49-F238E27FC236}">
                  <a16:creationId xmlns:a16="http://schemas.microsoft.com/office/drawing/2014/main" id="{2B94E89D-19FA-224E-8A20-DB3CAF3BE4FB}"/>
                </a:ext>
              </a:extLst>
            </p:cNvPr>
            <p:cNvSpPr/>
            <p:nvPr/>
          </p:nvSpPr>
          <p:spPr>
            <a:xfrm>
              <a:off x="973155" y="2771159"/>
              <a:ext cx="394667" cy="39466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
        <p:nvSpPr>
          <p:cNvPr id="49" name="Rectangle 48">
            <a:extLst>
              <a:ext uri="{FF2B5EF4-FFF2-40B4-BE49-F238E27FC236}">
                <a16:creationId xmlns:a16="http://schemas.microsoft.com/office/drawing/2014/main" id="{D1C18BBF-BF48-6244-9DD5-A49B0E7387F0}"/>
              </a:ext>
            </a:extLst>
          </p:cNvPr>
          <p:cNvSpPr/>
          <p:nvPr/>
        </p:nvSpPr>
        <p:spPr>
          <a:xfrm>
            <a:off x="1079500" y="3399651"/>
            <a:ext cx="10033000" cy="3046988"/>
          </a:xfrm>
          <a:prstGeom prst="rect">
            <a:avLst/>
          </a:prstGeom>
        </p:spPr>
        <p:txBody>
          <a:bodyPr wrap="square">
            <a:spAutoFit/>
          </a:bodyPr>
          <a:lstStyle/>
          <a:p>
            <a:pPr marL="342900" lvl="0" indent="-342900">
              <a:spcAft>
                <a:spcPts val="600"/>
              </a:spcAft>
              <a:buFont typeface="+mj-lt"/>
              <a:buAutoNum type="arabicPeriod"/>
            </a:pPr>
            <a:r>
              <a:rPr lang="en-US" dirty="0"/>
              <a:t>Sit facing the caregiver.</a:t>
            </a:r>
            <a:endParaRPr lang="en-TH" dirty="0"/>
          </a:p>
          <a:p>
            <a:pPr marL="342900" lvl="0" indent="-342900">
              <a:spcAft>
                <a:spcPts val="600"/>
              </a:spcAft>
              <a:buFont typeface="+mj-lt"/>
              <a:buAutoNum type="arabicPeriod"/>
            </a:pPr>
            <a:r>
              <a:rPr lang="en-US" dirty="0"/>
              <a:t>Tell the caregiver you would like to discuss multi-month dispensing of ARV medications with them.</a:t>
            </a:r>
            <a:endParaRPr lang="en-TH" dirty="0"/>
          </a:p>
          <a:p>
            <a:pPr marL="342900" lvl="0" indent="-342900">
              <a:spcAft>
                <a:spcPts val="600"/>
              </a:spcAft>
              <a:buFont typeface="+mj-lt"/>
              <a:buAutoNum type="arabicPeriod"/>
            </a:pPr>
            <a:r>
              <a:rPr lang="en-US" dirty="0"/>
              <a:t>Stand the job aid up between you and the caregiver. Make sure the side with the illustration is facing your client.</a:t>
            </a:r>
            <a:endParaRPr lang="en-TH" dirty="0"/>
          </a:p>
          <a:p>
            <a:pPr marL="342900" lvl="0" indent="-342900">
              <a:spcAft>
                <a:spcPts val="600"/>
              </a:spcAft>
              <a:buFont typeface="+mj-lt"/>
              <a:buAutoNum type="arabicPeriod"/>
            </a:pPr>
            <a:r>
              <a:rPr lang="en-US" dirty="0"/>
              <a:t>Go page by page, showing the caregiver the illustration and posing the questions in the “ask” section.</a:t>
            </a:r>
            <a:endParaRPr lang="en-TH" dirty="0"/>
          </a:p>
          <a:p>
            <a:pPr marL="342900" lvl="0" indent="-342900">
              <a:spcAft>
                <a:spcPts val="600"/>
              </a:spcAft>
              <a:buFont typeface="+mj-lt"/>
              <a:buAutoNum type="arabicPeriod"/>
            </a:pPr>
            <a:r>
              <a:rPr lang="en-US" dirty="0"/>
              <a:t>Listen to the caregiver and answer any questions.</a:t>
            </a:r>
            <a:endParaRPr lang="en-TH" dirty="0"/>
          </a:p>
          <a:p>
            <a:pPr marL="342900" lvl="0" indent="-342900">
              <a:spcAft>
                <a:spcPts val="600"/>
              </a:spcAft>
              <a:buFont typeface="+mj-lt"/>
              <a:buAutoNum type="arabicPeriod"/>
            </a:pPr>
            <a:r>
              <a:rPr lang="en-US" dirty="0"/>
              <a:t>After the caregiver has finished speaking, use the “say” section to fill in any gaps.</a:t>
            </a:r>
            <a:endParaRPr lang="en-TH" dirty="0"/>
          </a:p>
          <a:p>
            <a:pPr marL="342900" lvl="0" indent="-342900">
              <a:spcAft>
                <a:spcPts val="600"/>
              </a:spcAft>
              <a:buFont typeface="+mj-lt"/>
              <a:buAutoNum type="arabicPeriod"/>
            </a:pPr>
            <a:r>
              <a:rPr lang="en-US" dirty="0"/>
              <a:t>Remember to ask the caregiver if s/he has any questions before moving to the next page of the job aid.</a:t>
            </a:r>
            <a:endParaRPr lang="en-TH" b="1" dirty="0">
              <a:solidFill>
                <a:schemeClr val="tx2"/>
              </a:solidFill>
            </a:endParaRPr>
          </a:p>
        </p:txBody>
      </p:sp>
    </p:spTree>
    <p:extLst>
      <p:ext uri="{BB962C8B-B14F-4D97-AF65-F5344CB8AC3E}">
        <p14:creationId xmlns:p14="http://schemas.microsoft.com/office/powerpoint/2010/main" val="63182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1</a:t>
            </a:r>
          </a:p>
        </p:txBody>
      </p:sp>
      <p:pic>
        <p:nvPicPr>
          <p:cNvPr id="3" name="Picture 2">
            <a:extLst>
              <a:ext uri="{FF2B5EF4-FFF2-40B4-BE49-F238E27FC236}">
                <a16:creationId xmlns:a16="http://schemas.microsoft.com/office/drawing/2014/main" id="{25616A1E-0BD1-524A-A875-C8A3005751CD}"/>
              </a:ext>
            </a:extLst>
          </p:cNvPr>
          <p:cNvPicPr>
            <a:picLocks noChangeAspect="1"/>
          </p:cNvPicPr>
          <p:nvPr/>
        </p:nvPicPr>
        <p:blipFill>
          <a:blip r:embed="rId3"/>
          <a:srcRect/>
          <a:stretch/>
        </p:blipFill>
        <p:spPr>
          <a:xfrm>
            <a:off x="1175303" y="1556643"/>
            <a:ext cx="4381500" cy="4656354"/>
          </a:xfrm>
          <a:prstGeom prst="rect">
            <a:avLst/>
          </a:prstGeom>
        </p:spPr>
      </p:pic>
      <p:pic>
        <p:nvPicPr>
          <p:cNvPr id="9" name="Picture 8">
            <a:extLst>
              <a:ext uri="{FF2B5EF4-FFF2-40B4-BE49-F238E27FC236}">
                <a16:creationId xmlns:a16="http://schemas.microsoft.com/office/drawing/2014/main" id="{28D343E8-0C5A-3E4C-B12C-57D0297A86C4}"/>
              </a:ext>
            </a:extLst>
          </p:cNvPr>
          <p:cNvPicPr>
            <a:picLocks noChangeAspect="1"/>
          </p:cNvPicPr>
          <p:nvPr/>
        </p:nvPicPr>
        <p:blipFill>
          <a:blip r:embed="rId4"/>
          <a:srcRect/>
          <a:stretch/>
        </p:blipFill>
        <p:spPr>
          <a:xfrm>
            <a:off x="6393461" y="1471820"/>
            <a:ext cx="4706016" cy="4826000"/>
          </a:xfrm>
          <a:prstGeom prst="rect">
            <a:avLst/>
          </a:prstGeom>
        </p:spPr>
      </p:pic>
    </p:spTree>
    <p:extLst>
      <p:ext uri="{BB962C8B-B14F-4D97-AF65-F5344CB8AC3E}">
        <p14:creationId xmlns:p14="http://schemas.microsoft.com/office/powerpoint/2010/main" val="192881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B3EDC6E5-B537-2D47-91D0-4D0A40DD91E5}"/>
              </a:ext>
            </a:extLst>
          </p:cNvPr>
          <p:cNvSpPr txBox="1">
            <a:spLocks/>
          </p:cNvSpPr>
          <p:nvPr/>
        </p:nvSpPr>
        <p:spPr>
          <a:xfrm>
            <a:off x="1124253" y="1569558"/>
            <a:ext cx="9838922" cy="5044440"/>
          </a:xfrm>
          <a:prstGeom prst="rect">
            <a:avLst/>
          </a:prstGeom>
        </p:spPr>
        <p:txBody>
          <a:bodyPr vert="horz" lIns="91397" tIns="45698" rIns="91397" bIns="45698" rtlCol="0">
            <a:noAutofit/>
          </a:bodyPr>
          <a:lst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07963" indent="-207963">
              <a:spcBef>
                <a:spcPts val="0"/>
              </a:spcBef>
              <a:buNone/>
            </a:pPr>
            <a:r>
              <a:rPr lang="en-US" sz="2000" b="1" dirty="0"/>
              <a:t>Ask</a:t>
            </a:r>
            <a:r>
              <a:rPr lang="en-US" sz="2000" dirty="0"/>
              <a:t>:</a:t>
            </a:r>
            <a:endParaRPr lang="en-TH" sz="2000" dirty="0"/>
          </a:p>
          <a:p>
            <a:pPr marL="207963" lvl="0" indent="-207963">
              <a:spcBef>
                <a:spcPts val="0"/>
              </a:spcBef>
            </a:pPr>
            <a:r>
              <a:rPr lang="en-US" sz="2000" dirty="0"/>
              <a:t>What do you like best about your child’s current ARV medications?</a:t>
            </a:r>
            <a:endParaRPr lang="en-TH" sz="2000" dirty="0"/>
          </a:p>
          <a:p>
            <a:pPr marL="207963" indent="-207963">
              <a:spcBef>
                <a:spcPts val="0"/>
              </a:spcBef>
              <a:buNone/>
            </a:pPr>
            <a:endParaRPr lang="en-US" sz="2000" b="1" dirty="0"/>
          </a:p>
          <a:p>
            <a:pPr marL="207963" indent="-207963">
              <a:spcBef>
                <a:spcPts val="0"/>
              </a:spcBef>
              <a:buNone/>
            </a:pPr>
            <a:r>
              <a:rPr lang="en-US" sz="2000" b="1" dirty="0"/>
              <a:t>Say</a:t>
            </a:r>
            <a:r>
              <a:rPr lang="en-US" sz="2000" dirty="0"/>
              <a:t>:</a:t>
            </a:r>
            <a:endParaRPr lang="en-TH" sz="2000" dirty="0"/>
          </a:p>
          <a:p>
            <a:pPr marL="207963" indent="-207963">
              <a:spcBef>
                <a:spcPts val="0"/>
              </a:spcBef>
            </a:pPr>
            <a:r>
              <a:rPr lang="en-US" sz="2000" dirty="0"/>
              <a:t>The newest ARV medications are safer and more effective than previous medications.</a:t>
            </a:r>
            <a:endParaRPr lang="en-TH" sz="2000" dirty="0"/>
          </a:p>
          <a:p>
            <a:pPr marL="207963" indent="-207963">
              <a:spcBef>
                <a:spcPts val="0"/>
              </a:spcBef>
            </a:pPr>
            <a:r>
              <a:rPr lang="en-US" sz="2000" dirty="0"/>
              <a:t>This means they help reach viral suppression faster with very few side effects.</a:t>
            </a:r>
            <a:endParaRPr lang="en-TH" sz="2000" dirty="0"/>
          </a:p>
          <a:p>
            <a:pPr marL="207963" indent="-207963">
              <a:spcBef>
                <a:spcPts val="0"/>
              </a:spcBef>
            </a:pPr>
            <a:r>
              <a:rPr lang="en-US" sz="2000" dirty="0"/>
              <a:t>They are also easier to take and can be used by children, adolescents, and adults.</a:t>
            </a:r>
            <a:endParaRPr lang="en-TH" sz="2000" dirty="0"/>
          </a:p>
          <a:p>
            <a:pPr marL="207963" indent="-207963">
              <a:spcBef>
                <a:spcPts val="0"/>
              </a:spcBef>
            </a:pPr>
            <a:r>
              <a:rPr lang="en-US" sz="2000" dirty="0"/>
              <a:t>Because they are so much better, we can give you a multi-month supply and ask you to collect ARV medications only a few times a year, rather than every month.</a:t>
            </a:r>
          </a:p>
        </p:txBody>
      </p:sp>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1</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1" y="0"/>
            <a:ext cx="2525486"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E70F041C-1D95-6747-B27F-FF15010D456C}"/>
              </a:ext>
            </a:extLst>
          </p:cNvPr>
          <p:cNvGrpSpPr/>
          <p:nvPr/>
        </p:nvGrpSpPr>
        <p:grpSpPr>
          <a:xfrm>
            <a:off x="578948" y="2666788"/>
            <a:ext cx="504318" cy="422344"/>
            <a:chOff x="9442772" y="844564"/>
            <a:chExt cx="1091878" cy="914400"/>
          </a:xfrm>
        </p:grpSpPr>
        <p:pic>
          <p:nvPicPr>
            <p:cNvPr id="11" name="Graphic 10" descr="Chat bubble">
              <a:extLst>
                <a:ext uri="{FF2B5EF4-FFF2-40B4-BE49-F238E27FC236}">
                  <a16:creationId xmlns:a16="http://schemas.microsoft.com/office/drawing/2014/main" id="{3229B271-74CA-0A4E-B9D5-39B1042937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F2D32D17-BAB1-EE4B-8816-F30299497088}"/>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13B177F0-E2B8-E74D-9B2F-C9E6F5538C01}"/>
              </a:ext>
            </a:extLst>
          </p:cNvPr>
          <p:cNvGrpSpPr/>
          <p:nvPr/>
        </p:nvGrpSpPr>
        <p:grpSpPr>
          <a:xfrm>
            <a:off x="492293" y="1553763"/>
            <a:ext cx="549986" cy="528853"/>
            <a:chOff x="4650982" y="1388979"/>
            <a:chExt cx="549986" cy="528853"/>
          </a:xfrm>
        </p:grpSpPr>
        <p:pic>
          <p:nvPicPr>
            <p:cNvPr id="14" name="Graphic 13" descr="Speech">
              <a:extLst>
                <a:ext uri="{FF2B5EF4-FFF2-40B4-BE49-F238E27FC236}">
                  <a16:creationId xmlns:a16="http://schemas.microsoft.com/office/drawing/2014/main" id="{70D7FCCF-6D70-634A-A2AF-9ADC42815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B86EC03F-0802-BA4E-9C63-2D41E7EFFA6A}"/>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0536FD24-8694-9241-B6BF-F1E008AA99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B291FB5D-6617-154E-B993-A44590638291}"/>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7" name="Rectangle 26">
            <a:extLst>
              <a:ext uri="{FF2B5EF4-FFF2-40B4-BE49-F238E27FC236}">
                <a16:creationId xmlns:a16="http://schemas.microsoft.com/office/drawing/2014/main" id="{3658BB2D-7812-6547-8245-51E57345A8F6}"/>
              </a:ext>
            </a:extLst>
          </p:cNvPr>
          <p:cNvSpPr/>
          <p:nvPr/>
        </p:nvSpPr>
        <p:spPr>
          <a:xfrm>
            <a:off x="386625"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cxnSp>
        <p:nvCxnSpPr>
          <p:cNvPr id="29" name="Straight Connector 28">
            <a:extLst>
              <a:ext uri="{FF2B5EF4-FFF2-40B4-BE49-F238E27FC236}">
                <a16:creationId xmlns:a16="http://schemas.microsoft.com/office/drawing/2014/main" id="{839B0CCC-8997-4B40-9027-3923940C2ED9}"/>
              </a:ext>
            </a:extLst>
          </p:cNvPr>
          <p:cNvCxnSpPr>
            <a:cxnSpLocks/>
          </p:cNvCxnSpPr>
          <p:nvPr/>
        </p:nvCxnSpPr>
        <p:spPr>
          <a:xfrm>
            <a:off x="505679" y="2397103"/>
            <a:ext cx="1104651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37732C1-2EAC-A44F-837D-BAE04374283D}"/>
              </a:ext>
            </a:extLst>
          </p:cNvPr>
          <p:cNvGrpSpPr/>
          <p:nvPr/>
        </p:nvGrpSpPr>
        <p:grpSpPr>
          <a:xfrm>
            <a:off x="9094582" y="9244"/>
            <a:ext cx="2917855" cy="1364835"/>
            <a:chOff x="2777141" y="1186560"/>
            <a:chExt cx="9877671" cy="4620308"/>
          </a:xfrm>
        </p:grpSpPr>
        <p:pic>
          <p:nvPicPr>
            <p:cNvPr id="6" name="Picture 5">
              <a:extLst>
                <a:ext uri="{FF2B5EF4-FFF2-40B4-BE49-F238E27FC236}">
                  <a16:creationId xmlns:a16="http://schemas.microsoft.com/office/drawing/2014/main" id="{446B5DB3-ACF9-3344-919B-B855CE521909}"/>
                </a:ext>
              </a:extLst>
            </p:cNvPr>
            <p:cNvPicPr>
              <a:picLocks noChangeAspect="1"/>
            </p:cNvPicPr>
            <p:nvPr/>
          </p:nvPicPr>
          <p:blipFill rotWithShape="1">
            <a:blip r:embed="rId9"/>
            <a:srcRect t="-5850" b="-1"/>
            <a:stretch/>
          </p:blipFill>
          <p:spPr>
            <a:xfrm>
              <a:off x="2777141" y="1186560"/>
              <a:ext cx="4043012" cy="4455186"/>
            </a:xfrm>
            <a:prstGeom prst="rect">
              <a:avLst/>
            </a:prstGeom>
          </p:spPr>
        </p:pic>
        <p:pic>
          <p:nvPicPr>
            <p:cNvPr id="19" name="Picture 18">
              <a:extLst>
                <a:ext uri="{FF2B5EF4-FFF2-40B4-BE49-F238E27FC236}">
                  <a16:creationId xmlns:a16="http://schemas.microsoft.com/office/drawing/2014/main" id="{47A76BB3-9D2E-F845-9BCF-FEB618460C3B}"/>
                </a:ext>
              </a:extLst>
            </p:cNvPr>
            <p:cNvPicPr>
              <a:picLocks noChangeAspect="1"/>
            </p:cNvPicPr>
            <p:nvPr/>
          </p:nvPicPr>
          <p:blipFill>
            <a:blip r:embed="rId10"/>
            <a:srcRect/>
            <a:stretch/>
          </p:blipFill>
          <p:spPr>
            <a:xfrm>
              <a:off x="7765311" y="1351682"/>
              <a:ext cx="4889501" cy="4455186"/>
            </a:xfrm>
            <a:prstGeom prst="rect">
              <a:avLst/>
            </a:prstGeom>
          </p:spPr>
        </p:pic>
      </p:grpSp>
    </p:spTree>
    <p:extLst>
      <p:ext uri="{BB962C8B-B14F-4D97-AF65-F5344CB8AC3E}">
        <p14:creationId xmlns:p14="http://schemas.microsoft.com/office/powerpoint/2010/main" val="292756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2</a:t>
            </a:r>
          </a:p>
        </p:txBody>
      </p:sp>
      <p:pic>
        <p:nvPicPr>
          <p:cNvPr id="3" name="Picture 2" descr="Graphical user interface, icon&#10;&#10;Description automatically generated">
            <a:extLst>
              <a:ext uri="{FF2B5EF4-FFF2-40B4-BE49-F238E27FC236}">
                <a16:creationId xmlns:a16="http://schemas.microsoft.com/office/drawing/2014/main" id="{AD4F113F-AF02-D84A-870F-5A0AC76DCFAF}"/>
              </a:ext>
            </a:extLst>
          </p:cNvPr>
          <p:cNvPicPr>
            <a:picLocks noChangeAspect="1"/>
          </p:cNvPicPr>
          <p:nvPr/>
        </p:nvPicPr>
        <p:blipFill>
          <a:blip r:embed="rId3"/>
          <a:stretch>
            <a:fillRect/>
          </a:stretch>
        </p:blipFill>
        <p:spPr>
          <a:xfrm>
            <a:off x="1555493" y="2992806"/>
            <a:ext cx="2641600" cy="2641600"/>
          </a:xfrm>
          <a:prstGeom prst="rect">
            <a:avLst/>
          </a:prstGeom>
        </p:spPr>
      </p:pic>
      <p:pic>
        <p:nvPicPr>
          <p:cNvPr id="7" name="Picture 6" descr="Graphical user interface, diagram, application&#10;&#10;Description automatically generated">
            <a:extLst>
              <a:ext uri="{FF2B5EF4-FFF2-40B4-BE49-F238E27FC236}">
                <a16:creationId xmlns:a16="http://schemas.microsoft.com/office/drawing/2014/main" id="{D8CA6CBB-A45B-CD4D-ADED-3CAC0CE28DE6}"/>
              </a:ext>
            </a:extLst>
          </p:cNvPr>
          <p:cNvPicPr>
            <a:picLocks noChangeAspect="1"/>
          </p:cNvPicPr>
          <p:nvPr/>
        </p:nvPicPr>
        <p:blipFill>
          <a:blip r:embed="rId4"/>
          <a:stretch>
            <a:fillRect/>
          </a:stretch>
        </p:blipFill>
        <p:spPr>
          <a:xfrm>
            <a:off x="5465502" y="2992806"/>
            <a:ext cx="2717800" cy="2641600"/>
          </a:xfrm>
          <a:prstGeom prst="rect">
            <a:avLst/>
          </a:prstGeom>
        </p:spPr>
      </p:pic>
      <p:pic>
        <p:nvPicPr>
          <p:cNvPr id="9" name="Picture 8" descr="Diagram&#10;&#10;Description automatically generated">
            <a:extLst>
              <a:ext uri="{FF2B5EF4-FFF2-40B4-BE49-F238E27FC236}">
                <a16:creationId xmlns:a16="http://schemas.microsoft.com/office/drawing/2014/main" id="{86B9CA3B-2EDE-5B44-A404-011995C4A92C}"/>
              </a:ext>
            </a:extLst>
          </p:cNvPr>
          <p:cNvPicPr>
            <a:picLocks noChangeAspect="1"/>
          </p:cNvPicPr>
          <p:nvPr/>
        </p:nvPicPr>
        <p:blipFill>
          <a:blip r:embed="rId5"/>
          <a:stretch>
            <a:fillRect/>
          </a:stretch>
        </p:blipFill>
        <p:spPr>
          <a:xfrm>
            <a:off x="8410031" y="2992806"/>
            <a:ext cx="2806700" cy="2641600"/>
          </a:xfrm>
          <a:prstGeom prst="rect">
            <a:avLst/>
          </a:prstGeom>
        </p:spPr>
      </p:pic>
      <p:sp>
        <p:nvSpPr>
          <p:cNvPr id="10" name="Rectangle 9">
            <a:extLst>
              <a:ext uri="{FF2B5EF4-FFF2-40B4-BE49-F238E27FC236}">
                <a16:creationId xmlns:a16="http://schemas.microsoft.com/office/drawing/2014/main" id="{8348F694-5471-9F4C-8D71-84DC5AB46C24}"/>
              </a:ext>
            </a:extLst>
          </p:cNvPr>
          <p:cNvSpPr/>
          <p:nvPr/>
        </p:nvSpPr>
        <p:spPr>
          <a:xfrm>
            <a:off x="911190" y="1826352"/>
            <a:ext cx="3930206" cy="369332"/>
          </a:xfrm>
          <a:prstGeom prst="rect">
            <a:avLst/>
          </a:prstGeom>
          <a:solidFill>
            <a:schemeClr val="accent3">
              <a:lumMod val="40000"/>
              <a:lumOff val="60000"/>
            </a:schemeClr>
          </a:solidFill>
        </p:spPr>
        <p:txBody>
          <a:bodyPr wrap="square">
            <a:spAutoFit/>
          </a:bodyPr>
          <a:lstStyle/>
          <a:p>
            <a:r>
              <a:rPr lang="en-US"/>
              <a:t>Monthly dispensing of ARV medications</a:t>
            </a:r>
            <a:endParaRPr lang="en-TH"/>
          </a:p>
        </p:txBody>
      </p:sp>
      <p:sp>
        <p:nvSpPr>
          <p:cNvPr id="11" name="Rectangle 10">
            <a:extLst>
              <a:ext uri="{FF2B5EF4-FFF2-40B4-BE49-F238E27FC236}">
                <a16:creationId xmlns:a16="http://schemas.microsoft.com/office/drawing/2014/main" id="{D880BE13-7F33-FE49-8574-3E839E5A6C64}"/>
              </a:ext>
            </a:extLst>
          </p:cNvPr>
          <p:cNvSpPr/>
          <p:nvPr/>
        </p:nvSpPr>
        <p:spPr>
          <a:xfrm>
            <a:off x="6094115" y="1826352"/>
            <a:ext cx="4298293" cy="369332"/>
          </a:xfrm>
          <a:prstGeom prst="rect">
            <a:avLst/>
          </a:prstGeom>
          <a:solidFill>
            <a:schemeClr val="bg2"/>
          </a:solidFill>
        </p:spPr>
        <p:txBody>
          <a:bodyPr wrap="none">
            <a:spAutoFit/>
          </a:bodyPr>
          <a:lstStyle/>
          <a:p>
            <a:r>
              <a:rPr lang="en-US">
                <a:solidFill>
                  <a:srgbClr val="FFFFFF"/>
                </a:solidFill>
              </a:rPr>
              <a:t>Multi-month dispensing of ARV medications</a:t>
            </a:r>
            <a:endParaRPr lang="en-TH">
              <a:solidFill>
                <a:srgbClr val="FFFFFF"/>
              </a:solidFill>
            </a:endParaRPr>
          </a:p>
        </p:txBody>
      </p:sp>
      <p:sp>
        <p:nvSpPr>
          <p:cNvPr id="12" name="Rectangle 11">
            <a:extLst>
              <a:ext uri="{FF2B5EF4-FFF2-40B4-BE49-F238E27FC236}">
                <a16:creationId xmlns:a16="http://schemas.microsoft.com/office/drawing/2014/main" id="{56C9830B-49DE-034F-B47A-8A94C317D2B9}"/>
              </a:ext>
            </a:extLst>
          </p:cNvPr>
          <p:cNvSpPr/>
          <p:nvPr/>
        </p:nvSpPr>
        <p:spPr>
          <a:xfrm>
            <a:off x="5927507" y="2808140"/>
            <a:ext cx="1687770" cy="369332"/>
          </a:xfrm>
          <a:prstGeom prst="rect">
            <a:avLst/>
          </a:prstGeom>
          <a:solidFill>
            <a:srgbClr val="FFFFFF"/>
          </a:solidFill>
        </p:spPr>
        <p:txBody>
          <a:bodyPr wrap="none">
            <a:spAutoFit/>
          </a:bodyPr>
          <a:lstStyle/>
          <a:p>
            <a:r>
              <a:rPr lang="en-US" b="1">
                <a:solidFill>
                  <a:schemeClr val="bg1"/>
                </a:solidFill>
              </a:rPr>
              <a:t>3-month supply</a:t>
            </a:r>
            <a:endParaRPr lang="en-TH" b="1">
              <a:solidFill>
                <a:schemeClr val="bg1"/>
              </a:solidFill>
            </a:endParaRPr>
          </a:p>
        </p:txBody>
      </p:sp>
      <p:sp>
        <p:nvSpPr>
          <p:cNvPr id="13" name="Rectangle 12">
            <a:extLst>
              <a:ext uri="{FF2B5EF4-FFF2-40B4-BE49-F238E27FC236}">
                <a16:creationId xmlns:a16="http://schemas.microsoft.com/office/drawing/2014/main" id="{75543AE4-1B3F-0642-880D-F6CD5051A2F6}"/>
              </a:ext>
            </a:extLst>
          </p:cNvPr>
          <p:cNvSpPr/>
          <p:nvPr/>
        </p:nvSpPr>
        <p:spPr>
          <a:xfrm>
            <a:off x="8863489" y="2808140"/>
            <a:ext cx="1687770" cy="369332"/>
          </a:xfrm>
          <a:prstGeom prst="rect">
            <a:avLst/>
          </a:prstGeom>
          <a:solidFill>
            <a:srgbClr val="FFFFFF"/>
          </a:solidFill>
        </p:spPr>
        <p:txBody>
          <a:bodyPr wrap="none">
            <a:spAutoFit/>
          </a:bodyPr>
          <a:lstStyle/>
          <a:p>
            <a:r>
              <a:rPr lang="en-US" b="1">
                <a:solidFill>
                  <a:schemeClr val="bg1"/>
                </a:solidFill>
              </a:rPr>
              <a:t>6-month supply</a:t>
            </a:r>
            <a:endParaRPr lang="en-TH" b="1">
              <a:solidFill>
                <a:schemeClr val="bg1"/>
              </a:solidFill>
            </a:endParaRPr>
          </a:p>
        </p:txBody>
      </p:sp>
      <p:sp>
        <p:nvSpPr>
          <p:cNvPr id="14" name="Rectangle 13">
            <a:extLst>
              <a:ext uri="{FF2B5EF4-FFF2-40B4-BE49-F238E27FC236}">
                <a16:creationId xmlns:a16="http://schemas.microsoft.com/office/drawing/2014/main" id="{C2682063-4889-BB4A-921A-D0B58764FED3}"/>
              </a:ext>
            </a:extLst>
          </p:cNvPr>
          <p:cNvSpPr/>
          <p:nvPr/>
        </p:nvSpPr>
        <p:spPr>
          <a:xfrm>
            <a:off x="2045659" y="2808140"/>
            <a:ext cx="1687770" cy="369332"/>
          </a:xfrm>
          <a:prstGeom prst="rect">
            <a:avLst/>
          </a:prstGeom>
          <a:solidFill>
            <a:srgbClr val="FFFFFF"/>
          </a:solidFill>
        </p:spPr>
        <p:txBody>
          <a:bodyPr wrap="none">
            <a:spAutoFit/>
          </a:bodyPr>
          <a:lstStyle/>
          <a:p>
            <a:r>
              <a:rPr lang="en-US" b="1"/>
              <a:t>1-month supply</a:t>
            </a:r>
            <a:endParaRPr lang="en-TH" b="1"/>
          </a:p>
        </p:txBody>
      </p:sp>
    </p:spTree>
    <p:extLst>
      <p:ext uri="{BB962C8B-B14F-4D97-AF65-F5344CB8AC3E}">
        <p14:creationId xmlns:p14="http://schemas.microsoft.com/office/powerpoint/2010/main" val="426258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2</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0" name="Group 19">
            <a:extLst>
              <a:ext uri="{FF2B5EF4-FFF2-40B4-BE49-F238E27FC236}">
                <a16:creationId xmlns:a16="http://schemas.microsoft.com/office/drawing/2014/main" id="{7651AB22-F4F0-A94D-88D0-75ED76B3602F}"/>
              </a:ext>
            </a:extLst>
          </p:cNvPr>
          <p:cNvGrpSpPr/>
          <p:nvPr/>
        </p:nvGrpSpPr>
        <p:grpSpPr>
          <a:xfrm>
            <a:off x="667484" y="2847239"/>
            <a:ext cx="504318" cy="422344"/>
            <a:chOff x="9442772" y="844564"/>
            <a:chExt cx="1091878" cy="914400"/>
          </a:xfrm>
        </p:grpSpPr>
        <p:pic>
          <p:nvPicPr>
            <p:cNvPr id="21" name="Graphic 20" descr="Chat bubble">
              <a:extLst>
                <a:ext uri="{FF2B5EF4-FFF2-40B4-BE49-F238E27FC236}">
                  <a16:creationId xmlns:a16="http://schemas.microsoft.com/office/drawing/2014/main" id="{E0D8F1EC-BBF0-C645-83C5-EEDA6B348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22" name="Freeform 21">
              <a:extLst>
                <a:ext uri="{FF2B5EF4-FFF2-40B4-BE49-F238E27FC236}">
                  <a16:creationId xmlns:a16="http://schemas.microsoft.com/office/drawing/2014/main" id="{FFA28EC0-D4DF-0043-AB43-7BDAD8E8C18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3" name="Group 22">
            <a:extLst>
              <a:ext uri="{FF2B5EF4-FFF2-40B4-BE49-F238E27FC236}">
                <a16:creationId xmlns:a16="http://schemas.microsoft.com/office/drawing/2014/main" id="{C727BD44-84E2-6247-806E-46CFB215799D}"/>
              </a:ext>
            </a:extLst>
          </p:cNvPr>
          <p:cNvGrpSpPr/>
          <p:nvPr/>
        </p:nvGrpSpPr>
        <p:grpSpPr>
          <a:xfrm>
            <a:off x="614686" y="1567186"/>
            <a:ext cx="549986" cy="528853"/>
            <a:chOff x="4650982" y="1388979"/>
            <a:chExt cx="549986" cy="528853"/>
          </a:xfrm>
        </p:grpSpPr>
        <p:pic>
          <p:nvPicPr>
            <p:cNvPr id="24" name="Graphic 23" descr="Speech">
              <a:extLst>
                <a:ext uri="{FF2B5EF4-FFF2-40B4-BE49-F238E27FC236}">
                  <a16:creationId xmlns:a16="http://schemas.microsoft.com/office/drawing/2014/main" id="{0D08EF6B-D3F2-D04D-A377-ECF55A228E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25" name="Oval 24">
              <a:extLst>
                <a:ext uri="{FF2B5EF4-FFF2-40B4-BE49-F238E27FC236}">
                  <a16:creationId xmlns:a16="http://schemas.microsoft.com/office/drawing/2014/main" id="{4D2489A9-3D1B-3E47-A01F-1A6D431424AD}"/>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6" name="Graphic 25" descr="Badge Question Mark">
              <a:extLst>
                <a:ext uri="{FF2B5EF4-FFF2-40B4-BE49-F238E27FC236}">
                  <a16:creationId xmlns:a16="http://schemas.microsoft.com/office/drawing/2014/main" id="{10ABED72-388A-4246-9F54-6EB995228A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27" name="TextBox 26">
              <a:extLst>
                <a:ext uri="{FF2B5EF4-FFF2-40B4-BE49-F238E27FC236}">
                  <a16:creationId xmlns:a16="http://schemas.microsoft.com/office/drawing/2014/main" id="{12A286D0-CCDD-6746-BCC8-B81120C902A7}"/>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31" name="Rectangle 30">
            <a:extLst>
              <a:ext uri="{FF2B5EF4-FFF2-40B4-BE49-F238E27FC236}">
                <a16:creationId xmlns:a16="http://schemas.microsoft.com/office/drawing/2014/main" id="{BDB9885B-9BD2-E74E-BDA8-5201DD6B7E0D}"/>
              </a:ext>
            </a:extLst>
          </p:cNvPr>
          <p:cNvSpPr/>
          <p:nvPr/>
        </p:nvSpPr>
        <p:spPr>
          <a:xfrm>
            <a:off x="509018" y="1160134"/>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cxnSp>
        <p:nvCxnSpPr>
          <p:cNvPr id="32" name="Straight Connector 31">
            <a:extLst>
              <a:ext uri="{FF2B5EF4-FFF2-40B4-BE49-F238E27FC236}">
                <a16:creationId xmlns:a16="http://schemas.microsoft.com/office/drawing/2014/main" id="{129248E4-B7C6-9646-A81B-3EA40EF308BA}"/>
              </a:ext>
            </a:extLst>
          </p:cNvPr>
          <p:cNvCxnSpPr>
            <a:cxnSpLocks/>
          </p:cNvCxnSpPr>
          <p:nvPr/>
        </p:nvCxnSpPr>
        <p:spPr>
          <a:xfrm>
            <a:off x="667484" y="2487224"/>
            <a:ext cx="10671076"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6BB8DB4-C514-5341-AD6B-A062D3EA8B15}"/>
              </a:ext>
            </a:extLst>
          </p:cNvPr>
          <p:cNvSpPr/>
          <p:nvPr/>
        </p:nvSpPr>
        <p:spPr>
          <a:xfrm>
            <a:off x="667483" y="1595764"/>
            <a:ext cx="10775059" cy="3170099"/>
          </a:xfrm>
          <a:prstGeom prst="rect">
            <a:avLst/>
          </a:prstGeom>
        </p:spPr>
        <p:txBody>
          <a:bodyPr wrap="square">
            <a:spAutoFit/>
          </a:bodyPr>
          <a:lstStyle/>
          <a:p>
            <a:pPr marL="846138" indent="-336550">
              <a:buNone/>
            </a:pPr>
            <a:r>
              <a:rPr lang="en-US" sz="2000" b="1" dirty="0"/>
              <a:t>Ask:</a:t>
            </a:r>
            <a:endParaRPr lang="en-TH" sz="2000" dirty="0"/>
          </a:p>
          <a:p>
            <a:pPr marL="711200" indent="-203200" defTabSz="913972">
              <a:buFont typeface="Arial" panose="020B0604020202020204" pitchFamily="34" charset="0"/>
              <a:buChar char="•"/>
            </a:pPr>
            <a:r>
              <a:rPr lang="en-US" sz="2000" dirty="0"/>
              <a:t>What have you heard about multi-month dispensing of ARV medications?</a:t>
            </a:r>
            <a:endParaRPr lang="en-TH" sz="2000" dirty="0"/>
          </a:p>
          <a:p>
            <a:pPr marL="508000" defTabSz="913972"/>
            <a:r>
              <a:rPr lang="en-US" sz="2000" dirty="0"/>
              <a:t> </a:t>
            </a:r>
            <a:endParaRPr lang="en-TH" sz="2000" dirty="0"/>
          </a:p>
          <a:p>
            <a:pPr marL="846138" indent="-336550">
              <a:buNone/>
            </a:pPr>
            <a:endParaRPr lang="en-US" sz="2000" b="1" dirty="0"/>
          </a:p>
          <a:p>
            <a:pPr marL="846138" indent="-336550">
              <a:buNone/>
            </a:pPr>
            <a:r>
              <a:rPr lang="en-US" sz="2000" b="1" dirty="0"/>
              <a:t>Say:</a:t>
            </a:r>
            <a:endParaRPr lang="en-TH" sz="2000" dirty="0"/>
          </a:p>
          <a:p>
            <a:pPr marL="715963" lvl="0" indent="-217488">
              <a:buFont typeface="Arial" panose="020B0604020202020204" pitchFamily="34" charset="0"/>
              <a:buChar char="•"/>
            </a:pPr>
            <a:r>
              <a:rPr lang="en-US" sz="2000" dirty="0"/>
              <a:t>Instead of receiving a one-month supply of ARV medications, your child would receive enough for three to six months.</a:t>
            </a:r>
            <a:endParaRPr lang="en-TH" sz="2000" dirty="0"/>
          </a:p>
          <a:p>
            <a:pPr marL="715963" lvl="0" indent="-217488">
              <a:buFont typeface="Arial" panose="020B0604020202020204" pitchFamily="34" charset="0"/>
              <a:buChar char="•"/>
            </a:pPr>
            <a:r>
              <a:rPr lang="en-US" sz="2000" dirty="0"/>
              <a:t>This means you will only need to collect ARV medications a few times each year.</a:t>
            </a:r>
            <a:endParaRPr lang="en-TH" sz="2000" dirty="0"/>
          </a:p>
          <a:p>
            <a:pPr marL="715963" indent="-217488">
              <a:buFont typeface="Arial" panose="020B0604020202020204" pitchFamily="34" charset="0"/>
              <a:buChar char="•"/>
            </a:pPr>
            <a:r>
              <a:rPr lang="en-US" sz="2000" dirty="0"/>
              <a:t>The ARV medications are exactly the same your child has been taking. Nothing changes except how many months worth of medication you receive each visit.</a:t>
            </a:r>
          </a:p>
        </p:txBody>
      </p:sp>
      <p:pic>
        <p:nvPicPr>
          <p:cNvPr id="5" name="Picture 4" descr="Calendar&#10;&#10;Description automatically generated">
            <a:extLst>
              <a:ext uri="{FF2B5EF4-FFF2-40B4-BE49-F238E27FC236}">
                <a16:creationId xmlns:a16="http://schemas.microsoft.com/office/drawing/2014/main" id="{3FEB0C6E-08EB-ED49-AF80-FD7EE14C6E76}"/>
              </a:ext>
            </a:extLst>
          </p:cNvPr>
          <p:cNvPicPr>
            <a:picLocks noChangeAspect="1"/>
          </p:cNvPicPr>
          <p:nvPr/>
        </p:nvPicPr>
        <p:blipFill rotWithShape="1">
          <a:blip r:embed="rId9"/>
          <a:srcRect t="33980"/>
          <a:stretch/>
        </p:blipFill>
        <p:spPr>
          <a:xfrm>
            <a:off x="9537757" y="-13161"/>
            <a:ext cx="2362200" cy="1131908"/>
          </a:xfrm>
          <a:prstGeom prst="rect">
            <a:avLst/>
          </a:prstGeom>
        </p:spPr>
      </p:pic>
      <p:pic>
        <p:nvPicPr>
          <p:cNvPr id="9" name="Picture 8" descr="A close up of a logo&#10;&#10;Description automatically generated">
            <a:extLst>
              <a:ext uri="{FF2B5EF4-FFF2-40B4-BE49-F238E27FC236}">
                <a16:creationId xmlns:a16="http://schemas.microsoft.com/office/drawing/2014/main" id="{62ADC009-CC5B-7C49-B61A-DD9BE6C56212}"/>
              </a:ext>
            </a:extLst>
          </p:cNvPr>
          <p:cNvPicPr>
            <a:picLocks noChangeAspect="1"/>
          </p:cNvPicPr>
          <p:nvPr/>
        </p:nvPicPr>
        <p:blipFill>
          <a:blip r:embed="rId10"/>
          <a:stretch>
            <a:fillRect/>
          </a:stretch>
        </p:blipFill>
        <p:spPr>
          <a:xfrm>
            <a:off x="9207557" y="186437"/>
            <a:ext cx="863600" cy="8255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32B8884B-11D3-4C41-ADBB-6FE75961CC4D}"/>
              </a:ext>
            </a:extLst>
          </p:cNvPr>
          <p:cNvPicPr>
            <a:picLocks noChangeAspect="1"/>
          </p:cNvPicPr>
          <p:nvPr/>
        </p:nvPicPr>
        <p:blipFill>
          <a:blip r:embed="rId11"/>
          <a:stretch>
            <a:fillRect/>
          </a:stretch>
        </p:blipFill>
        <p:spPr>
          <a:xfrm>
            <a:off x="11264957" y="534374"/>
            <a:ext cx="635000" cy="685800"/>
          </a:xfrm>
          <a:prstGeom prst="rect">
            <a:avLst/>
          </a:prstGeom>
        </p:spPr>
      </p:pic>
    </p:spTree>
    <p:extLst>
      <p:ext uri="{BB962C8B-B14F-4D97-AF65-F5344CB8AC3E}">
        <p14:creationId xmlns:p14="http://schemas.microsoft.com/office/powerpoint/2010/main" val="243386385"/>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4A7A9E"/>
      </a:lt1>
      <a:dk2>
        <a:srgbClr val="14244C"/>
      </a:dk2>
      <a:lt2>
        <a:srgbClr val="E93231"/>
      </a:lt2>
      <a:accent1>
        <a:srgbClr val="00ABEB"/>
      </a:accent1>
      <a:accent2>
        <a:srgbClr val="DBE7EE"/>
      </a:accent2>
      <a:accent3>
        <a:srgbClr val="A5A5A5"/>
      </a:accent3>
      <a:accent4>
        <a:srgbClr val="FFC000"/>
      </a:accent4>
      <a:accent5>
        <a:srgbClr val="5B9BD5"/>
      </a:accent5>
      <a:accent6>
        <a:srgbClr val="70AD47"/>
      </a:accent6>
      <a:hlink>
        <a:srgbClr val="4A7A9E"/>
      </a:hlink>
      <a:folHlink>
        <a:srgbClr val="5F60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D67E885A57264A92AFBD279DF0FFE9" ma:contentTypeVersion="13" ma:contentTypeDescription="Create a new document." ma:contentTypeScope="" ma:versionID="e94ab08fe35c82fae469177f05bc9b09">
  <xsd:schema xmlns:xsd="http://www.w3.org/2001/XMLSchema" xmlns:xs="http://www.w3.org/2001/XMLSchema" xmlns:p="http://schemas.microsoft.com/office/2006/metadata/properties" xmlns:ns1="http://schemas.microsoft.com/sharepoint/v3" xmlns:ns2="db0dee8b-53f5-4de7-9925-ca3324bc140e" xmlns:ns3="5fd2a902-798a-4257-8355-a2d45ce35249" targetNamespace="http://schemas.microsoft.com/office/2006/metadata/properties" ma:root="true" ma:fieldsID="144f2e2e8c5e8e0fd1a1dfb3100bb573" ns1:_="" ns2:_="" ns3:_="">
    <xsd:import namespace="http://schemas.microsoft.com/sharepoint/v3"/>
    <xsd:import namespace="db0dee8b-53f5-4de7-9925-ca3324bc140e"/>
    <xsd:import namespace="5fd2a902-798a-4257-8355-a2d45ce352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0dee8b-53f5-4de7-9925-ca3324bc14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d2a902-798a-4257-8355-a2d45ce352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E59212-6632-4C4C-BC1A-7A40677C9464}">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AB325B9-5A7F-469D-81A8-8E48E0AD5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0dee8b-53f5-4de7-9925-ca3324bc140e"/>
    <ds:schemaRef ds:uri="5fd2a902-798a-4257-8355-a2d45ce35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5B53A2-EEF3-4F73-82C3-5862A61270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TotalTime>
  <Words>1541</Words>
  <Application>Microsoft Office PowerPoint</Application>
  <PresentationFormat>Widescreen</PresentationFormat>
  <Paragraphs>162</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1</vt:lpstr>
      <vt:lpstr>1</vt:lpstr>
      <vt:lpstr>2</vt:lpstr>
      <vt:lpstr>2</vt:lpstr>
      <vt:lpstr>3</vt:lpstr>
      <vt:lpstr>3</vt:lpstr>
      <vt:lpstr>4</vt:lpstr>
      <vt:lpstr>4</vt:lpstr>
      <vt:lpstr>5</vt:lpstr>
      <vt:lpstr>5</vt:lpstr>
      <vt:lpstr>6</vt:lpstr>
      <vt:lpstr>6</vt:lpstr>
      <vt:lpstr>7</vt:lpstr>
      <vt:lpstr>7</vt:lpstr>
      <vt:lpstr>8</vt:lpstr>
      <vt:lpstr>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Irinn Vinaiphat</dc:creator>
  <cp:lastModifiedBy>Caterina Casalini</cp:lastModifiedBy>
  <cp:revision>1</cp:revision>
  <dcterms:created xsi:type="dcterms:W3CDTF">2020-11-13T06:51:56Z</dcterms:created>
  <dcterms:modified xsi:type="dcterms:W3CDTF">2021-04-01T10:04:16Z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0x01010008D67E885A57264A92AFBD279DF0FFE9</vt:lpwstr>
  </property>
</Properties>
</file>