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258" r:id="rId6"/>
    <p:sldId id="257" r:id="rId7"/>
    <p:sldId id="278" r:id="rId8"/>
    <p:sldId id="277" r:id="rId9"/>
    <p:sldId id="261" r:id="rId10"/>
    <p:sldId id="260" r:id="rId11"/>
    <p:sldId id="262" r:id="rId12"/>
    <p:sldId id="263" r:id="rId13"/>
    <p:sldId id="264" r:id="rId14"/>
    <p:sldId id="265" r:id="rId15"/>
    <p:sldId id="266" r:id="rId16"/>
    <p:sldId id="267" r:id="rId17"/>
    <p:sldId id="268" r:id="rId18"/>
    <p:sldId id="269" r:id="rId19"/>
    <p:sldId id="270" r:id="rId20"/>
    <p:sldId id="276" r:id="rId21"/>
    <p:sldId id="272" r:id="rId22"/>
    <p:sldId id="271" r:id="rId23"/>
    <p:sldId id="273" r:id="rId24"/>
    <p:sldId id="274" r:id="rId25"/>
    <p:sldId id="275" r:id="rId26"/>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Pedersen" initials="BP" lastIdx="27" clrIdx="0">
    <p:extLst>
      <p:ext uri="{19B8F6BF-5375-455C-9EA6-DF929625EA0E}">
        <p15:presenceInfo xmlns:p15="http://schemas.microsoft.com/office/powerpoint/2012/main" userId="Brian Peder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0C3"/>
    <a:srgbClr val="B8CA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13B25-75FA-4A56-BBA8-14B4BBDBE2F0}" v="29" dt="2021-03-12T15:30:53.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8844" autoAdjust="0"/>
  </p:normalViewPr>
  <p:slideViewPr>
    <p:cSldViewPr snapToGrid="0" snapToObjects="1">
      <p:cViewPr varScale="1">
        <p:scale>
          <a:sx n="101" d="100"/>
          <a:sy n="101" d="100"/>
        </p:scale>
        <p:origin x="954" y="10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Pedersen" userId="4f019961-27ec-47ea-9689-9fc54be45fa4" providerId="ADAL" clId="{4E1990F9-11B2-43BA-9908-49CE2E90B088}"/>
    <pc:docChg chg="undo custSel modSld">
      <pc:chgData name="Brian Pedersen" userId="4f019961-27ec-47ea-9689-9fc54be45fa4" providerId="ADAL" clId="{4E1990F9-11B2-43BA-9908-49CE2E90B088}" dt="2020-11-26T15:02:38.338" v="84" actId="122"/>
      <pc:docMkLst>
        <pc:docMk/>
      </pc:docMkLst>
      <pc:sldChg chg="modSp">
        <pc:chgData name="Brian Pedersen" userId="4f019961-27ec-47ea-9689-9fc54be45fa4" providerId="ADAL" clId="{4E1990F9-11B2-43BA-9908-49CE2E90B088}" dt="2020-11-25T19:25:47.011" v="8" actId="20577"/>
        <pc:sldMkLst>
          <pc:docMk/>
          <pc:sldMk cId="3322773944" sldId="256"/>
        </pc:sldMkLst>
        <pc:spChg chg="mod">
          <ac:chgData name="Brian Pedersen" userId="4f019961-27ec-47ea-9689-9fc54be45fa4" providerId="ADAL" clId="{4E1990F9-11B2-43BA-9908-49CE2E90B088}" dt="2020-11-25T19:25:47.011" v="8" actId="20577"/>
          <ac:spMkLst>
            <pc:docMk/>
            <pc:sldMk cId="3322773944" sldId="256"/>
            <ac:spMk id="2" creationId="{42947817-EC3F-E64E-B6F3-5B25440A583B}"/>
          </ac:spMkLst>
        </pc:spChg>
        <pc:spChg chg="mod">
          <ac:chgData name="Brian Pedersen" userId="4f019961-27ec-47ea-9689-9fc54be45fa4" providerId="ADAL" clId="{4E1990F9-11B2-43BA-9908-49CE2E90B088}" dt="2020-11-25T19:25:41.335" v="5" actId="14100"/>
          <ac:spMkLst>
            <pc:docMk/>
            <pc:sldMk cId="3322773944" sldId="256"/>
            <ac:spMk id="4" creationId="{6D9C1D07-E1A4-F346-83B9-A77B44445AAC}"/>
          </ac:spMkLst>
        </pc:spChg>
      </pc:sldChg>
      <pc:sldChg chg="addSp delSp delCm modCm">
        <pc:chgData name="Brian Pedersen" userId="4f019961-27ec-47ea-9689-9fc54be45fa4" providerId="ADAL" clId="{4E1990F9-11B2-43BA-9908-49CE2E90B088}" dt="2020-11-26T14:19:51.545" v="13" actId="1592"/>
        <pc:sldMkLst>
          <pc:docMk/>
          <pc:sldMk cId="135360656" sldId="258"/>
        </pc:sldMkLst>
        <pc:picChg chg="del">
          <ac:chgData name="Brian Pedersen" userId="4f019961-27ec-47ea-9689-9fc54be45fa4" providerId="ADAL" clId="{4E1990F9-11B2-43BA-9908-49CE2E90B088}" dt="2020-11-26T14:19:20.895" v="11" actId="478"/>
          <ac:picMkLst>
            <pc:docMk/>
            <pc:sldMk cId="135360656" sldId="258"/>
            <ac:picMk id="3" creationId="{E0EA1FA9-15D7-784A-B788-33BF21F95379}"/>
          </ac:picMkLst>
        </pc:picChg>
        <pc:picChg chg="add">
          <ac:chgData name="Brian Pedersen" userId="4f019961-27ec-47ea-9689-9fc54be45fa4" providerId="ADAL" clId="{4E1990F9-11B2-43BA-9908-49CE2E90B088}" dt="2020-11-26T14:19:47.065" v="12"/>
          <ac:picMkLst>
            <pc:docMk/>
            <pc:sldMk cId="135360656" sldId="258"/>
            <ac:picMk id="7" creationId="{2F30DBA4-0996-4BE5-A64B-2A4061D4E4A4}"/>
          </ac:picMkLst>
        </pc:picChg>
      </pc:sldChg>
      <pc:sldChg chg="modSp">
        <pc:chgData name="Brian Pedersen" userId="4f019961-27ec-47ea-9689-9fc54be45fa4" providerId="ADAL" clId="{4E1990F9-11B2-43BA-9908-49CE2E90B088}" dt="2020-11-26T14:31:08.273" v="75" actId="13926"/>
        <pc:sldMkLst>
          <pc:docMk/>
          <pc:sldMk cId="2927569168" sldId="260"/>
        </pc:sldMkLst>
        <pc:spChg chg="mod">
          <ac:chgData name="Brian Pedersen" userId="4f019961-27ec-47ea-9689-9fc54be45fa4" providerId="ADAL" clId="{4E1990F9-11B2-43BA-9908-49CE2E90B088}" dt="2020-11-26T14:31:08.273" v="75" actId="13926"/>
          <ac:spMkLst>
            <pc:docMk/>
            <pc:sldMk cId="2927569168" sldId="260"/>
            <ac:spMk id="5" creationId="{B3EDC6E5-B537-2D47-91D0-4D0A40DD91E5}"/>
          </ac:spMkLst>
        </pc:spChg>
      </pc:sldChg>
      <pc:sldChg chg="addSp delSp modSp">
        <pc:chgData name="Brian Pedersen" userId="4f019961-27ec-47ea-9689-9fc54be45fa4" providerId="ADAL" clId="{4E1990F9-11B2-43BA-9908-49CE2E90B088}" dt="2020-11-26T14:30:00.006" v="74" actId="1076"/>
        <pc:sldMkLst>
          <pc:docMk/>
          <pc:sldMk cId="4262588683" sldId="262"/>
        </pc:sldMkLst>
        <pc:spChg chg="mod">
          <ac:chgData name="Brian Pedersen" userId="4f019961-27ec-47ea-9689-9fc54be45fa4" providerId="ADAL" clId="{4E1990F9-11B2-43BA-9908-49CE2E90B088}" dt="2020-11-26T14:30:00.006" v="74" actId="1076"/>
          <ac:spMkLst>
            <pc:docMk/>
            <pc:sldMk cId="4262588683" sldId="262"/>
            <ac:spMk id="10" creationId="{8348F694-5471-9F4C-8D71-84DC5AB46C24}"/>
          </ac:spMkLst>
        </pc:spChg>
        <pc:spChg chg="mod">
          <ac:chgData name="Brian Pedersen" userId="4f019961-27ec-47ea-9689-9fc54be45fa4" providerId="ADAL" clId="{4E1990F9-11B2-43BA-9908-49CE2E90B088}" dt="2020-11-26T14:29:52.235" v="73" actId="1035"/>
          <ac:spMkLst>
            <pc:docMk/>
            <pc:sldMk cId="4262588683" sldId="262"/>
            <ac:spMk id="11" creationId="{D880BE13-7F33-FE49-8574-3E839E5A6C64}"/>
          </ac:spMkLst>
        </pc:spChg>
        <pc:spChg chg="mod">
          <ac:chgData name="Brian Pedersen" userId="4f019961-27ec-47ea-9689-9fc54be45fa4" providerId="ADAL" clId="{4E1990F9-11B2-43BA-9908-49CE2E90B088}" dt="2020-11-26T14:29:25.646" v="51" actId="1076"/>
          <ac:spMkLst>
            <pc:docMk/>
            <pc:sldMk cId="4262588683" sldId="262"/>
            <ac:spMk id="12" creationId="{56C9830B-49DE-034F-B47A-8A94C317D2B9}"/>
          </ac:spMkLst>
        </pc:spChg>
        <pc:spChg chg="mod">
          <ac:chgData name="Brian Pedersen" userId="4f019961-27ec-47ea-9689-9fc54be45fa4" providerId="ADAL" clId="{4E1990F9-11B2-43BA-9908-49CE2E90B088}" dt="2020-11-26T14:29:41.478" v="53" actId="1076"/>
          <ac:spMkLst>
            <pc:docMk/>
            <pc:sldMk cId="4262588683" sldId="262"/>
            <ac:spMk id="13" creationId="{75543AE4-1B3F-0642-880D-F6CD5051A2F6}"/>
          </ac:spMkLst>
        </pc:spChg>
        <pc:spChg chg="mod">
          <ac:chgData name="Brian Pedersen" userId="4f019961-27ec-47ea-9689-9fc54be45fa4" providerId="ADAL" clId="{4E1990F9-11B2-43BA-9908-49CE2E90B088}" dt="2020-11-26T14:28:21.575" v="37" actId="1076"/>
          <ac:spMkLst>
            <pc:docMk/>
            <pc:sldMk cId="4262588683" sldId="262"/>
            <ac:spMk id="14" creationId="{C2682063-4889-BB4A-921A-D0B58764FED3}"/>
          </ac:spMkLst>
        </pc:spChg>
        <pc:picChg chg="mod">
          <ac:chgData name="Brian Pedersen" userId="4f019961-27ec-47ea-9689-9fc54be45fa4" providerId="ADAL" clId="{4E1990F9-11B2-43BA-9908-49CE2E90B088}" dt="2020-11-26T14:28:55.331" v="45" actId="1076"/>
          <ac:picMkLst>
            <pc:docMk/>
            <pc:sldMk cId="4262588683" sldId="262"/>
            <ac:picMk id="9" creationId="{86B9CA3B-2EDE-5B44-A404-011995C4A92C}"/>
          </ac:picMkLst>
        </pc:picChg>
        <pc:picChg chg="add del">
          <ac:chgData name="Brian Pedersen" userId="4f019961-27ec-47ea-9689-9fc54be45fa4" providerId="ADAL" clId="{4E1990F9-11B2-43BA-9908-49CE2E90B088}" dt="2020-11-26T14:28:10.542" v="34"/>
          <ac:picMkLst>
            <pc:docMk/>
            <pc:sldMk cId="4262588683" sldId="262"/>
            <ac:picMk id="15" creationId="{92B58030-E9F7-441B-B1C5-F87819A62747}"/>
          </ac:picMkLst>
        </pc:picChg>
      </pc:sldChg>
      <pc:sldChg chg="modSp">
        <pc:chgData name="Brian Pedersen" userId="4f019961-27ec-47ea-9689-9fc54be45fa4" providerId="ADAL" clId="{4E1990F9-11B2-43BA-9908-49CE2E90B088}" dt="2020-11-26T14:26:36.626" v="29" actId="20577"/>
        <pc:sldMkLst>
          <pc:docMk/>
          <pc:sldMk cId="1475809072" sldId="267"/>
        </pc:sldMkLst>
        <pc:spChg chg="mod">
          <ac:chgData name="Brian Pedersen" userId="4f019961-27ec-47ea-9689-9fc54be45fa4" providerId="ADAL" clId="{4E1990F9-11B2-43BA-9908-49CE2E90B088}" dt="2020-11-26T14:26:36.626" v="29" actId="20577"/>
          <ac:spMkLst>
            <pc:docMk/>
            <pc:sldMk cId="1475809072" sldId="267"/>
            <ac:spMk id="3" creationId="{A094CC79-D72D-B643-B3FE-219C20DF335D}"/>
          </ac:spMkLst>
        </pc:spChg>
      </pc:sldChg>
      <pc:sldChg chg="addSp delSp modSp delCm modCm">
        <pc:chgData name="Brian Pedersen" userId="4f019961-27ec-47ea-9689-9fc54be45fa4" providerId="ADAL" clId="{4E1990F9-11B2-43BA-9908-49CE2E90B088}" dt="2020-11-26T15:02:38.338" v="84" actId="122"/>
        <pc:sldMkLst>
          <pc:docMk/>
          <pc:sldMk cId="2359707664" sldId="268"/>
        </pc:sldMkLst>
        <pc:spChg chg="mod">
          <ac:chgData name="Brian Pedersen" userId="4f019961-27ec-47ea-9689-9fc54be45fa4" providerId="ADAL" clId="{4E1990F9-11B2-43BA-9908-49CE2E90B088}" dt="2020-11-26T15:02:33.618" v="83" actId="20577"/>
          <ac:spMkLst>
            <pc:docMk/>
            <pc:sldMk cId="2359707664" sldId="268"/>
            <ac:spMk id="8" creationId="{E3828CC4-88FD-D44C-AD8C-FDA2DF1D7AE5}"/>
          </ac:spMkLst>
        </pc:spChg>
        <pc:spChg chg="mod">
          <ac:chgData name="Brian Pedersen" userId="4f019961-27ec-47ea-9689-9fc54be45fa4" providerId="ADAL" clId="{4E1990F9-11B2-43BA-9908-49CE2E90B088}" dt="2020-11-26T15:02:38.338" v="84" actId="122"/>
          <ac:spMkLst>
            <pc:docMk/>
            <pc:sldMk cId="2359707664" sldId="268"/>
            <ac:spMk id="9" creationId="{27AC0DAC-F616-4E46-952C-19CBFC515AFA}"/>
          </ac:spMkLst>
        </pc:spChg>
        <pc:picChg chg="del">
          <ac:chgData name="Brian Pedersen" userId="4f019961-27ec-47ea-9689-9fc54be45fa4" providerId="ADAL" clId="{4E1990F9-11B2-43BA-9908-49CE2E90B088}" dt="2020-11-26T14:20:18.157" v="14" actId="478"/>
          <ac:picMkLst>
            <pc:docMk/>
            <pc:sldMk cId="2359707664" sldId="268"/>
            <ac:picMk id="4" creationId="{6AA9EE47-5CCC-EB4E-9946-98EC19E60C82}"/>
          </ac:picMkLst>
        </pc:picChg>
        <pc:picChg chg="add">
          <ac:chgData name="Brian Pedersen" userId="4f019961-27ec-47ea-9689-9fc54be45fa4" providerId="ADAL" clId="{4E1990F9-11B2-43BA-9908-49CE2E90B088}" dt="2020-11-26T14:20:19.691" v="15"/>
          <ac:picMkLst>
            <pc:docMk/>
            <pc:sldMk cId="2359707664" sldId="268"/>
            <ac:picMk id="11" creationId="{C461F4E8-D82C-436F-B574-9A6FD04D6233}"/>
          </ac:picMkLst>
        </pc:picChg>
      </pc:sldChg>
      <pc:sldChg chg="modSp">
        <pc:chgData name="Brian Pedersen" userId="4f019961-27ec-47ea-9689-9fc54be45fa4" providerId="ADAL" clId="{4E1990F9-11B2-43BA-9908-49CE2E90B088}" dt="2020-11-26T14:27:36.445" v="30" actId="13926"/>
        <pc:sldMkLst>
          <pc:docMk/>
          <pc:sldMk cId="1937537524" sldId="269"/>
        </pc:sldMkLst>
        <pc:spChg chg="mod">
          <ac:chgData name="Brian Pedersen" userId="4f019961-27ec-47ea-9689-9fc54be45fa4" providerId="ADAL" clId="{4E1990F9-11B2-43BA-9908-49CE2E90B088}" dt="2020-11-26T14:27:36.445" v="30" actId="13926"/>
          <ac:spMkLst>
            <pc:docMk/>
            <pc:sldMk cId="1937537524" sldId="269"/>
            <ac:spMk id="3" creationId="{F31BA84B-2EC9-BA49-8188-146126B69380}"/>
          </ac:spMkLst>
        </pc:spChg>
      </pc:sldChg>
    </pc:docChg>
  </pc:docChgLst>
  <pc:docChgLst>
    <pc:chgData name="Warirat(Jah) Hanparb" userId="821c46b3-95b9-48f6-9380-4dfb3e332078" providerId="ADAL" clId="{AD3C0EB0-AC36-E041-9568-3F4E63ED6FBD}"/>
    <pc:docChg chg="undo redo custSel modSld">
      <pc:chgData name="Warirat(Jah) Hanparb" userId="821c46b3-95b9-48f6-9380-4dfb3e332078" providerId="ADAL" clId="{AD3C0EB0-AC36-E041-9568-3F4E63ED6FBD}" dt="2020-11-24T06:40:45.359" v="353" actId="14826"/>
      <pc:docMkLst>
        <pc:docMk/>
      </pc:docMkLst>
      <pc:sldChg chg="delSp modSp mod">
        <pc:chgData name="Warirat(Jah) Hanparb" userId="821c46b3-95b9-48f6-9380-4dfb3e332078" providerId="ADAL" clId="{AD3C0EB0-AC36-E041-9568-3F4E63ED6FBD}" dt="2020-11-24T06:40:45.359" v="353" actId="14826"/>
        <pc:sldMkLst>
          <pc:docMk/>
          <pc:sldMk cId="135360656" sldId="258"/>
        </pc:sldMkLst>
        <pc:spChg chg="mod">
          <ac:chgData name="Warirat(Jah) Hanparb" userId="821c46b3-95b9-48f6-9380-4dfb3e332078" providerId="ADAL" clId="{AD3C0EB0-AC36-E041-9568-3F4E63ED6FBD}" dt="2020-11-23T05:04:54.483" v="73" actId="1076"/>
          <ac:spMkLst>
            <pc:docMk/>
            <pc:sldMk cId="135360656" sldId="258"/>
            <ac:spMk id="4" creationId="{A6CBCA4F-04C6-F24A-A52A-5A8EFCEF5D07}"/>
          </ac:spMkLst>
        </pc:spChg>
        <pc:spChg chg="mod">
          <ac:chgData name="Warirat(Jah) Hanparb" userId="821c46b3-95b9-48f6-9380-4dfb3e332078" providerId="ADAL" clId="{AD3C0EB0-AC36-E041-9568-3F4E63ED6FBD}" dt="2020-11-23T05:04:51.920" v="72" actId="14100"/>
          <ac:spMkLst>
            <pc:docMk/>
            <pc:sldMk cId="135360656" sldId="258"/>
            <ac:spMk id="6" creationId="{53705B2A-C080-D146-80CF-10A45DC96CC4}"/>
          </ac:spMkLst>
        </pc:spChg>
        <pc:picChg chg="mod">
          <ac:chgData name="Warirat(Jah) Hanparb" userId="821c46b3-95b9-48f6-9380-4dfb3e332078" providerId="ADAL" clId="{AD3C0EB0-AC36-E041-9568-3F4E63ED6FBD}" dt="2020-11-24T06:40:45.359" v="353" actId="14826"/>
          <ac:picMkLst>
            <pc:docMk/>
            <pc:sldMk cId="135360656" sldId="258"/>
            <ac:picMk id="3" creationId="{E0EA1FA9-15D7-784A-B788-33BF21F95379}"/>
          </ac:picMkLst>
        </pc:picChg>
        <pc:picChg chg="del">
          <ac:chgData name="Warirat(Jah) Hanparb" userId="821c46b3-95b9-48f6-9380-4dfb3e332078" providerId="ADAL" clId="{AD3C0EB0-AC36-E041-9568-3F4E63ED6FBD}" dt="2020-11-23T05:00:50.390" v="53" actId="478"/>
          <ac:picMkLst>
            <pc:docMk/>
            <pc:sldMk cId="135360656" sldId="258"/>
            <ac:picMk id="7" creationId="{7D4EB0BA-7A8F-874C-A971-332B158EF55D}"/>
          </ac:picMkLst>
        </pc:picChg>
      </pc:sldChg>
      <pc:sldChg chg="addSp delSp modSp mod">
        <pc:chgData name="Warirat(Jah) Hanparb" userId="821c46b3-95b9-48f6-9380-4dfb3e332078" providerId="ADAL" clId="{AD3C0EB0-AC36-E041-9568-3F4E63ED6FBD}" dt="2020-11-24T04:54:18.870" v="350" actId="14826"/>
        <pc:sldMkLst>
          <pc:docMk/>
          <pc:sldMk cId="2359707664" sldId="268"/>
        </pc:sldMkLst>
        <pc:spChg chg="add del mod">
          <ac:chgData name="Warirat(Jah) Hanparb" userId="821c46b3-95b9-48f6-9380-4dfb3e332078" providerId="ADAL" clId="{AD3C0EB0-AC36-E041-9568-3F4E63ED6FBD}" dt="2020-11-23T07:04:28.878" v="97"/>
          <ac:spMkLst>
            <pc:docMk/>
            <pc:sldMk cId="2359707664" sldId="268"/>
            <ac:spMk id="2" creationId="{B2CD7DEB-42E4-6B40-9D10-BD9AD0B7DD2B}"/>
          </ac:spMkLst>
        </pc:spChg>
        <pc:spChg chg="mod">
          <ac:chgData name="Warirat(Jah) Hanparb" userId="821c46b3-95b9-48f6-9380-4dfb3e332078" providerId="ADAL" clId="{AD3C0EB0-AC36-E041-9568-3F4E63ED6FBD}" dt="2020-11-23T07:04:19.989" v="93" actId="1076"/>
          <ac:spMkLst>
            <pc:docMk/>
            <pc:sldMk cId="2359707664" sldId="268"/>
            <ac:spMk id="10" creationId="{E8B60E8D-CE6F-45D3-9A8E-11CB3093E1D7}"/>
          </ac:spMkLst>
        </pc:spChg>
        <pc:picChg chg="mod">
          <ac:chgData name="Warirat(Jah) Hanparb" userId="821c46b3-95b9-48f6-9380-4dfb3e332078" providerId="ADAL" clId="{AD3C0EB0-AC36-E041-9568-3F4E63ED6FBD}" dt="2020-11-24T04:54:18.870" v="350" actId="14826"/>
          <ac:picMkLst>
            <pc:docMk/>
            <pc:sldMk cId="2359707664" sldId="268"/>
            <ac:picMk id="4" creationId="{6AA9EE47-5CCC-EB4E-9946-98EC19E60C82}"/>
          </ac:picMkLst>
        </pc:picChg>
      </pc:sldChg>
      <pc:sldChg chg="modSp mod">
        <pc:chgData name="Warirat(Jah) Hanparb" userId="821c46b3-95b9-48f6-9380-4dfb3e332078" providerId="ADAL" clId="{AD3C0EB0-AC36-E041-9568-3F4E63ED6FBD}" dt="2020-11-24T03:58:02.922" v="213" actId="1076"/>
        <pc:sldMkLst>
          <pc:docMk/>
          <pc:sldMk cId="1937537524" sldId="269"/>
        </pc:sldMkLst>
        <pc:picChg chg="mod">
          <ac:chgData name="Warirat(Jah) Hanparb" userId="821c46b3-95b9-48f6-9380-4dfb3e332078" providerId="ADAL" clId="{AD3C0EB0-AC36-E041-9568-3F4E63ED6FBD}" dt="2020-11-24T03:58:02.922" v="213" actId="1076"/>
          <ac:picMkLst>
            <pc:docMk/>
            <pc:sldMk cId="1937537524" sldId="269"/>
            <ac:picMk id="26" creationId="{CBA56DFD-B873-0544-B556-91472E50E3B4}"/>
          </ac:picMkLst>
        </pc:picChg>
        <pc:picChg chg="mod">
          <ac:chgData name="Warirat(Jah) Hanparb" userId="821c46b3-95b9-48f6-9380-4dfb3e332078" providerId="ADAL" clId="{AD3C0EB0-AC36-E041-9568-3F4E63ED6FBD}" dt="2020-11-24T03:58:02.922" v="213" actId="1076"/>
          <ac:picMkLst>
            <pc:docMk/>
            <pc:sldMk cId="1937537524" sldId="269"/>
            <ac:picMk id="27" creationId="{9D7F7AF8-9D36-F748-ADC5-67F7539516A0}"/>
          </ac:picMkLst>
        </pc:picChg>
      </pc:sldChg>
      <pc:sldChg chg="addSp delSp modSp mod">
        <pc:chgData name="Warirat(Jah) Hanparb" userId="821c46b3-95b9-48f6-9380-4dfb3e332078" providerId="ADAL" clId="{AD3C0EB0-AC36-E041-9568-3F4E63ED6FBD}" dt="2020-11-24T04:38:56.355" v="335" actId="1076"/>
        <pc:sldMkLst>
          <pc:docMk/>
          <pc:sldMk cId="3726051069" sldId="270"/>
        </pc:sldMkLst>
        <pc:spChg chg="add del mod">
          <ac:chgData name="Warirat(Jah) Hanparb" userId="821c46b3-95b9-48f6-9380-4dfb3e332078" providerId="ADAL" clId="{AD3C0EB0-AC36-E041-9568-3F4E63ED6FBD}" dt="2020-11-24T04:24:00.744" v="247" actId="478"/>
          <ac:spMkLst>
            <pc:docMk/>
            <pc:sldMk cId="3726051069" sldId="270"/>
            <ac:spMk id="10" creationId="{A233DA17-A88F-3840-B1AE-C8BE476158D0}"/>
          </ac:spMkLst>
        </pc:spChg>
        <pc:spChg chg="add mod">
          <ac:chgData name="Warirat(Jah) Hanparb" userId="821c46b3-95b9-48f6-9380-4dfb3e332078" providerId="ADAL" clId="{AD3C0EB0-AC36-E041-9568-3F4E63ED6FBD}" dt="2020-11-24T04:38:31.839" v="334" actId="1036"/>
          <ac:spMkLst>
            <pc:docMk/>
            <pc:sldMk cId="3726051069" sldId="270"/>
            <ac:spMk id="11" creationId="{F8B9F404-17DC-6140-A2FE-D80F39FC6ED8}"/>
          </ac:spMkLst>
        </pc:spChg>
        <pc:spChg chg="add del mod topLvl">
          <ac:chgData name="Warirat(Jah) Hanparb" userId="821c46b3-95b9-48f6-9380-4dfb3e332078" providerId="ADAL" clId="{AD3C0EB0-AC36-E041-9568-3F4E63ED6FBD}" dt="2020-11-24T04:29:07.899" v="307" actId="478"/>
          <ac:spMkLst>
            <pc:docMk/>
            <pc:sldMk cId="3726051069" sldId="270"/>
            <ac:spMk id="13" creationId="{1D52656B-008D-2748-93DD-2B3B884390B5}"/>
          </ac:spMkLst>
        </pc:spChg>
        <pc:spChg chg="add del mod topLvl">
          <ac:chgData name="Warirat(Jah) Hanparb" userId="821c46b3-95b9-48f6-9380-4dfb3e332078" providerId="ADAL" clId="{AD3C0EB0-AC36-E041-9568-3F4E63ED6FBD}" dt="2020-11-24T04:26:29.896" v="289" actId="478"/>
          <ac:spMkLst>
            <pc:docMk/>
            <pc:sldMk cId="3726051069" sldId="270"/>
            <ac:spMk id="14" creationId="{1EFD9F83-E284-C347-9644-ADCC49E48B22}"/>
          </ac:spMkLst>
        </pc:spChg>
        <pc:spChg chg="add mod">
          <ac:chgData name="Warirat(Jah) Hanparb" userId="821c46b3-95b9-48f6-9380-4dfb3e332078" providerId="ADAL" clId="{AD3C0EB0-AC36-E041-9568-3F4E63ED6FBD}" dt="2020-11-24T04:38:56.355" v="335" actId="1076"/>
          <ac:spMkLst>
            <pc:docMk/>
            <pc:sldMk cId="3726051069" sldId="270"/>
            <ac:spMk id="16" creationId="{855AFCE6-DE15-4148-A2E0-D9E5F5200849}"/>
          </ac:spMkLst>
        </pc:spChg>
        <pc:grpChg chg="add del mod">
          <ac:chgData name="Warirat(Jah) Hanparb" userId="821c46b3-95b9-48f6-9380-4dfb3e332078" providerId="ADAL" clId="{AD3C0EB0-AC36-E041-9568-3F4E63ED6FBD}" dt="2020-11-24T04:26:29.896" v="289" actId="478"/>
          <ac:grpSpMkLst>
            <pc:docMk/>
            <pc:sldMk cId="3726051069" sldId="270"/>
            <ac:grpSpMk id="15" creationId="{FAED63C7-66BF-4F45-A5A6-CFD1E27DB95E}"/>
          </ac:grpSpMkLst>
        </pc:grpChg>
        <pc:picChg chg="mod modCrop">
          <ac:chgData name="Warirat(Jah) Hanparb" userId="821c46b3-95b9-48f6-9380-4dfb3e332078" providerId="ADAL" clId="{AD3C0EB0-AC36-E041-9568-3F4E63ED6FBD}" dt="2020-11-24T04:29:57.152" v="324" actId="1076"/>
          <ac:picMkLst>
            <pc:docMk/>
            <pc:sldMk cId="3726051069" sldId="270"/>
            <ac:picMk id="7" creationId="{017C4174-6F3F-4247-8F18-4FFEF808231F}"/>
          </ac:picMkLst>
        </pc:picChg>
        <pc:picChg chg="mod">
          <ac:chgData name="Warirat(Jah) Hanparb" userId="821c46b3-95b9-48f6-9380-4dfb3e332078" providerId="ADAL" clId="{AD3C0EB0-AC36-E041-9568-3F4E63ED6FBD}" dt="2020-11-24T04:31:20.288" v="328" actId="1076"/>
          <ac:picMkLst>
            <pc:docMk/>
            <pc:sldMk cId="3726051069" sldId="270"/>
            <ac:picMk id="8" creationId="{DBBFDA86-AAE0-8B4D-A6CF-FA46E8877BC8}"/>
          </ac:picMkLst>
        </pc:picChg>
        <pc:picChg chg="mod">
          <ac:chgData name="Warirat(Jah) Hanparb" userId="821c46b3-95b9-48f6-9380-4dfb3e332078" providerId="ADAL" clId="{AD3C0EB0-AC36-E041-9568-3F4E63ED6FBD}" dt="2020-11-24T04:29:58.377" v="325" actId="1076"/>
          <ac:picMkLst>
            <pc:docMk/>
            <pc:sldMk cId="3726051069" sldId="270"/>
            <ac:picMk id="9" creationId="{C8995101-1331-4F44-AE9E-022277F264BD}"/>
          </ac:picMkLst>
        </pc:picChg>
        <pc:picChg chg="add mod">
          <ac:chgData name="Warirat(Jah) Hanparb" userId="821c46b3-95b9-48f6-9380-4dfb3e332078" providerId="ADAL" clId="{AD3C0EB0-AC36-E041-9568-3F4E63ED6FBD}" dt="2020-11-24T04:24:06.284" v="250" actId="571"/>
          <ac:picMkLst>
            <pc:docMk/>
            <pc:sldMk cId="3726051069" sldId="270"/>
            <ac:picMk id="12" creationId="{2C866F1C-B2E4-C349-8622-4BBF876E9C70}"/>
          </ac:picMkLst>
        </pc:picChg>
        <pc:cxnChg chg="add del mod">
          <ac:chgData name="Warirat(Jah) Hanparb" userId="821c46b3-95b9-48f6-9380-4dfb3e332078" providerId="ADAL" clId="{AD3C0EB0-AC36-E041-9568-3F4E63ED6FBD}" dt="2020-11-24T04:22:00.099" v="224" actId="478"/>
          <ac:cxnSpMkLst>
            <pc:docMk/>
            <pc:sldMk cId="3726051069" sldId="270"/>
            <ac:cxnSpMk id="4" creationId="{15AFBB5C-2FDF-3D4E-BDF2-2E39F173DAE3}"/>
          </ac:cxnSpMkLst>
        </pc:cxnChg>
      </pc:sldChg>
      <pc:sldChg chg="modSp mod">
        <pc:chgData name="Warirat(Jah) Hanparb" userId="821c46b3-95b9-48f6-9380-4dfb3e332078" providerId="ADAL" clId="{AD3C0EB0-AC36-E041-9568-3F4E63ED6FBD}" dt="2020-11-24T03:58:11.818" v="215" actId="1076"/>
        <pc:sldMkLst>
          <pc:docMk/>
          <pc:sldMk cId="3645353070" sldId="271"/>
        </pc:sldMkLst>
        <pc:picChg chg="mod">
          <ac:chgData name="Warirat(Jah) Hanparb" userId="821c46b3-95b9-48f6-9380-4dfb3e332078" providerId="ADAL" clId="{AD3C0EB0-AC36-E041-9568-3F4E63ED6FBD}" dt="2020-11-24T03:58:11.818" v="215" actId="1076"/>
          <ac:picMkLst>
            <pc:docMk/>
            <pc:sldMk cId="3645353070" sldId="271"/>
            <ac:picMk id="4" creationId="{2563E568-0FBB-F748-A604-535C94C17D75}"/>
          </ac:picMkLst>
        </pc:picChg>
      </pc:sldChg>
      <pc:sldChg chg="modSp">
        <pc:chgData name="Warirat(Jah) Hanparb" userId="821c46b3-95b9-48f6-9380-4dfb3e332078" providerId="ADAL" clId="{AD3C0EB0-AC36-E041-9568-3F4E63ED6FBD}" dt="2020-11-24T03:38:29.596" v="109" actId="14826"/>
        <pc:sldMkLst>
          <pc:docMk/>
          <pc:sldMk cId="1550281816" sldId="272"/>
        </pc:sldMkLst>
        <pc:picChg chg="mod">
          <ac:chgData name="Warirat(Jah) Hanparb" userId="821c46b3-95b9-48f6-9380-4dfb3e332078" providerId="ADAL" clId="{AD3C0EB0-AC36-E041-9568-3F4E63ED6FBD}" dt="2020-11-24T03:37:25.577" v="107" actId="14826"/>
          <ac:picMkLst>
            <pc:docMk/>
            <pc:sldMk cId="1550281816" sldId="272"/>
            <ac:picMk id="3" creationId="{8C21D21C-C601-DE46-BBAF-4DDB6CA97E48}"/>
          </ac:picMkLst>
        </pc:picChg>
        <pc:picChg chg="mod">
          <ac:chgData name="Warirat(Jah) Hanparb" userId="821c46b3-95b9-48f6-9380-4dfb3e332078" providerId="ADAL" clId="{AD3C0EB0-AC36-E041-9568-3F4E63ED6FBD}" dt="2020-11-24T03:38:29.596" v="109" actId="14826"/>
          <ac:picMkLst>
            <pc:docMk/>
            <pc:sldMk cId="1550281816" sldId="272"/>
            <ac:picMk id="14" creationId="{4C443C14-91F8-2A4D-BEC4-6B25CF0D5B35}"/>
          </ac:picMkLst>
        </pc:picChg>
      </pc:sldChg>
      <pc:sldChg chg="delSp modSp mod">
        <pc:chgData name="Warirat(Jah) Hanparb" userId="821c46b3-95b9-48f6-9380-4dfb3e332078" providerId="ADAL" clId="{AD3C0EB0-AC36-E041-9568-3F4E63ED6FBD}" dt="2020-11-24T03:59:05.043" v="217" actId="1076"/>
        <pc:sldMkLst>
          <pc:docMk/>
          <pc:sldMk cId="1842608417" sldId="273"/>
        </pc:sldMkLst>
        <pc:grpChg chg="del mod">
          <ac:chgData name="Warirat(Jah) Hanparb" userId="821c46b3-95b9-48f6-9380-4dfb3e332078" providerId="ADAL" clId="{AD3C0EB0-AC36-E041-9568-3F4E63ED6FBD}" dt="2020-11-24T03:48:07.517" v="113" actId="478"/>
          <ac:grpSpMkLst>
            <pc:docMk/>
            <pc:sldMk cId="1842608417" sldId="273"/>
            <ac:grpSpMk id="16" creationId="{AF542EA1-5D49-D840-977E-424D7DB393DB}"/>
          </ac:grpSpMkLst>
        </pc:grpChg>
        <pc:grpChg chg="del mod">
          <ac:chgData name="Warirat(Jah) Hanparb" userId="821c46b3-95b9-48f6-9380-4dfb3e332078" providerId="ADAL" clId="{AD3C0EB0-AC36-E041-9568-3F4E63ED6FBD}" dt="2020-11-24T03:48:07.517" v="113" actId="478"/>
          <ac:grpSpMkLst>
            <pc:docMk/>
            <pc:sldMk cId="1842608417" sldId="273"/>
            <ac:grpSpMk id="17" creationId="{B5E14142-83B0-CA49-BFC1-3F977E2D538C}"/>
          </ac:grpSpMkLst>
        </pc:grpChg>
        <pc:picChg chg="mod">
          <ac:chgData name="Warirat(Jah) Hanparb" userId="821c46b3-95b9-48f6-9380-4dfb3e332078" providerId="ADAL" clId="{AD3C0EB0-AC36-E041-9568-3F4E63ED6FBD}" dt="2020-11-24T03:59:05.043" v="217" actId="1076"/>
          <ac:picMkLst>
            <pc:docMk/>
            <pc:sldMk cId="1842608417" sldId="273"/>
            <ac:picMk id="3" creationId="{502FBE13-1CE1-BC4A-B5F8-EE853F7A9D47}"/>
          </ac:picMkLst>
        </pc:picChg>
      </pc:sldChg>
      <pc:sldChg chg="modSp mod">
        <pc:chgData name="Warirat(Jah) Hanparb" userId="821c46b3-95b9-48f6-9380-4dfb3e332078" providerId="ADAL" clId="{AD3C0EB0-AC36-E041-9568-3F4E63ED6FBD}" dt="2020-11-24T03:57:53.796" v="209" actId="14100"/>
        <pc:sldMkLst>
          <pc:docMk/>
          <pc:sldMk cId="212312999" sldId="274"/>
        </pc:sldMkLst>
        <pc:picChg chg="mod modCrop">
          <ac:chgData name="Warirat(Jah) Hanparb" userId="821c46b3-95b9-48f6-9380-4dfb3e332078" providerId="ADAL" clId="{AD3C0EB0-AC36-E041-9568-3F4E63ED6FBD}" dt="2020-11-24T03:57:53.796" v="209" actId="14100"/>
          <ac:picMkLst>
            <pc:docMk/>
            <pc:sldMk cId="212312999" sldId="274"/>
            <ac:picMk id="22" creationId="{462821BB-7485-B84C-97B6-CB9746F44D96}"/>
          </ac:picMkLst>
        </pc:picChg>
      </pc:sldChg>
      <pc:sldChg chg="modSp mod">
        <pc:chgData name="Warirat(Jah) Hanparb" userId="821c46b3-95b9-48f6-9380-4dfb3e332078" providerId="ADAL" clId="{AD3C0EB0-AC36-E041-9568-3F4E63ED6FBD}" dt="2020-11-24T03:58:06.534" v="214" actId="1076"/>
        <pc:sldMkLst>
          <pc:docMk/>
          <pc:sldMk cId="2187990061" sldId="276"/>
        </pc:sldMkLst>
        <pc:picChg chg="mod">
          <ac:chgData name="Warirat(Jah) Hanparb" userId="821c46b3-95b9-48f6-9380-4dfb3e332078" providerId="ADAL" clId="{AD3C0EB0-AC36-E041-9568-3F4E63ED6FBD}" dt="2020-11-24T03:58:06.534" v="214" actId="1076"/>
          <ac:picMkLst>
            <pc:docMk/>
            <pc:sldMk cId="2187990061" sldId="276"/>
            <ac:picMk id="26" creationId="{F47797AC-A3AA-5C48-AA3E-106A4DC81A98}"/>
          </ac:picMkLst>
        </pc:picChg>
      </pc:sldChg>
    </pc:docChg>
  </pc:docChgLst>
  <pc:docChgLst>
    <pc:chgData name="Brian Pedersen" userId="4f019961-27ec-47ea-9689-9fc54be45fa4" providerId="ADAL" clId="{79F13B25-75FA-4A56-BBA8-14B4BBDBE2F0}"/>
    <pc:docChg chg="undo custSel modSld">
      <pc:chgData name="Brian Pedersen" userId="4f019961-27ec-47ea-9689-9fc54be45fa4" providerId="ADAL" clId="{79F13B25-75FA-4A56-BBA8-14B4BBDBE2F0}" dt="2021-03-05T21:03:41.483" v="412" actId="313"/>
      <pc:docMkLst>
        <pc:docMk/>
      </pc:docMkLst>
      <pc:sldChg chg="modSp mod">
        <pc:chgData name="Brian Pedersen" userId="4f019961-27ec-47ea-9689-9fc54be45fa4" providerId="ADAL" clId="{79F13B25-75FA-4A56-BBA8-14B4BBDBE2F0}" dt="2021-03-05T20:35:05.928" v="2" actId="14100"/>
        <pc:sldMkLst>
          <pc:docMk/>
          <pc:sldMk cId="3322773944" sldId="256"/>
        </pc:sldMkLst>
        <pc:spChg chg="mod">
          <ac:chgData name="Brian Pedersen" userId="4f019961-27ec-47ea-9689-9fc54be45fa4" providerId="ADAL" clId="{79F13B25-75FA-4A56-BBA8-14B4BBDBE2F0}" dt="2021-03-05T20:35:05.928" v="2" actId="14100"/>
          <ac:spMkLst>
            <pc:docMk/>
            <pc:sldMk cId="3322773944" sldId="256"/>
            <ac:spMk id="2" creationId="{42947817-EC3F-E64E-B6F3-5B25440A583B}"/>
          </ac:spMkLst>
        </pc:spChg>
      </pc:sldChg>
      <pc:sldChg chg="modSp mod">
        <pc:chgData name="Brian Pedersen" userId="4f019961-27ec-47ea-9689-9fc54be45fa4" providerId="ADAL" clId="{79F13B25-75FA-4A56-BBA8-14B4BBDBE2F0}" dt="2021-03-05T20:36:24.951" v="41" actId="20577"/>
        <pc:sldMkLst>
          <pc:docMk/>
          <pc:sldMk cId="135360656" sldId="258"/>
        </pc:sldMkLst>
        <pc:spChg chg="mod">
          <ac:chgData name="Brian Pedersen" userId="4f019961-27ec-47ea-9689-9fc54be45fa4" providerId="ADAL" clId="{79F13B25-75FA-4A56-BBA8-14B4BBDBE2F0}" dt="2021-03-05T20:36:15.055" v="40" actId="1036"/>
          <ac:spMkLst>
            <pc:docMk/>
            <pc:sldMk cId="135360656" sldId="258"/>
            <ac:spMk id="4" creationId="{A6CBCA4F-04C6-F24A-A52A-5A8EFCEF5D07}"/>
          </ac:spMkLst>
        </pc:spChg>
        <pc:spChg chg="mod">
          <ac:chgData name="Brian Pedersen" userId="4f019961-27ec-47ea-9689-9fc54be45fa4" providerId="ADAL" clId="{79F13B25-75FA-4A56-BBA8-14B4BBDBE2F0}" dt="2021-03-05T20:36:24.951" v="41" actId="20577"/>
          <ac:spMkLst>
            <pc:docMk/>
            <pc:sldMk cId="135360656" sldId="258"/>
            <ac:spMk id="6" creationId="{53705B2A-C080-D146-80CF-10A45DC96CC4}"/>
          </ac:spMkLst>
        </pc:spChg>
      </pc:sldChg>
      <pc:sldChg chg="modSp mod">
        <pc:chgData name="Brian Pedersen" userId="4f019961-27ec-47ea-9689-9fc54be45fa4" providerId="ADAL" clId="{79F13B25-75FA-4A56-BBA8-14B4BBDBE2F0}" dt="2021-03-05T20:43:25.141" v="122" actId="20577"/>
        <pc:sldMkLst>
          <pc:docMk/>
          <pc:sldMk cId="2927569168" sldId="260"/>
        </pc:sldMkLst>
        <pc:spChg chg="mod">
          <ac:chgData name="Brian Pedersen" userId="4f019961-27ec-47ea-9689-9fc54be45fa4" providerId="ADAL" clId="{79F13B25-75FA-4A56-BBA8-14B4BBDBE2F0}" dt="2021-03-05T20:43:25.141" v="122" actId="20577"/>
          <ac:spMkLst>
            <pc:docMk/>
            <pc:sldMk cId="2927569168" sldId="260"/>
            <ac:spMk id="5" creationId="{B3EDC6E5-B537-2D47-91D0-4D0A40DD91E5}"/>
          </ac:spMkLst>
        </pc:spChg>
      </pc:sldChg>
      <pc:sldChg chg="modSp mod">
        <pc:chgData name="Brian Pedersen" userId="4f019961-27ec-47ea-9689-9fc54be45fa4" providerId="ADAL" clId="{79F13B25-75FA-4A56-BBA8-14B4BBDBE2F0}" dt="2021-03-05T20:45:01.755" v="158" actId="20577"/>
        <pc:sldMkLst>
          <pc:docMk/>
          <pc:sldMk cId="4262588683" sldId="262"/>
        </pc:sldMkLst>
        <pc:spChg chg="mod">
          <ac:chgData name="Brian Pedersen" userId="4f019961-27ec-47ea-9689-9fc54be45fa4" providerId="ADAL" clId="{79F13B25-75FA-4A56-BBA8-14B4BBDBE2F0}" dt="2021-03-05T20:44:59.100" v="155" actId="20577"/>
          <ac:spMkLst>
            <pc:docMk/>
            <pc:sldMk cId="4262588683" sldId="262"/>
            <ac:spMk id="10" creationId="{8348F694-5471-9F4C-8D71-84DC5AB46C24}"/>
          </ac:spMkLst>
        </pc:spChg>
        <pc:spChg chg="mod">
          <ac:chgData name="Brian Pedersen" userId="4f019961-27ec-47ea-9689-9fc54be45fa4" providerId="ADAL" clId="{79F13B25-75FA-4A56-BBA8-14B4BBDBE2F0}" dt="2021-03-05T20:45:01.755" v="158" actId="20577"/>
          <ac:spMkLst>
            <pc:docMk/>
            <pc:sldMk cId="4262588683" sldId="262"/>
            <ac:spMk id="11" creationId="{D880BE13-7F33-FE49-8574-3E839E5A6C64}"/>
          </ac:spMkLst>
        </pc:spChg>
      </pc:sldChg>
      <pc:sldChg chg="modSp mod">
        <pc:chgData name="Brian Pedersen" userId="4f019961-27ec-47ea-9689-9fc54be45fa4" providerId="ADAL" clId="{79F13B25-75FA-4A56-BBA8-14B4BBDBE2F0}" dt="2021-03-05T20:45:32.378" v="161" actId="6549"/>
        <pc:sldMkLst>
          <pc:docMk/>
          <pc:sldMk cId="243386385" sldId="263"/>
        </pc:sldMkLst>
        <pc:spChg chg="mod">
          <ac:chgData name="Brian Pedersen" userId="4f019961-27ec-47ea-9689-9fc54be45fa4" providerId="ADAL" clId="{79F13B25-75FA-4A56-BBA8-14B4BBDBE2F0}" dt="2021-03-05T20:45:32.378" v="161" actId="6549"/>
          <ac:spMkLst>
            <pc:docMk/>
            <pc:sldMk cId="243386385" sldId="263"/>
            <ac:spMk id="2" creationId="{D6BB8DB4-C514-5341-AD6B-A062D3EA8B15}"/>
          </ac:spMkLst>
        </pc:spChg>
      </pc:sldChg>
      <pc:sldChg chg="modSp mod">
        <pc:chgData name="Brian Pedersen" userId="4f019961-27ec-47ea-9689-9fc54be45fa4" providerId="ADAL" clId="{79F13B25-75FA-4A56-BBA8-14B4BBDBE2F0}" dt="2021-03-05T20:46:32.557" v="164" actId="20577"/>
        <pc:sldMkLst>
          <pc:docMk/>
          <pc:sldMk cId="3242860588" sldId="265"/>
        </pc:sldMkLst>
        <pc:spChg chg="mod">
          <ac:chgData name="Brian Pedersen" userId="4f019961-27ec-47ea-9689-9fc54be45fa4" providerId="ADAL" clId="{79F13B25-75FA-4A56-BBA8-14B4BBDBE2F0}" dt="2021-03-05T20:46:32.557" v="164" actId="20577"/>
          <ac:spMkLst>
            <pc:docMk/>
            <pc:sldMk cId="3242860588" sldId="265"/>
            <ac:spMk id="31" creationId="{0CF1D843-6EA5-B247-BCD6-ABA56CCFA45F}"/>
          </ac:spMkLst>
        </pc:spChg>
      </pc:sldChg>
      <pc:sldChg chg="modSp mod">
        <pc:chgData name="Brian Pedersen" userId="4f019961-27ec-47ea-9689-9fc54be45fa4" providerId="ADAL" clId="{79F13B25-75FA-4A56-BBA8-14B4BBDBE2F0}" dt="2021-03-05T20:49:14.540" v="188" actId="20577"/>
        <pc:sldMkLst>
          <pc:docMk/>
          <pc:sldMk cId="1475809072" sldId="267"/>
        </pc:sldMkLst>
        <pc:spChg chg="mod">
          <ac:chgData name="Brian Pedersen" userId="4f019961-27ec-47ea-9689-9fc54be45fa4" providerId="ADAL" clId="{79F13B25-75FA-4A56-BBA8-14B4BBDBE2F0}" dt="2021-03-05T20:49:14.540" v="188" actId="20577"/>
          <ac:spMkLst>
            <pc:docMk/>
            <pc:sldMk cId="1475809072" sldId="267"/>
            <ac:spMk id="3" creationId="{A094CC79-D72D-B643-B3FE-219C20DF335D}"/>
          </ac:spMkLst>
        </pc:spChg>
      </pc:sldChg>
      <pc:sldChg chg="modSp mod">
        <pc:chgData name="Brian Pedersen" userId="4f019961-27ec-47ea-9689-9fc54be45fa4" providerId="ADAL" clId="{79F13B25-75FA-4A56-BBA8-14B4BBDBE2F0}" dt="2021-03-05T20:50:58.869" v="210" actId="1076"/>
        <pc:sldMkLst>
          <pc:docMk/>
          <pc:sldMk cId="2359707664" sldId="268"/>
        </pc:sldMkLst>
        <pc:spChg chg="mod">
          <ac:chgData name="Brian Pedersen" userId="4f019961-27ec-47ea-9689-9fc54be45fa4" providerId="ADAL" clId="{79F13B25-75FA-4A56-BBA8-14B4BBDBE2F0}" dt="2021-03-05T20:49:52.961" v="200" actId="313"/>
          <ac:spMkLst>
            <pc:docMk/>
            <pc:sldMk cId="2359707664" sldId="268"/>
            <ac:spMk id="9" creationId="{27AC0DAC-F616-4E46-952C-19CBFC515AFA}"/>
          </ac:spMkLst>
        </pc:spChg>
        <pc:spChg chg="mod">
          <ac:chgData name="Brian Pedersen" userId="4f019961-27ec-47ea-9689-9fc54be45fa4" providerId="ADAL" clId="{79F13B25-75FA-4A56-BBA8-14B4BBDBE2F0}" dt="2021-03-05T20:50:58.869" v="210" actId="1076"/>
          <ac:spMkLst>
            <pc:docMk/>
            <pc:sldMk cId="2359707664" sldId="268"/>
            <ac:spMk id="10" creationId="{E8B60E8D-CE6F-45D3-9A8E-11CB3093E1D7}"/>
          </ac:spMkLst>
        </pc:spChg>
      </pc:sldChg>
      <pc:sldChg chg="modSp mod">
        <pc:chgData name="Brian Pedersen" userId="4f019961-27ec-47ea-9689-9fc54be45fa4" providerId="ADAL" clId="{79F13B25-75FA-4A56-BBA8-14B4BBDBE2F0}" dt="2021-03-05T20:52:52.940" v="251" actId="20577"/>
        <pc:sldMkLst>
          <pc:docMk/>
          <pc:sldMk cId="1937537524" sldId="269"/>
        </pc:sldMkLst>
        <pc:spChg chg="mod">
          <ac:chgData name="Brian Pedersen" userId="4f019961-27ec-47ea-9689-9fc54be45fa4" providerId="ADAL" clId="{79F13B25-75FA-4A56-BBA8-14B4BBDBE2F0}" dt="2021-03-05T20:52:52.940" v="251" actId="20577"/>
          <ac:spMkLst>
            <pc:docMk/>
            <pc:sldMk cId="1937537524" sldId="269"/>
            <ac:spMk id="3" creationId="{F31BA84B-2EC9-BA49-8188-146126B69380}"/>
          </ac:spMkLst>
        </pc:spChg>
      </pc:sldChg>
      <pc:sldChg chg="modSp mod">
        <pc:chgData name="Brian Pedersen" userId="4f019961-27ec-47ea-9689-9fc54be45fa4" providerId="ADAL" clId="{79F13B25-75FA-4A56-BBA8-14B4BBDBE2F0}" dt="2021-03-05T21:00:15.423" v="345" actId="20577"/>
        <pc:sldMkLst>
          <pc:docMk/>
          <pc:sldMk cId="3645353070" sldId="271"/>
        </pc:sldMkLst>
        <pc:spChg chg="mod">
          <ac:chgData name="Brian Pedersen" userId="4f019961-27ec-47ea-9689-9fc54be45fa4" providerId="ADAL" clId="{79F13B25-75FA-4A56-BBA8-14B4BBDBE2F0}" dt="2021-03-05T21:00:15.423" v="345" actId="20577"/>
          <ac:spMkLst>
            <pc:docMk/>
            <pc:sldMk cId="3645353070" sldId="271"/>
            <ac:spMk id="2" creationId="{8BA3CE8B-E4A8-A945-83CD-BB846414F131}"/>
          </ac:spMkLst>
        </pc:spChg>
        <pc:cxnChg chg="mod">
          <ac:chgData name="Brian Pedersen" userId="4f019961-27ec-47ea-9689-9fc54be45fa4" providerId="ADAL" clId="{79F13B25-75FA-4A56-BBA8-14B4BBDBE2F0}" dt="2021-03-05T20:59:17.829" v="315" actId="1036"/>
          <ac:cxnSpMkLst>
            <pc:docMk/>
            <pc:sldMk cId="3645353070" sldId="271"/>
            <ac:cxnSpMk id="36" creationId="{002D4BEC-A0C2-7F4E-B0F9-27C264BB8EE6}"/>
          </ac:cxnSpMkLst>
        </pc:cxnChg>
      </pc:sldChg>
      <pc:sldChg chg="modSp mod">
        <pc:chgData name="Brian Pedersen" userId="4f019961-27ec-47ea-9689-9fc54be45fa4" providerId="ADAL" clId="{79F13B25-75FA-4A56-BBA8-14B4BBDBE2F0}" dt="2021-03-05T21:03:41.483" v="412" actId="313"/>
        <pc:sldMkLst>
          <pc:docMk/>
          <pc:sldMk cId="212312999" sldId="274"/>
        </pc:sldMkLst>
        <pc:spChg chg="mod">
          <ac:chgData name="Brian Pedersen" userId="4f019961-27ec-47ea-9689-9fc54be45fa4" providerId="ADAL" clId="{79F13B25-75FA-4A56-BBA8-14B4BBDBE2F0}" dt="2021-03-05T21:03:41.483" v="412" actId="313"/>
          <ac:spMkLst>
            <pc:docMk/>
            <pc:sldMk cId="212312999" sldId="274"/>
            <ac:spMk id="3" creationId="{A52EEA0E-3B9A-5343-9956-C40BE4C9BA0F}"/>
          </ac:spMkLst>
        </pc:spChg>
      </pc:sldChg>
      <pc:sldChg chg="modSp mod">
        <pc:chgData name="Brian Pedersen" userId="4f019961-27ec-47ea-9689-9fc54be45fa4" providerId="ADAL" clId="{79F13B25-75FA-4A56-BBA8-14B4BBDBE2F0}" dt="2021-03-05T20:54:22.735" v="260"/>
        <pc:sldMkLst>
          <pc:docMk/>
          <pc:sldMk cId="2187990061" sldId="276"/>
        </pc:sldMkLst>
        <pc:spChg chg="mod">
          <ac:chgData name="Brian Pedersen" userId="4f019961-27ec-47ea-9689-9fc54be45fa4" providerId="ADAL" clId="{79F13B25-75FA-4A56-BBA8-14B4BBDBE2F0}" dt="2021-03-05T20:54:22.735" v="260"/>
          <ac:spMkLst>
            <pc:docMk/>
            <pc:sldMk cId="2187990061" sldId="276"/>
            <ac:spMk id="3" creationId="{F31BA84B-2EC9-BA49-8188-146126B69380}"/>
          </ac:spMkLst>
        </pc:spChg>
      </pc:sldChg>
      <pc:sldChg chg="modSp mod">
        <pc:chgData name="Brian Pedersen" userId="4f019961-27ec-47ea-9689-9fc54be45fa4" providerId="ADAL" clId="{79F13B25-75FA-4A56-BBA8-14B4BBDBE2F0}" dt="2021-03-05T20:42:13.953" v="110" actId="20577"/>
        <pc:sldMkLst>
          <pc:docMk/>
          <pc:sldMk cId="631825298" sldId="277"/>
        </pc:sldMkLst>
        <pc:spChg chg="mod">
          <ac:chgData name="Brian Pedersen" userId="4f019961-27ec-47ea-9689-9fc54be45fa4" providerId="ADAL" clId="{79F13B25-75FA-4A56-BBA8-14B4BBDBE2F0}" dt="2021-03-05T20:42:13.953" v="110" actId="20577"/>
          <ac:spMkLst>
            <pc:docMk/>
            <pc:sldMk cId="631825298" sldId="277"/>
            <ac:spMk id="49" creationId="{D1C18BBF-BF48-6244-9DD5-A49B0E7387F0}"/>
          </ac:spMkLst>
        </pc:spChg>
      </pc:sldChg>
    </pc:docChg>
  </pc:docChgLst>
  <pc:docChgLst>
    <pc:chgData name="Brian Pedersen" userId="4f019961-27ec-47ea-9689-9fc54be45fa4" providerId="ADAL" clId="{77D8FB1D-11C2-4DB9-A09A-0948597AED2C}"/>
    <pc:docChg chg="undo redo custSel modSld">
      <pc:chgData name="Brian Pedersen" userId="4f019961-27ec-47ea-9689-9fc54be45fa4" providerId="ADAL" clId="{77D8FB1D-11C2-4DB9-A09A-0948597AED2C}" dt="2020-11-25T19:10:39.154" v="394" actId="20577"/>
      <pc:docMkLst>
        <pc:docMk/>
      </pc:docMkLst>
      <pc:sldChg chg="modSp">
        <pc:chgData name="Brian Pedersen" userId="4f019961-27ec-47ea-9689-9fc54be45fa4" providerId="ADAL" clId="{77D8FB1D-11C2-4DB9-A09A-0948597AED2C}" dt="2020-11-25T18:41:39.250" v="28" actId="20577"/>
        <pc:sldMkLst>
          <pc:docMk/>
          <pc:sldMk cId="3322773944" sldId="256"/>
        </pc:sldMkLst>
        <pc:spChg chg="mod">
          <ac:chgData name="Brian Pedersen" userId="4f019961-27ec-47ea-9689-9fc54be45fa4" providerId="ADAL" clId="{77D8FB1D-11C2-4DB9-A09A-0948597AED2C}" dt="2020-11-25T18:41:39.250" v="28" actId="20577"/>
          <ac:spMkLst>
            <pc:docMk/>
            <pc:sldMk cId="3322773944" sldId="256"/>
            <ac:spMk id="2" creationId="{42947817-EC3F-E64E-B6F3-5B25440A583B}"/>
          </ac:spMkLst>
        </pc:spChg>
        <pc:spChg chg="mod">
          <ac:chgData name="Brian Pedersen" userId="4f019961-27ec-47ea-9689-9fc54be45fa4" providerId="ADAL" clId="{77D8FB1D-11C2-4DB9-A09A-0948597AED2C}" dt="2020-11-25T18:41:11.105" v="19" actId="20577"/>
          <ac:spMkLst>
            <pc:docMk/>
            <pc:sldMk cId="3322773944" sldId="256"/>
            <ac:spMk id="4" creationId="{6D9C1D07-E1A4-F346-83B9-A77B44445AAC}"/>
          </ac:spMkLst>
        </pc:spChg>
      </pc:sldChg>
      <pc:sldChg chg="modSp">
        <pc:chgData name="Brian Pedersen" userId="4f019961-27ec-47ea-9689-9fc54be45fa4" providerId="ADAL" clId="{77D8FB1D-11C2-4DB9-A09A-0948597AED2C}" dt="2020-11-25T19:08:14.250" v="377" actId="20577"/>
        <pc:sldMkLst>
          <pc:docMk/>
          <pc:sldMk cId="1871165773" sldId="257"/>
        </pc:sldMkLst>
        <pc:spChg chg="mod">
          <ac:chgData name="Brian Pedersen" userId="4f019961-27ec-47ea-9689-9fc54be45fa4" providerId="ADAL" clId="{77D8FB1D-11C2-4DB9-A09A-0948597AED2C}" dt="2020-11-25T18:45:33.537" v="65" actId="790"/>
          <ac:spMkLst>
            <pc:docMk/>
            <pc:sldMk cId="1871165773" sldId="257"/>
            <ac:spMk id="4" creationId="{B4FF5C6C-4E66-3543-87CB-81B2029421C7}"/>
          </ac:spMkLst>
        </pc:spChg>
        <pc:spChg chg="mod">
          <ac:chgData name="Brian Pedersen" userId="4f019961-27ec-47ea-9689-9fc54be45fa4" providerId="ADAL" clId="{77D8FB1D-11C2-4DB9-A09A-0948597AED2C}" dt="2020-11-25T18:45:09.293" v="63"/>
          <ac:spMkLst>
            <pc:docMk/>
            <pc:sldMk cId="1871165773" sldId="257"/>
            <ac:spMk id="6" creationId="{384535EC-C746-5540-A4AE-15228D0C1564}"/>
          </ac:spMkLst>
        </pc:spChg>
        <pc:spChg chg="mod">
          <ac:chgData name="Brian Pedersen" userId="4f019961-27ec-47ea-9689-9fc54be45fa4" providerId="ADAL" clId="{77D8FB1D-11C2-4DB9-A09A-0948597AED2C}" dt="2020-11-25T18:45:07.868" v="62"/>
          <ac:spMkLst>
            <pc:docMk/>
            <pc:sldMk cId="1871165773" sldId="257"/>
            <ac:spMk id="8" creationId="{67AFE692-1E95-7F47-9833-D4ECC56E2045}"/>
          </ac:spMkLst>
        </pc:spChg>
        <pc:spChg chg="mod">
          <ac:chgData name="Brian Pedersen" userId="4f019961-27ec-47ea-9689-9fc54be45fa4" providerId="ADAL" clId="{77D8FB1D-11C2-4DB9-A09A-0948597AED2C}" dt="2020-11-25T19:08:14.250" v="377" actId="20577"/>
          <ac:spMkLst>
            <pc:docMk/>
            <pc:sldMk cId="1871165773" sldId="257"/>
            <ac:spMk id="10" creationId="{552C921A-C09F-A14B-87CD-7E95F14FA0F6}"/>
          </ac:spMkLst>
        </pc:spChg>
      </pc:sldChg>
      <pc:sldChg chg="modSp addCm delCm modCm">
        <pc:chgData name="Brian Pedersen" userId="4f019961-27ec-47ea-9689-9fc54be45fa4" providerId="ADAL" clId="{77D8FB1D-11C2-4DB9-A09A-0948597AED2C}" dt="2020-11-25T18:42:53.443" v="42" actId="14100"/>
        <pc:sldMkLst>
          <pc:docMk/>
          <pc:sldMk cId="135360656" sldId="258"/>
        </pc:sldMkLst>
        <pc:spChg chg="mod">
          <ac:chgData name="Brian Pedersen" userId="4f019961-27ec-47ea-9689-9fc54be45fa4" providerId="ADAL" clId="{77D8FB1D-11C2-4DB9-A09A-0948597AED2C}" dt="2020-11-25T18:42:53.443" v="42" actId="14100"/>
          <ac:spMkLst>
            <pc:docMk/>
            <pc:sldMk cId="135360656" sldId="258"/>
            <ac:spMk id="4" creationId="{A6CBCA4F-04C6-F24A-A52A-5A8EFCEF5D07}"/>
          </ac:spMkLst>
        </pc:spChg>
        <pc:spChg chg="mod">
          <ac:chgData name="Brian Pedersen" userId="4f019961-27ec-47ea-9689-9fc54be45fa4" providerId="ADAL" clId="{77D8FB1D-11C2-4DB9-A09A-0948597AED2C}" dt="2020-11-25T18:42:14.432" v="32" actId="20577"/>
          <ac:spMkLst>
            <pc:docMk/>
            <pc:sldMk cId="135360656" sldId="258"/>
            <ac:spMk id="5" creationId="{BD715564-C146-C940-96EE-C07CFFF88294}"/>
          </ac:spMkLst>
        </pc:spChg>
        <pc:spChg chg="mod">
          <ac:chgData name="Brian Pedersen" userId="4f019961-27ec-47ea-9689-9fc54be45fa4" providerId="ADAL" clId="{77D8FB1D-11C2-4DB9-A09A-0948597AED2C}" dt="2020-11-25T18:42:40.131" v="38" actId="20577"/>
          <ac:spMkLst>
            <pc:docMk/>
            <pc:sldMk cId="135360656" sldId="258"/>
            <ac:spMk id="6" creationId="{53705B2A-C080-D146-80CF-10A45DC96CC4}"/>
          </ac:spMkLst>
        </pc:spChg>
      </pc:sldChg>
      <pc:sldChg chg="modSp">
        <pc:chgData name="Brian Pedersen" userId="4f019961-27ec-47ea-9689-9fc54be45fa4" providerId="ADAL" clId="{77D8FB1D-11C2-4DB9-A09A-0948597AED2C}" dt="2020-11-25T19:10:39.154" v="394" actId="20577"/>
        <pc:sldMkLst>
          <pc:docMk/>
          <pc:sldMk cId="2927569168" sldId="260"/>
        </pc:sldMkLst>
        <pc:spChg chg="mod">
          <ac:chgData name="Brian Pedersen" userId="4f019961-27ec-47ea-9689-9fc54be45fa4" providerId="ADAL" clId="{77D8FB1D-11C2-4DB9-A09A-0948597AED2C}" dt="2020-11-25T19:10:39.154" v="394" actId="20577"/>
          <ac:spMkLst>
            <pc:docMk/>
            <pc:sldMk cId="2927569168" sldId="260"/>
            <ac:spMk id="5" creationId="{B3EDC6E5-B537-2D47-91D0-4D0A40DD91E5}"/>
          </ac:spMkLst>
        </pc:spChg>
        <pc:spChg chg="mod">
          <ac:chgData name="Brian Pedersen" userId="4f019961-27ec-47ea-9689-9fc54be45fa4" providerId="ADAL" clId="{77D8FB1D-11C2-4DB9-A09A-0948597AED2C}" dt="2020-11-25T18:48:25.588" v="95" actId="20577"/>
          <ac:spMkLst>
            <pc:docMk/>
            <pc:sldMk cId="2927569168" sldId="260"/>
            <ac:spMk id="27" creationId="{3658BB2D-7812-6547-8245-51E57345A8F6}"/>
          </ac:spMkLst>
        </pc:spChg>
        <pc:grpChg chg="mod">
          <ac:chgData name="Brian Pedersen" userId="4f019961-27ec-47ea-9689-9fc54be45fa4" providerId="ADAL" clId="{77D8FB1D-11C2-4DB9-A09A-0948597AED2C}" dt="2020-11-25T19:04:49.576" v="325" actId="1076"/>
          <ac:grpSpMkLst>
            <pc:docMk/>
            <pc:sldMk cId="2927569168" sldId="260"/>
            <ac:grpSpMk id="10" creationId="{E70F041C-1D95-6747-B27F-FF15010D456C}"/>
          </ac:grpSpMkLst>
        </pc:grpChg>
        <pc:cxnChg chg="mod">
          <ac:chgData name="Brian Pedersen" userId="4f019961-27ec-47ea-9689-9fc54be45fa4" providerId="ADAL" clId="{77D8FB1D-11C2-4DB9-A09A-0948597AED2C}" dt="2020-11-25T19:04:45.919" v="324" actId="1076"/>
          <ac:cxnSpMkLst>
            <pc:docMk/>
            <pc:sldMk cId="2927569168" sldId="260"/>
            <ac:cxnSpMk id="29" creationId="{839B0CCC-8997-4B40-9027-3923940C2ED9}"/>
          </ac:cxnSpMkLst>
        </pc:cxnChg>
      </pc:sldChg>
      <pc:sldChg chg="modSp">
        <pc:chgData name="Brian Pedersen" userId="4f019961-27ec-47ea-9689-9fc54be45fa4" providerId="ADAL" clId="{77D8FB1D-11C2-4DB9-A09A-0948597AED2C}" dt="2020-11-25T18:54:02.453" v="173" actId="20577"/>
        <pc:sldMkLst>
          <pc:docMk/>
          <pc:sldMk cId="4262588683" sldId="262"/>
        </pc:sldMkLst>
        <pc:spChg chg="mod">
          <ac:chgData name="Brian Pedersen" userId="4f019961-27ec-47ea-9689-9fc54be45fa4" providerId="ADAL" clId="{77D8FB1D-11C2-4DB9-A09A-0948597AED2C}" dt="2020-11-25T18:50:23.925" v="119" actId="122"/>
          <ac:spMkLst>
            <pc:docMk/>
            <pc:sldMk cId="4262588683" sldId="262"/>
            <ac:spMk id="10" creationId="{8348F694-5471-9F4C-8D71-84DC5AB46C24}"/>
          </ac:spMkLst>
        </pc:spChg>
        <pc:spChg chg="mod">
          <ac:chgData name="Brian Pedersen" userId="4f019961-27ec-47ea-9689-9fc54be45fa4" providerId="ADAL" clId="{77D8FB1D-11C2-4DB9-A09A-0948597AED2C}" dt="2020-11-25T18:54:02.453" v="173" actId="20577"/>
          <ac:spMkLst>
            <pc:docMk/>
            <pc:sldMk cId="4262588683" sldId="262"/>
            <ac:spMk id="11" creationId="{D880BE13-7F33-FE49-8574-3E839E5A6C64}"/>
          </ac:spMkLst>
        </pc:spChg>
      </pc:sldChg>
      <pc:sldChg chg="modSp">
        <pc:chgData name="Brian Pedersen" userId="4f019961-27ec-47ea-9689-9fc54be45fa4" providerId="ADAL" clId="{77D8FB1D-11C2-4DB9-A09A-0948597AED2C}" dt="2020-11-25T18:53:43.338" v="170" actId="20577"/>
        <pc:sldMkLst>
          <pc:docMk/>
          <pc:sldMk cId="243386385" sldId="263"/>
        </pc:sldMkLst>
        <pc:spChg chg="mod">
          <ac:chgData name="Brian Pedersen" userId="4f019961-27ec-47ea-9689-9fc54be45fa4" providerId="ADAL" clId="{77D8FB1D-11C2-4DB9-A09A-0948597AED2C}" dt="2020-11-25T18:53:43.338" v="170" actId="20577"/>
          <ac:spMkLst>
            <pc:docMk/>
            <pc:sldMk cId="243386385" sldId="263"/>
            <ac:spMk id="2" creationId="{D6BB8DB4-C514-5341-AD6B-A062D3EA8B15}"/>
          </ac:spMkLst>
        </pc:spChg>
        <pc:spChg chg="mod">
          <ac:chgData name="Brian Pedersen" userId="4f019961-27ec-47ea-9689-9fc54be45fa4" providerId="ADAL" clId="{77D8FB1D-11C2-4DB9-A09A-0948597AED2C}" dt="2020-11-25T18:52:02.709" v="143"/>
          <ac:spMkLst>
            <pc:docMk/>
            <pc:sldMk cId="243386385" sldId="263"/>
            <ac:spMk id="31" creationId="{BDB9885B-9BD2-E74E-BDA8-5201DD6B7E0D}"/>
          </ac:spMkLst>
        </pc:spChg>
      </pc:sldChg>
      <pc:sldChg chg="modSp">
        <pc:chgData name="Brian Pedersen" userId="4f019961-27ec-47ea-9689-9fc54be45fa4" providerId="ADAL" clId="{77D8FB1D-11C2-4DB9-A09A-0948597AED2C}" dt="2020-11-25T18:56:09.340" v="201" actId="1076"/>
        <pc:sldMkLst>
          <pc:docMk/>
          <pc:sldMk cId="3242860588" sldId="265"/>
        </pc:sldMkLst>
        <pc:spChg chg="mod">
          <ac:chgData name="Brian Pedersen" userId="4f019961-27ec-47ea-9689-9fc54be45fa4" providerId="ADAL" clId="{77D8FB1D-11C2-4DB9-A09A-0948597AED2C}" dt="2020-11-25T18:52:07.282" v="144"/>
          <ac:spMkLst>
            <pc:docMk/>
            <pc:sldMk cId="3242860588" sldId="265"/>
            <ac:spMk id="29" creationId="{F7F6ABBC-9FB8-5E4E-8D1E-764564605962}"/>
          </ac:spMkLst>
        </pc:spChg>
        <pc:spChg chg="mod">
          <ac:chgData name="Brian Pedersen" userId="4f019961-27ec-47ea-9689-9fc54be45fa4" providerId="ADAL" clId="{77D8FB1D-11C2-4DB9-A09A-0948597AED2C}" dt="2020-11-25T18:55:52.288" v="198" actId="404"/>
          <ac:spMkLst>
            <pc:docMk/>
            <pc:sldMk cId="3242860588" sldId="265"/>
            <ac:spMk id="31" creationId="{0CF1D843-6EA5-B247-BCD6-ABA56CCFA45F}"/>
          </ac:spMkLst>
        </pc:spChg>
        <pc:grpChg chg="mod">
          <ac:chgData name="Brian Pedersen" userId="4f019961-27ec-47ea-9689-9fc54be45fa4" providerId="ADAL" clId="{77D8FB1D-11C2-4DB9-A09A-0948597AED2C}" dt="2020-11-25T18:56:09.340" v="201" actId="1076"/>
          <ac:grpSpMkLst>
            <pc:docMk/>
            <pc:sldMk cId="3242860588" sldId="265"/>
            <ac:grpSpMk id="18" creationId="{58EC0644-A651-9247-9147-BB6DE52615EE}"/>
          </ac:grpSpMkLst>
        </pc:grpChg>
        <pc:cxnChg chg="mod">
          <ac:chgData name="Brian Pedersen" userId="4f019961-27ec-47ea-9689-9fc54be45fa4" providerId="ADAL" clId="{77D8FB1D-11C2-4DB9-A09A-0948597AED2C}" dt="2020-11-25T18:56:01.456" v="200" actId="1076"/>
          <ac:cxnSpMkLst>
            <pc:docMk/>
            <pc:sldMk cId="3242860588" sldId="265"/>
            <ac:cxnSpMk id="30" creationId="{92B5586C-8901-BB4F-82AF-4BA87BAE5D3E}"/>
          </ac:cxnSpMkLst>
        </pc:cxnChg>
        <pc:cxnChg chg="mod">
          <ac:chgData name="Brian Pedersen" userId="4f019961-27ec-47ea-9689-9fc54be45fa4" providerId="ADAL" clId="{77D8FB1D-11C2-4DB9-A09A-0948597AED2C}" dt="2020-11-25T18:55:58.786" v="199" actId="1076"/>
          <ac:cxnSpMkLst>
            <pc:docMk/>
            <pc:sldMk cId="3242860588" sldId="265"/>
            <ac:cxnSpMk id="32" creationId="{052537C2-4F60-8A40-9433-FD1AB67DDE1F}"/>
          </ac:cxnSpMkLst>
        </pc:cxnChg>
      </pc:sldChg>
      <pc:sldChg chg="modSp">
        <pc:chgData name="Brian Pedersen" userId="4f019961-27ec-47ea-9689-9fc54be45fa4" providerId="ADAL" clId="{77D8FB1D-11C2-4DB9-A09A-0948597AED2C}" dt="2020-11-25T18:57:31.129" v="225" actId="20577"/>
        <pc:sldMkLst>
          <pc:docMk/>
          <pc:sldMk cId="1475809072" sldId="267"/>
        </pc:sldMkLst>
        <pc:spChg chg="mod">
          <ac:chgData name="Brian Pedersen" userId="4f019961-27ec-47ea-9689-9fc54be45fa4" providerId="ADAL" clId="{77D8FB1D-11C2-4DB9-A09A-0948597AED2C}" dt="2020-11-25T18:57:31.129" v="225" actId="20577"/>
          <ac:spMkLst>
            <pc:docMk/>
            <pc:sldMk cId="1475809072" sldId="267"/>
            <ac:spMk id="3" creationId="{A094CC79-D72D-B643-B3FE-219C20DF335D}"/>
          </ac:spMkLst>
        </pc:spChg>
        <pc:spChg chg="mod">
          <ac:chgData name="Brian Pedersen" userId="4f019961-27ec-47ea-9689-9fc54be45fa4" providerId="ADAL" clId="{77D8FB1D-11C2-4DB9-A09A-0948597AED2C}" dt="2020-11-25T18:52:10.522" v="145"/>
          <ac:spMkLst>
            <pc:docMk/>
            <pc:sldMk cId="1475809072" sldId="267"/>
            <ac:spMk id="24" creationId="{872415C8-9247-B74B-A063-FAF66D3F8211}"/>
          </ac:spMkLst>
        </pc:spChg>
      </pc:sldChg>
      <pc:sldChg chg="modSp addCm delCm modCm">
        <pc:chgData name="Brian Pedersen" userId="4f019961-27ec-47ea-9689-9fc54be45fa4" providerId="ADAL" clId="{77D8FB1D-11C2-4DB9-A09A-0948597AED2C}" dt="2020-11-25T19:00:26.244" v="263" actId="20577"/>
        <pc:sldMkLst>
          <pc:docMk/>
          <pc:sldMk cId="2359707664" sldId="268"/>
        </pc:sldMkLst>
        <pc:spChg chg="mod">
          <ac:chgData name="Brian Pedersen" userId="4f019961-27ec-47ea-9689-9fc54be45fa4" providerId="ADAL" clId="{77D8FB1D-11C2-4DB9-A09A-0948597AED2C}" dt="2020-11-25T19:00:26.244" v="263" actId="20577"/>
          <ac:spMkLst>
            <pc:docMk/>
            <pc:sldMk cId="2359707664" sldId="268"/>
            <ac:spMk id="8" creationId="{E3828CC4-88FD-D44C-AD8C-FDA2DF1D7AE5}"/>
          </ac:spMkLst>
        </pc:spChg>
        <pc:spChg chg="mod">
          <ac:chgData name="Brian Pedersen" userId="4f019961-27ec-47ea-9689-9fc54be45fa4" providerId="ADAL" clId="{77D8FB1D-11C2-4DB9-A09A-0948597AED2C}" dt="2020-11-25T19:00:06.948" v="259" actId="20577"/>
          <ac:spMkLst>
            <pc:docMk/>
            <pc:sldMk cId="2359707664" sldId="268"/>
            <ac:spMk id="9" creationId="{27AC0DAC-F616-4E46-952C-19CBFC515AFA}"/>
          </ac:spMkLst>
        </pc:spChg>
        <pc:spChg chg="mod">
          <ac:chgData name="Brian Pedersen" userId="4f019961-27ec-47ea-9689-9fc54be45fa4" providerId="ADAL" clId="{77D8FB1D-11C2-4DB9-A09A-0948597AED2C}" dt="2020-11-25T19:00:19.895" v="262" actId="20577"/>
          <ac:spMkLst>
            <pc:docMk/>
            <pc:sldMk cId="2359707664" sldId="268"/>
            <ac:spMk id="10" creationId="{E8B60E8D-CE6F-45D3-9A8E-11CB3093E1D7}"/>
          </ac:spMkLst>
        </pc:spChg>
      </pc:sldChg>
      <pc:sldChg chg="modSp">
        <pc:chgData name="Brian Pedersen" userId="4f019961-27ec-47ea-9689-9fc54be45fa4" providerId="ADAL" clId="{77D8FB1D-11C2-4DB9-A09A-0948597AED2C}" dt="2020-11-25T19:06:37.722" v="373" actId="13926"/>
        <pc:sldMkLst>
          <pc:docMk/>
          <pc:sldMk cId="1937537524" sldId="269"/>
        </pc:sldMkLst>
        <pc:spChg chg="mod">
          <ac:chgData name="Brian Pedersen" userId="4f019961-27ec-47ea-9689-9fc54be45fa4" providerId="ADAL" clId="{77D8FB1D-11C2-4DB9-A09A-0948597AED2C}" dt="2020-11-25T19:06:37.722" v="373" actId="13926"/>
          <ac:spMkLst>
            <pc:docMk/>
            <pc:sldMk cId="1937537524" sldId="269"/>
            <ac:spMk id="3" creationId="{F31BA84B-2EC9-BA49-8188-146126B69380}"/>
          </ac:spMkLst>
        </pc:spChg>
        <pc:spChg chg="mod">
          <ac:chgData name="Brian Pedersen" userId="4f019961-27ec-47ea-9689-9fc54be45fa4" providerId="ADAL" clId="{77D8FB1D-11C2-4DB9-A09A-0948597AED2C}" dt="2020-11-25T18:52:13.662" v="146"/>
          <ac:spMkLst>
            <pc:docMk/>
            <pc:sldMk cId="1937537524" sldId="269"/>
            <ac:spMk id="16" creationId="{95A73BB7-7D9E-4C4B-AAAA-58C6E6754DDD}"/>
          </ac:spMkLst>
        </pc:spChg>
      </pc:sldChg>
      <pc:sldChg chg="delCm">
        <pc:chgData name="Brian Pedersen" userId="4f019961-27ec-47ea-9689-9fc54be45fa4" providerId="ADAL" clId="{77D8FB1D-11C2-4DB9-A09A-0948597AED2C}" dt="2020-11-25T13:54:46.261" v="6" actId="1592"/>
        <pc:sldMkLst>
          <pc:docMk/>
          <pc:sldMk cId="3726051069" sldId="270"/>
        </pc:sldMkLst>
      </pc:sldChg>
      <pc:sldChg chg="modSp">
        <pc:chgData name="Brian Pedersen" userId="4f019961-27ec-47ea-9689-9fc54be45fa4" providerId="ADAL" clId="{77D8FB1D-11C2-4DB9-A09A-0948597AED2C}" dt="2020-11-25T19:03:18.035" v="311" actId="20577"/>
        <pc:sldMkLst>
          <pc:docMk/>
          <pc:sldMk cId="3645353070" sldId="271"/>
        </pc:sldMkLst>
        <pc:spChg chg="mod">
          <ac:chgData name="Brian Pedersen" userId="4f019961-27ec-47ea-9689-9fc54be45fa4" providerId="ADAL" clId="{77D8FB1D-11C2-4DB9-A09A-0948597AED2C}" dt="2020-11-25T19:03:18.035" v="311" actId="20577"/>
          <ac:spMkLst>
            <pc:docMk/>
            <pc:sldMk cId="3645353070" sldId="271"/>
            <ac:spMk id="2" creationId="{8BA3CE8B-E4A8-A945-83CD-BB846414F131}"/>
          </ac:spMkLst>
        </pc:spChg>
        <pc:spChg chg="mod">
          <ac:chgData name="Brian Pedersen" userId="4f019961-27ec-47ea-9689-9fc54be45fa4" providerId="ADAL" clId="{77D8FB1D-11C2-4DB9-A09A-0948597AED2C}" dt="2020-11-25T18:52:19.897" v="148"/>
          <ac:spMkLst>
            <pc:docMk/>
            <pc:sldMk cId="3645353070" sldId="271"/>
            <ac:spMk id="27" creationId="{952B47FA-C3A8-5C4D-85A4-74F57B943C4D}"/>
          </ac:spMkLst>
        </pc:spChg>
        <pc:grpChg chg="mod">
          <ac:chgData name="Brian Pedersen" userId="4f019961-27ec-47ea-9689-9fc54be45fa4" providerId="ADAL" clId="{77D8FB1D-11C2-4DB9-A09A-0948597AED2C}" dt="2020-11-25T19:02:44.240" v="294" actId="1076"/>
          <ac:grpSpMkLst>
            <pc:docMk/>
            <pc:sldMk cId="3645353070" sldId="271"/>
            <ac:grpSpMk id="28" creationId="{374A7B24-96C3-DC43-B3CA-58E1F6333561}"/>
          </ac:grpSpMkLst>
        </pc:grpChg>
        <pc:cxnChg chg="mod">
          <ac:chgData name="Brian Pedersen" userId="4f019961-27ec-47ea-9689-9fc54be45fa4" providerId="ADAL" clId="{77D8FB1D-11C2-4DB9-A09A-0948597AED2C}" dt="2020-11-25T19:02:23.760" v="291" actId="1076"/>
          <ac:cxnSpMkLst>
            <pc:docMk/>
            <pc:sldMk cId="3645353070" sldId="271"/>
            <ac:cxnSpMk id="36" creationId="{002D4BEC-A0C2-7F4E-B0F9-27C264BB8EE6}"/>
          </ac:cxnSpMkLst>
        </pc:cxnChg>
      </pc:sldChg>
      <pc:sldChg chg="delCm">
        <pc:chgData name="Brian Pedersen" userId="4f019961-27ec-47ea-9689-9fc54be45fa4" providerId="ADAL" clId="{77D8FB1D-11C2-4DB9-A09A-0948597AED2C}" dt="2020-11-25T13:52:10.796" v="2" actId="1592"/>
        <pc:sldMkLst>
          <pc:docMk/>
          <pc:sldMk cId="1550281816" sldId="272"/>
        </pc:sldMkLst>
      </pc:sldChg>
      <pc:sldChg chg="delCm">
        <pc:chgData name="Brian Pedersen" userId="4f019961-27ec-47ea-9689-9fc54be45fa4" providerId="ADAL" clId="{77D8FB1D-11C2-4DB9-A09A-0948597AED2C}" dt="2020-11-25T13:55:29.380" v="7" actId="1592"/>
        <pc:sldMkLst>
          <pc:docMk/>
          <pc:sldMk cId="1842608417" sldId="273"/>
        </pc:sldMkLst>
      </pc:sldChg>
      <pc:sldChg chg="modSp">
        <pc:chgData name="Brian Pedersen" userId="4f019961-27ec-47ea-9689-9fc54be45fa4" providerId="ADAL" clId="{77D8FB1D-11C2-4DB9-A09A-0948597AED2C}" dt="2020-11-25T19:03:57.834" v="320" actId="20577"/>
        <pc:sldMkLst>
          <pc:docMk/>
          <pc:sldMk cId="212312999" sldId="274"/>
        </pc:sldMkLst>
        <pc:spChg chg="mod">
          <ac:chgData name="Brian Pedersen" userId="4f019961-27ec-47ea-9689-9fc54be45fa4" providerId="ADAL" clId="{77D8FB1D-11C2-4DB9-A09A-0948597AED2C}" dt="2020-11-25T19:03:57.834" v="320" actId="20577"/>
          <ac:spMkLst>
            <pc:docMk/>
            <pc:sldMk cId="212312999" sldId="274"/>
            <ac:spMk id="3" creationId="{A52EEA0E-3B9A-5343-9956-C40BE4C9BA0F}"/>
          </ac:spMkLst>
        </pc:spChg>
        <pc:spChg chg="mod">
          <ac:chgData name="Brian Pedersen" userId="4f019961-27ec-47ea-9689-9fc54be45fa4" providerId="ADAL" clId="{77D8FB1D-11C2-4DB9-A09A-0948597AED2C}" dt="2020-11-25T18:52:22.162" v="149"/>
          <ac:spMkLst>
            <pc:docMk/>
            <pc:sldMk cId="212312999" sldId="274"/>
            <ac:spMk id="28" creationId="{231075CE-9324-EE40-B83A-56C341474337}"/>
          </ac:spMkLst>
        </pc:spChg>
      </pc:sldChg>
      <pc:sldChg chg="delSp">
        <pc:chgData name="Brian Pedersen" userId="4f019961-27ec-47ea-9689-9fc54be45fa4" providerId="ADAL" clId="{77D8FB1D-11C2-4DB9-A09A-0948597AED2C}" dt="2020-11-25T13:55:37.570" v="8" actId="478"/>
        <pc:sldMkLst>
          <pc:docMk/>
          <pc:sldMk cId="3419900123" sldId="275"/>
        </pc:sldMkLst>
        <pc:picChg chg="del">
          <ac:chgData name="Brian Pedersen" userId="4f019961-27ec-47ea-9689-9fc54be45fa4" providerId="ADAL" clId="{77D8FB1D-11C2-4DB9-A09A-0948597AED2C}" dt="2020-11-25T13:55:37.570" v="8" actId="478"/>
          <ac:picMkLst>
            <pc:docMk/>
            <pc:sldMk cId="3419900123" sldId="275"/>
            <ac:picMk id="9" creationId="{83B7A9CA-5FD4-564F-A6B1-C90A9DD12B36}"/>
          </ac:picMkLst>
        </pc:picChg>
      </pc:sldChg>
      <pc:sldChg chg="modSp">
        <pc:chgData name="Brian Pedersen" userId="4f019961-27ec-47ea-9689-9fc54be45fa4" providerId="ADAL" clId="{77D8FB1D-11C2-4DB9-A09A-0948597AED2C}" dt="2020-11-25T19:10:16.227" v="379" actId="20577"/>
        <pc:sldMkLst>
          <pc:docMk/>
          <pc:sldMk cId="2187990061" sldId="276"/>
        </pc:sldMkLst>
        <pc:spChg chg="mod">
          <ac:chgData name="Brian Pedersen" userId="4f019961-27ec-47ea-9689-9fc54be45fa4" providerId="ADAL" clId="{77D8FB1D-11C2-4DB9-A09A-0948597AED2C}" dt="2020-11-25T19:10:16.227" v="379" actId="20577"/>
          <ac:spMkLst>
            <pc:docMk/>
            <pc:sldMk cId="2187990061" sldId="276"/>
            <ac:spMk id="3" creationId="{F31BA84B-2EC9-BA49-8188-146126B69380}"/>
          </ac:spMkLst>
        </pc:spChg>
        <pc:spChg chg="mod">
          <ac:chgData name="Brian Pedersen" userId="4f019961-27ec-47ea-9689-9fc54be45fa4" providerId="ADAL" clId="{77D8FB1D-11C2-4DB9-A09A-0948597AED2C}" dt="2020-11-25T18:52:16.918" v="147"/>
          <ac:spMkLst>
            <pc:docMk/>
            <pc:sldMk cId="2187990061" sldId="276"/>
            <ac:spMk id="16" creationId="{95A73BB7-7D9E-4C4B-AAAA-58C6E6754DDD}"/>
          </ac:spMkLst>
        </pc:spChg>
        <pc:grpChg chg="mod">
          <ac:chgData name="Brian Pedersen" userId="4f019961-27ec-47ea-9689-9fc54be45fa4" providerId="ADAL" clId="{77D8FB1D-11C2-4DB9-A09A-0948597AED2C}" dt="2020-11-25T19:01:15.031" v="273" actId="1076"/>
          <ac:grpSpMkLst>
            <pc:docMk/>
            <pc:sldMk cId="2187990061" sldId="276"/>
            <ac:grpSpMk id="17" creationId="{8B0A0E36-B43C-CB46-A2E6-367515F56F3D}"/>
          </ac:grpSpMkLst>
        </pc:grpChg>
        <pc:cxnChg chg="mod">
          <ac:chgData name="Brian Pedersen" userId="4f019961-27ec-47ea-9689-9fc54be45fa4" providerId="ADAL" clId="{77D8FB1D-11C2-4DB9-A09A-0948597AED2C}" dt="2020-11-25T19:01:12.047" v="272" actId="1076"/>
          <ac:cxnSpMkLst>
            <pc:docMk/>
            <pc:sldMk cId="2187990061" sldId="276"/>
            <ac:cxnSpMk id="25" creationId="{364E0673-8DFA-D341-B54B-A62D5946FDFB}"/>
          </ac:cxnSpMkLst>
        </pc:cxnChg>
      </pc:sldChg>
      <pc:sldChg chg="modSp">
        <pc:chgData name="Brian Pedersen" userId="4f019961-27ec-47ea-9689-9fc54be45fa4" providerId="ADAL" clId="{77D8FB1D-11C2-4DB9-A09A-0948597AED2C}" dt="2020-11-25T19:08:31.789" v="378" actId="6549"/>
        <pc:sldMkLst>
          <pc:docMk/>
          <pc:sldMk cId="631825298" sldId="277"/>
        </pc:sldMkLst>
        <pc:spChg chg="mod">
          <ac:chgData name="Brian Pedersen" userId="4f019961-27ec-47ea-9689-9fc54be45fa4" providerId="ADAL" clId="{77D8FB1D-11C2-4DB9-A09A-0948597AED2C}" dt="2020-11-25T18:45:38.887" v="66"/>
          <ac:spMkLst>
            <pc:docMk/>
            <pc:sldMk cId="631825298" sldId="277"/>
            <ac:spMk id="4" creationId="{B4FF5C6C-4E66-3543-87CB-81B2029421C7}"/>
          </ac:spMkLst>
        </pc:spChg>
        <pc:spChg chg="mod">
          <ac:chgData name="Brian Pedersen" userId="4f019961-27ec-47ea-9689-9fc54be45fa4" providerId="ADAL" clId="{77D8FB1D-11C2-4DB9-A09A-0948597AED2C}" dt="2020-11-25T18:46:02.956" v="70" actId="20577"/>
          <ac:spMkLst>
            <pc:docMk/>
            <pc:sldMk cId="631825298" sldId="277"/>
            <ac:spMk id="10" creationId="{552C921A-C09F-A14B-87CD-7E95F14FA0F6}"/>
          </ac:spMkLst>
        </pc:spChg>
        <pc:spChg chg="mod">
          <ac:chgData name="Brian Pedersen" userId="4f019961-27ec-47ea-9689-9fc54be45fa4" providerId="ADAL" clId="{77D8FB1D-11C2-4DB9-A09A-0948597AED2C}" dt="2020-11-25T18:47:03.241" v="77" actId="20577"/>
          <ac:spMkLst>
            <pc:docMk/>
            <pc:sldMk cId="631825298" sldId="277"/>
            <ac:spMk id="44" creationId="{1EB13438-9646-2D4E-9475-1AB873E030B4}"/>
          </ac:spMkLst>
        </pc:spChg>
        <pc:spChg chg="mod">
          <ac:chgData name="Brian Pedersen" userId="4f019961-27ec-47ea-9689-9fc54be45fa4" providerId="ADAL" clId="{77D8FB1D-11C2-4DB9-A09A-0948597AED2C}" dt="2020-11-25T19:08:31.789" v="378" actId="6549"/>
          <ac:spMkLst>
            <pc:docMk/>
            <pc:sldMk cId="631825298" sldId="277"/>
            <ac:spMk id="49" creationId="{D1C18BBF-BF48-6244-9DD5-A49B0E7387F0}"/>
          </ac:spMkLst>
        </pc:spChg>
      </pc:sldChg>
    </pc:docChg>
  </pc:docChgLst>
  <pc:docChgLst>
    <pc:chgData name="Irinn Vinaiphat" userId="8208d2c3-27ff-4f5c-a176-99b2af2af838" providerId="ADAL" clId="{D7E45081-27A2-F943-9757-5F65ABD571BA}"/>
    <pc:docChg chg="modSld">
      <pc:chgData name="Irinn Vinaiphat" userId="8208d2c3-27ff-4f5c-a176-99b2af2af838" providerId="ADAL" clId="{D7E45081-27A2-F943-9757-5F65ABD571BA}" dt="2021-01-06T03:12:10.232" v="16" actId="14826"/>
      <pc:docMkLst>
        <pc:docMk/>
      </pc:docMkLst>
      <pc:sldChg chg="modSp mod">
        <pc:chgData name="Irinn Vinaiphat" userId="8208d2c3-27ff-4f5c-a176-99b2af2af838" providerId="ADAL" clId="{D7E45081-27A2-F943-9757-5F65ABD571BA}" dt="2021-01-06T03:08:05.001" v="1" actId="1076"/>
        <pc:sldMkLst>
          <pc:docMk/>
          <pc:sldMk cId="135360656" sldId="258"/>
        </pc:sldMkLst>
        <pc:picChg chg="mod">
          <ac:chgData name="Irinn Vinaiphat" userId="8208d2c3-27ff-4f5c-a176-99b2af2af838" providerId="ADAL" clId="{D7E45081-27A2-F943-9757-5F65ABD571BA}" dt="2021-01-06T03:08:05.001" v="1" actId="1076"/>
          <ac:picMkLst>
            <pc:docMk/>
            <pc:sldMk cId="135360656" sldId="258"/>
            <ac:picMk id="7" creationId="{2F30DBA4-0996-4BE5-A64B-2A4061D4E4A4}"/>
          </ac:picMkLst>
        </pc:picChg>
      </pc:sldChg>
      <pc:sldChg chg="modSp">
        <pc:chgData name="Irinn Vinaiphat" userId="8208d2c3-27ff-4f5c-a176-99b2af2af838" providerId="ADAL" clId="{D7E45081-27A2-F943-9757-5F65ABD571BA}" dt="2021-01-06T03:11:19.344" v="3" actId="14826"/>
        <pc:sldMkLst>
          <pc:docMk/>
          <pc:sldMk cId="4262588683" sldId="262"/>
        </pc:sldMkLst>
        <pc:picChg chg="mod">
          <ac:chgData name="Irinn Vinaiphat" userId="8208d2c3-27ff-4f5c-a176-99b2af2af838" providerId="ADAL" clId="{D7E45081-27A2-F943-9757-5F65ABD571BA}" dt="2021-01-06T03:11:13.432" v="2" actId="14826"/>
          <ac:picMkLst>
            <pc:docMk/>
            <pc:sldMk cId="4262588683" sldId="262"/>
            <ac:picMk id="7" creationId="{D8CA6CBB-A45B-CD4D-ADED-3CAC0CE28DE6}"/>
          </ac:picMkLst>
        </pc:picChg>
        <pc:picChg chg="mod">
          <ac:chgData name="Irinn Vinaiphat" userId="8208d2c3-27ff-4f5c-a176-99b2af2af838" providerId="ADAL" clId="{D7E45081-27A2-F943-9757-5F65ABD571BA}" dt="2021-01-06T03:11:19.344" v="3" actId="14826"/>
          <ac:picMkLst>
            <pc:docMk/>
            <pc:sldMk cId="4262588683" sldId="262"/>
            <ac:picMk id="9" creationId="{86B9CA3B-2EDE-5B44-A404-011995C4A92C}"/>
          </ac:picMkLst>
        </pc:picChg>
      </pc:sldChg>
      <pc:sldChg chg="modSp mod">
        <pc:chgData name="Irinn Vinaiphat" userId="8208d2c3-27ff-4f5c-a176-99b2af2af838" providerId="ADAL" clId="{D7E45081-27A2-F943-9757-5F65ABD571BA}" dt="2021-01-06T03:11:57.385" v="15" actId="1035"/>
        <pc:sldMkLst>
          <pc:docMk/>
          <pc:sldMk cId="2359707664" sldId="268"/>
        </pc:sldMkLst>
        <pc:spChg chg="mod">
          <ac:chgData name="Irinn Vinaiphat" userId="8208d2c3-27ff-4f5c-a176-99b2af2af838" providerId="ADAL" clId="{D7E45081-27A2-F943-9757-5F65ABD571BA}" dt="2021-01-06T03:11:49.107" v="6" actId="1076"/>
          <ac:spMkLst>
            <pc:docMk/>
            <pc:sldMk cId="2359707664" sldId="268"/>
            <ac:spMk id="10" creationId="{E8B60E8D-CE6F-45D3-9A8E-11CB3093E1D7}"/>
          </ac:spMkLst>
        </pc:spChg>
        <pc:picChg chg="mod">
          <ac:chgData name="Irinn Vinaiphat" userId="8208d2c3-27ff-4f5c-a176-99b2af2af838" providerId="ADAL" clId="{D7E45081-27A2-F943-9757-5F65ABD571BA}" dt="2021-01-06T03:11:57.385" v="15" actId="1035"/>
          <ac:picMkLst>
            <pc:docMk/>
            <pc:sldMk cId="2359707664" sldId="268"/>
            <ac:picMk id="11" creationId="{C461F4E8-D82C-436F-B574-9A6FD04D6233}"/>
          </ac:picMkLst>
        </pc:picChg>
      </pc:sldChg>
      <pc:sldChg chg="modSp">
        <pc:chgData name="Irinn Vinaiphat" userId="8208d2c3-27ff-4f5c-a176-99b2af2af838" providerId="ADAL" clId="{D7E45081-27A2-F943-9757-5F65ABD571BA}" dt="2021-01-06T03:12:10.232" v="16" actId="14826"/>
        <pc:sldMkLst>
          <pc:docMk/>
          <pc:sldMk cId="1550281816" sldId="272"/>
        </pc:sldMkLst>
        <pc:picChg chg="mod">
          <ac:chgData name="Irinn Vinaiphat" userId="8208d2c3-27ff-4f5c-a176-99b2af2af838" providerId="ADAL" clId="{D7E45081-27A2-F943-9757-5F65ABD571BA}" dt="2021-01-06T03:12:10.232" v="16" actId="14826"/>
          <ac:picMkLst>
            <pc:docMk/>
            <pc:sldMk cId="1550281816" sldId="272"/>
            <ac:picMk id="10" creationId="{A8757067-F9D7-41AB-9F18-2583B7B781F9}"/>
          </ac:picMkLst>
        </pc:picChg>
      </pc:sldChg>
    </pc:docChg>
  </pc:docChgLst>
  <pc:docChgLst>
    <pc:chgData name="Irinn Vinaiphat" userId="8208d2c3-27ff-4f5c-a176-99b2af2af838" providerId="ADAL" clId="{D2AB7A92-22F9-9547-81E8-ECA2AB926013}"/>
    <pc:docChg chg="undo custSel modSld">
      <pc:chgData name="Irinn Vinaiphat" userId="8208d2c3-27ff-4f5c-a176-99b2af2af838" providerId="ADAL" clId="{D2AB7A92-22F9-9547-81E8-ECA2AB926013}" dt="2020-11-25T04:43:58.921" v="166"/>
      <pc:docMkLst>
        <pc:docMk/>
      </pc:docMkLst>
      <pc:sldChg chg="addSp delSp modSp mod">
        <pc:chgData name="Irinn Vinaiphat" userId="8208d2c3-27ff-4f5c-a176-99b2af2af838" providerId="ADAL" clId="{D2AB7A92-22F9-9547-81E8-ECA2AB926013}" dt="2020-11-25T04:43:51.164" v="164" actId="1076"/>
        <pc:sldMkLst>
          <pc:docMk/>
          <pc:sldMk cId="3322773944" sldId="256"/>
        </pc:sldMkLst>
        <pc:spChg chg="del">
          <ac:chgData name="Irinn Vinaiphat" userId="8208d2c3-27ff-4f5c-a176-99b2af2af838" providerId="ADAL" clId="{D2AB7A92-22F9-9547-81E8-ECA2AB926013}" dt="2020-11-25T04:43:09.750" v="146" actId="478"/>
          <ac:spMkLst>
            <pc:docMk/>
            <pc:sldMk cId="3322773944" sldId="256"/>
            <ac:spMk id="11" creationId="{E5E9FFF9-6290-9A4B-8294-3C7FB89E1452}"/>
          </ac:spMkLst>
        </pc:spChg>
        <pc:picChg chg="mod">
          <ac:chgData name="Irinn Vinaiphat" userId="8208d2c3-27ff-4f5c-a176-99b2af2af838" providerId="ADAL" clId="{D2AB7A92-22F9-9547-81E8-ECA2AB926013}" dt="2020-11-25T04:43:51.164" v="164" actId="1076"/>
          <ac:picMkLst>
            <pc:docMk/>
            <pc:sldMk cId="3322773944" sldId="256"/>
            <ac:picMk id="6" creationId="{68CD986D-5969-1946-910D-ECA20628EF1D}"/>
          </ac:picMkLst>
        </pc:picChg>
        <pc:picChg chg="mod">
          <ac:chgData name="Irinn Vinaiphat" userId="8208d2c3-27ff-4f5c-a176-99b2af2af838" providerId="ADAL" clId="{D2AB7A92-22F9-9547-81E8-ECA2AB926013}" dt="2020-11-25T04:43:39.557" v="159" actId="1076"/>
          <ac:picMkLst>
            <pc:docMk/>
            <pc:sldMk cId="3322773944" sldId="256"/>
            <ac:picMk id="8" creationId="{B7F0C168-B008-E04A-BFA5-2619080B69F2}"/>
          </ac:picMkLst>
        </pc:picChg>
        <pc:picChg chg="add mod">
          <ac:chgData name="Irinn Vinaiphat" userId="8208d2c3-27ff-4f5c-a176-99b2af2af838" providerId="ADAL" clId="{D2AB7A92-22F9-9547-81E8-ECA2AB926013}" dt="2020-11-25T04:43:43.018" v="161" actId="1076"/>
          <ac:picMkLst>
            <pc:docMk/>
            <pc:sldMk cId="3322773944" sldId="256"/>
            <ac:picMk id="9" creationId="{9C5AF083-BAEC-AF43-9B19-6BCA6921E3D9}"/>
          </ac:picMkLst>
        </pc:picChg>
        <pc:picChg chg="mod">
          <ac:chgData name="Irinn Vinaiphat" userId="8208d2c3-27ff-4f5c-a176-99b2af2af838" providerId="ADAL" clId="{D2AB7A92-22F9-9547-81E8-ECA2AB926013}" dt="2020-11-25T04:43:28.753" v="153" actId="1076"/>
          <ac:picMkLst>
            <pc:docMk/>
            <pc:sldMk cId="3322773944" sldId="256"/>
            <ac:picMk id="10" creationId="{BDB081AB-45B9-8E41-A1D3-45BE412A08B0}"/>
          </ac:picMkLst>
        </pc:picChg>
        <pc:picChg chg="mod">
          <ac:chgData name="Irinn Vinaiphat" userId="8208d2c3-27ff-4f5c-a176-99b2af2af838" providerId="ADAL" clId="{D2AB7A92-22F9-9547-81E8-ECA2AB926013}" dt="2020-11-25T04:43:44.796" v="162" actId="1076"/>
          <ac:picMkLst>
            <pc:docMk/>
            <pc:sldMk cId="3322773944" sldId="256"/>
            <ac:picMk id="12" creationId="{DE27F7E2-74A3-BE48-A319-DE22F1DC3EDC}"/>
          </ac:picMkLst>
        </pc:picChg>
      </pc:sldChg>
      <pc:sldChg chg="modSp mod">
        <pc:chgData name="Irinn Vinaiphat" userId="8208d2c3-27ff-4f5c-a176-99b2af2af838" providerId="ADAL" clId="{D2AB7A92-22F9-9547-81E8-ECA2AB926013}" dt="2020-11-24T04:08:15.228" v="3" actId="1076"/>
        <pc:sldMkLst>
          <pc:docMk/>
          <pc:sldMk cId="4262588683" sldId="262"/>
        </pc:sldMkLst>
        <pc:spChg chg="mod">
          <ac:chgData name="Irinn Vinaiphat" userId="8208d2c3-27ff-4f5c-a176-99b2af2af838" providerId="ADAL" clId="{D2AB7A92-22F9-9547-81E8-ECA2AB926013}" dt="2020-11-24T04:08:15.228" v="3" actId="1076"/>
          <ac:spMkLst>
            <pc:docMk/>
            <pc:sldMk cId="4262588683" sldId="262"/>
            <ac:spMk id="10" creationId="{8348F694-5471-9F4C-8D71-84DC5AB46C24}"/>
          </ac:spMkLst>
        </pc:spChg>
        <pc:spChg chg="mod">
          <ac:chgData name="Irinn Vinaiphat" userId="8208d2c3-27ff-4f5c-a176-99b2af2af838" providerId="ADAL" clId="{D2AB7A92-22F9-9547-81E8-ECA2AB926013}" dt="2020-11-24T04:08:15.228" v="3" actId="1076"/>
          <ac:spMkLst>
            <pc:docMk/>
            <pc:sldMk cId="4262588683" sldId="262"/>
            <ac:spMk id="11" creationId="{D880BE13-7F33-FE49-8574-3E839E5A6C64}"/>
          </ac:spMkLst>
        </pc:spChg>
        <pc:spChg chg="mod">
          <ac:chgData name="Irinn Vinaiphat" userId="8208d2c3-27ff-4f5c-a176-99b2af2af838" providerId="ADAL" clId="{D2AB7A92-22F9-9547-81E8-ECA2AB926013}" dt="2020-11-24T04:08:15.228" v="3" actId="1076"/>
          <ac:spMkLst>
            <pc:docMk/>
            <pc:sldMk cId="4262588683" sldId="262"/>
            <ac:spMk id="12" creationId="{56C9830B-49DE-034F-B47A-8A94C317D2B9}"/>
          </ac:spMkLst>
        </pc:spChg>
        <pc:spChg chg="mod">
          <ac:chgData name="Irinn Vinaiphat" userId="8208d2c3-27ff-4f5c-a176-99b2af2af838" providerId="ADAL" clId="{D2AB7A92-22F9-9547-81E8-ECA2AB926013}" dt="2020-11-24T04:08:15.228" v="3" actId="1076"/>
          <ac:spMkLst>
            <pc:docMk/>
            <pc:sldMk cId="4262588683" sldId="262"/>
            <ac:spMk id="13" creationId="{75543AE4-1B3F-0642-880D-F6CD5051A2F6}"/>
          </ac:spMkLst>
        </pc:spChg>
        <pc:spChg chg="mod">
          <ac:chgData name="Irinn Vinaiphat" userId="8208d2c3-27ff-4f5c-a176-99b2af2af838" providerId="ADAL" clId="{D2AB7A92-22F9-9547-81E8-ECA2AB926013}" dt="2020-11-24T04:08:15.228" v="3" actId="1076"/>
          <ac:spMkLst>
            <pc:docMk/>
            <pc:sldMk cId="4262588683" sldId="262"/>
            <ac:spMk id="14" creationId="{C2682063-4889-BB4A-921A-D0B58764FED3}"/>
          </ac:spMkLst>
        </pc:spChg>
        <pc:picChg chg="mod">
          <ac:chgData name="Irinn Vinaiphat" userId="8208d2c3-27ff-4f5c-a176-99b2af2af838" providerId="ADAL" clId="{D2AB7A92-22F9-9547-81E8-ECA2AB926013}" dt="2020-11-24T04:08:15.228" v="3" actId="1076"/>
          <ac:picMkLst>
            <pc:docMk/>
            <pc:sldMk cId="4262588683" sldId="262"/>
            <ac:picMk id="3" creationId="{AD4F113F-AF02-D84A-870F-5A0AC76DCFAF}"/>
          </ac:picMkLst>
        </pc:picChg>
        <pc:picChg chg="mod">
          <ac:chgData name="Irinn Vinaiphat" userId="8208d2c3-27ff-4f5c-a176-99b2af2af838" providerId="ADAL" clId="{D2AB7A92-22F9-9547-81E8-ECA2AB926013}" dt="2020-11-24T04:08:15.228" v="3" actId="1076"/>
          <ac:picMkLst>
            <pc:docMk/>
            <pc:sldMk cId="4262588683" sldId="262"/>
            <ac:picMk id="7" creationId="{D8CA6CBB-A45B-CD4D-ADED-3CAC0CE28DE6}"/>
          </ac:picMkLst>
        </pc:picChg>
        <pc:picChg chg="mod">
          <ac:chgData name="Irinn Vinaiphat" userId="8208d2c3-27ff-4f5c-a176-99b2af2af838" providerId="ADAL" clId="{D2AB7A92-22F9-9547-81E8-ECA2AB926013}" dt="2020-11-24T04:08:15.228" v="3" actId="1076"/>
          <ac:picMkLst>
            <pc:docMk/>
            <pc:sldMk cId="4262588683" sldId="262"/>
            <ac:picMk id="9" creationId="{86B9CA3B-2EDE-5B44-A404-011995C4A92C}"/>
          </ac:picMkLst>
        </pc:picChg>
      </pc:sldChg>
      <pc:sldChg chg="modSp mod">
        <pc:chgData name="Irinn Vinaiphat" userId="8208d2c3-27ff-4f5c-a176-99b2af2af838" providerId="ADAL" clId="{D2AB7A92-22F9-9547-81E8-ECA2AB926013}" dt="2020-11-24T04:10:12.086" v="16" actId="1038"/>
        <pc:sldMkLst>
          <pc:docMk/>
          <pc:sldMk cId="2359707664" sldId="268"/>
        </pc:sldMkLst>
        <pc:spChg chg="mod">
          <ac:chgData name="Irinn Vinaiphat" userId="8208d2c3-27ff-4f5c-a176-99b2af2af838" providerId="ADAL" clId="{D2AB7A92-22F9-9547-81E8-ECA2AB926013}" dt="2020-11-24T04:09:51.990" v="10" actId="1076"/>
          <ac:spMkLst>
            <pc:docMk/>
            <pc:sldMk cId="2359707664" sldId="268"/>
            <ac:spMk id="8" creationId="{E3828CC4-88FD-D44C-AD8C-FDA2DF1D7AE5}"/>
          </ac:spMkLst>
        </pc:spChg>
        <pc:spChg chg="mod">
          <ac:chgData name="Irinn Vinaiphat" userId="8208d2c3-27ff-4f5c-a176-99b2af2af838" providerId="ADAL" clId="{D2AB7A92-22F9-9547-81E8-ECA2AB926013}" dt="2020-11-24T04:09:39.893" v="9" actId="1076"/>
          <ac:spMkLst>
            <pc:docMk/>
            <pc:sldMk cId="2359707664" sldId="268"/>
            <ac:spMk id="9" creationId="{27AC0DAC-F616-4E46-952C-19CBFC515AFA}"/>
          </ac:spMkLst>
        </pc:spChg>
        <pc:spChg chg="mod">
          <ac:chgData name="Irinn Vinaiphat" userId="8208d2c3-27ff-4f5c-a176-99b2af2af838" providerId="ADAL" clId="{D2AB7A92-22F9-9547-81E8-ECA2AB926013}" dt="2020-11-24T04:10:12.086" v="16" actId="1038"/>
          <ac:spMkLst>
            <pc:docMk/>
            <pc:sldMk cId="2359707664" sldId="268"/>
            <ac:spMk id="10" creationId="{E8B60E8D-CE6F-45D3-9A8E-11CB3093E1D7}"/>
          </ac:spMkLst>
        </pc:spChg>
        <pc:picChg chg="mod">
          <ac:chgData name="Irinn Vinaiphat" userId="8208d2c3-27ff-4f5c-a176-99b2af2af838" providerId="ADAL" clId="{D2AB7A92-22F9-9547-81E8-ECA2AB926013}" dt="2020-11-24T04:10:01.254" v="11" actId="14100"/>
          <ac:picMkLst>
            <pc:docMk/>
            <pc:sldMk cId="2359707664" sldId="268"/>
            <ac:picMk id="4" creationId="{6AA9EE47-5CCC-EB4E-9946-98EC19E60C82}"/>
          </ac:picMkLst>
        </pc:picChg>
        <pc:picChg chg="mod">
          <ac:chgData name="Irinn Vinaiphat" userId="8208d2c3-27ff-4f5c-a176-99b2af2af838" providerId="ADAL" clId="{D2AB7A92-22F9-9547-81E8-ECA2AB926013}" dt="2020-11-24T04:09:51.990" v="10" actId="1076"/>
          <ac:picMkLst>
            <pc:docMk/>
            <pc:sldMk cId="2359707664" sldId="268"/>
            <ac:picMk id="7" creationId="{B77997DC-C487-E545-9DE1-69FCB79F815D}"/>
          </ac:picMkLst>
        </pc:picChg>
      </pc:sldChg>
      <pc:sldChg chg="addSp delSp modSp mod">
        <pc:chgData name="Irinn Vinaiphat" userId="8208d2c3-27ff-4f5c-a176-99b2af2af838" providerId="ADAL" clId="{D2AB7A92-22F9-9547-81E8-ECA2AB926013}" dt="2020-11-25T04:43:58.921" v="166"/>
        <pc:sldMkLst>
          <pc:docMk/>
          <pc:sldMk cId="3419900123" sldId="275"/>
        </pc:sldMkLst>
        <pc:spChg chg="del">
          <ac:chgData name="Irinn Vinaiphat" userId="8208d2c3-27ff-4f5c-a176-99b2af2af838" providerId="ADAL" clId="{D2AB7A92-22F9-9547-81E8-ECA2AB926013}" dt="2020-11-25T04:43:58.251" v="165" actId="478"/>
          <ac:spMkLst>
            <pc:docMk/>
            <pc:sldMk cId="3419900123" sldId="275"/>
            <ac:spMk id="14" creationId="{B42EFEB1-2D9E-A24F-99A2-90446A8BD22E}"/>
          </ac:spMkLst>
        </pc:spChg>
        <pc:picChg chg="del">
          <ac:chgData name="Irinn Vinaiphat" userId="8208d2c3-27ff-4f5c-a176-99b2af2af838" providerId="ADAL" clId="{D2AB7A92-22F9-9547-81E8-ECA2AB926013}" dt="2020-11-25T04:43:58.251" v="165" actId="478"/>
          <ac:picMkLst>
            <pc:docMk/>
            <pc:sldMk cId="3419900123" sldId="275"/>
            <ac:picMk id="10" creationId="{A332C2CC-3AD8-7B49-A9B0-3649F8618A64}"/>
          </ac:picMkLst>
        </pc:picChg>
        <pc:picChg chg="add mod">
          <ac:chgData name="Irinn Vinaiphat" userId="8208d2c3-27ff-4f5c-a176-99b2af2af838" providerId="ADAL" clId="{D2AB7A92-22F9-9547-81E8-ECA2AB926013}" dt="2020-11-25T04:43:58.921" v="166"/>
          <ac:picMkLst>
            <pc:docMk/>
            <pc:sldMk cId="3419900123" sldId="275"/>
            <ac:picMk id="11" creationId="{6DB31FBC-7479-E94C-8750-3E054338E58A}"/>
          </ac:picMkLst>
        </pc:picChg>
        <pc:picChg chg="del">
          <ac:chgData name="Irinn Vinaiphat" userId="8208d2c3-27ff-4f5c-a176-99b2af2af838" providerId="ADAL" clId="{D2AB7A92-22F9-9547-81E8-ECA2AB926013}" dt="2020-11-25T04:43:58.251" v="165" actId="478"/>
          <ac:picMkLst>
            <pc:docMk/>
            <pc:sldMk cId="3419900123" sldId="275"/>
            <ac:picMk id="12" creationId="{412946F4-8B26-BA4F-82CF-58B947E614F6}"/>
          </ac:picMkLst>
        </pc:picChg>
        <pc:picChg chg="del">
          <ac:chgData name="Irinn Vinaiphat" userId="8208d2c3-27ff-4f5c-a176-99b2af2af838" providerId="ADAL" clId="{D2AB7A92-22F9-9547-81E8-ECA2AB926013}" dt="2020-11-25T04:43:58.251" v="165" actId="478"/>
          <ac:picMkLst>
            <pc:docMk/>
            <pc:sldMk cId="3419900123" sldId="275"/>
            <ac:picMk id="13" creationId="{4AE1D831-CCDD-C84B-A335-D2C663E68D88}"/>
          </ac:picMkLst>
        </pc:picChg>
        <pc:picChg chg="del">
          <ac:chgData name="Irinn Vinaiphat" userId="8208d2c3-27ff-4f5c-a176-99b2af2af838" providerId="ADAL" clId="{D2AB7A92-22F9-9547-81E8-ECA2AB926013}" dt="2020-11-25T04:43:58.251" v="165" actId="478"/>
          <ac:picMkLst>
            <pc:docMk/>
            <pc:sldMk cId="3419900123" sldId="275"/>
            <ac:picMk id="15" creationId="{61C84E7B-6287-C94F-BC91-C8EFC75FF781}"/>
          </ac:picMkLst>
        </pc:picChg>
        <pc:picChg chg="add mod">
          <ac:chgData name="Irinn Vinaiphat" userId="8208d2c3-27ff-4f5c-a176-99b2af2af838" providerId="ADAL" clId="{D2AB7A92-22F9-9547-81E8-ECA2AB926013}" dt="2020-11-25T04:43:58.921" v="166"/>
          <ac:picMkLst>
            <pc:docMk/>
            <pc:sldMk cId="3419900123" sldId="275"/>
            <ac:picMk id="16" creationId="{96CA8FCB-314A-074C-8A45-501BB2FEA08A}"/>
          </ac:picMkLst>
        </pc:picChg>
        <pc:picChg chg="add mod">
          <ac:chgData name="Irinn Vinaiphat" userId="8208d2c3-27ff-4f5c-a176-99b2af2af838" providerId="ADAL" clId="{D2AB7A92-22F9-9547-81E8-ECA2AB926013}" dt="2020-11-25T04:43:58.921" v="166"/>
          <ac:picMkLst>
            <pc:docMk/>
            <pc:sldMk cId="3419900123" sldId="275"/>
            <ac:picMk id="17" creationId="{AFD63DA5-3DEA-3B42-8B7F-D9C1595932C6}"/>
          </ac:picMkLst>
        </pc:picChg>
        <pc:picChg chg="add mod">
          <ac:chgData name="Irinn Vinaiphat" userId="8208d2c3-27ff-4f5c-a176-99b2af2af838" providerId="ADAL" clId="{D2AB7A92-22F9-9547-81E8-ECA2AB926013}" dt="2020-11-25T04:43:58.921" v="166"/>
          <ac:picMkLst>
            <pc:docMk/>
            <pc:sldMk cId="3419900123" sldId="275"/>
            <ac:picMk id="18" creationId="{D75F1CAD-1008-2942-A53E-D30E2F55FD2D}"/>
          </ac:picMkLst>
        </pc:picChg>
        <pc:picChg chg="add mod">
          <ac:chgData name="Irinn Vinaiphat" userId="8208d2c3-27ff-4f5c-a176-99b2af2af838" providerId="ADAL" clId="{D2AB7A92-22F9-9547-81E8-ECA2AB926013}" dt="2020-11-25T04:43:58.921" v="166"/>
          <ac:picMkLst>
            <pc:docMk/>
            <pc:sldMk cId="3419900123" sldId="275"/>
            <ac:picMk id="19" creationId="{51D21689-AF7C-D140-A032-52F129B5432F}"/>
          </ac:picMkLst>
        </pc:picChg>
      </pc:sldChg>
      <pc:sldChg chg="modSp mod">
        <pc:chgData name="Irinn Vinaiphat" userId="8208d2c3-27ff-4f5c-a176-99b2af2af838" providerId="ADAL" clId="{D2AB7A92-22F9-9547-81E8-ECA2AB926013}" dt="2020-11-24T04:07:43.223" v="1" actId="2085"/>
        <pc:sldMkLst>
          <pc:docMk/>
          <pc:sldMk cId="631825298" sldId="277"/>
        </pc:sldMkLst>
        <pc:spChg chg="mod">
          <ac:chgData name="Irinn Vinaiphat" userId="8208d2c3-27ff-4f5c-a176-99b2af2af838" providerId="ADAL" clId="{D2AB7A92-22F9-9547-81E8-ECA2AB926013}" dt="2020-11-24T04:07:43.223" v="1" actId="2085"/>
          <ac:spMkLst>
            <pc:docMk/>
            <pc:sldMk cId="631825298" sldId="277"/>
            <ac:spMk id="14" creationId="{DB28DD96-AA24-6B47-80BA-B386D66A0194}"/>
          </ac:spMkLst>
        </pc:spChg>
      </pc:sldChg>
      <pc:sldChg chg="modSp mod modNotesTx">
        <pc:chgData name="Irinn Vinaiphat" userId="8208d2c3-27ff-4f5c-a176-99b2af2af838" providerId="ADAL" clId="{D2AB7A92-22F9-9547-81E8-ECA2AB926013}" dt="2020-11-24T04:12:13.835" v="145" actId="20577"/>
        <pc:sldMkLst>
          <pc:docMk/>
          <pc:sldMk cId="2949034988" sldId="278"/>
        </pc:sldMkLst>
        <pc:spChg chg="mod">
          <ac:chgData name="Irinn Vinaiphat" userId="8208d2c3-27ff-4f5c-a176-99b2af2af838" providerId="ADAL" clId="{D2AB7A92-22F9-9547-81E8-ECA2AB926013}" dt="2020-11-24T04:11:32.076" v="22" actId="14100"/>
          <ac:spMkLst>
            <pc:docMk/>
            <pc:sldMk cId="2949034988" sldId="278"/>
            <ac:spMk id="4" creationId="{87F4C0ED-0958-334B-A91E-E0A1AFB8F39F}"/>
          </ac:spMkLst>
        </pc:spChg>
      </pc:sldChg>
    </pc:docChg>
  </pc:docChgLst>
  <pc:docChgLst>
    <pc:chgData name="Brian Pedersen" userId="4f019961-27ec-47ea-9689-9fc54be45fa4" providerId="ADAL" clId="{405637F1-F430-4CDD-BDE5-973795A2CBF8}"/>
    <pc:docChg chg="undo custSel modSld">
      <pc:chgData name="Brian Pedersen" userId="4f019961-27ec-47ea-9689-9fc54be45fa4" providerId="ADAL" clId="{405637F1-F430-4CDD-BDE5-973795A2CBF8}" dt="2020-11-20T21:46:11.060" v="612" actId="20577"/>
      <pc:docMkLst>
        <pc:docMk/>
      </pc:docMkLst>
      <pc:sldChg chg="modSp">
        <pc:chgData name="Brian Pedersen" userId="4f019961-27ec-47ea-9689-9fc54be45fa4" providerId="ADAL" clId="{405637F1-F430-4CDD-BDE5-973795A2CBF8}" dt="2020-11-20T19:18:14.863" v="221" actId="20577"/>
        <pc:sldMkLst>
          <pc:docMk/>
          <pc:sldMk cId="1871165773" sldId="257"/>
        </pc:sldMkLst>
        <pc:spChg chg="mod">
          <ac:chgData name="Brian Pedersen" userId="4f019961-27ec-47ea-9689-9fc54be45fa4" providerId="ADAL" clId="{405637F1-F430-4CDD-BDE5-973795A2CBF8}" dt="2020-11-20T19:17:10.634" v="104" actId="20577"/>
          <ac:spMkLst>
            <pc:docMk/>
            <pc:sldMk cId="1871165773" sldId="257"/>
            <ac:spMk id="6" creationId="{384535EC-C746-5540-A4AE-15228D0C1564}"/>
          </ac:spMkLst>
        </pc:spChg>
        <pc:spChg chg="mod">
          <ac:chgData name="Brian Pedersen" userId="4f019961-27ec-47ea-9689-9fc54be45fa4" providerId="ADAL" clId="{405637F1-F430-4CDD-BDE5-973795A2CBF8}" dt="2020-11-20T19:16:59.440" v="96" actId="6549"/>
          <ac:spMkLst>
            <pc:docMk/>
            <pc:sldMk cId="1871165773" sldId="257"/>
            <ac:spMk id="8" creationId="{67AFE692-1E95-7F47-9833-D4ECC56E2045}"/>
          </ac:spMkLst>
        </pc:spChg>
        <pc:spChg chg="mod">
          <ac:chgData name="Brian Pedersen" userId="4f019961-27ec-47ea-9689-9fc54be45fa4" providerId="ADAL" clId="{405637F1-F430-4CDD-BDE5-973795A2CBF8}" dt="2020-11-20T19:18:14.863" v="221" actId="20577"/>
          <ac:spMkLst>
            <pc:docMk/>
            <pc:sldMk cId="1871165773" sldId="257"/>
            <ac:spMk id="10" creationId="{552C921A-C09F-A14B-87CD-7E95F14FA0F6}"/>
          </ac:spMkLst>
        </pc:spChg>
      </pc:sldChg>
      <pc:sldChg chg="addCm modCm">
        <pc:chgData name="Brian Pedersen" userId="4f019961-27ec-47ea-9689-9fc54be45fa4" providerId="ADAL" clId="{405637F1-F430-4CDD-BDE5-973795A2CBF8}" dt="2020-11-20T19:27:40.182" v="455"/>
        <pc:sldMkLst>
          <pc:docMk/>
          <pc:sldMk cId="135360656" sldId="258"/>
        </pc:sldMkLst>
      </pc:sldChg>
      <pc:sldChg chg="modSp">
        <pc:chgData name="Brian Pedersen" userId="4f019961-27ec-47ea-9689-9fc54be45fa4" providerId="ADAL" clId="{405637F1-F430-4CDD-BDE5-973795A2CBF8}" dt="2020-11-20T19:11:22.803" v="80" actId="1076"/>
        <pc:sldMkLst>
          <pc:docMk/>
          <pc:sldMk cId="2927569168" sldId="260"/>
        </pc:sldMkLst>
        <pc:spChg chg="mod">
          <ac:chgData name="Brian Pedersen" userId="4f019961-27ec-47ea-9689-9fc54be45fa4" providerId="ADAL" clId="{405637F1-F430-4CDD-BDE5-973795A2CBF8}" dt="2020-11-20T19:11:16.154" v="78" actId="404"/>
          <ac:spMkLst>
            <pc:docMk/>
            <pc:sldMk cId="2927569168" sldId="260"/>
            <ac:spMk id="5" creationId="{B3EDC6E5-B537-2D47-91D0-4D0A40DD91E5}"/>
          </ac:spMkLst>
        </pc:spChg>
        <pc:grpChg chg="mod">
          <ac:chgData name="Brian Pedersen" userId="4f019961-27ec-47ea-9689-9fc54be45fa4" providerId="ADAL" clId="{405637F1-F430-4CDD-BDE5-973795A2CBF8}" dt="2020-11-20T19:11:22.803" v="80" actId="1076"/>
          <ac:grpSpMkLst>
            <pc:docMk/>
            <pc:sldMk cId="2927569168" sldId="260"/>
            <ac:grpSpMk id="10" creationId="{E70F041C-1D95-6747-B27F-FF15010D456C}"/>
          </ac:grpSpMkLst>
        </pc:grpChg>
        <pc:cxnChg chg="mod">
          <ac:chgData name="Brian Pedersen" userId="4f019961-27ec-47ea-9689-9fc54be45fa4" providerId="ADAL" clId="{405637F1-F430-4CDD-BDE5-973795A2CBF8}" dt="2020-11-20T19:11:19.568" v="79" actId="1076"/>
          <ac:cxnSpMkLst>
            <pc:docMk/>
            <pc:sldMk cId="2927569168" sldId="260"/>
            <ac:cxnSpMk id="29" creationId="{839B0CCC-8997-4B40-9027-3923940C2ED9}"/>
          </ac:cxnSpMkLst>
        </pc:cxnChg>
      </pc:sldChg>
      <pc:sldChg chg="modSp">
        <pc:chgData name="Brian Pedersen" userId="4f019961-27ec-47ea-9689-9fc54be45fa4" providerId="ADAL" clId="{405637F1-F430-4CDD-BDE5-973795A2CBF8}" dt="2020-11-20T19:20:13.240" v="252" actId="1076"/>
        <pc:sldMkLst>
          <pc:docMk/>
          <pc:sldMk cId="4262588683" sldId="262"/>
        </pc:sldMkLst>
        <pc:spChg chg="mod">
          <ac:chgData name="Brian Pedersen" userId="4f019961-27ec-47ea-9689-9fc54be45fa4" providerId="ADAL" clId="{405637F1-F430-4CDD-BDE5-973795A2CBF8}" dt="2020-11-20T19:20:13.240" v="252" actId="1076"/>
          <ac:spMkLst>
            <pc:docMk/>
            <pc:sldMk cId="4262588683" sldId="262"/>
            <ac:spMk id="10" creationId="{8348F694-5471-9F4C-8D71-84DC5AB46C24}"/>
          </ac:spMkLst>
        </pc:spChg>
      </pc:sldChg>
      <pc:sldChg chg="modSp">
        <pc:chgData name="Brian Pedersen" userId="4f019961-27ec-47ea-9689-9fc54be45fa4" providerId="ADAL" clId="{405637F1-F430-4CDD-BDE5-973795A2CBF8}" dt="2020-11-20T19:22:08.266" v="300" actId="20577"/>
        <pc:sldMkLst>
          <pc:docMk/>
          <pc:sldMk cId="3242860588" sldId="265"/>
        </pc:sldMkLst>
        <pc:spChg chg="mod">
          <ac:chgData name="Brian Pedersen" userId="4f019961-27ec-47ea-9689-9fc54be45fa4" providerId="ADAL" clId="{405637F1-F430-4CDD-BDE5-973795A2CBF8}" dt="2020-11-20T19:22:08.266" v="300" actId="20577"/>
          <ac:spMkLst>
            <pc:docMk/>
            <pc:sldMk cId="3242860588" sldId="265"/>
            <ac:spMk id="31" creationId="{0CF1D843-6EA5-B247-BCD6-ABA56CCFA45F}"/>
          </ac:spMkLst>
        </pc:spChg>
        <pc:grpChg chg="mod">
          <ac:chgData name="Brian Pedersen" userId="4f019961-27ec-47ea-9689-9fc54be45fa4" providerId="ADAL" clId="{405637F1-F430-4CDD-BDE5-973795A2CBF8}" dt="2020-11-20T19:13:01.937" v="89" actId="1076"/>
          <ac:grpSpMkLst>
            <pc:docMk/>
            <pc:sldMk cId="3242860588" sldId="265"/>
            <ac:grpSpMk id="10" creationId="{1CFBACDD-A3D3-CA42-B311-8122282145AD}"/>
          </ac:grpSpMkLst>
        </pc:grpChg>
        <pc:grpChg chg="mod">
          <ac:chgData name="Brian Pedersen" userId="4f019961-27ec-47ea-9689-9fc54be45fa4" providerId="ADAL" clId="{405637F1-F430-4CDD-BDE5-973795A2CBF8}" dt="2020-11-20T19:13:14.986" v="90" actId="1076"/>
          <ac:grpSpMkLst>
            <pc:docMk/>
            <pc:sldMk cId="3242860588" sldId="265"/>
            <ac:grpSpMk id="18" creationId="{58EC0644-A651-9247-9147-BB6DE52615EE}"/>
          </ac:grpSpMkLst>
        </pc:grpChg>
        <pc:cxnChg chg="mod">
          <ac:chgData name="Brian Pedersen" userId="4f019961-27ec-47ea-9689-9fc54be45fa4" providerId="ADAL" clId="{405637F1-F430-4CDD-BDE5-973795A2CBF8}" dt="2020-11-20T19:12:52.850" v="86" actId="1076"/>
          <ac:cxnSpMkLst>
            <pc:docMk/>
            <pc:sldMk cId="3242860588" sldId="265"/>
            <ac:cxnSpMk id="30" creationId="{92B5586C-8901-BB4F-82AF-4BA87BAE5D3E}"/>
          </ac:cxnSpMkLst>
        </pc:cxnChg>
        <pc:cxnChg chg="mod">
          <ac:chgData name="Brian Pedersen" userId="4f019961-27ec-47ea-9689-9fc54be45fa4" providerId="ADAL" clId="{405637F1-F430-4CDD-BDE5-973795A2CBF8}" dt="2020-11-20T19:12:40.186" v="83" actId="1076"/>
          <ac:cxnSpMkLst>
            <pc:docMk/>
            <pc:sldMk cId="3242860588" sldId="265"/>
            <ac:cxnSpMk id="32" creationId="{052537C2-4F60-8A40-9433-FD1AB67DDE1F}"/>
          </ac:cxnSpMkLst>
        </pc:cxnChg>
      </pc:sldChg>
      <pc:sldChg chg="modSp">
        <pc:chgData name="Brian Pedersen" userId="4f019961-27ec-47ea-9689-9fc54be45fa4" providerId="ADAL" clId="{405637F1-F430-4CDD-BDE5-973795A2CBF8}" dt="2020-11-20T19:23:17.393" v="357" actId="20577"/>
        <pc:sldMkLst>
          <pc:docMk/>
          <pc:sldMk cId="1475809072" sldId="267"/>
        </pc:sldMkLst>
        <pc:spChg chg="mod">
          <ac:chgData name="Brian Pedersen" userId="4f019961-27ec-47ea-9689-9fc54be45fa4" providerId="ADAL" clId="{405637F1-F430-4CDD-BDE5-973795A2CBF8}" dt="2020-11-20T19:23:17.393" v="357" actId="20577"/>
          <ac:spMkLst>
            <pc:docMk/>
            <pc:sldMk cId="1475809072" sldId="267"/>
            <ac:spMk id="3" creationId="{A094CC79-D72D-B643-B3FE-219C20DF335D}"/>
          </ac:spMkLst>
        </pc:spChg>
      </pc:sldChg>
      <pc:sldChg chg="addSp modSp addCm delCm modCm modNotesTx">
        <pc:chgData name="Brian Pedersen" userId="4f019961-27ec-47ea-9689-9fc54be45fa4" providerId="ADAL" clId="{405637F1-F430-4CDD-BDE5-973795A2CBF8}" dt="2020-11-20T21:41:35.561" v="491" actId="20577"/>
        <pc:sldMkLst>
          <pc:docMk/>
          <pc:sldMk cId="2359707664" sldId="268"/>
        </pc:sldMkLst>
        <pc:spChg chg="mod">
          <ac:chgData name="Brian Pedersen" userId="4f019961-27ec-47ea-9689-9fc54be45fa4" providerId="ADAL" clId="{405637F1-F430-4CDD-BDE5-973795A2CBF8}" dt="2020-11-20T19:24:35.945" v="391" actId="1076"/>
          <ac:spMkLst>
            <pc:docMk/>
            <pc:sldMk cId="2359707664" sldId="268"/>
            <ac:spMk id="8" creationId="{E3828CC4-88FD-D44C-AD8C-FDA2DF1D7AE5}"/>
          </ac:spMkLst>
        </pc:spChg>
        <pc:spChg chg="mod">
          <ac:chgData name="Brian Pedersen" userId="4f019961-27ec-47ea-9689-9fc54be45fa4" providerId="ADAL" clId="{405637F1-F430-4CDD-BDE5-973795A2CBF8}" dt="2020-11-20T19:25:05.273" v="399" actId="1076"/>
          <ac:spMkLst>
            <pc:docMk/>
            <pc:sldMk cId="2359707664" sldId="268"/>
            <ac:spMk id="9" creationId="{27AC0DAC-F616-4E46-952C-19CBFC515AFA}"/>
          </ac:spMkLst>
        </pc:spChg>
        <pc:spChg chg="add mod">
          <ac:chgData name="Brian Pedersen" userId="4f019961-27ec-47ea-9689-9fc54be45fa4" providerId="ADAL" clId="{405637F1-F430-4CDD-BDE5-973795A2CBF8}" dt="2020-11-20T19:25:57.242" v="448" actId="1076"/>
          <ac:spMkLst>
            <pc:docMk/>
            <pc:sldMk cId="2359707664" sldId="268"/>
            <ac:spMk id="10" creationId="{E8B60E8D-CE6F-45D3-9A8E-11CB3093E1D7}"/>
          </ac:spMkLst>
        </pc:spChg>
        <pc:picChg chg="mod">
          <ac:chgData name="Brian Pedersen" userId="4f019961-27ec-47ea-9689-9fc54be45fa4" providerId="ADAL" clId="{405637F1-F430-4CDD-BDE5-973795A2CBF8}" dt="2020-11-20T19:24:59.016" v="398" actId="1076"/>
          <ac:picMkLst>
            <pc:docMk/>
            <pc:sldMk cId="2359707664" sldId="268"/>
            <ac:picMk id="3" creationId="{F91B1C83-8AE4-FE4C-BBF9-EA08DA0DF3A8}"/>
          </ac:picMkLst>
        </pc:picChg>
        <pc:picChg chg="mod">
          <ac:chgData name="Brian Pedersen" userId="4f019961-27ec-47ea-9689-9fc54be45fa4" providerId="ADAL" clId="{405637F1-F430-4CDD-BDE5-973795A2CBF8}" dt="2020-11-20T19:25:43.624" v="433" actId="1076"/>
          <ac:picMkLst>
            <pc:docMk/>
            <pc:sldMk cId="2359707664" sldId="268"/>
            <ac:picMk id="4" creationId="{6AA9EE47-5CCC-EB4E-9946-98EC19E60C82}"/>
          </ac:picMkLst>
        </pc:picChg>
        <pc:picChg chg="mod">
          <ac:chgData name="Brian Pedersen" userId="4f019961-27ec-47ea-9689-9fc54be45fa4" providerId="ADAL" clId="{405637F1-F430-4CDD-BDE5-973795A2CBF8}" dt="2020-11-20T19:24:32.666" v="390" actId="1076"/>
          <ac:picMkLst>
            <pc:docMk/>
            <pc:sldMk cId="2359707664" sldId="268"/>
            <ac:picMk id="7" creationId="{B77997DC-C487-E545-9DE1-69FCB79F815D}"/>
          </ac:picMkLst>
        </pc:picChg>
      </pc:sldChg>
      <pc:sldChg chg="modSp">
        <pc:chgData name="Brian Pedersen" userId="4f019961-27ec-47ea-9689-9fc54be45fa4" providerId="ADAL" clId="{405637F1-F430-4CDD-BDE5-973795A2CBF8}" dt="2020-11-20T21:45:36.345" v="596" actId="20577"/>
        <pc:sldMkLst>
          <pc:docMk/>
          <pc:sldMk cId="1937537524" sldId="269"/>
        </pc:sldMkLst>
        <pc:spChg chg="mod">
          <ac:chgData name="Brian Pedersen" userId="4f019961-27ec-47ea-9689-9fc54be45fa4" providerId="ADAL" clId="{405637F1-F430-4CDD-BDE5-973795A2CBF8}" dt="2020-11-20T21:45:36.345" v="596" actId="20577"/>
          <ac:spMkLst>
            <pc:docMk/>
            <pc:sldMk cId="1937537524" sldId="269"/>
            <ac:spMk id="3" creationId="{F31BA84B-2EC9-BA49-8188-146126B69380}"/>
          </ac:spMkLst>
        </pc:spChg>
      </pc:sldChg>
      <pc:sldChg chg="addCm delCm modCm">
        <pc:chgData name="Brian Pedersen" userId="4f019961-27ec-47ea-9689-9fc54be45fa4" providerId="ADAL" clId="{405637F1-F430-4CDD-BDE5-973795A2CBF8}" dt="2020-11-20T21:42:55.424" v="494"/>
        <pc:sldMkLst>
          <pc:docMk/>
          <pc:sldMk cId="3726051069" sldId="270"/>
        </pc:sldMkLst>
      </pc:sldChg>
      <pc:sldChg chg="addCm modCm">
        <pc:chgData name="Brian Pedersen" userId="4f019961-27ec-47ea-9689-9fc54be45fa4" providerId="ADAL" clId="{405637F1-F430-4CDD-BDE5-973795A2CBF8}" dt="2020-11-20T19:28:38.349" v="458"/>
        <pc:sldMkLst>
          <pc:docMk/>
          <pc:sldMk cId="1550281816" sldId="272"/>
        </pc:sldMkLst>
      </pc:sldChg>
      <pc:sldChg chg="addCm modCm">
        <pc:chgData name="Brian Pedersen" userId="4f019961-27ec-47ea-9689-9fc54be45fa4" providerId="ADAL" clId="{405637F1-F430-4CDD-BDE5-973795A2CBF8}" dt="2020-11-20T17:28:34.666" v="14"/>
        <pc:sldMkLst>
          <pc:docMk/>
          <pc:sldMk cId="1842608417" sldId="273"/>
        </pc:sldMkLst>
      </pc:sldChg>
      <pc:sldChg chg="modSp">
        <pc:chgData name="Brian Pedersen" userId="4f019961-27ec-47ea-9689-9fc54be45fa4" providerId="ADAL" clId="{405637F1-F430-4CDD-BDE5-973795A2CBF8}" dt="2020-11-20T21:46:11.060" v="612" actId="20577"/>
        <pc:sldMkLst>
          <pc:docMk/>
          <pc:sldMk cId="212312999" sldId="274"/>
        </pc:sldMkLst>
        <pc:spChg chg="mod">
          <ac:chgData name="Brian Pedersen" userId="4f019961-27ec-47ea-9689-9fc54be45fa4" providerId="ADAL" clId="{405637F1-F430-4CDD-BDE5-973795A2CBF8}" dt="2020-11-20T21:46:11.060" v="612" actId="20577"/>
          <ac:spMkLst>
            <pc:docMk/>
            <pc:sldMk cId="212312999" sldId="274"/>
            <ac:spMk id="3" creationId="{A52EEA0E-3B9A-5343-9956-C40BE4C9BA0F}"/>
          </ac:spMkLst>
        </pc:spChg>
      </pc:sldChg>
      <pc:sldChg chg="modSp">
        <pc:chgData name="Brian Pedersen" userId="4f019961-27ec-47ea-9689-9fc54be45fa4" providerId="ADAL" clId="{405637F1-F430-4CDD-BDE5-973795A2CBF8}" dt="2020-11-20T21:44:25.357" v="531" actId="20577"/>
        <pc:sldMkLst>
          <pc:docMk/>
          <pc:sldMk cId="2187990061" sldId="276"/>
        </pc:sldMkLst>
        <pc:spChg chg="mod">
          <ac:chgData name="Brian Pedersen" userId="4f019961-27ec-47ea-9689-9fc54be45fa4" providerId="ADAL" clId="{405637F1-F430-4CDD-BDE5-973795A2CBF8}" dt="2020-11-20T21:44:25.357" v="531" actId="20577"/>
          <ac:spMkLst>
            <pc:docMk/>
            <pc:sldMk cId="2187990061" sldId="276"/>
            <ac:spMk id="3" creationId="{F31BA84B-2EC9-BA49-8188-146126B69380}"/>
          </ac:spMkLst>
        </pc:spChg>
      </pc:sldChg>
      <pc:sldChg chg="modSp">
        <pc:chgData name="Brian Pedersen" userId="4f019961-27ec-47ea-9689-9fc54be45fa4" providerId="ADAL" clId="{405637F1-F430-4CDD-BDE5-973795A2CBF8}" dt="2020-11-20T19:18:45.127" v="226" actId="20577"/>
        <pc:sldMkLst>
          <pc:docMk/>
          <pc:sldMk cId="631825298" sldId="277"/>
        </pc:sldMkLst>
        <pc:spChg chg="mod">
          <ac:chgData name="Brian Pedersen" userId="4f019961-27ec-47ea-9689-9fc54be45fa4" providerId="ADAL" clId="{405637F1-F430-4CDD-BDE5-973795A2CBF8}" dt="2020-11-20T19:18:45.127" v="226" actId="20577"/>
          <ac:spMkLst>
            <pc:docMk/>
            <pc:sldMk cId="631825298" sldId="277"/>
            <ac:spMk id="49" creationId="{D1C18BBF-BF48-6244-9DD5-A49B0E7387F0}"/>
          </ac:spMkLst>
        </pc:spChg>
      </pc:sldChg>
    </pc:docChg>
  </pc:docChgLst>
  <pc:docChgLst>
    <pc:chgData name="Brian" userId="4f019961-27ec-47ea-9689-9fc54be45fa4" providerId="ADAL" clId="{79F13B25-75FA-4A56-BBA8-14B4BBDBE2F0}"/>
    <pc:docChg chg="modSld">
      <pc:chgData name="Brian" userId="4f019961-27ec-47ea-9689-9fc54be45fa4" providerId="ADAL" clId="{79F13B25-75FA-4A56-BBA8-14B4BBDBE2F0}" dt="2021-03-12T15:31:23.115" v="26" actId="20577"/>
      <pc:docMkLst>
        <pc:docMk/>
      </pc:docMkLst>
      <pc:sldChg chg="modSp mod">
        <pc:chgData name="Brian" userId="4f019961-27ec-47ea-9689-9fc54be45fa4" providerId="ADAL" clId="{79F13B25-75FA-4A56-BBA8-14B4BBDBE2F0}" dt="2021-03-12T15:30:10.011" v="17" actId="20577"/>
        <pc:sldMkLst>
          <pc:docMk/>
          <pc:sldMk cId="135360656" sldId="258"/>
        </pc:sldMkLst>
        <pc:spChg chg="mod">
          <ac:chgData name="Brian" userId="4f019961-27ec-47ea-9689-9fc54be45fa4" providerId="ADAL" clId="{79F13B25-75FA-4A56-BBA8-14B4BBDBE2F0}" dt="2021-03-12T15:30:10.011" v="17" actId="20577"/>
          <ac:spMkLst>
            <pc:docMk/>
            <pc:sldMk cId="135360656" sldId="258"/>
            <ac:spMk id="6" creationId="{53705B2A-C080-D146-80CF-10A45DC96CC4}"/>
          </ac:spMkLst>
        </pc:spChg>
      </pc:sldChg>
      <pc:sldChg chg="modSp mod">
        <pc:chgData name="Brian" userId="4f019961-27ec-47ea-9689-9fc54be45fa4" providerId="ADAL" clId="{79F13B25-75FA-4A56-BBA8-14B4BBDBE2F0}" dt="2021-03-12T15:29:51.184" v="5" actId="1076"/>
        <pc:sldMkLst>
          <pc:docMk/>
          <pc:sldMk cId="243386385" sldId="263"/>
        </pc:sldMkLst>
        <pc:spChg chg="mod">
          <ac:chgData name="Brian" userId="4f019961-27ec-47ea-9689-9fc54be45fa4" providerId="ADAL" clId="{79F13B25-75FA-4A56-BBA8-14B4BBDBE2F0}" dt="2021-03-12T15:29:37.068" v="1" actId="6549"/>
          <ac:spMkLst>
            <pc:docMk/>
            <pc:sldMk cId="243386385" sldId="263"/>
            <ac:spMk id="2" creationId="{D6BB8DB4-C514-5341-AD6B-A062D3EA8B15}"/>
          </ac:spMkLst>
        </pc:spChg>
        <pc:grpChg chg="mod">
          <ac:chgData name="Brian" userId="4f019961-27ec-47ea-9689-9fc54be45fa4" providerId="ADAL" clId="{79F13B25-75FA-4A56-BBA8-14B4BBDBE2F0}" dt="2021-03-12T15:29:51.184" v="5" actId="1076"/>
          <ac:grpSpMkLst>
            <pc:docMk/>
            <pc:sldMk cId="243386385" sldId="263"/>
            <ac:grpSpMk id="20" creationId="{7651AB22-F4F0-A94D-88D0-75ED76B3602F}"/>
          </ac:grpSpMkLst>
        </pc:grpChg>
        <pc:cxnChg chg="mod">
          <ac:chgData name="Brian" userId="4f019961-27ec-47ea-9689-9fc54be45fa4" providerId="ADAL" clId="{79F13B25-75FA-4A56-BBA8-14B4BBDBE2F0}" dt="2021-03-12T15:29:46.320" v="4" actId="1076"/>
          <ac:cxnSpMkLst>
            <pc:docMk/>
            <pc:sldMk cId="243386385" sldId="263"/>
            <ac:cxnSpMk id="32" creationId="{129248E4-B7C6-9646-A81B-3EA40EF308BA}"/>
          </ac:cxnSpMkLst>
        </pc:cxnChg>
      </pc:sldChg>
      <pc:sldChg chg="modSp mod">
        <pc:chgData name="Brian" userId="4f019961-27ec-47ea-9689-9fc54be45fa4" providerId="ADAL" clId="{79F13B25-75FA-4A56-BBA8-14B4BBDBE2F0}" dt="2021-03-12T15:31:23.115" v="26" actId="20577"/>
        <pc:sldMkLst>
          <pc:docMk/>
          <pc:sldMk cId="1937537524" sldId="269"/>
        </pc:sldMkLst>
        <pc:spChg chg="mod">
          <ac:chgData name="Brian" userId="4f019961-27ec-47ea-9689-9fc54be45fa4" providerId="ADAL" clId="{79F13B25-75FA-4A56-BBA8-14B4BBDBE2F0}" dt="2021-03-12T15:31:23.115" v="26" actId="20577"/>
          <ac:spMkLst>
            <pc:docMk/>
            <pc:sldMk cId="1937537524" sldId="269"/>
            <ac:spMk id="3" creationId="{F31BA84B-2EC9-BA49-8188-146126B69380}"/>
          </ac:spMkLst>
        </pc:spChg>
        <pc:grpChg chg="mod">
          <ac:chgData name="Brian" userId="4f019961-27ec-47ea-9689-9fc54be45fa4" providerId="ADAL" clId="{79F13B25-75FA-4A56-BBA8-14B4BBDBE2F0}" dt="2021-03-12T15:31:01.754" v="23" actId="1076"/>
          <ac:grpSpMkLst>
            <pc:docMk/>
            <pc:sldMk cId="1937537524" sldId="269"/>
            <ac:grpSpMk id="17" creationId="{8B0A0E36-B43C-CB46-A2E6-367515F56F3D}"/>
          </ac:grpSpMkLst>
        </pc:grpChg>
        <pc:cxnChg chg="mod">
          <ac:chgData name="Brian" userId="4f019961-27ec-47ea-9689-9fc54be45fa4" providerId="ADAL" clId="{79F13B25-75FA-4A56-BBA8-14B4BBDBE2F0}" dt="2021-03-12T15:31:00.059" v="22" actId="1076"/>
          <ac:cxnSpMkLst>
            <pc:docMk/>
            <pc:sldMk cId="1937537524" sldId="269"/>
            <ac:cxnSpMk id="25" creationId="{364E0673-8DFA-D341-B54B-A62D5946FDFB}"/>
          </ac:cxnSpMkLst>
        </pc:cxnChg>
      </pc:sldChg>
    </pc:docChg>
  </pc:docChgLst>
  <pc:docChgLst>
    <pc:chgData name="Brian Pedersen" userId="4f019961-27ec-47ea-9689-9fc54be45fa4" providerId="ADAL" clId="{0F726045-F7E6-42EB-835B-10B09A341257}"/>
    <pc:docChg chg="undo custSel modSld sldOrd">
      <pc:chgData name="Brian Pedersen" userId="4f019961-27ec-47ea-9689-9fc54be45fa4" providerId="ADAL" clId="{0F726045-F7E6-42EB-835B-10B09A341257}" dt="2021-01-06T15:45:46.022" v="603" actId="1592"/>
      <pc:docMkLst>
        <pc:docMk/>
      </pc:docMkLst>
      <pc:sldChg chg="modSp">
        <pc:chgData name="Brian Pedersen" userId="4f019961-27ec-47ea-9689-9fc54be45fa4" providerId="ADAL" clId="{0F726045-F7E6-42EB-835B-10B09A341257}" dt="2021-01-05T16:45:16.263" v="10" actId="20577"/>
        <pc:sldMkLst>
          <pc:docMk/>
          <pc:sldMk cId="3322773944" sldId="256"/>
        </pc:sldMkLst>
        <pc:spChg chg="mod">
          <ac:chgData name="Brian Pedersen" userId="4f019961-27ec-47ea-9689-9fc54be45fa4" providerId="ADAL" clId="{0F726045-F7E6-42EB-835B-10B09A341257}" dt="2021-01-05T16:45:16.263" v="10" actId="20577"/>
          <ac:spMkLst>
            <pc:docMk/>
            <pc:sldMk cId="3322773944" sldId="256"/>
            <ac:spMk id="2" creationId="{42947817-EC3F-E64E-B6F3-5B25440A583B}"/>
          </ac:spMkLst>
        </pc:spChg>
      </pc:sldChg>
      <pc:sldChg chg="modSp">
        <pc:chgData name="Brian Pedersen" userId="4f019961-27ec-47ea-9689-9fc54be45fa4" providerId="ADAL" clId="{0F726045-F7E6-42EB-835B-10B09A341257}" dt="2021-01-05T21:54:31.024" v="562" actId="207"/>
        <pc:sldMkLst>
          <pc:docMk/>
          <pc:sldMk cId="1871165773" sldId="257"/>
        </pc:sldMkLst>
        <pc:spChg chg="mod">
          <ac:chgData name="Brian Pedersen" userId="4f019961-27ec-47ea-9689-9fc54be45fa4" providerId="ADAL" clId="{0F726045-F7E6-42EB-835B-10B09A341257}" dt="2021-01-05T21:54:31.024" v="562" actId="207"/>
          <ac:spMkLst>
            <pc:docMk/>
            <pc:sldMk cId="1871165773" sldId="257"/>
            <ac:spMk id="4" creationId="{B4FF5C6C-4E66-3543-87CB-81B2029421C7}"/>
          </ac:spMkLst>
        </pc:spChg>
        <pc:spChg chg="mod">
          <ac:chgData name="Brian Pedersen" userId="4f019961-27ec-47ea-9689-9fc54be45fa4" providerId="ADAL" clId="{0F726045-F7E6-42EB-835B-10B09A341257}" dt="2021-01-05T16:48:34.485" v="41"/>
          <ac:spMkLst>
            <pc:docMk/>
            <pc:sldMk cId="1871165773" sldId="257"/>
            <ac:spMk id="6" creationId="{384535EC-C746-5540-A4AE-15228D0C1564}"/>
          </ac:spMkLst>
        </pc:spChg>
        <pc:spChg chg="mod">
          <ac:chgData name="Brian Pedersen" userId="4f019961-27ec-47ea-9689-9fc54be45fa4" providerId="ADAL" clId="{0F726045-F7E6-42EB-835B-10B09A341257}" dt="2021-01-05T16:48:18.945" v="39" actId="6549"/>
          <ac:spMkLst>
            <pc:docMk/>
            <pc:sldMk cId="1871165773" sldId="257"/>
            <ac:spMk id="8" creationId="{67AFE692-1E95-7F47-9833-D4ECC56E2045}"/>
          </ac:spMkLst>
        </pc:spChg>
        <pc:spChg chg="mod">
          <ac:chgData name="Brian Pedersen" userId="4f019961-27ec-47ea-9689-9fc54be45fa4" providerId="ADAL" clId="{0F726045-F7E6-42EB-835B-10B09A341257}" dt="2021-01-05T16:48:53.954" v="47" actId="20577"/>
          <ac:spMkLst>
            <pc:docMk/>
            <pc:sldMk cId="1871165773" sldId="257"/>
            <ac:spMk id="10" creationId="{552C921A-C09F-A14B-87CD-7E95F14FA0F6}"/>
          </ac:spMkLst>
        </pc:spChg>
      </pc:sldChg>
      <pc:sldChg chg="modSp addCm delCm modCm">
        <pc:chgData name="Brian Pedersen" userId="4f019961-27ec-47ea-9689-9fc54be45fa4" providerId="ADAL" clId="{0F726045-F7E6-42EB-835B-10B09A341257}" dt="2021-01-06T15:45:46.022" v="603" actId="1592"/>
        <pc:sldMkLst>
          <pc:docMk/>
          <pc:sldMk cId="135360656" sldId="258"/>
        </pc:sldMkLst>
        <pc:spChg chg="mod">
          <ac:chgData name="Brian Pedersen" userId="4f019961-27ec-47ea-9689-9fc54be45fa4" providerId="ADAL" clId="{0F726045-F7E6-42EB-835B-10B09A341257}" dt="2021-01-05T21:54:27.606" v="561" actId="207"/>
          <ac:spMkLst>
            <pc:docMk/>
            <pc:sldMk cId="135360656" sldId="258"/>
            <ac:spMk id="5" creationId="{BD715564-C146-C940-96EE-C07CFFF88294}"/>
          </ac:spMkLst>
        </pc:spChg>
      </pc:sldChg>
      <pc:sldChg chg="addSp delSp modSp">
        <pc:chgData name="Brian Pedersen" userId="4f019961-27ec-47ea-9689-9fc54be45fa4" providerId="ADAL" clId="{0F726045-F7E6-42EB-835B-10B09A341257}" dt="2021-01-05T21:55:02.384" v="567" actId="207"/>
        <pc:sldMkLst>
          <pc:docMk/>
          <pc:sldMk cId="2927569168" sldId="260"/>
        </pc:sldMkLst>
        <pc:spChg chg="mod">
          <ac:chgData name="Brian Pedersen" userId="4f019961-27ec-47ea-9689-9fc54be45fa4" providerId="ADAL" clId="{0F726045-F7E6-42EB-835B-10B09A341257}" dt="2021-01-05T16:51:18.019" v="90" actId="6549"/>
          <ac:spMkLst>
            <pc:docMk/>
            <pc:sldMk cId="2927569168" sldId="260"/>
            <ac:spMk id="5" creationId="{B3EDC6E5-B537-2D47-91D0-4D0A40DD91E5}"/>
          </ac:spMkLst>
        </pc:spChg>
        <pc:spChg chg="mod">
          <ac:chgData name="Brian Pedersen" userId="4f019961-27ec-47ea-9689-9fc54be45fa4" providerId="ADAL" clId="{0F726045-F7E6-42EB-835B-10B09A341257}" dt="2021-01-05T21:55:02.384" v="567" actId="207"/>
          <ac:spMkLst>
            <pc:docMk/>
            <pc:sldMk cId="2927569168" sldId="260"/>
            <ac:spMk id="7" creationId="{998E65AF-9A50-EF47-B232-D8E527AD4992}"/>
          </ac:spMkLst>
        </pc:spChg>
        <pc:grpChg chg="add">
          <ac:chgData name="Brian Pedersen" userId="4f019961-27ec-47ea-9689-9fc54be45fa4" providerId="ADAL" clId="{0F726045-F7E6-42EB-835B-10B09A341257}" dt="2021-01-05T16:50:58.738" v="59"/>
          <ac:grpSpMkLst>
            <pc:docMk/>
            <pc:sldMk cId="2927569168" sldId="260"/>
            <ac:grpSpMk id="18" creationId="{DCE14807-872A-4E96-9544-2C3ECC131777}"/>
          </ac:grpSpMkLst>
        </pc:grpChg>
        <pc:grpChg chg="del">
          <ac:chgData name="Brian Pedersen" userId="4f019961-27ec-47ea-9689-9fc54be45fa4" providerId="ADAL" clId="{0F726045-F7E6-42EB-835B-10B09A341257}" dt="2021-01-05T16:50:58.295" v="58" actId="478"/>
          <ac:grpSpMkLst>
            <pc:docMk/>
            <pc:sldMk cId="2927569168" sldId="260"/>
            <ac:grpSpMk id="20" creationId="{537732C1-2EAC-A44F-837D-BAE04374283D}"/>
          </ac:grpSpMkLst>
        </pc:grpChg>
        <pc:cxnChg chg="mod">
          <ac:chgData name="Brian Pedersen" userId="4f019961-27ec-47ea-9689-9fc54be45fa4" providerId="ADAL" clId="{0F726045-F7E6-42EB-835B-10B09A341257}" dt="2021-01-05T16:51:29.892" v="115" actId="1035"/>
          <ac:cxnSpMkLst>
            <pc:docMk/>
            <pc:sldMk cId="2927569168" sldId="260"/>
            <ac:cxnSpMk id="29" creationId="{839B0CCC-8997-4B40-9027-3923940C2ED9}"/>
          </ac:cxnSpMkLst>
        </pc:cxnChg>
      </pc:sldChg>
      <pc:sldChg chg="addSp delSp modSp modNotesTx">
        <pc:chgData name="Brian Pedersen" userId="4f019961-27ec-47ea-9689-9fc54be45fa4" providerId="ADAL" clId="{0F726045-F7E6-42EB-835B-10B09A341257}" dt="2021-01-05T21:57:33.161" v="589" actId="20577"/>
        <pc:sldMkLst>
          <pc:docMk/>
          <pc:sldMk cId="1928810442" sldId="261"/>
        </pc:sldMkLst>
        <pc:spChg chg="mod">
          <ac:chgData name="Brian Pedersen" userId="4f019961-27ec-47ea-9689-9fc54be45fa4" providerId="ADAL" clId="{0F726045-F7E6-42EB-835B-10B09A341257}" dt="2021-01-05T21:54:58.896" v="566" actId="207"/>
          <ac:spMkLst>
            <pc:docMk/>
            <pc:sldMk cId="1928810442" sldId="261"/>
            <ac:spMk id="5" creationId="{30AB6FD6-7839-4946-AD0F-7F31769B3B59}"/>
          </ac:spMkLst>
        </pc:spChg>
        <pc:picChg chg="del">
          <ac:chgData name="Brian Pedersen" userId="4f019961-27ec-47ea-9689-9fc54be45fa4" providerId="ADAL" clId="{0F726045-F7E6-42EB-835B-10B09A341257}" dt="2021-01-05T16:50:40.715" v="55" actId="478"/>
          <ac:picMkLst>
            <pc:docMk/>
            <pc:sldMk cId="1928810442" sldId="261"/>
            <ac:picMk id="3" creationId="{25616A1E-0BD1-524A-A875-C8A3005751CD}"/>
          </ac:picMkLst>
        </pc:picChg>
        <pc:picChg chg="add">
          <ac:chgData name="Brian Pedersen" userId="4f019961-27ec-47ea-9689-9fc54be45fa4" providerId="ADAL" clId="{0F726045-F7E6-42EB-835B-10B09A341257}" dt="2021-01-05T16:50:42.601" v="57"/>
          <ac:picMkLst>
            <pc:docMk/>
            <pc:sldMk cId="1928810442" sldId="261"/>
            <ac:picMk id="6" creationId="{93BF200D-A8E8-44DD-ADCD-3C5C169C8ABB}"/>
          </ac:picMkLst>
        </pc:picChg>
        <pc:picChg chg="add">
          <ac:chgData name="Brian Pedersen" userId="4f019961-27ec-47ea-9689-9fc54be45fa4" providerId="ADAL" clId="{0F726045-F7E6-42EB-835B-10B09A341257}" dt="2021-01-05T16:50:42.601" v="57"/>
          <ac:picMkLst>
            <pc:docMk/>
            <pc:sldMk cId="1928810442" sldId="261"/>
            <ac:picMk id="7" creationId="{DA99CABB-A586-439F-BEFC-219C4028945B}"/>
          </ac:picMkLst>
        </pc:picChg>
        <pc:picChg chg="del">
          <ac:chgData name="Brian Pedersen" userId="4f019961-27ec-47ea-9689-9fc54be45fa4" providerId="ADAL" clId="{0F726045-F7E6-42EB-835B-10B09A341257}" dt="2021-01-05T16:50:41.598" v="56" actId="478"/>
          <ac:picMkLst>
            <pc:docMk/>
            <pc:sldMk cId="1928810442" sldId="261"/>
            <ac:picMk id="9" creationId="{28D343E8-0C5A-3E4C-B12C-57D0297A86C4}"/>
          </ac:picMkLst>
        </pc:picChg>
      </pc:sldChg>
      <pc:sldChg chg="modSp addCm delCm modCm modNotesTx">
        <pc:chgData name="Brian Pedersen" userId="4f019961-27ec-47ea-9689-9fc54be45fa4" providerId="ADAL" clId="{0F726045-F7E6-42EB-835B-10B09A341257}" dt="2021-01-06T15:45:35.557" v="598" actId="1592"/>
        <pc:sldMkLst>
          <pc:docMk/>
          <pc:sldMk cId="4262588683" sldId="262"/>
        </pc:sldMkLst>
        <pc:spChg chg="mod">
          <ac:chgData name="Brian Pedersen" userId="4f019961-27ec-47ea-9689-9fc54be45fa4" providerId="ADAL" clId="{0F726045-F7E6-42EB-835B-10B09A341257}" dt="2021-01-05T21:55:05.369" v="568" actId="207"/>
          <ac:spMkLst>
            <pc:docMk/>
            <pc:sldMk cId="4262588683" sldId="262"/>
            <ac:spMk id="5" creationId="{30AB6FD6-7839-4946-AD0F-7F31769B3B59}"/>
          </ac:spMkLst>
        </pc:spChg>
        <pc:spChg chg="mod">
          <ac:chgData name="Brian Pedersen" userId="4f019961-27ec-47ea-9689-9fc54be45fa4" providerId="ADAL" clId="{0F726045-F7E6-42EB-835B-10B09A341257}" dt="2021-01-05T16:51:44.622" v="116" actId="207"/>
          <ac:spMkLst>
            <pc:docMk/>
            <pc:sldMk cId="4262588683" sldId="262"/>
            <ac:spMk id="10" creationId="{8348F694-5471-9F4C-8D71-84DC5AB46C24}"/>
          </ac:spMkLst>
        </pc:spChg>
        <pc:spChg chg="mod">
          <ac:chgData name="Brian Pedersen" userId="4f019961-27ec-47ea-9689-9fc54be45fa4" providerId="ADAL" clId="{0F726045-F7E6-42EB-835B-10B09A341257}" dt="2021-01-05T16:51:48.090" v="117" actId="207"/>
          <ac:spMkLst>
            <pc:docMk/>
            <pc:sldMk cId="4262588683" sldId="262"/>
            <ac:spMk id="11" creationId="{D880BE13-7F33-FE49-8574-3E839E5A6C64}"/>
          </ac:spMkLst>
        </pc:spChg>
      </pc:sldChg>
      <pc:sldChg chg="modSp">
        <pc:chgData name="Brian Pedersen" userId="4f019961-27ec-47ea-9689-9fc54be45fa4" providerId="ADAL" clId="{0F726045-F7E6-42EB-835B-10B09A341257}" dt="2021-01-05T21:55:08.624" v="569" actId="207"/>
        <pc:sldMkLst>
          <pc:docMk/>
          <pc:sldMk cId="243386385" sldId="263"/>
        </pc:sldMkLst>
        <pc:spChg chg="mod">
          <ac:chgData name="Brian Pedersen" userId="4f019961-27ec-47ea-9689-9fc54be45fa4" providerId="ADAL" clId="{0F726045-F7E6-42EB-835B-10B09A341257}" dt="2021-01-05T16:57:28.119" v="178" actId="20577"/>
          <ac:spMkLst>
            <pc:docMk/>
            <pc:sldMk cId="243386385" sldId="263"/>
            <ac:spMk id="2" creationId="{D6BB8DB4-C514-5341-AD6B-A062D3EA8B15}"/>
          </ac:spMkLst>
        </pc:spChg>
        <pc:spChg chg="mod">
          <ac:chgData name="Brian Pedersen" userId="4f019961-27ec-47ea-9689-9fc54be45fa4" providerId="ADAL" clId="{0F726045-F7E6-42EB-835B-10B09A341257}" dt="2021-01-05T21:55:08.624" v="569" actId="207"/>
          <ac:spMkLst>
            <pc:docMk/>
            <pc:sldMk cId="243386385" sldId="263"/>
            <ac:spMk id="7" creationId="{998E65AF-9A50-EF47-B232-D8E527AD4992}"/>
          </ac:spMkLst>
        </pc:spChg>
        <pc:picChg chg="mod">
          <ac:chgData name="Brian Pedersen" userId="4f019961-27ec-47ea-9689-9fc54be45fa4" providerId="ADAL" clId="{0F726045-F7E6-42EB-835B-10B09A341257}" dt="2021-01-05T16:55:41.768" v="130" actId="1076"/>
          <ac:picMkLst>
            <pc:docMk/>
            <pc:sldMk cId="243386385" sldId="263"/>
            <ac:picMk id="9" creationId="{62ADC009-CC5B-7C49-B61A-DD9BE6C56212}"/>
          </ac:picMkLst>
        </pc:picChg>
      </pc:sldChg>
      <pc:sldChg chg="addSp delSp modSp modNotesTx">
        <pc:chgData name="Brian Pedersen" userId="4f019961-27ec-47ea-9689-9fc54be45fa4" providerId="ADAL" clId="{0F726045-F7E6-42EB-835B-10B09A341257}" dt="2021-01-05T21:57:43.267" v="591" actId="20577"/>
        <pc:sldMkLst>
          <pc:docMk/>
          <pc:sldMk cId="557980492" sldId="264"/>
        </pc:sldMkLst>
        <pc:spChg chg="mod">
          <ac:chgData name="Brian Pedersen" userId="4f019961-27ec-47ea-9689-9fc54be45fa4" providerId="ADAL" clId="{0F726045-F7E6-42EB-835B-10B09A341257}" dt="2021-01-05T21:55:12.169" v="570" actId="207"/>
          <ac:spMkLst>
            <pc:docMk/>
            <pc:sldMk cId="557980492" sldId="264"/>
            <ac:spMk id="5" creationId="{30AB6FD6-7839-4946-AD0F-7F31769B3B59}"/>
          </ac:spMkLst>
        </pc:spChg>
        <pc:picChg chg="add">
          <ac:chgData name="Brian Pedersen" userId="4f019961-27ec-47ea-9689-9fc54be45fa4" providerId="ADAL" clId="{0F726045-F7E6-42EB-835B-10B09A341257}" dt="2021-01-05T16:58:13.503" v="180"/>
          <ac:picMkLst>
            <pc:docMk/>
            <pc:sldMk cId="557980492" sldId="264"/>
            <ac:picMk id="4" creationId="{FD1CAAA3-2BDC-4E6C-B6CC-0E8E33105C82}"/>
          </ac:picMkLst>
        </pc:picChg>
        <pc:picChg chg="del">
          <ac:chgData name="Brian Pedersen" userId="4f019961-27ec-47ea-9689-9fc54be45fa4" providerId="ADAL" clId="{0F726045-F7E6-42EB-835B-10B09A341257}" dt="2021-01-05T16:58:13.264" v="179" actId="478"/>
          <ac:picMkLst>
            <pc:docMk/>
            <pc:sldMk cId="557980492" sldId="264"/>
            <ac:picMk id="7" creationId="{1D319DFF-CEA2-0A41-ABE9-60D56BC19E03}"/>
          </ac:picMkLst>
        </pc:picChg>
      </pc:sldChg>
      <pc:sldChg chg="addSp delSp modSp">
        <pc:chgData name="Brian Pedersen" userId="4f019961-27ec-47ea-9689-9fc54be45fa4" providerId="ADAL" clId="{0F726045-F7E6-42EB-835B-10B09A341257}" dt="2021-01-05T21:55:15.464" v="571" actId="207"/>
        <pc:sldMkLst>
          <pc:docMk/>
          <pc:sldMk cId="3242860588" sldId="265"/>
        </pc:sldMkLst>
        <pc:spChg chg="mod">
          <ac:chgData name="Brian Pedersen" userId="4f019961-27ec-47ea-9689-9fc54be45fa4" providerId="ADAL" clId="{0F726045-F7E6-42EB-835B-10B09A341257}" dt="2021-01-05T21:55:15.464" v="571" actId="207"/>
          <ac:spMkLst>
            <pc:docMk/>
            <pc:sldMk cId="3242860588" sldId="265"/>
            <ac:spMk id="7" creationId="{998E65AF-9A50-EF47-B232-D8E527AD4992}"/>
          </ac:spMkLst>
        </pc:spChg>
        <pc:picChg chg="add">
          <ac:chgData name="Brian Pedersen" userId="4f019961-27ec-47ea-9689-9fc54be45fa4" providerId="ADAL" clId="{0F726045-F7E6-42EB-835B-10B09A341257}" dt="2021-01-05T16:58:27.266" v="182"/>
          <ac:picMkLst>
            <pc:docMk/>
            <pc:sldMk cId="3242860588" sldId="265"/>
            <ac:picMk id="23" creationId="{4528E6AD-B80F-421B-8EE7-21C2C47832A3}"/>
          </ac:picMkLst>
        </pc:picChg>
        <pc:picChg chg="del">
          <ac:chgData name="Brian Pedersen" userId="4f019961-27ec-47ea-9689-9fc54be45fa4" providerId="ADAL" clId="{0F726045-F7E6-42EB-835B-10B09A341257}" dt="2021-01-05T16:58:27.052" v="181" actId="478"/>
          <ac:picMkLst>
            <pc:docMk/>
            <pc:sldMk cId="3242860588" sldId="265"/>
            <ac:picMk id="33" creationId="{C2DFB41C-41DE-584D-A657-2B3FCB30EB0F}"/>
          </ac:picMkLst>
        </pc:picChg>
      </pc:sldChg>
      <pc:sldChg chg="addSp delSp modSp modNotesTx">
        <pc:chgData name="Brian Pedersen" userId="4f019961-27ec-47ea-9689-9fc54be45fa4" providerId="ADAL" clId="{0F726045-F7E6-42EB-835B-10B09A341257}" dt="2021-01-05T21:57:48.816" v="592" actId="20577"/>
        <pc:sldMkLst>
          <pc:docMk/>
          <pc:sldMk cId="733983076" sldId="266"/>
        </pc:sldMkLst>
        <pc:spChg chg="mod">
          <ac:chgData name="Brian Pedersen" userId="4f019961-27ec-47ea-9689-9fc54be45fa4" providerId="ADAL" clId="{0F726045-F7E6-42EB-835B-10B09A341257}" dt="2021-01-05T21:55:18.456" v="572" actId="207"/>
          <ac:spMkLst>
            <pc:docMk/>
            <pc:sldMk cId="733983076" sldId="266"/>
            <ac:spMk id="5" creationId="{30AB6FD6-7839-4946-AD0F-7F31769B3B59}"/>
          </ac:spMkLst>
        </pc:spChg>
        <pc:picChg chg="add">
          <ac:chgData name="Brian Pedersen" userId="4f019961-27ec-47ea-9689-9fc54be45fa4" providerId="ADAL" clId="{0F726045-F7E6-42EB-835B-10B09A341257}" dt="2021-01-05T16:58:47.353" v="184"/>
          <ac:picMkLst>
            <pc:docMk/>
            <pc:sldMk cId="733983076" sldId="266"/>
            <ac:picMk id="7" creationId="{8D93588D-E882-4015-A5FB-88211E4CEEF2}"/>
          </ac:picMkLst>
        </pc:picChg>
        <pc:picChg chg="del">
          <ac:chgData name="Brian Pedersen" userId="4f019961-27ec-47ea-9689-9fc54be45fa4" providerId="ADAL" clId="{0F726045-F7E6-42EB-835B-10B09A341257}" dt="2021-01-05T16:58:47.150" v="183" actId="478"/>
          <ac:picMkLst>
            <pc:docMk/>
            <pc:sldMk cId="733983076" sldId="266"/>
            <ac:picMk id="9" creationId="{FC61EAD9-729E-5C4C-8569-BC068CE20B19}"/>
          </ac:picMkLst>
        </pc:picChg>
      </pc:sldChg>
      <pc:sldChg chg="addSp delSp modSp">
        <pc:chgData name="Brian Pedersen" userId="4f019961-27ec-47ea-9689-9fc54be45fa4" providerId="ADAL" clId="{0F726045-F7E6-42EB-835B-10B09A341257}" dt="2021-01-05T21:55:21.649" v="573" actId="207"/>
        <pc:sldMkLst>
          <pc:docMk/>
          <pc:sldMk cId="1475809072" sldId="267"/>
        </pc:sldMkLst>
        <pc:spChg chg="mod">
          <ac:chgData name="Brian Pedersen" userId="4f019961-27ec-47ea-9689-9fc54be45fa4" providerId="ADAL" clId="{0F726045-F7E6-42EB-835B-10B09A341257}" dt="2021-01-05T16:59:08.594" v="188" actId="20577"/>
          <ac:spMkLst>
            <pc:docMk/>
            <pc:sldMk cId="1475809072" sldId="267"/>
            <ac:spMk id="3" creationId="{A094CC79-D72D-B643-B3FE-219C20DF335D}"/>
          </ac:spMkLst>
        </pc:spChg>
        <pc:spChg chg="mod">
          <ac:chgData name="Brian Pedersen" userId="4f019961-27ec-47ea-9689-9fc54be45fa4" providerId="ADAL" clId="{0F726045-F7E6-42EB-835B-10B09A341257}" dt="2021-01-05T21:55:21.649" v="573" actId="207"/>
          <ac:spMkLst>
            <pc:docMk/>
            <pc:sldMk cId="1475809072" sldId="267"/>
            <ac:spMk id="7" creationId="{998E65AF-9A50-EF47-B232-D8E527AD4992}"/>
          </ac:spMkLst>
        </pc:spChg>
        <pc:grpChg chg="add">
          <ac:chgData name="Brian Pedersen" userId="4f019961-27ec-47ea-9689-9fc54be45fa4" providerId="ADAL" clId="{0F726045-F7E6-42EB-835B-10B09A341257}" dt="2021-01-05T16:59:01.374" v="187"/>
          <ac:grpSpMkLst>
            <pc:docMk/>
            <pc:sldMk cId="1475809072" sldId="267"/>
            <ac:grpSpMk id="18" creationId="{4A3480E7-DFF1-46FE-9B9F-C7663F9976D3}"/>
          </ac:grpSpMkLst>
        </pc:grpChg>
        <pc:picChg chg="del">
          <ac:chgData name="Brian Pedersen" userId="4f019961-27ec-47ea-9689-9fc54be45fa4" providerId="ADAL" clId="{0F726045-F7E6-42EB-835B-10B09A341257}" dt="2021-01-05T16:59:00.939" v="186" actId="478"/>
          <ac:picMkLst>
            <pc:docMk/>
            <pc:sldMk cId="1475809072" sldId="267"/>
            <ac:picMk id="5" creationId="{5B834849-2AF9-4345-9BCD-81AA42EB0665}"/>
          </ac:picMkLst>
        </pc:picChg>
        <pc:picChg chg="del">
          <ac:chgData name="Brian Pedersen" userId="4f019961-27ec-47ea-9689-9fc54be45fa4" providerId="ADAL" clId="{0F726045-F7E6-42EB-835B-10B09A341257}" dt="2021-01-05T16:58:59.089" v="185" actId="478"/>
          <ac:picMkLst>
            <pc:docMk/>
            <pc:sldMk cId="1475809072" sldId="267"/>
            <ac:picMk id="29" creationId="{D4395F13-66D1-BC42-B93C-7B249AA4FF5D}"/>
          </ac:picMkLst>
        </pc:picChg>
      </pc:sldChg>
      <pc:sldChg chg="addSp delSp modSp addCm delCm modCm modNotesTx">
        <pc:chgData name="Brian Pedersen" userId="4f019961-27ec-47ea-9689-9fc54be45fa4" providerId="ADAL" clId="{0F726045-F7E6-42EB-835B-10B09A341257}" dt="2021-01-06T15:45:38.222" v="599" actId="1592"/>
        <pc:sldMkLst>
          <pc:docMk/>
          <pc:sldMk cId="2359707664" sldId="268"/>
        </pc:sldMkLst>
        <pc:spChg chg="mod">
          <ac:chgData name="Brian Pedersen" userId="4f019961-27ec-47ea-9689-9fc54be45fa4" providerId="ADAL" clId="{0F726045-F7E6-42EB-835B-10B09A341257}" dt="2021-01-05T21:55:25" v="574" actId="207"/>
          <ac:spMkLst>
            <pc:docMk/>
            <pc:sldMk cId="2359707664" sldId="268"/>
            <ac:spMk id="5" creationId="{30AB6FD6-7839-4946-AD0F-7F31769B3B59}"/>
          </ac:spMkLst>
        </pc:spChg>
        <pc:picChg chg="del">
          <ac:chgData name="Brian Pedersen" userId="4f019961-27ec-47ea-9689-9fc54be45fa4" providerId="ADAL" clId="{0F726045-F7E6-42EB-835B-10B09A341257}" dt="2021-01-05T16:59:29.042" v="189" actId="478"/>
          <ac:picMkLst>
            <pc:docMk/>
            <pc:sldMk cId="2359707664" sldId="268"/>
            <ac:picMk id="3" creationId="{F91B1C83-8AE4-FE4C-BBF9-EA08DA0DF3A8}"/>
          </ac:picMkLst>
        </pc:picChg>
        <pc:picChg chg="add">
          <ac:chgData name="Brian Pedersen" userId="4f019961-27ec-47ea-9689-9fc54be45fa4" providerId="ADAL" clId="{0F726045-F7E6-42EB-835B-10B09A341257}" dt="2021-01-05T16:59:29.256" v="190"/>
          <ac:picMkLst>
            <pc:docMk/>
            <pc:sldMk cId="2359707664" sldId="268"/>
            <ac:picMk id="12" creationId="{DDA49DEC-9CF0-410E-813B-9E6833632E10}"/>
          </ac:picMkLst>
        </pc:picChg>
      </pc:sldChg>
      <pc:sldChg chg="addSp delSp modSp">
        <pc:chgData name="Brian Pedersen" userId="4f019961-27ec-47ea-9689-9fc54be45fa4" providerId="ADAL" clId="{0F726045-F7E6-42EB-835B-10B09A341257}" dt="2021-01-05T21:55:28.392" v="575" actId="207"/>
        <pc:sldMkLst>
          <pc:docMk/>
          <pc:sldMk cId="1937537524" sldId="269"/>
        </pc:sldMkLst>
        <pc:spChg chg="mod">
          <ac:chgData name="Brian Pedersen" userId="4f019961-27ec-47ea-9689-9fc54be45fa4" providerId="ADAL" clId="{0F726045-F7E6-42EB-835B-10B09A341257}" dt="2021-01-05T17:02:01.376" v="281" actId="20577"/>
          <ac:spMkLst>
            <pc:docMk/>
            <pc:sldMk cId="1937537524" sldId="269"/>
            <ac:spMk id="3" creationId="{F31BA84B-2EC9-BA49-8188-146126B69380}"/>
          </ac:spMkLst>
        </pc:spChg>
        <pc:spChg chg="mod">
          <ac:chgData name="Brian Pedersen" userId="4f019961-27ec-47ea-9689-9fc54be45fa4" providerId="ADAL" clId="{0F726045-F7E6-42EB-835B-10B09A341257}" dt="2021-01-05T21:55:28.392" v="575" actId="207"/>
          <ac:spMkLst>
            <pc:docMk/>
            <pc:sldMk cId="1937537524" sldId="269"/>
            <ac:spMk id="7" creationId="{998E65AF-9A50-EF47-B232-D8E527AD4992}"/>
          </ac:spMkLst>
        </pc:spChg>
        <pc:picChg chg="del">
          <ac:chgData name="Brian Pedersen" userId="4f019961-27ec-47ea-9689-9fc54be45fa4" providerId="ADAL" clId="{0F726045-F7E6-42EB-835B-10B09A341257}" dt="2021-01-05T17:00:17.070" v="196" actId="478"/>
          <ac:picMkLst>
            <pc:docMk/>
            <pc:sldMk cId="1937537524" sldId="269"/>
            <ac:picMk id="26" creationId="{CBA56DFD-B873-0544-B556-91472E50E3B4}"/>
          </ac:picMkLst>
        </pc:picChg>
        <pc:picChg chg="del">
          <ac:chgData name="Brian Pedersen" userId="4f019961-27ec-47ea-9689-9fc54be45fa4" providerId="ADAL" clId="{0F726045-F7E6-42EB-835B-10B09A341257}" dt="2021-01-05T17:00:16.094" v="195" actId="478"/>
          <ac:picMkLst>
            <pc:docMk/>
            <pc:sldMk cId="1937537524" sldId="269"/>
            <ac:picMk id="27" creationId="{9D7F7AF8-9D36-F748-ADC5-67F7539516A0}"/>
          </ac:picMkLst>
        </pc:picChg>
        <pc:picChg chg="add">
          <ac:chgData name="Brian Pedersen" userId="4f019961-27ec-47ea-9689-9fc54be45fa4" providerId="ADAL" clId="{0F726045-F7E6-42EB-835B-10B09A341257}" dt="2021-01-05T17:00:18.277" v="197"/>
          <ac:picMkLst>
            <pc:docMk/>
            <pc:sldMk cId="1937537524" sldId="269"/>
            <ac:picMk id="28" creationId="{41DA0AF9-25A3-4C29-9E2D-8B3B38230C98}"/>
          </ac:picMkLst>
        </pc:picChg>
        <pc:picChg chg="add">
          <ac:chgData name="Brian Pedersen" userId="4f019961-27ec-47ea-9689-9fc54be45fa4" providerId="ADAL" clId="{0F726045-F7E6-42EB-835B-10B09A341257}" dt="2021-01-05T17:00:18.277" v="197"/>
          <ac:picMkLst>
            <pc:docMk/>
            <pc:sldMk cId="1937537524" sldId="269"/>
            <ac:picMk id="29" creationId="{FAEDEF57-365F-47C9-95BB-548A397B8F19}"/>
          </ac:picMkLst>
        </pc:picChg>
        <pc:cxnChg chg="mod">
          <ac:chgData name="Brian Pedersen" userId="4f019961-27ec-47ea-9689-9fc54be45fa4" providerId="ADAL" clId="{0F726045-F7E6-42EB-835B-10B09A341257}" dt="2021-01-05T17:00:28.025" v="210" actId="1035"/>
          <ac:cxnSpMkLst>
            <pc:docMk/>
            <pc:sldMk cId="1937537524" sldId="269"/>
            <ac:cxnSpMk id="25" creationId="{364E0673-8DFA-D341-B54B-A62D5946FDFB}"/>
          </ac:cxnSpMkLst>
        </pc:cxnChg>
      </pc:sldChg>
      <pc:sldChg chg="addSp delSp modSp modNotesTx">
        <pc:chgData name="Brian Pedersen" userId="4f019961-27ec-47ea-9689-9fc54be45fa4" providerId="ADAL" clId="{0F726045-F7E6-42EB-835B-10B09A341257}" dt="2021-01-05T21:57:57.461" v="594" actId="20577"/>
        <pc:sldMkLst>
          <pc:docMk/>
          <pc:sldMk cId="3726051069" sldId="270"/>
        </pc:sldMkLst>
        <pc:spChg chg="mod">
          <ac:chgData name="Brian Pedersen" userId="4f019961-27ec-47ea-9689-9fc54be45fa4" providerId="ADAL" clId="{0F726045-F7E6-42EB-835B-10B09A341257}" dt="2021-01-05T21:55:31.032" v="576" actId="207"/>
          <ac:spMkLst>
            <pc:docMk/>
            <pc:sldMk cId="3726051069" sldId="270"/>
            <ac:spMk id="5" creationId="{30AB6FD6-7839-4946-AD0F-7F31769B3B59}"/>
          </ac:spMkLst>
        </pc:spChg>
        <pc:spChg chg="del">
          <ac:chgData name="Brian Pedersen" userId="4f019961-27ec-47ea-9689-9fc54be45fa4" providerId="ADAL" clId="{0F726045-F7E6-42EB-835B-10B09A341257}" dt="2021-01-05T17:03:03.016" v="285" actId="478"/>
          <ac:spMkLst>
            <pc:docMk/>
            <pc:sldMk cId="3726051069" sldId="270"/>
            <ac:spMk id="11" creationId="{F8B9F404-17DC-6140-A2FE-D80F39FC6ED8}"/>
          </ac:spMkLst>
        </pc:spChg>
        <pc:spChg chg="add">
          <ac:chgData name="Brian Pedersen" userId="4f019961-27ec-47ea-9689-9fc54be45fa4" providerId="ADAL" clId="{0F726045-F7E6-42EB-835B-10B09A341257}" dt="2021-01-05T17:03:04.598" v="287"/>
          <ac:spMkLst>
            <pc:docMk/>
            <pc:sldMk cId="3726051069" sldId="270"/>
            <ac:spMk id="13" creationId="{C3C6C792-5132-4E3E-9A09-96A278B94FA4}"/>
          </ac:spMkLst>
        </pc:spChg>
        <pc:spChg chg="add">
          <ac:chgData name="Brian Pedersen" userId="4f019961-27ec-47ea-9689-9fc54be45fa4" providerId="ADAL" clId="{0F726045-F7E6-42EB-835B-10B09A341257}" dt="2021-01-05T17:03:04.598" v="287"/>
          <ac:spMkLst>
            <pc:docMk/>
            <pc:sldMk cId="3726051069" sldId="270"/>
            <ac:spMk id="14" creationId="{1051DE4A-C0A9-4BA2-8729-675C2B91F7C7}"/>
          </ac:spMkLst>
        </pc:spChg>
        <pc:spChg chg="del">
          <ac:chgData name="Brian Pedersen" userId="4f019961-27ec-47ea-9689-9fc54be45fa4" providerId="ADAL" clId="{0F726045-F7E6-42EB-835B-10B09A341257}" dt="2021-01-05T17:03:01.561" v="283" actId="478"/>
          <ac:spMkLst>
            <pc:docMk/>
            <pc:sldMk cId="3726051069" sldId="270"/>
            <ac:spMk id="16" creationId="{855AFCE6-DE15-4148-A2E0-D9E5F5200849}"/>
          </ac:spMkLst>
        </pc:spChg>
        <pc:picChg chg="del">
          <ac:chgData name="Brian Pedersen" userId="4f019961-27ec-47ea-9689-9fc54be45fa4" providerId="ADAL" clId="{0F726045-F7E6-42EB-835B-10B09A341257}" dt="2021-01-05T21:55:33.556" v="577" actId="478"/>
          <ac:picMkLst>
            <pc:docMk/>
            <pc:sldMk cId="3726051069" sldId="270"/>
            <ac:picMk id="3" creationId="{76336C1A-F33F-604A-8A3B-D384815FEAD8}"/>
          </ac:picMkLst>
        </pc:picChg>
        <pc:picChg chg="del">
          <ac:chgData name="Brian Pedersen" userId="4f019961-27ec-47ea-9689-9fc54be45fa4" providerId="ADAL" clId="{0F726045-F7E6-42EB-835B-10B09A341257}" dt="2021-01-05T17:03:00.859" v="282" actId="478"/>
          <ac:picMkLst>
            <pc:docMk/>
            <pc:sldMk cId="3726051069" sldId="270"/>
            <ac:picMk id="7" creationId="{017C4174-6F3F-4247-8F18-4FFEF808231F}"/>
          </ac:picMkLst>
        </pc:picChg>
        <pc:picChg chg="del">
          <ac:chgData name="Brian Pedersen" userId="4f019961-27ec-47ea-9689-9fc54be45fa4" providerId="ADAL" clId="{0F726045-F7E6-42EB-835B-10B09A341257}" dt="2021-01-05T17:03:02.022" v="284" actId="478"/>
          <ac:picMkLst>
            <pc:docMk/>
            <pc:sldMk cId="3726051069" sldId="270"/>
            <ac:picMk id="8" creationId="{DBBFDA86-AAE0-8B4D-A6CF-FA46E8877BC8}"/>
          </ac:picMkLst>
        </pc:picChg>
        <pc:picChg chg="del">
          <ac:chgData name="Brian Pedersen" userId="4f019961-27ec-47ea-9689-9fc54be45fa4" providerId="ADAL" clId="{0F726045-F7E6-42EB-835B-10B09A341257}" dt="2021-01-05T17:03:03.578" v="286" actId="478"/>
          <ac:picMkLst>
            <pc:docMk/>
            <pc:sldMk cId="3726051069" sldId="270"/>
            <ac:picMk id="9" creationId="{C8995101-1331-4F44-AE9E-022277F264BD}"/>
          </ac:picMkLst>
        </pc:picChg>
        <pc:picChg chg="add">
          <ac:chgData name="Brian Pedersen" userId="4f019961-27ec-47ea-9689-9fc54be45fa4" providerId="ADAL" clId="{0F726045-F7E6-42EB-835B-10B09A341257}" dt="2021-01-05T17:03:04.598" v="287"/>
          <ac:picMkLst>
            <pc:docMk/>
            <pc:sldMk cId="3726051069" sldId="270"/>
            <ac:picMk id="10" creationId="{078BAC18-51BC-453B-A790-0FF6E3ED0581}"/>
          </ac:picMkLst>
        </pc:picChg>
        <pc:picChg chg="add">
          <ac:chgData name="Brian Pedersen" userId="4f019961-27ec-47ea-9689-9fc54be45fa4" providerId="ADAL" clId="{0F726045-F7E6-42EB-835B-10B09A341257}" dt="2021-01-05T17:03:04.598" v="287"/>
          <ac:picMkLst>
            <pc:docMk/>
            <pc:sldMk cId="3726051069" sldId="270"/>
            <ac:picMk id="12" creationId="{E59041C7-49C0-42D7-B2B5-57E7210FA26F}"/>
          </ac:picMkLst>
        </pc:picChg>
        <pc:picChg chg="add">
          <ac:chgData name="Brian Pedersen" userId="4f019961-27ec-47ea-9689-9fc54be45fa4" providerId="ADAL" clId="{0F726045-F7E6-42EB-835B-10B09A341257}" dt="2021-01-05T17:03:04.598" v="287"/>
          <ac:picMkLst>
            <pc:docMk/>
            <pc:sldMk cId="3726051069" sldId="270"/>
            <ac:picMk id="15" creationId="{C552CD77-8E15-4BC3-89E5-CBDA3AE68C9E}"/>
          </ac:picMkLst>
        </pc:picChg>
        <pc:picChg chg="add">
          <ac:chgData name="Brian Pedersen" userId="4f019961-27ec-47ea-9689-9fc54be45fa4" providerId="ADAL" clId="{0F726045-F7E6-42EB-835B-10B09A341257}" dt="2021-01-05T17:03:04.598" v="287"/>
          <ac:picMkLst>
            <pc:docMk/>
            <pc:sldMk cId="3726051069" sldId="270"/>
            <ac:picMk id="17" creationId="{60C81442-1769-4F23-9E35-FCAAB7E0C294}"/>
          </ac:picMkLst>
        </pc:picChg>
      </pc:sldChg>
      <pc:sldChg chg="addSp delSp modSp">
        <pc:chgData name="Brian Pedersen" userId="4f019961-27ec-47ea-9689-9fc54be45fa4" providerId="ADAL" clId="{0F726045-F7E6-42EB-835B-10B09A341257}" dt="2021-01-05T21:55:43.928" v="580" actId="207"/>
        <pc:sldMkLst>
          <pc:docMk/>
          <pc:sldMk cId="3645353070" sldId="271"/>
        </pc:sldMkLst>
        <pc:spChg chg="mod">
          <ac:chgData name="Brian Pedersen" userId="4f019961-27ec-47ea-9689-9fc54be45fa4" providerId="ADAL" clId="{0F726045-F7E6-42EB-835B-10B09A341257}" dt="2021-01-05T17:12:25.793" v="519" actId="20577"/>
          <ac:spMkLst>
            <pc:docMk/>
            <pc:sldMk cId="3645353070" sldId="271"/>
            <ac:spMk id="2" creationId="{8BA3CE8B-E4A8-A945-83CD-BB846414F131}"/>
          </ac:spMkLst>
        </pc:spChg>
        <pc:spChg chg="mod">
          <ac:chgData name="Brian Pedersen" userId="4f019961-27ec-47ea-9689-9fc54be45fa4" providerId="ADAL" clId="{0F726045-F7E6-42EB-835B-10B09A341257}" dt="2021-01-05T21:55:43.928" v="580" actId="207"/>
          <ac:spMkLst>
            <pc:docMk/>
            <pc:sldMk cId="3645353070" sldId="271"/>
            <ac:spMk id="7" creationId="{998E65AF-9A50-EF47-B232-D8E527AD4992}"/>
          </ac:spMkLst>
        </pc:spChg>
        <pc:picChg chg="del">
          <ac:chgData name="Brian Pedersen" userId="4f019961-27ec-47ea-9689-9fc54be45fa4" providerId="ADAL" clId="{0F726045-F7E6-42EB-835B-10B09A341257}" dt="2021-01-05T17:11:21.764" v="435" actId="478"/>
          <ac:picMkLst>
            <pc:docMk/>
            <pc:sldMk cId="3645353070" sldId="271"/>
            <ac:picMk id="4" creationId="{2563E568-0FBB-F748-A604-535C94C17D75}"/>
          </ac:picMkLst>
        </pc:picChg>
        <pc:picChg chg="add">
          <ac:chgData name="Brian Pedersen" userId="4f019961-27ec-47ea-9689-9fc54be45fa4" providerId="ADAL" clId="{0F726045-F7E6-42EB-835B-10B09A341257}" dt="2021-01-05T17:11:22.268" v="436"/>
          <ac:picMkLst>
            <pc:docMk/>
            <pc:sldMk cId="3645353070" sldId="271"/>
            <ac:picMk id="16" creationId="{4BD925DA-C1DE-40F5-8ACA-553DEAF4B756}"/>
          </ac:picMkLst>
        </pc:picChg>
      </pc:sldChg>
      <pc:sldChg chg="addSp delSp modSp addCm delCm modCm modNotesTx">
        <pc:chgData name="Brian Pedersen" userId="4f019961-27ec-47ea-9689-9fc54be45fa4" providerId="ADAL" clId="{0F726045-F7E6-42EB-835B-10B09A341257}" dt="2021-01-06T15:45:41.782" v="602" actId="1592"/>
        <pc:sldMkLst>
          <pc:docMk/>
          <pc:sldMk cId="1550281816" sldId="272"/>
        </pc:sldMkLst>
        <pc:spChg chg="mod">
          <ac:chgData name="Brian Pedersen" userId="4f019961-27ec-47ea-9689-9fc54be45fa4" providerId="ADAL" clId="{0F726045-F7E6-42EB-835B-10B09A341257}" dt="2021-01-05T21:55:40.809" v="579" actId="207"/>
          <ac:spMkLst>
            <pc:docMk/>
            <pc:sldMk cId="1550281816" sldId="272"/>
            <ac:spMk id="5" creationId="{30AB6FD6-7839-4946-AD0F-7F31769B3B59}"/>
          </ac:spMkLst>
        </pc:spChg>
        <pc:picChg chg="del">
          <ac:chgData name="Brian Pedersen" userId="4f019961-27ec-47ea-9689-9fc54be45fa4" providerId="ADAL" clId="{0F726045-F7E6-42EB-835B-10B09A341257}" dt="2021-01-05T17:10:07.886" v="421" actId="478"/>
          <ac:picMkLst>
            <pc:docMk/>
            <pc:sldMk cId="1550281816" sldId="272"/>
            <ac:picMk id="3" creationId="{8C21D21C-C601-DE46-BBAF-4DDB6CA97E48}"/>
          </ac:picMkLst>
        </pc:picChg>
        <pc:picChg chg="del">
          <ac:chgData name="Brian Pedersen" userId="4f019961-27ec-47ea-9689-9fc54be45fa4" providerId="ADAL" clId="{0F726045-F7E6-42EB-835B-10B09A341257}" dt="2021-01-05T17:10:09.047" v="423" actId="478"/>
          <ac:picMkLst>
            <pc:docMk/>
            <pc:sldMk cId="1550281816" sldId="272"/>
            <ac:picMk id="7" creationId="{89069865-9EB2-F247-AE9C-CD61C0CB02A3}"/>
          </ac:picMkLst>
        </pc:picChg>
        <pc:picChg chg="add">
          <ac:chgData name="Brian Pedersen" userId="4f019961-27ec-47ea-9689-9fc54be45fa4" providerId="ADAL" clId="{0F726045-F7E6-42EB-835B-10B09A341257}" dt="2021-01-05T17:10:10.129" v="424"/>
          <ac:picMkLst>
            <pc:docMk/>
            <pc:sldMk cId="1550281816" sldId="272"/>
            <ac:picMk id="8" creationId="{C26F0113-B2AA-45BA-A181-840A0F4D9F94}"/>
          </ac:picMkLst>
        </pc:picChg>
        <pc:picChg chg="add">
          <ac:chgData name="Brian Pedersen" userId="4f019961-27ec-47ea-9689-9fc54be45fa4" providerId="ADAL" clId="{0F726045-F7E6-42EB-835B-10B09A341257}" dt="2021-01-05T17:10:10.129" v="424"/>
          <ac:picMkLst>
            <pc:docMk/>
            <pc:sldMk cId="1550281816" sldId="272"/>
            <ac:picMk id="9" creationId="{2854FDDB-3D57-4646-80E7-7FB57470AFC8}"/>
          </ac:picMkLst>
        </pc:picChg>
        <pc:picChg chg="add">
          <ac:chgData name="Brian Pedersen" userId="4f019961-27ec-47ea-9689-9fc54be45fa4" providerId="ADAL" clId="{0F726045-F7E6-42EB-835B-10B09A341257}" dt="2021-01-05T17:10:10.129" v="424"/>
          <ac:picMkLst>
            <pc:docMk/>
            <pc:sldMk cId="1550281816" sldId="272"/>
            <ac:picMk id="10" creationId="{A8757067-F9D7-41AB-9F18-2583B7B781F9}"/>
          </ac:picMkLst>
        </pc:picChg>
        <pc:picChg chg="add">
          <ac:chgData name="Brian Pedersen" userId="4f019961-27ec-47ea-9689-9fc54be45fa4" providerId="ADAL" clId="{0F726045-F7E6-42EB-835B-10B09A341257}" dt="2021-01-05T17:10:10.129" v="424"/>
          <ac:picMkLst>
            <pc:docMk/>
            <pc:sldMk cId="1550281816" sldId="272"/>
            <ac:picMk id="11" creationId="{376765B4-18C2-4F81-8B97-AB9E2ED52DE0}"/>
          </ac:picMkLst>
        </pc:picChg>
        <pc:picChg chg="del">
          <ac:chgData name="Brian Pedersen" userId="4f019961-27ec-47ea-9689-9fc54be45fa4" providerId="ADAL" clId="{0F726045-F7E6-42EB-835B-10B09A341257}" dt="2021-01-05T17:10:07.209" v="420" actId="478"/>
          <ac:picMkLst>
            <pc:docMk/>
            <pc:sldMk cId="1550281816" sldId="272"/>
            <ac:picMk id="12" creationId="{1081C06C-6835-6842-AB3A-BDCF4271DCA4}"/>
          </ac:picMkLst>
        </pc:picChg>
        <pc:picChg chg="del">
          <ac:chgData name="Brian Pedersen" userId="4f019961-27ec-47ea-9689-9fc54be45fa4" providerId="ADAL" clId="{0F726045-F7E6-42EB-835B-10B09A341257}" dt="2021-01-05T17:10:08.532" v="422" actId="478"/>
          <ac:picMkLst>
            <pc:docMk/>
            <pc:sldMk cId="1550281816" sldId="272"/>
            <ac:picMk id="14" creationId="{4C443C14-91F8-2A4D-BEC4-6B25CF0D5B35}"/>
          </ac:picMkLst>
        </pc:picChg>
      </pc:sldChg>
      <pc:sldChg chg="addSp delSp modSp modNotesTx">
        <pc:chgData name="Brian Pedersen" userId="4f019961-27ec-47ea-9689-9fc54be45fa4" providerId="ADAL" clId="{0F726045-F7E6-42EB-835B-10B09A341257}" dt="2021-01-05T21:58:05.595" v="596" actId="20577"/>
        <pc:sldMkLst>
          <pc:docMk/>
          <pc:sldMk cId="1842608417" sldId="273"/>
        </pc:sldMkLst>
        <pc:spChg chg="mod">
          <ac:chgData name="Brian Pedersen" userId="4f019961-27ec-47ea-9689-9fc54be45fa4" providerId="ADAL" clId="{0F726045-F7E6-42EB-835B-10B09A341257}" dt="2021-01-05T21:55:47.264" v="581" actId="207"/>
          <ac:spMkLst>
            <pc:docMk/>
            <pc:sldMk cId="1842608417" sldId="273"/>
            <ac:spMk id="5" creationId="{30AB6FD6-7839-4946-AD0F-7F31769B3B59}"/>
          </ac:spMkLst>
        </pc:spChg>
        <pc:picChg chg="del">
          <ac:chgData name="Brian Pedersen" userId="4f019961-27ec-47ea-9689-9fc54be45fa4" providerId="ADAL" clId="{0F726045-F7E6-42EB-835B-10B09A341257}" dt="2021-01-05T17:12:40.188" v="520" actId="478"/>
          <ac:picMkLst>
            <pc:docMk/>
            <pc:sldMk cId="1842608417" sldId="273"/>
            <ac:picMk id="3" creationId="{502FBE13-1CE1-BC4A-B5F8-EE853F7A9D47}"/>
          </ac:picMkLst>
        </pc:picChg>
        <pc:picChg chg="add">
          <ac:chgData name="Brian Pedersen" userId="4f019961-27ec-47ea-9689-9fc54be45fa4" providerId="ADAL" clId="{0F726045-F7E6-42EB-835B-10B09A341257}" dt="2021-01-05T17:12:41.437" v="521"/>
          <ac:picMkLst>
            <pc:docMk/>
            <pc:sldMk cId="1842608417" sldId="273"/>
            <ac:picMk id="4" creationId="{D02E3480-8AAF-4DA9-9C11-EF968CBBFFDB}"/>
          </ac:picMkLst>
        </pc:picChg>
        <pc:picChg chg="add">
          <ac:chgData name="Brian Pedersen" userId="4f019961-27ec-47ea-9689-9fc54be45fa4" providerId="ADAL" clId="{0F726045-F7E6-42EB-835B-10B09A341257}" dt="2021-01-05T17:12:41.437" v="521"/>
          <ac:picMkLst>
            <pc:docMk/>
            <pc:sldMk cId="1842608417" sldId="273"/>
            <ac:picMk id="6" creationId="{E3D7379D-C27A-4B89-8335-804C12D2C3DD}"/>
          </ac:picMkLst>
        </pc:picChg>
      </pc:sldChg>
      <pc:sldChg chg="addSp delSp modSp">
        <pc:chgData name="Brian Pedersen" userId="4f019961-27ec-47ea-9689-9fc54be45fa4" providerId="ADAL" clId="{0F726045-F7E6-42EB-835B-10B09A341257}" dt="2021-01-05T21:55:50.368" v="582" actId="207"/>
        <pc:sldMkLst>
          <pc:docMk/>
          <pc:sldMk cId="212312999" sldId="274"/>
        </pc:sldMkLst>
        <pc:spChg chg="mod">
          <ac:chgData name="Brian Pedersen" userId="4f019961-27ec-47ea-9689-9fc54be45fa4" providerId="ADAL" clId="{0F726045-F7E6-42EB-835B-10B09A341257}" dt="2021-01-05T18:28:09.590" v="560" actId="20577"/>
          <ac:spMkLst>
            <pc:docMk/>
            <pc:sldMk cId="212312999" sldId="274"/>
            <ac:spMk id="3" creationId="{A52EEA0E-3B9A-5343-9956-C40BE4C9BA0F}"/>
          </ac:spMkLst>
        </pc:spChg>
        <pc:spChg chg="mod">
          <ac:chgData name="Brian Pedersen" userId="4f019961-27ec-47ea-9689-9fc54be45fa4" providerId="ADAL" clId="{0F726045-F7E6-42EB-835B-10B09A341257}" dt="2021-01-05T21:55:50.368" v="582" actId="207"/>
          <ac:spMkLst>
            <pc:docMk/>
            <pc:sldMk cId="212312999" sldId="274"/>
            <ac:spMk id="7" creationId="{998E65AF-9A50-EF47-B232-D8E527AD4992}"/>
          </ac:spMkLst>
        </pc:spChg>
        <pc:grpChg chg="add del">
          <ac:chgData name="Brian Pedersen" userId="4f019961-27ec-47ea-9689-9fc54be45fa4" providerId="ADAL" clId="{0F726045-F7E6-42EB-835B-10B09A341257}" dt="2021-01-05T17:12:56.599" v="523"/>
          <ac:grpSpMkLst>
            <pc:docMk/>
            <pc:sldMk cId="212312999" sldId="274"/>
            <ac:grpSpMk id="16" creationId="{F1C9F129-6245-4E4D-96D2-4579FB913146}"/>
          </ac:grpSpMkLst>
        </pc:grpChg>
        <pc:grpChg chg="add">
          <ac:chgData name="Brian Pedersen" userId="4f019961-27ec-47ea-9689-9fc54be45fa4" providerId="ADAL" clId="{0F726045-F7E6-42EB-835B-10B09A341257}" dt="2021-01-05T17:12:58.273" v="525"/>
          <ac:grpSpMkLst>
            <pc:docMk/>
            <pc:sldMk cId="212312999" sldId="274"/>
            <ac:grpSpMk id="19" creationId="{F1670121-685D-4910-89D2-E073B2AAF9E2}"/>
          </ac:grpSpMkLst>
        </pc:grpChg>
        <pc:picChg chg="del">
          <ac:chgData name="Brian Pedersen" userId="4f019961-27ec-47ea-9689-9fc54be45fa4" providerId="ADAL" clId="{0F726045-F7E6-42EB-835B-10B09A341257}" dt="2021-01-05T17:12:57.967" v="524" actId="478"/>
          <ac:picMkLst>
            <pc:docMk/>
            <pc:sldMk cId="212312999" sldId="274"/>
            <ac:picMk id="22" creationId="{462821BB-7485-B84C-97B6-CB9746F44D96}"/>
          </ac:picMkLst>
        </pc:picChg>
      </pc:sldChg>
      <pc:sldChg chg="modSp">
        <pc:chgData name="Brian Pedersen" userId="4f019961-27ec-47ea-9689-9fc54be45fa4" providerId="ADAL" clId="{0F726045-F7E6-42EB-835B-10B09A341257}" dt="2021-01-05T21:55:56.953" v="583" actId="207"/>
        <pc:sldMkLst>
          <pc:docMk/>
          <pc:sldMk cId="3419900123" sldId="275"/>
        </pc:sldMkLst>
        <pc:spChg chg="mod">
          <ac:chgData name="Brian Pedersen" userId="4f019961-27ec-47ea-9689-9fc54be45fa4" providerId="ADAL" clId="{0F726045-F7E6-42EB-835B-10B09A341257}" dt="2021-01-05T21:55:56.953" v="583" actId="207"/>
          <ac:spMkLst>
            <pc:docMk/>
            <pc:sldMk cId="3419900123" sldId="275"/>
            <ac:spMk id="2" creationId="{EA77D83F-57CB-F045-9734-086043A581DE}"/>
          </ac:spMkLst>
        </pc:spChg>
      </pc:sldChg>
      <pc:sldChg chg="addSp delSp modSp">
        <pc:chgData name="Brian Pedersen" userId="4f019961-27ec-47ea-9689-9fc54be45fa4" providerId="ADAL" clId="{0F726045-F7E6-42EB-835B-10B09A341257}" dt="2021-01-05T21:55:36.993" v="578" actId="207"/>
        <pc:sldMkLst>
          <pc:docMk/>
          <pc:sldMk cId="2187990061" sldId="276"/>
        </pc:sldMkLst>
        <pc:spChg chg="mod">
          <ac:chgData name="Brian Pedersen" userId="4f019961-27ec-47ea-9689-9fc54be45fa4" providerId="ADAL" clId="{0F726045-F7E6-42EB-835B-10B09A341257}" dt="2021-01-05T17:09:32.524" v="419" actId="20577"/>
          <ac:spMkLst>
            <pc:docMk/>
            <pc:sldMk cId="2187990061" sldId="276"/>
            <ac:spMk id="3" creationId="{F31BA84B-2EC9-BA49-8188-146126B69380}"/>
          </ac:spMkLst>
        </pc:spChg>
        <pc:spChg chg="mod">
          <ac:chgData name="Brian Pedersen" userId="4f019961-27ec-47ea-9689-9fc54be45fa4" providerId="ADAL" clId="{0F726045-F7E6-42EB-835B-10B09A341257}" dt="2021-01-05T21:55:36.993" v="578" actId="207"/>
          <ac:spMkLst>
            <pc:docMk/>
            <pc:sldMk cId="2187990061" sldId="276"/>
            <ac:spMk id="7" creationId="{998E65AF-9A50-EF47-B232-D8E527AD4992}"/>
          </ac:spMkLst>
        </pc:spChg>
        <pc:spChg chg="add ord">
          <ac:chgData name="Brian Pedersen" userId="4f019961-27ec-47ea-9689-9fc54be45fa4" providerId="ADAL" clId="{0F726045-F7E6-42EB-835B-10B09A341257}" dt="2021-01-05T17:03:53.317" v="291" actId="171"/>
          <ac:spMkLst>
            <pc:docMk/>
            <pc:sldMk cId="2187990061" sldId="276"/>
            <ac:spMk id="27" creationId="{110BD31F-79AD-4174-BB17-0DA50B09D762}"/>
          </ac:spMkLst>
        </pc:spChg>
        <pc:picChg chg="add">
          <ac:chgData name="Brian Pedersen" userId="4f019961-27ec-47ea-9689-9fc54be45fa4" providerId="ADAL" clId="{0F726045-F7E6-42EB-835B-10B09A341257}" dt="2021-01-05T17:03:37.278" v="289"/>
          <ac:picMkLst>
            <pc:docMk/>
            <pc:sldMk cId="2187990061" sldId="276"/>
            <ac:picMk id="15" creationId="{6A67BFCB-C254-4C18-89DD-B215F142C758}"/>
          </ac:picMkLst>
        </pc:picChg>
        <pc:picChg chg="del">
          <ac:chgData name="Brian Pedersen" userId="4f019961-27ec-47ea-9689-9fc54be45fa4" providerId="ADAL" clId="{0F726045-F7E6-42EB-835B-10B09A341257}" dt="2021-01-05T17:03:37.021" v="288" actId="478"/>
          <ac:picMkLst>
            <pc:docMk/>
            <pc:sldMk cId="2187990061" sldId="276"/>
            <ac:picMk id="26" creationId="{F47797AC-A3AA-5C48-AA3E-106A4DC81A98}"/>
          </ac:picMkLst>
        </pc:picChg>
      </pc:sldChg>
      <pc:sldChg chg="addSp modSp ord">
        <pc:chgData name="Brian Pedersen" userId="4f019961-27ec-47ea-9689-9fc54be45fa4" providerId="ADAL" clId="{0F726045-F7E6-42EB-835B-10B09A341257}" dt="2021-01-05T21:57:24.300" v="588"/>
        <pc:sldMkLst>
          <pc:docMk/>
          <pc:sldMk cId="631825298" sldId="277"/>
        </pc:sldMkLst>
        <pc:spChg chg="mod">
          <ac:chgData name="Brian Pedersen" userId="4f019961-27ec-47ea-9689-9fc54be45fa4" providerId="ADAL" clId="{0F726045-F7E6-42EB-835B-10B09A341257}" dt="2021-01-05T21:54:33.945" v="563" actId="207"/>
          <ac:spMkLst>
            <pc:docMk/>
            <pc:sldMk cId="631825298" sldId="277"/>
            <ac:spMk id="4" creationId="{B4FF5C6C-4E66-3543-87CB-81B2029421C7}"/>
          </ac:spMkLst>
        </pc:spChg>
        <pc:grpChg chg="mod">
          <ac:chgData name="Brian Pedersen" userId="4f019961-27ec-47ea-9689-9fc54be45fa4" providerId="ADAL" clId="{0F726045-F7E6-42EB-835B-10B09A341257}" dt="2021-01-05T21:54:50.312" v="565" actId="207"/>
          <ac:grpSpMkLst>
            <pc:docMk/>
            <pc:sldMk cId="631825298" sldId="277"/>
            <ac:grpSpMk id="16" creationId="{8798F07F-3037-F24A-BB41-EEDBCE58AFE1}"/>
          </ac:grpSpMkLst>
        </pc:grpChg>
        <pc:graphicFrameChg chg="add modGraphic">
          <ac:chgData name="Brian Pedersen" userId="4f019961-27ec-47ea-9689-9fc54be45fa4" providerId="ADAL" clId="{0F726045-F7E6-42EB-835B-10B09A341257}" dt="2021-01-05T21:57:24.300" v="588"/>
          <ac:graphicFrameMkLst>
            <pc:docMk/>
            <pc:sldMk cId="631825298" sldId="277"/>
            <ac:graphicFrameMk id="3" creationId="{7D73C761-6E5F-4033-BA69-287752459D2B}"/>
          </ac:graphicFrameMkLst>
        </pc:graphicFrameChg>
      </pc:sldChg>
      <pc:sldChg chg="modSp">
        <pc:chgData name="Brian Pedersen" userId="4f019961-27ec-47ea-9689-9fc54be45fa4" providerId="ADAL" clId="{0F726045-F7E6-42EB-835B-10B09A341257}" dt="2021-01-05T21:54:44.537" v="564" actId="207"/>
        <pc:sldMkLst>
          <pc:docMk/>
          <pc:sldMk cId="2949034988" sldId="278"/>
        </pc:sldMkLst>
        <pc:spChg chg="mod">
          <ac:chgData name="Brian Pedersen" userId="4f019961-27ec-47ea-9689-9fc54be45fa4" providerId="ADAL" clId="{0F726045-F7E6-42EB-835B-10B09A341257}" dt="2021-01-05T21:54:44.537" v="564" actId="207"/>
          <ac:spMkLst>
            <pc:docMk/>
            <pc:sldMk cId="2949034988" sldId="278"/>
            <ac:spMk id="4" creationId="{87F4C0ED-0958-334B-A91E-E0A1AFB8F39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F1B0E8-5F34-FE41-AFBE-673192F5AC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a:extLst>
              <a:ext uri="{FF2B5EF4-FFF2-40B4-BE49-F238E27FC236}">
                <a16:creationId xmlns:a16="http://schemas.microsoft.com/office/drawing/2014/main" id="{0A1660A6-AB83-1C41-9DA4-245F68187A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27215B-EB10-324C-A96D-73F792FEA154}" type="datetimeFigureOut">
              <a:rPr lang="en-TH" smtClean="0"/>
              <a:t>03/12/2021</a:t>
            </a:fld>
            <a:endParaRPr lang="en-TH"/>
          </a:p>
        </p:txBody>
      </p:sp>
      <p:sp>
        <p:nvSpPr>
          <p:cNvPr id="4" name="Footer Placeholder 3">
            <a:extLst>
              <a:ext uri="{FF2B5EF4-FFF2-40B4-BE49-F238E27FC236}">
                <a16:creationId xmlns:a16="http://schemas.microsoft.com/office/drawing/2014/main" id="{20025376-1BC8-FB4D-A898-C52CF5D50C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5" name="Slide Number Placeholder 4">
            <a:extLst>
              <a:ext uri="{FF2B5EF4-FFF2-40B4-BE49-F238E27FC236}">
                <a16:creationId xmlns:a16="http://schemas.microsoft.com/office/drawing/2014/main" id="{BC9BABA3-9576-1A4D-8679-53367A53FA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40B5FC-DE09-384D-8767-A8C2482C1890}" type="slidenum">
              <a:rPr lang="en-TH" smtClean="0"/>
              <a:t>‹#›</a:t>
            </a:fld>
            <a:endParaRPr lang="en-TH"/>
          </a:p>
        </p:txBody>
      </p:sp>
    </p:spTree>
    <p:extLst>
      <p:ext uri="{BB962C8B-B14F-4D97-AF65-F5344CB8AC3E}">
        <p14:creationId xmlns:p14="http://schemas.microsoft.com/office/powerpoint/2010/main" val="3284656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BD686-DFBA-1943-95B7-96B48C01A7A2}" type="datetimeFigureOut">
              <a:rPr lang="en-TH" smtClean="0"/>
              <a:t>03/12/2021</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85D71-4E96-6740-A011-EAD060A69BA3}" type="slidenum">
              <a:rPr lang="en-TH" smtClean="0"/>
              <a:t>‹#›</a:t>
            </a:fld>
            <a:endParaRPr lang="en-TH"/>
          </a:p>
        </p:txBody>
      </p:sp>
    </p:spTree>
    <p:extLst>
      <p:ext uri="{BB962C8B-B14F-4D97-AF65-F5344CB8AC3E}">
        <p14:creationId xmlns:p14="http://schemas.microsoft.com/office/powerpoint/2010/main" val="146896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2</a:t>
            </a:fld>
            <a:endParaRPr lang="en-TH"/>
          </a:p>
        </p:txBody>
      </p:sp>
    </p:spTree>
    <p:extLst>
      <p:ext uri="{BB962C8B-B14F-4D97-AF65-F5344CB8AC3E}">
        <p14:creationId xmlns:p14="http://schemas.microsoft.com/office/powerpoint/2010/main" val="57028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14</a:t>
            </a:fld>
            <a:endParaRPr lang="en-TH"/>
          </a:p>
        </p:txBody>
      </p:sp>
    </p:spTree>
    <p:extLst>
      <p:ext uri="{BB962C8B-B14F-4D97-AF65-F5344CB8AC3E}">
        <p14:creationId xmlns:p14="http://schemas.microsoft.com/office/powerpoint/2010/main" val="325753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16</a:t>
            </a:fld>
            <a:endParaRPr lang="en-TH"/>
          </a:p>
        </p:txBody>
      </p:sp>
    </p:spTree>
    <p:extLst>
      <p:ext uri="{BB962C8B-B14F-4D97-AF65-F5344CB8AC3E}">
        <p14:creationId xmlns:p14="http://schemas.microsoft.com/office/powerpoint/2010/main" val="150884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18</a:t>
            </a:fld>
            <a:endParaRPr lang="en-TH"/>
          </a:p>
        </p:txBody>
      </p:sp>
    </p:spTree>
    <p:extLst>
      <p:ext uri="{BB962C8B-B14F-4D97-AF65-F5344CB8AC3E}">
        <p14:creationId xmlns:p14="http://schemas.microsoft.com/office/powerpoint/2010/main" val="167290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19</a:t>
            </a:fld>
            <a:endParaRPr lang="en-TH"/>
          </a:p>
        </p:txBody>
      </p:sp>
    </p:spTree>
    <p:extLst>
      <p:ext uri="{BB962C8B-B14F-4D97-AF65-F5344CB8AC3E}">
        <p14:creationId xmlns:p14="http://schemas.microsoft.com/office/powerpoint/2010/main" val="383748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20</a:t>
            </a:fld>
            <a:endParaRPr lang="en-TH"/>
          </a:p>
        </p:txBody>
      </p:sp>
    </p:spTree>
    <p:extLst>
      <p:ext uri="{BB962C8B-B14F-4D97-AF65-F5344CB8AC3E}">
        <p14:creationId xmlns:p14="http://schemas.microsoft.com/office/powerpoint/2010/main" val="404324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21</a:t>
            </a:fld>
            <a:endParaRPr lang="en-TH"/>
          </a:p>
        </p:txBody>
      </p:sp>
    </p:spTree>
    <p:extLst>
      <p:ext uri="{BB962C8B-B14F-4D97-AF65-F5344CB8AC3E}">
        <p14:creationId xmlns:p14="http://schemas.microsoft.com/office/powerpoint/2010/main" val="3126327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22</a:t>
            </a:fld>
            <a:endParaRPr lang="en-TH"/>
          </a:p>
        </p:txBody>
      </p:sp>
    </p:spTree>
    <p:extLst>
      <p:ext uri="{BB962C8B-B14F-4D97-AF65-F5344CB8AC3E}">
        <p14:creationId xmlns:p14="http://schemas.microsoft.com/office/powerpoint/2010/main" val="194243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need to keep a blank page here so that when flipped, the images are facing client side.</a:t>
            </a:r>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4</a:t>
            </a:fld>
            <a:endParaRPr lang="en-TH"/>
          </a:p>
        </p:txBody>
      </p:sp>
    </p:spTree>
    <p:extLst>
      <p:ext uri="{BB962C8B-B14F-4D97-AF65-F5344CB8AC3E}">
        <p14:creationId xmlns:p14="http://schemas.microsoft.com/office/powerpoint/2010/main" val="182747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6</a:t>
            </a:fld>
            <a:endParaRPr lang="en-TH"/>
          </a:p>
        </p:txBody>
      </p:sp>
    </p:spTree>
    <p:extLst>
      <p:ext uri="{BB962C8B-B14F-4D97-AF65-F5344CB8AC3E}">
        <p14:creationId xmlns:p14="http://schemas.microsoft.com/office/powerpoint/2010/main" val="21742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7</a:t>
            </a:fld>
            <a:endParaRPr lang="en-TH"/>
          </a:p>
        </p:txBody>
      </p:sp>
    </p:spTree>
    <p:extLst>
      <p:ext uri="{BB962C8B-B14F-4D97-AF65-F5344CB8AC3E}">
        <p14:creationId xmlns:p14="http://schemas.microsoft.com/office/powerpoint/2010/main" val="340885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8</a:t>
            </a:fld>
            <a:endParaRPr lang="en-TH"/>
          </a:p>
        </p:txBody>
      </p:sp>
    </p:spTree>
    <p:extLst>
      <p:ext uri="{BB962C8B-B14F-4D97-AF65-F5344CB8AC3E}">
        <p14:creationId xmlns:p14="http://schemas.microsoft.com/office/powerpoint/2010/main" val="372296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9</a:t>
            </a:fld>
            <a:endParaRPr lang="en-TH"/>
          </a:p>
        </p:txBody>
      </p:sp>
    </p:spTree>
    <p:extLst>
      <p:ext uri="{BB962C8B-B14F-4D97-AF65-F5344CB8AC3E}">
        <p14:creationId xmlns:p14="http://schemas.microsoft.com/office/powerpoint/2010/main" val="316660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10</a:t>
            </a:fld>
            <a:endParaRPr lang="en-TH"/>
          </a:p>
        </p:txBody>
      </p:sp>
    </p:spTree>
    <p:extLst>
      <p:ext uri="{BB962C8B-B14F-4D97-AF65-F5344CB8AC3E}">
        <p14:creationId xmlns:p14="http://schemas.microsoft.com/office/powerpoint/2010/main" val="35164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12</a:t>
            </a:fld>
            <a:endParaRPr lang="en-TH"/>
          </a:p>
        </p:txBody>
      </p:sp>
    </p:spTree>
    <p:extLst>
      <p:ext uri="{BB962C8B-B14F-4D97-AF65-F5344CB8AC3E}">
        <p14:creationId xmlns:p14="http://schemas.microsoft.com/office/powerpoint/2010/main" val="186379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13</a:t>
            </a:fld>
            <a:endParaRPr lang="en-TH"/>
          </a:p>
        </p:txBody>
      </p:sp>
    </p:spTree>
    <p:extLst>
      <p:ext uri="{BB962C8B-B14F-4D97-AF65-F5344CB8AC3E}">
        <p14:creationId xmlns:p14="http://schemas.microsoft.com/office/powerpoint/2010/main" val="189820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553E-41EF-474C-9CA2-A5134575C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7100079-DED0-D443-A85A-D6BE71D67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2086CEA4-200F-1542-B722-5A49855B6F82}"/>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A31FB402-F7DE-824E-9592-1F0837A987D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6DC5F22-DD00-434D-B9E5-719849D6D63C}"/>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146230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5B1B-1F7A-FF4F-B195-AB03BBFF0427}"/>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D6B1DE9-20C6-2648-A936-E13F3DAA2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1314F587-1EAB-474C-B228-983E6DA29E60}"/>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E67D6631-10D2-2E46-B628-EC14E6D6626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DD3A1BFE-325C-BA45-B7A2-4A70A0E9C357}"/>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02645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A00A3-9DA5-164F-B4F6-76E0583CA4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A88C840C-15EC-1B43-B04F-0282DF52E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49746154-B10E-1B41-B316-96F2D6054169}"/>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23C3D7DF-52FF-D54A-9CC5-2485A9AF5D52}"/>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95655A0-40AA-DA4F-9397-DD2393A3F0F6}"/>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229681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91D0-1BB8-0941-A5A9-511B2411EE95}"/>
              </a:ext>
            </a:extLst>
          </p:cNvPr>
          <p:cNvSpPr>
            <a:spLocks noGrp="1"/>
          </p:cNvSpPr>
          <p:nvPr>
            <p:ph type="title"/>
          </p:nvPr>
        </p:nvSpPr>
        <p:spPr/>
        <p:txBody>
          <a:bodyPr anchor="ctr" anchorCtr="0"/>
          <a:lstStyle/>
          <a:p>
            <a:r>
              <a:rPr lang="en-US"/>
              <a:t>Click to edit Master title style</a:t>
            </a:r>
            <a:endParaRPr lang="en-TH"/>
          </a:p>
        </p:txBody>
      </p:sp>
      <p:sp>
        <p:nvSpPr>
          <p:cNvPr id="3" name="Content Placeholder 2">
            <a:extLst>
              <a:ext uri="{FF2B5EF4-FFF2-40B4-BE49-F238E27FC236}">
                <a16:creationId xmlns:a16="http://schemas.microsoft.com/office/drawing/2014/main" id="{396D5D03-EA96-964D-8248-F1F1F8DDE9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77C6C5BF-F51B-7D46-B27C-1E65FD8CC53C}"/>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3509440F-2036-2A48-8373-47A63ED60C32}"/>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BA5A7EF1-5C67-3E4F-89C8-52DEF45DB871}"/>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90681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0B74-3FE9-2845-A45D-306BB2873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E077DEB2-C0B9-4E46-B9A2-3882F9859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EADA50-371A-D143-AB85-ACA4C7374AFE}"/>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07564AF5-1E95-0E44-A4CC-F75C37685070}"/>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BCFC9149-0489-5C45-931D-7763CAEEBCE8}"/>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241655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B334E-1E66-4643-8A71-BF8FDC58A458}"/>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0DDF8F7-FE9A-F74A-8DBD-D4E188ACA5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69633FC6-30EB-8647-9D88-A0C05012D1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58A3285D-9564-8B40-85BA-6FB77BBAF91B}"/>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6" name="Footer Placeholder 5">
            <a:extLst>
              <a:ext uri="{FF2B5EF4-FFF2-40B4-BE49-F238E27FC236}">
                <a16:creationId xmlns:a16="http://schemas.microsoft.com/office/drawing/2014/main" id="{960CB204-E233-BD4D-B5C8-6BCF42C4BA0A}"/>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72A3C37E-458C-5748-8104-AA5D833324A3}"/>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02770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984F-5C71-FD46-9158-2418C42D5406}"/>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7837D1C1-3126-0143-8D0F-50E2317CB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CC629-C983-3245-A2D6-360440D59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D4294444-0819-3C48-BE1E-83F1110A3C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A9E2AC-CD1A-FB4D-BC6D-7045EAA5A1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B5FF6C79-D49A-AF4C-BEC5-186A204235DD}"/>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8" name="Footer Placeholder 7">
            <a:extLst>
              <a:ext uri="{FF2B5EF4-FFF2-40B4-BE49-F238E27FC236}">
                <a16:creationId xmlns:a16="http://schemas.microsoft.com/office/drawing/2014/main" id="{AD50BC4A-2595-644D-A7A9-4CF8678BB368}"/>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A5676121-1EEC-1546-A0C4-1C72A400C6E5}"/>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114614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9798-8B69-1A44-A88D-7E154C814A6B}"/>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7061BEC8-B2A8-8E45-A4B8-433633F2E971}"/>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4" name="Footer Placeholder 3">
            <a:extLst>
              <a:ext uri="{FF2B5EF4-FFF2-40B4-BE49-F238E27FC236}">
                <a16:creationId xmlns:a16="http://schemas.microsoft.com/office/drawing/2014/main" id="{C6ACD8E2-2953-9D4F-A8E4-A6A3D01D08EA}"/>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1E25E456-5A55-0341-B938-BEE1C7628734}"/>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75117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25B4B-5093-9148-8FFC-6CF296E03EE2}"/>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3" name="Footer Placeholder 2">
            <a:extLst>
              <a:ext uri="{FF2B5EF4-FFF2-40B4-BE49-F238E27FC236}">
                <a16:creationId xmlns:a16="http://schemas.microsoft.com/office/drawing/2014/main" id="{93843C30-3337-FD4F-8B67-3F376F976A47}"/>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6B69D75-3432-7F46-AC99-9EFAE137E62A}"/>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8365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2CB0-5F10-B244-9AB2-8DF1855D3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B7E89EFF-D27E-2643-AB98-86EF399B1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5607762-A05D-0D45-9A12-979B4B0AA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A2A9EF-B9BD-DC48-B56B-3C7F6CE19795}"/>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6" name="Footer Placeholder 5">
            <a:extLst>
              <a:ext uri="{FF2B5EF4-FFF2-40B4-BE49-F238E27FC236}">
                <a16:creationId xmlns:a16="http://schemas.microsoft.com/office/drawing/2014/main" id="{69E906B7-F133-ED4F-837C-8E2577C2F7B1}"/>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69B0A4BC-6C2A-954E-A5E0-D813347736D5}"/>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11539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E69F-6412-8B45-9B41-1726D19D3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C51F4EC8-7A40-4B4A-B460-1E7936A8E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38F57702-A806-1145-953E-D44A63878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7F868-6139-4349-9051-C961002D7CB9}"/>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6" name="Footer Placeholder 5">
            <a:extLst>
              <a:ext uri="{FF2B5EF4-FFF2-40B4-BE49-F238E27FC236}">
                <a16:creationId xmlns:a16="http://schemas.microsoft.com/office/drawing/2014/main" id="{64D3166A-BF0D-BF4F-B229-6B2C01B81ADA}"/>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735F49EC-78A6-0D48-B677-D4A8B919F3EF}"/>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286064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D1BBA3-1EBA-064B-AA40-CAFAC6F2B2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chorCtr="0">
            <a:no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96E6E2CE-15D7-8941-B92E-EB8DC5C6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F464E8EA-8F2E-804E-88F6-A60C46E78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18D85047-E988-9640-BDA1-E11369CC5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A63CDA69-BD74-7A41-9572-160BC830D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7BCE8-82CB-F142-8E85-B15A179E5323}" type="slidenum">
              <a:rPr lang="en-TH" smtClean="0"/>
              <a:t>‹#›</a:t>
            </a:fld>
            <a:endParaRPr lang="en-TH"/>
          </a:p>
        </p:txBody>
      </p:sp>
    </p:spTree>
    <p:extLst>
      <p:ext uri="{BB962C8B-B14F-4D97-AF65-F5344CB8AC3E}">
        <p14:creationId xmlns:p14="http://schemas.microsoft.com/office/powerpoint/2010/main" val="3393303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45.png"/><Relationship Id="rId4" Type="http://schemas.openxmlformats.org/officeDocument/2006/relationships/image" Target="../media/image14.sv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6.png"/><Relationship Id="rId5" Type="http://schemas.openxmlformats.org/officeDocument/2006/relationships/image" Target="../media/image15.png"/><Relationship Id="rId10" Type="http://schemas.openxmlformats.org/officeDocument/2006/relationships/image" Target="../media/image25.png"/><Relationship Id="rId4" Type="http://schemas.openxmlformats.org/officeDocument/2006/relationships/image" Target="../media/image14.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776FC6-6F19-0042-8E3F-28F27E7DBE70}"/>
              </a:ext>
            </a:extLst>
          </p:cNvPr>
          <p:cNvSpPr/>
          <p:nvPr/>
        </p:nvSpPr>
        <p:spPr>
          <a:xfrm>
            <a:off x="0" y="0"/>
            <a:ext cx="12192000" cy="53964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 name="Rectangle 3">
            <a:extLst>
              <a:ext uri="{FF2B5EF4-FFF2-40B4-BE49-F238E27FC236}">
                <a16:creationId xmlns:a16="http://schemas.microsoft.com/office/drawing/2014/main" id="{6D9C1D07-E1A4-F346-83B9-A77B44445AAC}"/>
              </a:ext>
            </a:extLst>
          </p:cNvPr>
          <p:cNvSpPr/>
          <p:nvPr/>
        </p:nvSpPr>
        <p:spPr>
          <a:xfrm>
            <a:off x="1228233" y="952394"/>
            <a:ext cx="2755292" cy="461665"/>
          </a:xfrm>
          <a:prstGeom prst="rect">
            <a:avLst/>
          </a:prstGeom>
          <a:solidFill>
            <a:schemeClr val="bg2"/>
          </a:solidFill>
        </p:spPr>
        <p:txBody>
          <a:bodyPr wrap="square">
            <a:spAutoFit/>
          </a:bodyPr>
          <a:lstStyle/>
          <a:p>
            <a:pPr algn="ctr"/>
            <a:r>
              <a:rPr lang="en-US" sz="2400" b="1" dirty="0">
                <a:solidFill>
                  <a:srgbClr val="FFFFFF"/>
                </a:solidFill>
                <a:latin typeface="Calibri" panose="020F0502020204030204" pitchFamily="34" charset="0"/>
                <a:ea typeface="Calibri" panose="020F0502020204030204" pitchFamily="34" charset="0"/>
                <a:cs typeface="Calibri" panose="020F0502020204030204" pitchFamily="34" charset="0"/>
              </a:rPr>
              <a:t>Aide-mémoire pour</a:t>
            </a:r>
            <a:endParaRPr lang="en-TH" sz="2400" b="1" dirty="0">
              <a:solidFill>
                <a:srgbClr val="FFFFFF"/>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2947817-EC3F-E64E-B6F3-5B25440A583B}"/>
              </a:ext>
            </a:extLst>
          </p:cNvPr>
          <p:cNvSpPr/>
          <p:nvPr/>
        </p:nvSpPr>
        <p:spPr>
          <a:xfrm>
            <a:off x="1123303" y="1461541"/>
            <a:ext cx="8086011" cy="3416320"/>
          </a:xfrm>
          <a:prstGeom prst="rect">
            <a:avLst/>
          </a:prstGeom>
        </p:spPr>
        <p:txBody>
          <a:bodyPr wrap="square">
            <a:spAutoFit/>
          </a:bodyPr>
          <a:lstStyle/>
          <a:p>
            <a:r>
              <a:rPr lang="fr-FR" sz="3600" b="1" dirty="0">
                <a:solidFill>
                  <a:srgbClr val="FFFFFF"/>
                </a:solidFill>
              </a:rPr>
              <a:t>Les prestataires, les travailleurs sociaux et les autres conseillers pour discuter de la Dispensation Multi Mensuelle (DMM) des médicaments antirétroviraux (ARV) avec parents/tuteurs des enfants et les adolescents vivant avec le VIH (E/AVVIH)</a:t>
            </a:r>
          </a:p>
        </p:txBody>
      </p:sp>
      <p:pic>
        <p:nvPicPr>
          <p:cNvPr id="7" name="Picture 6" descr="Background pattern&#10;&#10;Description automatically generated">
            <a:extLst>
              <a:ext uri="{FF2B5EF4-FFF2-40B4-BE49-F238E27FC236}">
                <a16:creationId xmlns:a16="http://schemas.microsoft.com/office/drawing/2014/main" id="{CE9364DD-F220-A54F-957E-147E73239370}"/>
              </a:ext>
            </a:extLst>
          </p:cNvPr>
          <p:cNvPicPr>
            <a:picLocks noChangeAspect="1"/>
          </p:cNvPicPr>
          <p:nvPr/>
        </p:nvPicPr>
        <p:blipFill>
          <a:blip r:embed="rId2"/>
          <a:stretch>
            <a:fillRect/>
          </a:stretch>
        </p:blipFill>
        <p:spPr>
          <a:xfrm>
            <a:off x="9600516" y="678097"/>
            <a:ext cx="3714787" cy="3714787"/>
          </a:xfrm>
          <a:prstGeom prst="rect">
            <a:avLst/>
          </a:prstGeom>
        </p:spPr>
      </p:pic>
      <p:pic>
        <p:nvPicPr>
          <p:cNvPr id="6" name="Picture 5" descr="A close up of a sign&#10;&#10;Description automatically generated">
            <a:extLst>
              <a:ext uri="{FF2B5EF4-FFF2-40B4-BE49-F238E27FC236}">
                <a16:creationId xmlns:a16="http://schemas.microsoft.com/office/drawing/2014/main" id="{68CD986D-5969-1946-910D-ECA20628EF1D}"/>
              </a:ext>
            </a:extLst>
          </p:cNvPr>
          <p:cNvPicPr>
            <a:picLocks noChangeAspect="1"/>
          </p:cNvPicPr>
          <p:nvPr/>
        </p:nvPicPr>
        <p:blipFill>
          <a:blip r:embed="rId3"/>
          <a:stretch>
            <a:fillRect/>
          </a:stretch>
        </p:blipFill>
        <p:spPr>
          <a:xfrm>
            <a:off x="2838333" y="5858449"/>
            <a:ext cx="2096131" cy="627251"/>
          </a:xfrm>
          <a:prstGeom prst="rect">
            <a:avLst/>
          </a:prstGeom>
        </p:spPr>
      </p:pic>
      <p:pic>
        <p:nvPicPr>
          <p:cNvPr id="8" name="Picture 7" descr="Logo&#10;&#10;Description automatically generated">
            <a:extLst>
              <a:ext uri="{FF2B5EF4-FFF2-40B4-BE49-F238E27FC236}">
                <a16:creationId xmlns:a16="http://schemas.microsoft.com/office/drawing/2014/main" id="{B7F0C168-B008-E04A-BFA5-2619080B69F2}"/>
              </a:ext>
            </a:extLst>
          </p:cNvPr>
          <p:cNvPicPr>
            <a:picLocks noChangeAspect="1"/>
          </p:cNvPicPr>
          <p:nvPr/>
        </p:nvPicPr>
        <p:blipFill>
          <a:blip r:embed="rId4"/>
          <a:stretch>
            <a:fillRect/>
          </a:stretch>
        </p:blipFill>
        <p:spPr>
          <a:xfrm>
            <a:off x="5985975" y="5885882"/>
            <a:ext cx="970506" cy="638966"/>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BDB081AB-45B9-8E41-A1D3-45BE412A08B0}"/>
              </a:ext>
            </a:extLst>
          </p:cNvPr>
          <p:cNvPicPr>
            <a:picLocks noChangeAspect="1"/>
          </p:cNvPicPr>
          <p:nvPr/>
        </p:nvPicPr>
        <p:blipFill>
          <a:blip r:embed="rId5"/>
          <a:stretch>
            <a:fillRect/>
          </a:stretch>
        </p:blipFill>
        <p:spPr>
          <a:xfrm>
            <a:off x="735911" y="5777213"/>
            <a:ext cx="1177061" cy="735663"/>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E27F7E2-74A3-BE48-A319-DE22F1DC3EDC}"/>
              </a:ext>
            </a:extLst>
          </p:cNvPr>
          <p:cNvPicPr>
            <a:picLocks noChangeAspect="1"/>
          </p:cNvPicPr>
          <p:nvPr/>
        </p:nvPicPr>
        <p:blipFill>
          <a:blip r:embed="rId6"/>
          <a:stretch>
            <a:fillRect/>
          </a:stretch>
        </p:blipFill>
        <p:spPr>
          <a:xfrm>
            <a:off x="7922518" y="5899022"/>
            <a:ext cx="1084949" cy="613853"/>
          </a:xfrm>
          <a:prstGeom prst="rect">
            <a:avLst/>
          </a:prstGeom>
        </p:spPr>
      </p:pic>
      <p:pic>
        <p:nvPicPr>
          <p:cNvPr id="9" name="Picture 8" descr="A close up of a sign&#10;&#10;Description automatically generated">
            <a:extLst>
              <a:ext uri="{FF2B5EF4-FFF2-40B4-BE49-F238E27FC236}">
                <a16:creationId xmlns:a16="http://schemas.microsoft.com/office/drawing/2014/main" id="{9C5AF083-BAEC-AF43-9B19-6BCA6921E3D9}"/>
              </a:ext>
            </a:extLst>
          </p:cNvPr>
          <p:cNvPicPr>
            <a:picLocks noChangeAspect="1"/>
          </p:cNvPicPr>
          <p:nvPr/>
        </p:nvPicPr>
        <p:blipFill>
          <a:blip r:embed="rId7"/>
          <a:stretch>
            <a:fillRect/>
          </a:stretch>
        </p:blipFill>
        <p:spPr>
          <a:xfrm>
            <a:off x="9997446" y="5898684"/>
            <a:ext cx="1458643" cy="587015"/>
          </a:xfrm>
          <a:prstGeom prst="rect">
            <a:avLst/>
          </a:prstGeom>
        </p:spPr>
      </p:pic>
    </p:spTree>
    <p:extLst>
      <p:ext uri="{BB962C8B-B14F-4D97-AF65-F5344CB8AC3E}">
        <p14:creationId xmlns:p14="http://schemas.microsoft.com/office/powerpoint/2010/main" val="332277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3</a:t>
            </a:r>
          </a:p>
        </p:txBody>
      </p:sp>
      <p:pic>
        <p:nvPicPr>
          <p:cNvPr id="4" name="Picture 3" descr="A group of people in a dark room&#10;&#10;Description automatically generated with medium confidence">
            <a:extLst>
              <a:ext uri="{FF2B5EF4-FFF2-40B4-BE49-F238E27FC236}">
                <a16:creationId xmlns:a16="http://schemas.microsoft.com/office/drawing/2014/main" id="{FD1CAAA3-2BDC-4E6C-B6CC-0E8E33105C82}"/>
              </a:ext>
            </a:extLst>
          </p:cNvPr>
          <p:cNvPicPr>
            <a:picLocks noChangeAspect="1"/>
          </p:cNvPicPr>
          <p:nvPr/>
        </p:nvPicPr>
        <p:blipFill rotWithShape="1">
          <a:blip r:embed="rId3"/>
          <a:srcRect t="1643"/>
          <a:stretch/>
        </p:blipFill>
        <p:spPr>
          <a:xfrm>
            <a:off x="50800" y="844564"/>
            <a:ext cx="12141200" cy="5683612"/>
          </a:xfrm>
          <a:prstGeom prst="rect">
            <a:avLst/>
          </a:prstGeom>
        </p:spPr>
      </p:pic>
    </p:spTree>
    <p:extLst>
      <p:ext uri="{BB962C8B-B14F-4D97-AF65-F5344CB8AC3E}">
        <p14:creationId xmlns:p14="http://schemas.microsoft.com/office/powerpoint/2010/main" val="55798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3</a:t>
            </a:r>
          </a:p>
        </p:txBody>
      </p:sp>
      <p:sp>
        <p:nvSpPr>
          <p:cNvPr id="8" name="Parallelogram 7">
            <a:extLst>
              <a:ext uri="{FF2B5EF4-FFF2-40B4-BE49-F238E27FC236}">
                <a16:creationId xmlns:a16="http://schemas.microsoft.com/office/drawing/2014/main" id="{5837F5AB-0C97-1F4B-8F69-47C23EAD43EE}"/>
              </a:ext>
            </a:extLst>
          </p:cNvPr>
          <p:cNvSpPr/>
          <p:nvPr/>
        </p:nvSpPr>
        <p:spPr>
          <a:xfrm>
            <a:off x="8610600"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1CFBACDD-A3D3-CA42-B311-8122282145AD}"/>
              </a:ext>
            </a:extLst>
          </p:cNvPr>
          <p:cNvGrpSpPr/>
          <p:nvPr/>
        </p:nvGrpSpPr>
        <p:grpSpPr>
          <a:xfrm>
            <a:off x="626912" y="2509490"/>
            <a:ext cx="504318" cy="422344"/>
            <a:chOff x="9442772" y="844564"/>
            <a:chExt cx="1091878" cy="914400"/>
          </a:xfrm>
        </p:grpSpPr>
        <p:pic>
          <p:nvPicPr>
            <p:cNvPr id="11" name="Graphic 10" descr="Chat bubble">
              <a:extLst>
                <a:ext uri="{FF2B5EF4-FFF2-40B4-BE49-F238E27FC236}">
                  <a16:creationId xmlns:a16="http://schemas.microsoft.com/office/drawing/2014/main" id="{54E99B29-D5D8-1749-9125-B5D414417D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0250" y="844564"/>
              <a:ext cx="914400" cy="914400"/>
            </a:xfrm>
            <a:prstGeom prst="rect">
              <a:avLst/>
            </a:prstGeom>
          </p:spPr>
        </p:pic>
        <p:sp>
          <p:nvSpPr>
            <p:cNvPr id="12" name="Freeform 11">
              <a:extLst>
                <a:ext uri="{FF2B5EF4-FFF2-40B4-BE49-F238E27FC236}">
                  <a16:creationId xmlns:a16="http://schemas.microsoft.com/office/drawing/2014/main" id="{FB598ABC-7680-0444-82BB-6892FBA28F25}"/>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13" name="Group 12">
            <a:extLst>
              <a:ext uri="{FF2B5EF4-FFF2-40B4-BE49-F238E27FC236}">
                <a16:creationId xmlns:a16="http://schemas.microsoft.com/office/drawing/2014/main" id="{5D077DDF-9E5E-9648-9DBD-364E73C4D04E}"/>
              </a:ext>
            </a:extLst>
          </p:cNvPr>
          <p:cNvGrpSpPr/>
          <p:nvPr/>
        </p:nvGrpSpPr>
        <p:grpSpPr>
          <a:xfrm>
            <a:off x="565406" y="1497030"/>
            <a:ext cx="549986" cy="528853"/>
            <a:chOff x="4650982" y="1388979"/>
            <a:chExt cx="549986" cy="528853"/>
          </a:xfrm>
        </p:grpSpPr>
        <p:pic>
          <p:nvPicPr>
            <p:cNvPr id="14" name="Graphic 13" descr="Speech">
              <a:extLst>
                <a:ext uri="{FF2B5EF4-FFF2-40B4-BE49-F238E27FC236}">
                  <a16:creationId xmlns:a16="http://schemas.microsoft.com/office/drawing/2014/main" id="{4C9EB286-C9AC-9D45-9160-8FA864B4F0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15" name="Oval 14">
              <a:extLst>
                <a:ext uri="{FF2B5EF4-FFF2-40B4-BE49-F238E27FC236}">
                  <a16:creationId xmlns:a16="http://schemas.microsoft.com/office/drawing/2014/main" id="{D82934DB-DEDE-234B-AABF-2819B305BEF6}"/>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6" name="Graphic 15" descr="Badge Question Mark">
              <a:extLst>
                <a:ext uri="{FF2B5EF4-FFF2-40B4-BE49-F238E27FC236}">
                  <a16:creationId xmlns:a16="http://schemas.microsoft.com/office/drawing/2014/main" id="{855A1E15-B41D-6845-A3F7-F9032F48A7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17" name="TextBox 16">
              <a:extLst>
                <a:ext uri="{FF2B5EF4-FFF2-40B4-BE49-F238E27FC236}">
                  <a16:creationId xmlns:a16="http://schemas.microsoft.com/office/drawing/2014/main" id="{1D5EA649-C68E-9D42-BA41-6FDD94FC9D7B}"/>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grpSp>
        <p:nvGrpSpPr>
          <p:cNvPr id="18" name="Group 17">
            <a:extLst>
              <a:ext uri="{FF2B5EF4-FFF2-40B4-BE49-F238E27FC236}">
                <a16:creationId xmlns:a16="http://schemas.microsoft.com/office/drawing/2014/main" id="{58EC0644-A651-9247-9147-BB6DE52615EE}"/>
              </a:ext>
            </a:extLst>
          </p:cNvPr>
          <p:cNvGrpSpPr/>
          <p:nvPr/>
        </p:nvGrpSpPr>
        <p:grpSpPr>
          <a:xfrm>
            <a:off x="626912" y="5574990"/>
            <a:ext cx="549986" cy="528853"/>
            <a:chOff x="4650982" y="1388979"/>
            <a:chExt cx="549986" cy="528853"/>
          </a:xfrm>
        </p:grpSpPr>
        <p:pic>
          <p:nvPicPr>
            <p:cNvPr id="19" name="Graphic 18" descr="Speech">
              <a:extLst>
                <a:ext uri="{FF2B5EF4-FFF2-40B4-BE49-F238E27FC236}">
                  <a16:creationId xmlns:a16="http://schemas.microsoft.com/office/drawing/2014/main" id="{1248DDD0-79C1-FA49-A114-1D77FB3D9B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20" name="Oval 19">
              <a:extLst>
                <a:ext uri="{FF2B5EF4-FFF2-40B4-BE49-F238E27FC236}">
                  <a16:creationId xmlns:a16="http://schemas.microsoft.com/office/drawing/2014/main" id="{D7795284-C40D-1849-9298-D85C284B991F}"/>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1" name="Graphic 20" descr="Badge Question Mark">
              <a:extLst>
                <a:ext uri="{FF2B5EF4-FFF2-40B4-BE49-F238E27FC236}">
                  <a16:creationId xmlns:a16="http://schemas.microsoft.com/office/drawing/2014/main" id="{42C839D1-2371-FC4E-AE15-175FABC26B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22" name="TextBox 21">
              <a:extLst>
                <a:ext uri="{FF2B5EF4-FFF2-40B4-BE49-F238E27FC236}">
                  <a16:creationId xmlns:a16="http://schemas.microsoft.com/office/drawing/2014/main" id="{9CB665F2-7C9B-BD4D-ADE1-1D2197789AB4}"/>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29" name="Rectangle 28">
            <a:extLst>
              <a:ext uri="{FF2B5EF4-FFF2-40B4-BE49-F238E27FC236}">
                <a16:creationId xmlns:a16="http://schemas.microsoft.com/office/drawing/2014/main" id="{F7F6ABBC-9FB8-5E4E-8D1E-764564605962}"/>
              </a:ext>
            </a:extLst>
          </p:cNvPr>
          <p:cNvSpPr/>
          <p:nvPr/>
        </p:nvSpPr>
        <p:spPr>
          <a:xfrm>
            <a:off x="504712" y="1146711"/>
            <a:ext cx="2448876" cy="369332"/>
          </a:xfrm>
          <a:prstGeom prst="rect">
            <a:avLst/>
          </a:prstGeom>
        </p:spPr>
        <p:txBody>
          <a:bodyPr wrap="none">
            <a:spAutoFit/>
          </a:bodyPr>
          <a:lstStyle/>
          <a:p>
            <a:pPr marL="11113" indent="0">
              <a:spcBef>
                <a:spcPts val="0"/>
              </a:spcBef>
              <a:buNone/>
            </a:pPr>
            <a:r>
              <a:rPr lang="en-US" b="1" dirty="0">
                <a:solidFill>
                  <a:schemeClr val="bg1"/>
                </a:solidFill>
                <a:latin typeface="Calibri" panose="020F0502020204030204" pitchFamily="34" charset="0"/>
              </a:rPr>
              <a:t>POINTS DE DISCUSSION</a:t>
            </a:r>
          </a:p>
        </p:txBody>
      </p:sp>
      <p:cxnSp>
        <p:nvCxnSpPr>
          <p:cNvPr id="30" name="Straight Connector 29">
            <a:extLst>
              <a:ext uri="{FF2B5EF4-FFF2-40B4-BE49-F238E27FC236}">
                <a16:creationId xmlns:a16="http://schemas.microsoft.com/office/drawing/2014/main" id="{92B5586C-8901-BB4F-82AF-4BA87BAE5D3E}"/>
              </a:ext>
            </a:extLst>
          </p:cNvPr>
          <p:cNvCxnSpPr>
            <a:cxnSpLocks/>
          </p:cNvCxnSpPr>
          <p:nvPr/>
        </p:nvCxnSpPr>
        <p:spPr>
          <a:xfrm>
            <a:off x="692164" y="2171011"/>
            <a:ext cx="10733134"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CF1D843-6EA5-B247-BCD6-ABA56CCFA45F}"/>
              </a:ext>
            </a:extLst>
          </p:cNvPr>
          <p:cNvSpPr/>
          <p:nvPr/>
        </p:nvSpPr>
        <p:spPr>
          <a:xfrm>
            <a:off x="685813" y="1492333"/>
            <a:ext cx="10633496" cy="5047536"/>
          </a:xfrm>
          <a:prstGeom prst="rect">
            <a:avLst/>
          </a:prstGeom>
        </p:spPr>
        <p:txBody>
          <a:bodyPr wrap="square">
            <a:spAutoFit/>
          </a:bodyPr>
          <a:lstStyle/>
          <a:p>
            <a:pPr marL="496888" indent="0">
              <a:spcBef>
                <a:spcPts val="600"/>
              </a:spcBef>
              <a:buNone/>
            </a:pPr>
            <a:r>
              <a:rPr lang="en-US" b="1" dirty="0" err="1"/>
              <a:t>Demandez</a:t>
            </a:r>
            <a:r>
              <a:rPr lang="en-US" b="1" dirty="0"/>
              <a:t> :</a:t>
            </a:r>
            <a:endParaRPr lang="en-TH" dirty="0"/>
          </a:p>
          <a:p>
            <a:pPr marL="711200" indent="-228600">
              <a:buFont typeface="Arial" panose="020B0604020202020204" pitchFamily="34" charset="0"/>
              <a:buChar char="•"/>
            </a:pPr>
            <a:r>
              <a:rPr lang="fr-FR" sz="1600" dirty="0"/>
              <a:t>Selon vous, quels sont certains des avantages de la DMM?</a:t>
            </a:r>
            <a:endParaRPr lang="en-US" dirty="0"/>
          </a:p>
          <a:p>
            <a:pPr marL="482600"/>
            <a:r>
              <a:rPr lang="en-US" dirty="0"/>
              <a:t>	</a:t>
            </a:r>
            <a:endParaRPr lang="en-TH" dirty="0"/>
          </a:p>
          <a:p>
            <a:pPr marL="496888" indent="0">
              <a:spcBef>
                <a:spcPts val="0"/>
              </a:spcBef>
              <a:buNone/>
            </a:pPr>
            <a:r>
              <a:rPr lang="en-US" b="1" dirty="0" err="1"/>
              <a:t>Dites</a:t>
            </a:r>
            <a:r>
              <a:rPr lang="en-US" b="1" dirty="0"/>
              <a:t> :</a:t>
            </a:r>
            <a:endParaRPr lang="en-TH" dirty="0"/>
          </a:p>
          <a:p>
            <a:pPr marL="711200" lvl="0" indent="-228600">
              <a:buFont typeface="Arial" panose="020B0604020202020204" pitchFamily="34" charset="0"/>
              <a:buChar char="•"/>
            </a:pPr>
            <a:r>
              <a:rPr lang="fr-FR" sz="1600" dirty="0"/>
              <a:t>Vous n’avez pas besoin de vous rendre aussi souvent à la formation sanitaire/site, ce qui vous fait gagner du temps et de l’argent chaque mois.</a:t>
            </a:r>
          </a:p>
          <a:p>
            <a:pPr marL="711200" lvl="0" indent="-228600">
              <a:buFont typeface="Arial" panose="020B0604020202020204" pitchFamily="34" charset="0"/>
              <a:buChar char="•"/>
            </a:pPr>
            <a:r>
              <a:rPr lang="fr-FR" sz="1600" dirty="0"/>
              <a:t>Vous pouvez utiliser l'argent que vous avez économisé pour d'autres besoins importants comme acheter la nourriture, les vêtements pour la famille ou épargner.</a:t>
            </a:r>
          </a:p>
          <a:p>
            <a:pPr marL="711200" lvl="0" indent="-228600">
              <a:buFont typeface="Arial" panose="020B0604020202020204" pitchFamily="34" charset="0"/>
              <a:buChar char="•"/>
            </a:pPr>
            <a:r>
              <a:rPr lang="fr-FR" sz="1600" dirty="0"/>
              <a:t>Vous pouvez utiliser le temps que vous gagnez pour d'autres activités, comme rester plus longtemps avec votre famille, vous amuser avec des amis, faire vos devoirs ou faire un autre travail.</a:t>
            </a:r>
          </a:p>
          <a:p>
            <a:pPr marL="711200" lvl="0" indent="-228600">
              <a:buFont typeface="Arial" panose="020B0604020202020204" pitchFamily="34" charset="0"/>
              <a:buChar char="•"/>
            </a:pPr>
            <a:r>
              <a:rPr lang="fr-FR" sz="1600" dirty="0"/>
              <a:t>Vous pouvez également constater que plus de temps libre améliore votre santé mentale et physique; vous permettant de mieux prendre soin de vous et de votre famille.</a:t>
            </a:r>
          </a:p>
          <a:p>
            <a:pPr marL="711200" lvl="0" indent="-228600">
              <a:buFont typeface="Arial" panose="020B0604020202020204" pitchFamily="34" charset="0"/>
              <a:buChar char="•"/>
            </a:pPr>
            <a:r>
              <a:rPr lang="fr-FR" sz="1600" dirty="0"/>
              <a:t>Vous avez également moins de risques de manquer un rendez-vous, la durée d'attente plus courte, (potentiellement) plus de temps à passer avec le prestataire de soins de santé et moins de risques d'exposition aux maladies contagieuses, comme le coronavirus.</a:t>
            </a:r>
          </a:p>
          <a:p>
            <a:pPr marL="496888"/>
            <a:endParaRPr lang="en-US" b="1" dirty="0"/>
          </a:p>
          <a:p>
            <a:pPr marL="496888"/>
            <a:r>
              <a:rPr lang="en-US" b="1" dirty="0" err="1"/>
              <a:t>Demandez</a:t>
            </a:r>
            <a:r>
              <a:rPr lang="en-US" b="1" dirty="0"/>
              <a:t> :</a:t>
            </a:r>
            <a:endParaRPr lang="en-TH" b="1" dirty="0"/>
          </a:p>
          <a:p>
            <a:pPr marL="711200" indent="-228600">
              <a:buFont typeface="Arial" panose="020B0604020202020204" pitchFamily="34" charset="0"/>
              <a:buChar char="•"/>
            </a:pPr>
            <a:r>
              <a:rPr lang="fr-FR" sz="1600" dirty="0"/>
              <a:t>Lesquels de ces avantages vous intéressent le plus ?</a:t>
            </a:r>
          </a:p>
          <a:p>
            <a:pPr marL="711200" indent="-228600">
              <a:buFont typeface="Arial" panose="020B0604020202020204" pitchFamily="34" charset="0"/>
              <a:buChar char="•"/>
            </a:pPr>
            <a:r>
              <a:rPr lang="fr-FR" sz="1600" dirty="0"/>
              <a:t>Que ferez-vous du temps et de l'argent que vous économiserez chaque mois ?</a:t>
            </a:r>
            <a:endParaRPr lang="en-TH" sz="1600" dirty="0"/>
          </a:p>
        </p:txBody>
      </p:sp>
      <p:cxnSp>
        <p:nvCxnSpPr>
          <p:cNvPr id="32" name="Straight Connector 31">
            <a:extLst>
              <a:ext uri="{FF2B5EF4-FFF2-40B4-BE49-F238E27FC236}">
                <a16:creationId xmlns:a16="http://schemas.microsoft.com/office/drawing/2014/main" id="{052537C2-4F60-8A40-9433-FD1AB67DDE1F}"/>
              </a:ext>
            </a:extLst>
          </p:cNvPr>
          <p:cNvCxnSpPr>
            <a:cxnSpLocks/>
          </p:cNvCxnSpPr>
          <p:nvPr/>
        </p:nvCxnSpPr>
        <p:spPr>
          <a:xfrm>
            <a:off x="708886" y="5427020"/>
            <a:ext cx="1085826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23" name="Picture 22" descr="A group of people in a dark room&#10;&#10;Description automatically generated with medium confidence">
            <a:extLst>
              <a:ext uri="{FF2B5EF4-FFF2-40B4-BE49-F238E27FC236}">
                <a16:creationId xmlns:a16="http://schemas.microsoft.com/office/drawing/2014/main" id="{4528E6AD-B80F-421B-8EE7-21C2C47832A3}"/>
              </a:ext>
            </a:extLst>
          </p:cNvPr>
          <p:cNvPicPr>
            <a:picLocks noChangeAspect="1"/>
          </p:cNvPicPr>
          <p:nvPr/>
        </p:nvPicPr>
        <p:blipFill rotWithShape="1">
          <a:blip r:embed="rId8"/>
          <a:srcRect l="5688" t="15564" r="9010"/>
          <a:stretch/>
        </p:blipFill>
        <p:spPr>
          <a:xfrm>
            <a:off x="8730641" y="0"/>
            <a:ext cx="3461359" cy="1630652"/>
          </a:xfrm>
          <a:prstGeom prst="rect">
            <a:avLst/>
          </a:prstGeom>
        </p:spPr>
      </p:pic>
    </p:spTree>
    <p:extLst>
      <p:ext uri="{BB962C8B-B14F-4D97-AF65-F5344CB8AC3E}">
        <p14:creationId xmlns:p14="http://schemas.microsoft.com/office/powerpoint/2010/main" val="324286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4</a:t>
            </a:r>
          </a:p>
        </p:txBody>
      </p:sp>
      <p:pic>
        <p:nvPicPr>
          <p:cNvPr id="6" name="Picture 5" descr="A close up of a logo&#10;&#10;Description automatically generated">
            <a:extLst>
              <a:ext uri="{FF2B5EF4-FFF2-40B4-BE49-F238E27FC236}">
                <a16:creationId xmlns:a16="http://schemas.microsoft.com/office/drawing/2014/main" id="{4373A7B7-145D-3A4C-9617-445872D65A50}"/>
              </a:ext>
            </a:extLst>
          </p:cNvPr>
          <p:cNvPicPr>
            <a:picLocks noChangeAspect="1"/>
          </p:cNvPicPr>
          <p:nvPr/>
        </p:nvPicPr>
        <p:blipFill>
          <a:blip r:embed="rId3"/>
          <a:stretch>
            <a:fillRect/>
          </a:stretch>
        </p:blipFill>
        <p:spPr>
          <a:xfrm>
            <a:off x="6569761" y="1853905"/>
            <a:ext cx="4025900" cy="381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8D93588D-E882-4015-A5FB-88211E4CEEF2}"/>
              </a:ext>
            </a:extLst>
          </p:cNvPr>
          <p:cNvPicPr>
            <a:picLocks noChangeAspect="1"/>
          </p:cNvPicPr>
          <p:nvPr/>
        </p:nvPicPr>
        <p:blipFill>
          <a:blip r:embed="rId4"/>
          <a:stretch>
            <a:fillRect/>
          </a:stretch>
        </p:blipFill>
        <p:spPr>
          <a:xfrm>
            <a:off x="1638300" y="1777705"/>
            <a:ext cx="4457700" cy="3886200"/>
          </a:xfrm>
          <a:prstGeom prst="rect">
            <a:avLst/>
          </a:prstGeom>
        </p:spPr>
      </p:pic>
    </p:spTree>
    <p:extLst>
      <p:ext uri="{BB962C8B-B14F-4D97-AF65-F5344CB8AC3E}">
        <p14:creationId xmlns:p14="http://schemas.microsoft.com/office/powerpoint/2010/main" val="73398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4</a:t>
            </a:r>
          </a:p>
        </p:txBody>
      </p:sp>
      <p:sp>
        <p:nvSpPr>
          <p:cNvPr id="8" name="Parallelogram 7">
            <a:extLst>
              <a:ext uri="{FF2B5EF4-FFF2-40B4-BE49-F238E27FC236}">
                <a16:creationId xmlns:a16="http://schemas.microsoft.com/office/drawing/2014/main" id="{5837F5AB-0C97-1F4B-8F69-47C23EAD43EE}"/>
              </a:ext>
            </a:extLst>
          </p:cNvPr>
          <p:cNvSpPr/>
          <p:nvPr/>
        </p:nvSpPr>
        <p:spPr>
          <a:xfrm>
            <a:off x="8551092"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C848F520-884B-4648-B81E-6B8663EFDAE1}"/>
              </a:ext>
            </a:extLst>
          </p:cNvPr>
          <p:cNvGrpSpPr/>
          <p:nvPr/>
        </p:nvGrpSpPr>
        <p:grpSpPr>
          <a:xfrm>
            <a:off x="683320" y="3182240"/>
            <a:ext cx="504318" cy="422344"/>
            <a:chOff x="9442772" y="844564"/>
            <a:chExt cx="1091878" cy="914400"/>
          </a:xfrm>
        </p:grpSpPr>
        <p:pic>
          <p:nvPicPr>
            <p:cNvPr id="11" name="Graphic 10" descr="Chat bubble">
              <a:extLst>
                <a:ext uri="{FF2B5EF4-FFF2-40B4-BE49-F238E27FC236}">
                  <a16:creationId xmlns:a16="http://schemas.microsoft.com/office/drawing/2014/main" id="{992E857B-F18A-C549-B411-3DC319752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12" name="Freeform 11">
              <a:extLst>
                <a:ext uri="{FF2B5EF4-FFF2-40B4-BE49-F238E27FC236}">
                  <a16:creationId xmlns:a16="http://schemas.microsoft.com/office/drawing/2014/main" id="{ECB81774-52F8-934A-B672-8976C22CA52D}"/>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13" name="Group 12">
            <a:extLst>
              <a:ext uri="{FF2B5EF4-FFF2-40B4-BE49-F238E27FC236}">
                <a16:creationId xmlns:a16="http://schemas.microsoft.com/office/drawing/2014/main" id="{0D292109-B1EB-F74F-B29F-FC4B3124CF87}"/>
              </a:ext>
            </a:extLst>
          </p:cNvPr>
          <p:cNvGrpSpPr/>
          <p:nvPr/>
        </p:nvGrpSpPr>
        <p:grpSpPr>
          <a:xfrm>
            <a:off x="653778" y="1576747"/>
            <a:ext cx="549986" cy="528853"/>
            <a:chOff x="4650982" y="1388979"/>
            <a:chExt cx="549986" cy="528853"/>
          </a:xfrm>
        </p:grpSpPr>
        <p:pic>
          <p:nvPicPr>
            <p:cNvPr id="14" name="Graphic 13" descr="Speech">
              <a:extLst>
                <a:ext uri="{FF2B5EF4-FFF2-40B4-BE49-F238E27FC236}">
                  <a16:creationId xmlns:a16="http://schemas.microsoft.com/office/drawing/2014/main" id="{E06D529F-3E29-3E47-A1AE-37CEFF0A4C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15" name="Oval 14">
              <a:extLst>
                <a:ext uri="{FF2B5EF4-FFF2-40B4-BE49-F238E27FC236}">
                  <a16:creationId xmlns:a16="http://schemas.microsoft.com/office/drawing/2014/main" id="{75F08FB4-3F1F-C942-B833-2974198906C7}"/>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6" name="Graphic 15" descr="Badge Question Mark">
              <a:extLst>
                <a:ext uri="{FF2B5EF4-FFF2-40B4-BE49-F238E27FC236}">
                  <a16:creationId xmlns:a16="http://schemas.microsoft.com/office/drawing/2014/main" id="{DBC5DD71-92DD-274C-99F5-D27B5DF336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17" name="TextBox 16">
              <a:extLst>
                <a:ext uri="{FF2B5EF4-FFF2-40B4-BE49-F238E27FC236}">
                  <a16:creationId xmlns:a16="http://schemas.microsoft.com/office/drawing/2014/main" id="{C9C7E888-C0FA-1047-BF3B-01313358E813}"/>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24" name="Rectangle 23">
            <a:extLst>
              <a:ext uri="{FF2B5EF4-FFF2-40B4-BE49-F238E27FC236}">
                <a16:creationId xmlns:a16="http://schemas.microsoft.com/office/drawing/2014/main" id="{872415C8-9247-B74B-A063-FAF66D3F8211}"/>
              </a:ext>
            </a:extLst>
          </p:cNvPr>
          <p:cNvSpPr/>
          <p:nvPr/>
        </p:nvSpPr>
        <p:spPr>
          <a:xfrm>
            <a:off x="550253" y="1146711"/>
            <a:ext cx="2448876" cy="369332"/>
          </a:xfrm>
          <a:prstGeom prst="rect">
            <a:avLst/>
          </a:prstGeom>
        </p:spPr>
        <p:txBody>
          <a:bodyPr wrap="none">
            <a:spAutoFit/>
          </a:bodyPr>
          <a:lstStyle/>
          <a:p>
            <a:pPr marL="11113" indent="0">
              <a:spcBef>
                <a:spcPts val="0"/>
              </a:spcBef>
              <a:buNone/>
            </a:pPr>
            <a:r>
              <a:rPr lang="en-US" b="1" dirty="0">
                <a:solidFill>
                  <a:schemeClr val="bg1"/>
                </a:solidFill>
                <a:latin typeface="Calibri" panose="020F0502020204030204" pitchFamily="34" charset="0"/>
              </a:rPr>
              <a:t>POINTS DE DISCUSSION</a:t>
            </a:r>
          </a:p>
        </p:txBody>
      </p:sp>
      <p:sp>
        <p:nvSpPr>
          <p:cNvPr id="3" name="Rectangle 2">
            <a:extLst>
              <a:ext uri="{FF2B5EF4-FFF2-40B4-BE49-F238E27FC236}">
                <a16:creationId xmlns:a16="http://schemas.microsoft.com/office/drawing/2014/main" id="{A094CC79-D72D-B643-B3FE-219C20DF335D}"/>
              </a:ext>
            </a:extLst>
          </p:cNvPr>
          <p:cNvSpPr/>
          <p:nvPr/>
        </p:nvSpPr>
        <p:spPr>
          <a:xfrm>
            <a:off x="708718" y="1542923"/>
            <a:ext cx="10717987" cy="5078313"/>
          </a:xfrm>
          <a:prstGeom prst="rect">
            <a:avLst/>
          </a:prstGeom>
        </p:spPr>
        <p:txBody>
          <a:bodyPr wrap="square">
            <a:spAutoFit/>
          </a:bodyPr>
          <a:lstStyle/>
          <a:p>
            <a:pPr marL="846138" indent="-336550">
              <a:lnSpc>
                <a:spcPct val="120000"/>
              </a:lnSpc>
              <a:spcBef>
                <a:spcPts val="1200"/>
              </a:spcBef>
              <a:buNone/>
            </a:pPr>
            <a:r>
              <a:rPr lang="en-US" sz="2000" b="1" dirty="0" err="1"/>
              <a:t>Demandez</a:t>
            </a:r>
            <a:r>
              <a:rPr lang="en-US" sz="2000" b="1" dirty="0"/>
              <a:t> :</a:t>
            </a:r>
            <a:endParaRPr lang="en-TH" sz="2000" dirty="0"/>
          </a:p>
          <a:p>
            <a:pPr marL="801688" lvl="0" indent="-280988">
              <a:buFont typeface="Arial" panose="020B0604020202020204" pitchFamily="34" charset="0"/>
              <a:buChar char="•"/>
            </a:pPr>
            <a:r>
              <a:rPr lang="fr-FR" sz="2000" dirty="0"/>
              <a:t>Quelles sont certaines de vos préoccupations au sujet la DMM ?</a:t>
            </a:r>
          </a:p>
          <a:p>
            <a:pPr marL="801688" lvl="0" indent="-280988">
              <a:buFont typeface="Arial" panose="020B0604020202020204" pitchFamily="34" charset="0"/>
              <a:buChar char="•"/>
            </a:pPr>
            <a:r>
              <a:rPr lang="fr-FR" sz="2000" dirty="0"/>
              <a:t>Comment pensez-vous pouvoir surmonter certaines de ces préoccupations ?</a:t>
            </a:r>
          </a:p>
          <a:p>
            <a:pPr marL="509588" indent="0">
              <a:buNone/>
            </a:pPr>
            <a:r>
              <a:rPr lang="en-US" sz="2000" b="1" dirty="0"/>
              <a:t> </a:t>
            </a:r>
          </a:p>
          <a:p>
            <a:pPr marL="509588" indent="0">
              <a:buNone/>
            </a:pPr>
            <a:endParaRPr lang="en-TH" sz="2000" dirty="0"/>
          </a:p>
          <a:p>
            <a:pPr marL="846138" indent="-336550">
              <a:buNone/>
            </a:pPr>
            <a:r>
              <a:rPr lang="en-US" sz="2000" b="1" dirty="0" err="1"/>
              <a:t>Dites</a:t>
            </a:r>
            <a:r>
              <a:rPr lang="en-US" sz="2000" b="1" dirty="0"/>
              <a:t> :</a:t>
            </a:r>
            <a:endParaRPr lang="en-TH" sz="2000" dirty="0"/>
          </a:p>
          <a:p>
            <a:pPr marL="801688" lvl="0" indent="-280988">
              <a:buFont typeface="Arial" panose="020B0604020202020204" pitchFamily="34" charset="0"/>
              <a:buChar char="•"/>
            </a:pPr>
            <a:r>
              <a:rPr lang="fr-FR" sz="2000" dirty="0"/>
              <a:t>Pour protéger leur vie privée, certains clients utilisent un sac discret pour transporter les médicaments ARV.</a:t>
            </a:r>
          </a:p>
          <a:p>
            <a:pPr marL="801688" lvl="0" indent="-280988">
              <a:buFont typeface="Arial" panose="020B0604020202020204" pitchFamily="34" charset="0"/>
              <a:buChar char="•"/>
            </a:pPr>
            <a:r>
              <a:rPr lang="fr-FR" sz="2000" dirty="0"/>
              <a:t>Certains clients « doublent » leurs sacs pour plus d'intimité.</a:t>
            </a:r>
          </a:p>
          <a:p>
            <a:pPr marL="801688" lvl="0" indent="-280988">
              <a:buFont typeface="Arial" panose="020B0604020202020204" pitchFamily="34" charset="0"/>
              <a:buChar char="•"/>
            </a:pPr>
            <a:r>
              <a:rPr lang="fr-FR" sz="2000" dirty="0"/>
              <a:t>A la maison, rangez les médicaments ARV dans un endroit privé, frais et sécurisé.</a:t>
            </a:r>
          </a:p>
          <a:p>
            <a:pPr marL="801688" lvl="0" indent="-280988">
              <a:buFont typeface="Arial" panose="020B0604020202020204" pitchFamily="34" charset="0"/>
              <a:buChar char="•"/>
            </a:pPr>
            <a:r>
              <a:rPr lang="fr-FR" sz="2000" dirty="0"/>
              <a:t>Certains clients disent qu'ils répartissent les médicaments ARV à différents endroits de la maison pour répartir le paquet.</a:t>
            </a:r>
          </a:p>
          <a:p>
            <a:pPr marL="801688" lvl="0" indent="-280988">
              <a:buFont typeface="Arial" panose="020B0604020202020204" pitchFamily="34" charset="0"/>
              <a:buChar char="•"/>
            </a:pPr>
            <a:r>
              <a:rPr lang="fr-FR" sz="2000" dirty="0"/>
              <a:t>Certains autres clients mettront les médicaments ARV dans une boite non marquée ou une boite à cosmétiques ou à maquillage pour protéger leur intimité.</a:t>
            </a:r>
          </a:p>
          <a:p>
            <a:pPr marL="801688" lvl="0" indent="-280988">
              <a:buFont typeface="Arial" panose="020B0604020202020204" pitchFamily="34" charset="0"/>
              <a:buChar char="•"/>
            </a:pPr>
            <a:r>
              <a:rPr lang="fr-FR" sz="2000" dirty="0"/>
              <a:t>Vous pouvez toujours revenir voir votre prestataire de soins soignant entre les rendez-vous si nécessaire.</a:t>
            </a:r>
          </a:p>
        </p:txBody>
      </p:sp>
      <p:cxnSp>
        <p:nvCxnSpPr>
          <p:cNvPr id="25" name="Straight Connector 24">
            <a:extLst>
              <a:ext uri="{FF2B5EF4-FFF2-40B4-BE49-F238E27FC236}">
                <a16:creationId xmlns:a16="http://schemas.microsoft.com/office/drawing/2014/main" id="{FA39BD41-EF90-F94D-A22F-E2C758708AD7}"/>
              </a:ext>
            </a:extLst>
          </p:cNvPr>
          <p:cNvCxnSpPr>
            <a:cxnSpLocks/>
          </p:cNvCxnSpPr>
          <p:nvPr/>
        </p:nvCxnSpPr>
        <p:spPr>
          <a:xfrm>
            <a:off x="708719" y="2827931"/>
            <a:ext cx="10629841"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A3480E7-DFF1-46FE-9B9F-C7663F9976D3}"/>
              </a:ext>
            </a:extLst>
          </p:cNvPr>
          <p:cNvGrpSpPr/>
          <p:nvPr/>
        </p:nvGrpSpPr>
        <p:grpSpPr>
          <a:xfrm>
            <a:off x="8872225" y="0"/>
            <a:ext cx="3194504" cy="1329158"/>
            <a:chOff x="2494126" y="2190383"/>
            <a:chExt cx="8348277" cy="3473522"/>
          </a:xfrm>
        </p:grpSpPr>
        <p:pic>
          <p:nvPicPr>
            <p:cNvPr id="19" name="Picture 18" descr="A close up of a logo&#10;&#10;Description automatically generated">
              <a:extLst>
                <a:ext uri="{FF2B5EF4-FFF2-40B4-BE49-F238E27FC236}">
                  <a16:creationId xmlns:a16="http://schemas.microsoft.com/office/drawing/2014/main" id="{351C8EF7-97C6-49B8-84D0-1E5883AC5B89}"/>
                </a:ext>
              </a:extLst>
            </p:cNvPr>
            <p:cNvPicPr>
              <a:picLocks noChangeAspect="1"/>
            </p:cNvPicPr>
            <p:nvPr/>
          </p:nvPicPr>
          <p:blipFill rotWithShape="1">
            <a:blip r:embed="rId9"/>
            <a:srcRect t="8832"/>
            <a:stretch/>
          </p:blipFill>
          <p:spPr>
            <a:xfrm>
              <a:off x="6816503" y="2190384"/>
              <a:ext cx="4025900" cy="3473521"/>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6F88800E-2FE5-4993-82E3-DD8BED84201B}"/>
                </a:ext>
              </a:extLst>
            </p:cNvPr>
            <p:cNvPicPr>
              <a:picLocks noChangeAspect="1"/>
            </p:cNvPicPr>
            <p:nvPr/>
          </p:nvPicPr>
          <p:blipFill rotWithShape="1">
            <a:blip r:embed="rId10"/>
            <a:srcRect t="10619"/>
            <a:stretch/>
          </p:blipFill>
          <p:spPr>
            <a:xfrm>
              <a:off x="2494126" y="2190383"/>
              <a:ext cx="4457700" cy="3473522"/>
            </a:xfrm>
            <a:prstGeom prst="rect">
              <a:avLst/>
            </a:prstGeom>
          </p:spPr>
        </p:pic>
      </p:grpSp>
    </p:spTree>
    <p:extLst>
      <p:ext uri="{BB962C8B-B14F-4D97-AF65-F5344CB8AC3E}">
        <p14:creationId xmlns:p14="http://schemas.microsoft.com/office/powerpoint/2010/main" val="147580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5</a:t>
            </a:r>
          </a:p>
        </p:txBody>
      </p:sp>
      <p:pic>
        <p:nvPicPr>
          <p:cNvPr id="7" name="Picture 6" descr="A close up of a logo&#10;&#10;Description automatically generated">
            <a:extLst>
              <a:ext uri="{FF2B5EF4-FFF2-40B4-BE49-F238E27FC236}">
                <a16:creationId xmlns:a16="http://schemas.microsoft.com/office/drawing/2014/main" id="{B77997DC-C487-E545-9DE1-69FCB79F815D}"/>
              </a:ext>
            </a:extLst>
          </p:cNvPr>
          <p:cNvPicPr>
            <a:picLocks noChangeAspect="1"/>
          </p:cNvPicPr>
          <p:nvPr/>
        </p:nvPicPr>
        <p:blipFill rotWithShape="1">
          <a:blip r:embed="rId3"/>
          <a:srcRect l="6158"/>
          <a:stretch/>
        </p:blipFill>
        <p:spPr>
          <a:xfrm>
            <a:off x="281100" y="1475106"/>
            <a:ext cx="3765270" cy="2213981"/>
          </a:xfrm>
          <a:prstGeom prst="rect">
            <a:avLst/>
          </a:prstGeom>
        </p:spPr>
      </p:pic>
      <p:sp>
        <p:nvSpPr>
          <p:cNvPr id="8" name="Rectangle 7">
            <a:extLst>
              <a:ext uri="{FF2B5EF4-FFF2-40B4-BE49-F238E27FC236}">
                <a16:creationId xmlns:a16="http://schemas.microsoft.com/office/drawing/2014/main" id="{E3828CC4-88FD-D44C-AD8C-FDA2DF1D7AE5}"/>
              </a:ext>
            </a:extLst>
          </p:cNvPr>
          <p:cNvSpPr/>
          <p:nvPr/>
        </p:nvSpPr>
        <p:spPr>
          <a:xfrm>
            <a:off x="447848" y="3891221"/>
            <a:ext cx="3431773" cy="646331"/>
          </a:xfrm>
          <a:prstGeom prst="rect">
            <a:avLst/>
          </a:prstGeom>
          <a:solidFill>
            <a:schemeClr val="accent3">
              <a:lumMod val="40000"/>
              <a:lumOff val="60000"/>
            </a:schemeClr>
          </a:solidFill>
        </p:spPr>
        <p:txBody>
          <a:bodyPr wrap="square">
            <a:spAutoFit/>
          </a:bodyPr>
          <a:lstStyle/>
          <a:p>
            <a:pPr algn="ctr"/>
            <a:r>
              <a:rPr lang="fr-FR" dirty="0"/>
              <a:t>Annoncez la séropositivité à votre enfant</a:t>
            </a:r>
            <a:endParaRPr lang="en-TH" dirty="0"/>
          </a:p>
        </p:txBody>
      </p:sp>
      <p:sp>
        <p:nvSpPr>
          <p:cNvPr id="9" name="Rectangle 8">
            <a:extLst>
              <a:ext uri="{FF2B5EF4-FFF2-40B4-BE49-F238E27FC236}">
                <a16:creationId xmlns:a16="http://schemas.microsoft.com/office/drawing/2014/main" id="{27AC0DAC-F616-4E46-952C-19CBFC515AFA}"/>
              </a:ext>
            </a:extLst>
          </p:cNvPr>
          <p:cNvSpPr/>
          <p:nvPr/>
        </p:nvSpPr>
        <p:spPr>
          <a:xfrm>
            <a:off x="8403323" y="3891221"/>
            <a:ext cx="3340830" cy="646331"/>
          </a:xfrm>
          <a:prstGeom prst="rect">
            <a:avLst/>
          </a:prstGeom>
          <a:solidFill>
            <a:schemeClr val="bg1"/>
          </a:solidFill>
        </p:spPr>
        <p:txBody>
          <a:bodyPr wrap="square">
            <a:spAutoFit/>
          </a:bodyPr>
          <a:lstStyle/>
          <a:p>
            <a:pPr algn="ctr"/>
            <a:r>
              <a:rPr lang="fr-FR" dirty="0">
                <a:solidFill>
                  <a:srgbClr val="FFFFFF"/>
                </a:solidFill>
              </a:rPr>
              <a:t>Ne partagez pas ou n’échangez pas de médicaments ARV</a:t>
            </a:r>
            <a:endParaRPr lang="en-TH" dirty="0">
              <a:solidFill>
                <a:srgbClr val="FFFFFF"/>
              </a:solidFill>
            </a:endParaRPr>
          </a:p>
        </p:txBody>
      </p:sp>
      <p:sp>
        <p:nvSpPr>
          <p:cNvPr id="10" name="Rectangle 9">
            <a:extLst>
              <a:ext uri="{FF2B5EF4-FFF2-40B4-BE49-F238E27FC236}">
                <a16:creationId xmlns:a16="http://schemas.microsoft.com/office/drawing/2014/main" id="{E8B60E8D-CE6F-45D3-9A8E-11CB3093E1D7}"/>
              </a:ext>
            </a:extLst>
          </p:cNvPr>
          <p:cNvSpPr/>
          <p:nvPr/>
        </p:nvSpPr>
        <p:spPr>
          <a:xfrm>
            <a:off x="3858273" y="5712398"/>
            <a:ext cx="4664219" cy="646331"/>
          </a:xfrm>
          <a:prstGeom prst="rect">
            <a:avLst/>
          </a:prstGeom>
          <a:solidFill>
            <a:schemeClr val="bg1">
              <a:lumMod val="20000"/>
              <a:lumOff val="80000"/>
            </a:schemeClr>
          </a:solidFill>
        </p:spPr>
        <p:txBody>
          <a:bodyPr wrap="square">
            <a:spAutoFit/>
          </a:bodyPr>
          <a:lstStyle/>
          <a:p>
            <a:pPr algn="ctr"/>
            <a:r>
              <a:rPr lang="fr-FR" dirty="0"/>
              <a:t>Assurez-vous que votre enfant continue à prendre les médicaments ARV comme prescrits</a:t>
            </a:r>
          </a:p>
        </p:txBody>
      </p:sp>
      <p:pic>
        <p:nvPicPr>
          <p:cNvPr id="11" name="Picture 10">
            <a:extLst>
              <a:ext uri="{FF2B5EF4-FFF2-40B4-BE49-F238E27FC236}">
                <a16:creationId xmlns:a16="http://schemas.microsoft.com/office/drawing/2014/main" id="{C461F4E8-D82C-436F-B574-9A6FD04D6233}"/>
              </a:ext>
            </a:extLst>
          </p:cNvPr>
          <p:cNvPicPr>
            <a:picLocks noChangeAspect="1"/>
          </p:cNvPicPr>
          <p:nvPr/>
        </p:nvPicPr>
        <p:blipFill>
          <a:blip r:embed="rId4"/>
          <a:srcRect/>
          <a:stretch/>
        </p:blipFill>
        <p:spPr>
          <a:xfrm>
            <a:off x="4823240" y="2638845"/>
            <a:ext cx="2734287" cy="2900561"/>
          </a:xfrm>
          <a:prstGeom prst="rect">
            <a:avLst/>
          </a:prstGeom>
        </p:spPr>
      </p:pic>
      <p:pic>
        <p:nvPicPr>
          <p:cNvPr id="12" name="Picture 11">
            <a:extLst>
              <a:ext uri="{FF2B5EF4-FFF2-40B4-BE49-F238E27FC236}">
                <a16:creationId xmlns:a16="http://schemas.microsoft.com/office/drawing/2014/main" id="{DDA49DEC-9CF0-410E-813B-9E6833632E10}"/>
              </a:ext>
            </a:extLst>
          </p:cNvPr>
          <p:cNvPicPr>
            <a:picLocks noChangeAspect="1"/>
          </p:cNvPicPr>
          <p:nvPr/>
        </p:nvPicPr>
        <p:blipFill>
          <a:blip r:embed="rId5"/>
          <a:srcRect/>
          <a:stretch/>
        </p:blipFill>
        <p:spPr>
          <a:xfrm>
            <a:off x="8625865" y="1407798"/>
            <a:ext cx="2734287" cy="2310431"/>
          </a:xfrm>
          <a:prstGeom prst="rect">
            <a:avLst/>
          </a:prstGeom>
        </p:spPr>
      </p:pic>
    </p:spTree>
    <p:extLst>
      <p:ext uri="{BB962C8B-B14F-4D97-AF65-F5344CB8AC3E}">
        <p14:creationId xmlns:p14="http://schemas.microsoft.com/office/powerpoint/2010/main" val="235970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5</a:t>
            </a:r>
          </a:p>
        </p:txBody>
      </p:sp>
      <p:sp>
        <p:nvSpPr>
          <p:cNvPr id="8" name="Parallelogram 7">
            <a:extLst>
              <a:ext uri="{FF2B5EF4-FFF2-40B4-BE49-F238E27FC236}">
                <a16:creationId xmlns:a16="http://schemas.microsoft.com/office/drawing/2014/main" id="{5837F5AB-0C97-1F4B-8F69-47C23EAD43EE}"/>
              </a:ext>
            </a:extLst>
          </p:cNvPr>
          <p:cNvSpPr/>
          <p:nvPr/>
        </p:nvSpPr>
        <p:spPr>
          <a:xfrm>
            <a:off x="7831587"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ectangle 15">
            <a:extLst>
              <a:ext uri="{FF2B5EF4-FFF2-40B4-BE49-F238E27FC236}">
                <a16:creationId xmlns:a16="http://schemas.microsoft.com/office/drawing/2014/main" id="{95A73BB7-7D9E-4C4B-AAAA-58C6E6754DDD}"/>
              </a:ext>
            </a:extLst>
          </p:cNvPr>
          <p:cNvSpPr/>
          <p:nvPr/>
        </p:nvSpPr>
        <p:spPr>
          <a:xfrm>
            <a:off x="482882" y="1210598"/>
            <a:ext cx="2448876" cy="369332"/>
          </a:xfrm>
          <a:prstGeom prst="rect">
            <a:avLst/>
          </a:prstGeom>
        </p:spPr>
        <p:txBody>
          <a:bodyPr wrap="none">
            <a:spAutoFit/>
          </a:bodyPr>
          <a:lstStyle/>
          <a:p>
            <a:pPr marL="11113" indent="0">
              <a:spcBef>
                <a:spcPts val="0"/>
              </a:spcBef>
              <a:buNone/>
            </a:pPr>
            <a:r>
              <a:rPr lang="en-US" b="1" dirty="0">
                <a:solidFill>
                  <a:schemeClr val="bg1"/>
                </a:solidFill>
                <a:latin typeface="Calibri" panose="020F0502020204030204" pitchFamily="34" charset="0"/>
              </a:rPr>
              <a:t>POINTS DE DISCUSSION</a:t>
            </a:r>
          </a:p>
        </p:txBody>
      </p:sp>
      <p:grpSp>
        <p:nvGrpSpPr>
          <p:cNvPr id="17" name="Group 16">
            <a:extLst>
              <a:ext uri="{FF2B5EF4-FFF2-40B4-BE49-F238E27FC236}">
                <a16:creationId xmlns:a16="http://schemas.microsoft.com/office/drawing/2014/main" id="{8B0A0E36-B43C-CB46-A2E6-367515F56F3D}"/>
              </a:ext>
            </a:extLst>
          </p:cNvPr>
          <p:cNvGrpSpPr/>
          <p:nvPr/>
        </p:nvGrpSpPr>
        <p:grpSpPr>
          <a:xfrm>
            <a:off x="573118" y="3105800"/>
            <a:ext cx="504318" cy="422344"/>
            <a:chOff x="9442772" y="844564"/>
            <a:chExt cx="1091878" cy="914400"/>
          </a:xfrm>
        </p:grpSpPr>
        <p:pic>
          <p:nvPicPr>
            <p:cNvPr id="18" name="Graphic 17" descr="Chat bubble">
              <a:extLst>
                <a:ext uri="{FF2B5EF4-FFF2-40B4-BE49-F238E27FC236}">
                  <a16:creationId xmlns:a16="http://schemas.microsoft.com/office/drawing/2014/main" id="{3E1226E2-5A2C-AA45-95C2-857F13209B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0250" y="844564"/>
              <a:ext cx="914400" cy="914400"/>
            </a:xfrm>
            <a:prstGeom prst="rect">
              <a:avLst/>
            </a:prstGeom>
          </p:spPr>
        </p:pic>
        <p:sp>
          <p:nvSpPr>
            <p:cNvPr id="19" name="Freeform 18">
              <a:extLst>
                <a:ext uri="{FF2B5EF4-FFF2-40B4-BE49-F238E27FC236}">
                  <a16:creationId xmlns:a16="http://schemas.microsoft.com/office/drawing/2014/main" id="{8A545989-0F97-834E-B46A-B40166F927E1}"/>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20" name="Group 19">
            <a:extLst>
              <a:ext uri="{FF2B5EF4-FFF2-40B4-BE49-F238E27FC236}">
                <a16:creationId xmlns:a16="http://schemas.microsoft.com/office/drawing/2014/main" id="{06711248-C71D-0A41-8B3E-B0AAC9EA7FBD}"/>
              </a:ext>
            </a:extLst>
          </p:cNvPr>
          <p:cNvGrpSpPr/>
          <p:nvPr/>
        </p:nvGrpSpPr>
        <p:grpSpPr>
          <a:xfrm>
            <a:off x="543576" y="1560917"/>
            <a:ext cx="549986" cy="528853"/>
            <a:chOff x="4650982" y="1388979"/>
            <a:chExt cx="549986" cy="528853"/>
          </a:xfrm>
        </p:grpSpPr>
        <p:pic>
          <p:nvPicPr>
            <p:cNvPr id="21" name="Graphic 20" descr="Speech">
              <a:extLst>
                <a:ext uri="{FF2B5EF4-FFF2-40B4-BE49-F238E27FC236}">
                  <a16:creationId xmlns:a16="http://schemas.microsoft.com/office/drawing/2014/main" id="{D433AA56-39CD-7D47-A021-3693F0244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22" name="Oval 21">
              <a:extLst>
                <a:ext uri="{FF2B5EF4-FFF2-40B4-BE49-F238E27FC236}">
                  <a16:creationId xmlns:a16="http://schemas.microsoft.com/office/drawing/2014/main" id="{1720EA67-F9B4-BB42-BDD2-BFFC0D7D7B4F}"/>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3" name="Graphic 22" descr="Badge Question Mark">
              <a:extLst>
                <a:ext uri="{FF2B5EF4-FFF2-40B4-BE49-F238E27FC236}">
                  <a16:creationId xmlns:a16="http://schemas.microsoft.com/office/drawing/2014/main" id="{9623E9B2-B51F-504E-A3A6-AAD6FE0A16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24" name="TextBox 23">
              <a:extLst>
                <a:ext uri="{FF2B5EF4-FFF2-40B4-BE49-F238E27FC236}">
                  <a16:creationId xmlns:a16="http://schemas.microsoft.com/office/drawing/2014/main" id="{0A10CED6-7893-AD45-AFA1-B865D7E10832}"/>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cxnSp>
        <p:nvCxnSpPr>
          <p:cNvPr id="25" name="Straight Connector 24">
            <a:extLst>
              <a:ext uri="{FF2B5EF4-FFF2-40B4-BE49-F238E27FC236}">
                <a16:creationId xmlns:a16="http://schemas.microsoft.com/office/drawing/2014/main" id="{364E0673-8DFA-D341-B54B-A62D5946FDFB}"/>
              </a:ext>
            </a:extLst>
          </p:cNvPr>
          <p:cNvCxnSpPr>
            <a:cxnSpLocks/>
          </p:cNvCxnSpPr>
          <p:nvPr/>
        </p:nvCxnSpPr>
        <p:spPr>
          <a:xfrm>
            <a:off x="641348" y="2771888"/>
            <a:ext cx="10774214"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31BA84B-2EC9-BA49-8188-146126B69380}"/>
              </a:ext>
            </a:extLst>
          </p:cNvPr>
          <p:cNvSpPr/>
          <p:nvPr/>
        </p:nvSpPr>
        <p:spPr>
          <a:xfrm>
            <a:off x="1132356" y="1560917"/>
            <a:ext cx="10081076" cy="4708981"/>
          </a:xfrm>
          <a:prstGeom prst="rect">
            <a:avLst/>
          </a:prstGeom>
        </p:spPr>
        <p:txBody>
          <a:bodyPr wrap="square">
            <a:spAutoFit/>
          </a:bodyPr>
          <a:lstStyle/>
          <a:p>
            <a:r>
              <a:rPr lang="en-US" sz="2000" b="1" dirty="0" err="1"/>
              <a:t>Demandez</a:t>
            </a:r>
            <a:r>
              <a:rPr lang="en-US" sz="2000" b="1" dirty="0"/>
              <a:t> :</a:t>
            </a:r>
            <a:endParaRPr lang="en-TH" sz="2000" dirty="0"/>
          </a:p>
          <a:p>
            <a:pPr marL="285750" lvl="0" indent="-285750">
              <a:buFont typeface="Arial" panose="020B0604020202020204" pitchFamily="34" charset="0"/>
              <a:buChar char="•"/>
            </a:pPr>
            <a:r>
              <a:rPr lang="fr-FR" sz="2000" dirty="0"/>
              <a:t>Que pouvez-vous faire pour être sûr que vous et votre enfant réussissez avec la DMM ?</a:t>
            </a:r>
          </a:p>
          <a:p>
            <a:pPr marL="285750" indent="-285750">
              <a:buFont typeface="Arial" panose="020B0604020202020204" pitchFamily="34" charset="0"/>
              <a:buChar char="•"/>
            </a:pPr>
            <a:r>
              <a:rPr lang="fr-FR" sz="2000" dirty="0"/>
              <a:t>Quel soutien souhaitez-vous pour vous assurer de réussir avec </a:t>
            </a:r>
            <a:r>
              <a:rPr lang="fr-FR" sz="2000"/>
              <a:t>le DMM </a:t>
            </a:r>
            <a:r>
              <a:rPr lang="fr-FR" sz="2000" dirty="0"/>
              <a:t>?</a:t>
            </a:r>
          </a:p>
          <a:p>
            <a:pPr lvl="0"/>
            <a:endParaRPr lang="en-TH" sz="2000" dirty="0"/>
          </a:p>
          <a:p>
            <a:r>
              <a:rPr lang="en-US" sz="2000" dirty="0"/>
              <a:t> </a:t>
            </a:r>
            <a:endParaRPr lang="en-TH" sz="2000" dirty="0"/>
          </a:p>
          <a:p>
            <a:r>
              <a:rPr lang="en-US" sz="2000" b="1" dirty="0" err="1"/>
              <a:t>Dites</a:t>
            </a:r>
            <a:r>
              <a:rPr lang="en-US" sz="2000" b="1" dirty="0"/>
              <a:t> :</a:t>
            </a:r>
            <a:endParaRPr lang="en-TH" sz="2000" dirty="0"/>
          </a:p>
          <a:p>
            <a:pPr marL="285750" lvl="0" indent="-285750">
              <a:buFont typeface="Arial" panose="020B0604020202020204" pitchFamily="34" charset="0"/>
              <a:buChar char="•"/>
            </a:pPr>
            <a:r>
              <a:rPr lang="fr-FR" sz="2000" dirty="0"/>
              <a:t>L’ouverture peut vous soulager. L’ouverture facilite également l'adhésion aux médicaments ARV.</a:t>
            </a:r>
          </a:p>
          <a:p>
            <a:pPr marL="285750" lvl="0" indent="-285750">
              <a:buFont typeface="Arial" panose="020B0604020202020204" pitchFamily="34" charset="0"/>
              <a:buChar char="•"/>
            </a:pPr>
            <a:r>
              <a:rPr lang="fr-FR" sz="2000" dirty="0"/>
              <a:t>Assurez-vous d'avoir l’appui nécessaire de votre équipe de soins de santé pour le processus de divulgation du VIH.</a:t>
            </a:r>
          </a:p>
          <a:p>
            <a:pPr marL="285750" lvl="0" indent="-285750">
              <a:buFont typeface="Arial" panose="020B0604020202020204" pitchFamily="34" charset="0"/>
              <a:buChar char="•"/>
            </a:pPr>
            <a:r>
              <a:rPr lang="fr-FR" sz="2000" dirty="0"/>
              <a:t>Ne partagez pas de médicaments ARV avec quelqu'un d'autre. Le partage de médicaments ARV n’aide personne et peut avoir un impact négatif sur la santé de votre enfant].</a:t>
            </a:r>
          </a:p>
          <a:p>
            <a:pPr marL="285750" lvl="0" indent="-285750">
              <a:buFont typeface="Arial" panose="020B0604020202020204" pitchFamily="34" charset="0"/>
              <a:buChar char="•"/>
            </a:pPr>
            <a:r>
              <a:rPr lang="fr-FR" sz="2000" dirty="0"/>
              <a:t>Ne vendez pas de médicaments ARV à quelqu'un d'autre. Les vendre ne vous aidera pas et peut aggraver la santé de votre enfant.</a:t>
            </a:r>
          </a:p>
          <a:p>
            <a:pPr marL="285750" indent="-285750">
              <a:buFont typeface="Arial" panose="020B0604020202020204" pitchFamily="34" charset="0"/>
              <a:buChar char="•"/>
            </a:pPr>
            <a:r>
              <a:rPr lang="fr-FR" sz="2000" dirty="0"/>
              <a:t>Plus important encore, continuez à prendre les médicaments ARV comme prescrit.</a:t>
            </a:r>
            <a:endParaRPr lang="en-TH" sz="2000" dirty="0"/>
          </a:p>
        </p:txBody>
      </p:sp>
      <p:pic>
        <p:nvPicPr>
          <p:cNvPr id="28" name="Picture 27">
            <a:extLst>
              <a:ext uri="{FF2B5EF4-FFF2-40B4-BE49-F238E27FC236}">
                <a16:creationId xmlns:a16="http://schemas.microsoft.com/office/drawing/2014/main" id="{41DA0AF9-25A3-4C29-9E2D-8B3B38230C98}"/>
              </a:ext>
            </a:extLst>
          </p:cNvPr>
          <p:cNvPicPr>
            <a:picLocks noChangeAspect="1"/>
          </p:cNvPicPr>
          <p:nvPr/>
        </p:nvPicPr>
        <p:blipFill rotWithShape="1">
          <a:blip r:embed="rId8"/>
          <a:srcRect t="-7196" b="2917"/>
          <a:stretch/>
        </p:blipFill>
        <p:spPr>
          <a:xfrm>
            <a:off x="7967549" y="25253"/>
            <a:ext cx="2114519" cy="1376876"/>
          </a:xfrm>
          <a:prstGeom prst="rect">
            <a:avLst/>
          </a:prstGeom>
        </p:spPr>
      </p:pic>
      <p:pic>
        <p:nvPicPr>
          <p:cNvPr id="29" name="Picture 28">
            <a:extLst>
              <a:ext uri="{FF2B5EF4-FFF2-40B4-BE49-F238E27FC236}">
                <a16:creationId xmlns:a16="http://schemas.microsoft.com/office/drawing/2014/main" id="{FAEDEF57-365F-47C9-95BB-548A397B8F19}"/>
              </a:ext>
            </a:extLst>
          </p:cNvPr>
          <p:cNvPicPr>
            <a:picLocks noChangeAspect="1"/>
          </p:cNvPicPr>
          <p:nvPr/>
        </p:nvPicPr>
        <p:blipFill>
          <a:blip r:embed="rId9"/>
          <a:srcRect/>
          <a:stretch/>
        </p:blipFill>
        <p:spPr>
          <a:xfrm>
            <a:off x="10300476" y="150387"/>
            <a:ext cx="1539004" cy="1300435"/>
          </a:xfrm>
          <a:prstGeom prst="rect">
            <a:avLst/>
          </a:prstGeom>
        </p:spPr>
      </p:pic>
    </p:spTree>
    <p:extLst>
      <p:ext uri="{BB962C8B-B14F-4D97-AF65-F5344CB8AC3E}">
        <p14:creationId xmlns:p14="http://schemas.microsoft.com/office/powerpoint/2010/main" val="193753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6</a:t>
            </a:r>
          </a:p>
        </p:txBody>
      </p:sp>
      <p:pic>
        <p:nvPicPr>
          <p:cNvPr id="10" name="Picture 9" descr="A drawing of a group of people playing football&#10;&#10;Description automatically generated with low confidence">
            <a:extLst>
              <a:ext uri="{FF2B5EF4-FFF2-40B4-BE49-F238E27FC236}">
                <a16:creationId xmlns:a16="http://schemas.microsoft.com/office/drawing/2014/main" id="{078BAC18-51BC-453B-A790-0FF6E3ED0581}"/>
              </a:ext>
            </a:extLst>
          </p:cNvPr>
          <p:cNvPicPr>
            <a:picLocks noChangeAspect="1"/>
          </p:cNvPicPr>
          <p:nvPr/>
        </p:nvPicPr>
        <p:blipFill rotWithShape="1">
          <a:blip r:embed="rId3"/>
          <a:srcRect l="2886" t="6676" r="6002"/>
          <a:stretch/>
        </p:blipFill>
        <p:spPr>
          <a:xfrm>
            <a:off x="1060372" y="1245772"/>
            <a:ext cx="4724400" cy="2452880"/>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E59041C7-49C0-42D7-B2B5-57E7210FA26F}"/>
              </a:ext>
            </a:extLst>
          </p:cNvPr>
          <p:cNvPicPr>
            <a:picLocks noChangeAspect="1"/>
          </p:cNvPicPr>
          <p:nvPr/>
        </p:nvPicPr>
        <p:blipFill>
          <a:blip r:embed="rId4"/>
          <a:stretch>
            <a:fillRect/>
          </a:stretch>
        </p:blipFill>
        <p:spPr>
          <a:xfrm>
            <a:off x="6502398" y="1245772"/>
            <a:ext cx="4724400" cy="2260600"/>
          </a:xfrm>
          <a:prstGeom prst="rect">
            <a:avLst/>
          </a:prstGeom>
        </p:spPr>
      </p:pic>
      <p:sp>
        <p:nvSpPr>
          <p:cNvPr id="13" name="Right Arrow 19">
            <a:extLst>
              <a:ext uri="{FF2B5EF4-FFF2-40B4-BE49-F238E27FC236}">
                <a16:creationId xmlns:a16="http://schemas.microsoft.com/office/drawing/2014/main" id="{C3C6C792-5132-4E3E-9A09-96A278B94FA4}"/>
              </a:ext>
            </a:extLst>
          </p:cNvPr>
          <p:cNvSpPr/>
          <p:nvPr/>
        </p:nvSpPr>
        <p:spPr>
          <a:xfrm rot="5400000">
            <a:off x="8646659" y="3533777"/>
            <a:ext cx="283927" cy="329751"/>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ight Arrow 20">
            <a:extLst>
              <a:ext uri="{FF2B5EF4-FFF2-40B4-BE49-F238E27FC236}">
                <a16:creationId xmlns:a16="http://schemas.microsoft.com/office/drawing/2014/main" id="{1051DE4A-C0A9-4BA2-8729-675C2B91F7C7}"/>
              </a:ext>
            </a:extLst>
          </p:cNvPr>
          <p:cNvSpPr/>
          <p:nvPr/>
        </p:nvSpPr>
        <p:spPr>
          <a:xfrm rot="5400000">
            <a:off x="3255287" y="3533780"/>
            <a:ext cx="283926" cy="329751"/>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5" name="Picture 14" descr="A picture containing text, clipart&#10;&#10;Description automatically generated">
            <a:extLst>
              <a:ext uri="{FF2B5EF4-FFF2-40B4-BE49-F238E27FC236}">
                <a16:creationId xmlns:a16="http://schemas.microsoft.com/office/drawing/2014/main" id="{C552CD77-8E15-4BC3-89E5-CBDA3AE68C9E}"/>
              </a:ext>
            </a:extLst>
          </p:cNvPr>
          <p:cNvPicPr>
            <a:picLocks noChangeAspect="1"/>
          </p:cNvPicPr>
          <p:nvPr/>
        </p:nvPicPr>
        <p:blipFill rotWithShape="1">
          <a:blip r:embed="rId5"/>
          <a:srcRect r="531"/>
          <a:stretch/>
        </p:blipFill>
        <p:spPr>
          <a:xfrm>
            <a:off x="6483776" y="3999096"/>
            <a:ext cx="4743021" cy="2396976"/>
          </a:xfrm>
          <a:prstGeom prst="rect">
            <a:avLst/>
          </a:prstGeom>
        </p:spPr>
      </p:pic>
      <p:pic>
        <p:nvPicPr>
          <p:cNvPr id="17" name="Picture 16" descr="Diagram&#10;&#10;Description automatically generated">
            <a:extLst>
              <a:ext uri="{FF2B5EF4-FFF2-40B4-BE49-F238E27FC236}">
                <a16:creationId xmlns:a16="http://schemas.microsoft.com/office/drawing/2014/main" id="{60C81442-1769-4F23-9E35-FCAAB7E0C294}"/>
              </a:ext>
            </a:extLst>
          </p:cNvPr>
          <p:cNvPicPr>
            <a:picLocks noChangeAspect="1"/>
          </p:cNvPicPr>
          <p:nvPr/>
        </p:nvPicPr>
        <p:blipFill rotWithShape="1">
          <a:blip r:embed="rId6"/>
          <a:srcRect r="536"/>
          <a:stretch/>
        </p:blipFill>
        <p:spPr>
          <a:xfrm>
            <a:off x="1060371" y="3999467"/>
            <a:ext cx="4724400" cy="2395409"/>
          </a:xfrm>
          <a:prstGeom prst="rect">
            <a:avLst/>
          </a:prstGeom>
        </p:spPr>
      </p:pic>
    </p:spTree>
    <p:extLst>
      <p:ext uri="{BB962C8B-B14F-4D97-AF65-F5344CB8AC3E}">
        <p14:creationId xmlns:p14="http://schemas.microsoft.com/office/powerpoint/2010/main" val="372605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6</a:t>
            </a:r>
          </a:p>
        </p:txBody>
      </p:sp>
      <p:sp>
        <p:nvSpPr>
          <p:cNvPr id="16" name="Rectangle 15">
            <a:extLst>
              <a:ext uri="{FF2B5EF4-FFF2-40B4-BE49-F238E27FC236}">
                <a16:creationId xmlns:a16="http://schemas.microsoft.com/office/drawing/2014/main" id="{95A73BB7-7D9E-4C4B-AAAA-58C6E6754DDD}"/>
              </a:ext>
            </a:extLst>
          </p:cNvPr>
          <p:cNvSpPr/>
          <p:nvPr/>
        </p:nvSpPr>
        <p:spPr>
          <a:xfrm>
            <a:off x="540012" y="1146711"/>
            <a:ext cx="2448876" cy="369332"/>
          </a:xfrm>
          <a:prstGeom prst="rect">
            <a:avLst/>
          </a:prstGeom>
        </p:spPr>
        <p:txBody>
          <a:bodyPr wrap="none">
            <a:spAutoFit/>
          </a:bodyPr>
          <a:lstStyle/>
          <a:p>
            <a:pPr marL="11113" indent="0">
              <a:spcBef>
                <a:spcPts val="0"/>
              </a:spcBef>
              <a:buNone/>
            </a:pPr>
            <a:r>
              <a:rPr lang="en-US" b="1" dirty="0">
                <a:solidFill>
                  <a:schemeClr val="bg1"/>
                </a:solidFill>
                <a:latin typeface="Calibri" panose="020F0502020204030204" pitchFamily="34" charset="0"/>
              </a:rPr>
              <a:t>POINTS DE DISCUSSION</a:t>
            </a:r>
          </a:p>
        </p:txBody>
      </p:sp>
      <p:grpSp>
        <p:nvGrpSpPr>
          <p:cNvPr id="17" name="Group 16">
            <a:extLst>
              <a:ext uri="{FF2B5EF4-FFF2-40B4-BE49-F238E27FC236}">
                <a16:creationId xmlns:a16="http://schemas.microsoft.com/office/drawing/2014/main" id="{8B0A0E36-B43C-CB46-A2E6-367515F56F3D}"/>
              </a:ext>
            </a:extLst>
          </p:cNvPr>
          <p:cNvGrpSpPr/>
          <p:nvPr/>
        </p:nvGrpSpPr>
        <p:grpSpPr>
          <a:xfrm>
            <a:off x="644449" y="2783800"/>
            <a:ext cx="504318" cy="422344"/>
            <a:chOff x="9442772" y="844564"/>
            <a:chExt cx="1091878" cy="914400"/>
          </a:xfrm>
        </p:grpSpPr>
        <p:pic>
          <p:nvPicPr>
            <p:cNvPr id="18" name="Graphic 17" descr="Chat bubble">
              <a:extLst>
                <a:ext uri="{FF2B5EF4-FFF2-40B4-BE49-F238E27FC236}">
                  <a16:creationId xmlns:a16="http://schemas.microsoft.com/office/drawing/2014/main" id="{3E1226E2-5A2C-AA45-95C2-857F13209B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0250" y="844564"/>
              <a:ext cx="914400" cy="914400"/>
            </a:xfrm>
            <a:prstGeom prst="rect">
              <a:avLst/>
            </a:prstGeom>
          </p:spPr>
        </p:pic>
        <p:sp>
          <p:nvSpPr>
            <p:cNvPr id="19" name="Freeform 18">
              <a:extLst>
                <a:ext uri="{FF2B5EF4-FFF2-40B4-BE49-F238E27FC236}">
                  <a16:creationId xmlns:a16="http://schemas.microsoft.com/office/drawing/2014/main" id="{8A545989-0F97-834E-B46A-B40166F927E1}"/>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20" name="Group 19">
            <a:extLst>
              <a:ext uri="{FF2B5EF4-FFF2-40B4-BE49-F238E27FC236}">
                <a16:creationId xmlns:a16="http://schemas.microsoft.com/office/drawing/2014/main" id="{06711248-C71D-0A41-8B3E-B0AAC9EA7FBD}"/>
              </a:ext>
            </a:extLst>
          </p:cNvPr>
          <p:cNvGrpSpPr/>
          <p:nvPr/>
        </p:nvGrpSpPr>
        <p:grpSpPr>
          <a:xfrm>
            <a:off x="600706" y="1497030"/>
            <a:ext cx="549986" cy="528853"/>
            <a:chOff x="4650982" y="1388979"/>
            <a:chExt cx="549986" cy="528853"/>
          </a:xfrm>
        </p:grpSpPr>
        <p:pic>
          <p:nvPicPr>
            <p:cNvPr id="21" name="Graphic 20" descr="Speech">
              <a:extLst>
                <a:ext uri="{FF2B5EF4-FFF2-40B4-BE49-F238E27FC236}">
                  <a16:creationId xmlns:a16="http://schemas.microsoft.com/office/drawing/2014/main" id="{D433AA56-39CD-7D47-A021-3693F0244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22" name="Oval 21">
              <a:extLst>
                <a:ext uri="{FF2B5EF4-FFF2-40B4-BE49-F238E27FC236}">
                  <a16:creationId xmlns:a16="http://schemas.microsoft.com/office/drawing/2014/main" id="{1720EA67-F9B4-BB42-BDD2-BFFC0D7D7B4F}"/>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3" name="Graphic 22" descr="Badge Question Mark">
              <a:extLst>
                <a:ext uri="{FF2B5EF4-FFF2-40B4-BE49-F238E27FC236}">
                  <a16:creationId xmlns:a16="http://schemas.microsoft.com/office/drawing/2014/main" id="{9623E9B2-B51F-504E-A3A6-AAD6FE0A16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24" name="TextBox 23">
              <a:extLst>
                <a:ext uri="{FF2B5EF4-FFF2-40B4-BE49-F238E27FC236}">
                  <a16:creationId xmlns:a16="http://schemas.microsoft.com/office/drawing/2014/main" id="{0A10CED6-7893-AD45-AFA1-B865D7E10832}"/>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cxnSp>
        <p:nvCxnSpPr>
          <p:cNvPr id="25" name="Straight Connector 24">
            <a:extLst>
              <a:ext uri="{FF2B5EF4-FFF2-40B4-BE49-F238E27FC236}">
                <a16:creationId xmlns:a16="http://schemas.microsoft.com/office/drawing/2014/main" id="{364E0673-8DFA-D341-B54B-A62D5946FDFB}"/>
              </a:ext>
            </a:extLst>
          </p:cNvPr>
          <p:cNvCxnSpPr>
            <a:cxnSpLocks/>
          </p:cNvCxnSpPr>
          <p:nvPr/>
        </p:nvCxnSpPr>
        <p:spPr>
          <a:xfrm>
            <a:off x="675171" y="2532566"/>
            <a:ext cx="1079543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31BA84B-2EC9-BA49-8188-146126B69380}"/>
              </a:ext>
            </a:extLst>
          </p:cNvPr>
          <p:cNvSpPr/>
          <p:nvPr/>
        </p:nvSpPr>
        <p:spPr>
          <a:xfrm>
            <a:off x="1189486" y="1497030"/>
            <a:ext cx="9940630" cy="5170646"/>
          </a:xfrm>
          <a:prstGeom prst="rect">
            <a:avLst/>
          </a:prstGeom>
        </p:spPr>
        <p:txBody>
          <a:bodyPr wrap="square">
            <a:spAutoFit/>
          </a:bodyPr>
          <a:lstStyle/>
          <a:p>
            <a:r>
              <a:rPr lang="en-US" sz="2000" b="1" dirty="0" err="1"/>
              <a:t>Demandez</a:t>
            </a:r>
            <a:r>
              <a:rPr lang="en-US" sz="2000" b="1" dirty="0"/>
              <a:t> :</a:t>
            </a:r>
            <a:endParaRPr lang="en-TH" sz="2000" dirty="0"/>
          </a:p>
          <a:p>
            <a:pPr marL="285750" lvl="0" indent="-285750">
              <a:buFont typeface="Arial" panose="020B0604020202020204" pitchFamily="34" charset="0"/>
              <a:buChar char="•"/>
            </a:pPr>
            <a:r>
              <a:rPr lang="fr-FR" dirty="0"/>
              <a:t>Quand pourriez-vous avoir besoin de consulter un agent de santé entre les visites pour récupérer vos médicaments ARV ?</a:t>
            </a:r>
            <a:endParaRPr lang="en-US" sz="2000" b="1" dirty="0"/>
          </a:p>
          <a:p>
            <a:pPr lvl="0"/>
            <a:endParaRPr lang="en-TH" sz="2000" dirty="0"/>
          </a:p>
          <a:p>
            <a:r>
              <a:rPr lang="en-US" sz="2000" b="1" dirty="0" err="1"/>
              <a:t>Dites</a:t>
            </a:r>
            <a:r>
              <a:rPr lang="en-US" sz="2000" b="1" dirty="0"/>
              <a:t> :</a:t>
            </a:r>
            <a:endParaRPr lang="en-TH" sz="2000" dirty="0"/>
          </a:p>
          <a:p>
            <a:pPr marL="285750" lvl="0" indent="-285750">
              <a:buFont typeface="Arial" panose="020B0604020202020204" pitchFamily="34" charset="0"/>
              <a:buChar char="•"/>
            </a:pPr>
            <a:r>
              <a:rPr lang="fr-FR" dirty="0"/>
              <a:t>Vous devriez contacter votre formation sanitaire/site, votre assistante sociale ou votre client expert / chef de groupe de pairs si votre enfant se sent anxieux, triste, ou désespéré ou perd tout intérêt pour ce qu'il / elle aime.</a:t>
            </a:r>
          </a:p>
          <a:p>
            <a:pPr marL="285750" lvl="0" indent="-285750">
              <a:buFont typeface="Arial" panose="020B0604020202020204" pitchFamily="34" charset="0"/>
              <a:buChar char="•"/>
            </a:pPr>
            <a:r>
              <a:rPr lang="fr-FR" dirty="0"/>
              <a:t>Vous devez contacter votre formation sanitaire/site si votre enfant a la diarrhée, des nausées, des vomissements, des douleurs abdominales, des maux de tête, des éruptions cutanées, de la fièvre ou de la fatigue.</a:t>
            </a:r>
          </a:p>
          <a:p>
            <a:pPr marL="285750" lvl="0" indent="-285750">
              <a:buFont typeface="Arial" panose="020B0604020202020204" pitchFamily="34" charset="0"/>
              <a:buChar char="•"/>
            </a:pPr>
            <a:r>
              <a:rPr lang="fr-FR" dirty="0"/>
              <a:t>Assurez-vous d'avoir les coordonnées de votre assistante sociale, de votre responsable du groupe de soutien par les pairs ou de votre client expert et de la formation sanitaire/site.</a:t>
            </a:r>
          </a:p>
          <a:p>
            <a:pPr marL="285750" lvl="0" indent="-285750">
              <a:buFont typeface="Arial" panose="020B0604020202020204" pitchFamily="34" charset="0"/>
              <a:buChar char="•"/>
            </a:pPr>
            <a:r>
              <a:rPr lang="fr-FR" dirty="0"/>
              <a:t>Si vous rencontrez un problème veuillez nous contacter le plus tôt possible pour que votre enfant ne tombaient pas trop malade.</a:t>
            </a:r>
          </a:p>
          <a:p>
            <a:pPr marL="285750" lvl="0" indent="-285750">
              <a:buFont typeface="Arial" panose="020B0604020202020204" pitchFamily="34" charset="0"/>
              <a:buChar char="•"/>
            </a:pPr>
            <a:r>
              <a:rPr lang="fr-FR" dirty="0"/>
              <a:t>N'oubliez pas que vous pouvez toujours contacter ou visiter votre formation sanitaire/site entre les visites, même si vous recevez un approvisionnement de 3 à 6 mois. Nous sommes là pour vous soutenir et garder votre enfant en bonne santé.</a:t>
            </a:r>
          </a:p>
        </p:txBody>
      </p:sp>
      <p:sp>
        <p:nvSpPr>
          <p:cNvPr id="27" name="Parallelogram 26">
            <a:extLst>
              <a:ext uri="{FF2B5EF4-FFF2-40B4-BE49-F238E27FC236}">
                <a16:creationId xmlns:a16="http://schemas.microsoft.com/office/drawing/2014/main" id="{110BD31F-79AD-4174-BB17-0DA50B09D762}"/>
              </a:ext>
            </a:extLst>
          </p:cNvPr>
          <p:cNvSpPr/>
          <p:nvPr/>
        </p:nvSpPr>
        <p:spPr>
          <a:xfrm>
            <a:off x="8551092"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5" name="Picture 14" descr="A picture containing text, vector graphics&#10;&#10;Description automatically generated">
            <a:extLst>
              <a:ext uri="{FF2B5EF4-FFF2-40B4-BE49-F238E27FC236}">
                <a16:creationId xmlns:a16="http://schemas.microsoft.com/office/drawing/2014/main" id="{6A67BFCB-C254-4C18-89DD-B215F142C758}"/>
              </a:ext>
            </a:extLst>
          </p:cNvPr>
          <p:cNvPicPr>
            <a:picLocks noChangeAspect="1"/>
          </p:cNvPicPr>
          <p:nvPr/>
        </p:nvPicPr>
        <p:blipFill rotWithShape="1">
          <a:blip r:embed="rId8"/>
          <a:srcRect b="6455"/>
          <a:stretch/>
        </p:blipFill>
        <p:spPr>
          <a:xfrm>
            <a:off x="8894536" y="-41364"/>
            <a:ext cx="3102429" cy="1439090"/>
          </a:xfrm>
          <a:prstGeom prst="rect">
            <a:avLst/>
          </a:prstGeom>
        </p:spPr>
      </p:pic>
    </p:spTree>
    <p:extLst>
      <p:ext uri="{BB962C8B-B14F-4D97-AF65-F5344CB8AC3E}">
        <p14:creationId xmlns:p14="http://schemas.microsoft.com/office/powerpoint/2010/main" val="218799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7</a:t>
            </a:r>
          </a:p>
        </p:txBody>
      </p:sp>
      <p:pic>
        <p:nvPicPr>
          <p:cNvPr id="8" name="Picture 7">
            <a:extLst>
              <a:ext uri="{FF2B5EF4-FFF2-40B4-BE49-F238E27FC236}">
                <a16:creationId xmlns:a16="http://schemas.microsoft.com/office/drawing/2014/main" id="{C26F0113-B2AA-45BA-A181-840A0F4D9F94}"/>
              </a:ext>
            </a:extLst>
          </p:cNvPr>
          <p:cNvPicPr>
            <a:picLocks noChangeAspect="1"/>
          </p:cNvPicPr>
          <p:nvPr/>
        </p:nvPicPr>
        <p:blipFill>
          <a:blip r:embed="rId3"/>
          <a:srcRect l="2401" r="2401"/>
          <a:stretch/>
        </p:blipFill>
        <p:spPr>
          <a:xfrm>
            <a:off x="927539" y="3895495"/>
            <a:ext cx="5168461" cy="2378742"/>
          </a:xfrm>
          <a:prstGeom prst="rect">
            <a:avLst/>
          </a:prstGeom>
        </p:spPr>
      </p:pic>
      <p:pic>
        <p:nvPicPr>
          <p:cNvPr id="9" name="Picture 8">
            <a:extLst>
              <a:ext uri="{FF2B5EF4-FFF2-40B4-BE49-F238E27FC236}">
                <a16:creationId xmlns:a16="http://schemas.microsoft.com/office/drawing/2014/main" id="{2854FDDB-3D57-4646-80E7-7FB57470AFC8}"/>
              </a:ext>
            </a:extLst>
          </p:cNvPr>
          <p:cNvPicPr>
            <a:picLocks noChangeAspect="1"/>
          </p:cNvPicPr>
          <p:nvPr/>
        </p:nvPicPr>
        <p:blipFill>
          <a:blip r:embed="rId4"/>
          <a:srcRect/>
          <a:stretch/>
        </p:blipFill>
        <p:spPr>
          <a:xfrm>
            <a:off x="927539" y="1323076"/>
            <a:ext cx="5205248" cy="2378742"/>
          </a:xfrm>
          <a:prstGeom prst="rect">
            <a:avLst/>
          </a:prstGeom>
        </p:spPr>
      </p:pic>
      <p:pic>
        <p:nvPicPr>
          <p:cNvPr id="10" name="Picture 9">
            <a:extLst>
              <a:ext uri="{FF2B5EF4-FFF2-40B4-BE49-F238E27FC236}">
                <a16:creationId xmlns:a16="http://schemas.microsoft.com/office/drawing/2014/main" id="{A8757067-F9D7-41AB-9F18-2583B7B781F9}"/>
              </a:ext>
            </a:extLst>
          </p:cNvPr>
          <p:cNvPicPr>
            <a:picLocks noChangeAspect="1"/>
          </p:cNvPicPr>
          <p:nvPr/>
        </p:nvPicPr>
        <p:blipFill>
          <a:blip r:embed="rId5"/>
          <a:srcRect/>
          <a:stretch/>
        </p:blipFill>
        <p:spPr>
          <a:xfrm>
            <a:off x="6256284" y="3895495"/>
            <a:ext cx="5205245" cy="2378741"/>
          </a:xfrm>
          <a:prstGeom prst="rect">
            <a:avLst/>
          </a:prstGeom>
        </p:spPr>
      </p:pic>
      <p:pic>
        <p:nvPicPr>
          <p:cNvPr id="11" name="Picture 10" descr="A drawing of a person on a ski lift&#10;&#10;Description automatically generated with low confidence">
            <a:extLst>
              <a:ext uri="{FF2B5EF4-FFF2-40B4-BE49-F238E27FC236}">
                <a16:creationId xmlns:a16="http://schemas.microsoft.com/office/drawing/2014/main" id="{376765B4-18C2-4F81-8B97-AB9E2ED52DE0}"/>
              </a:ext>
            </a:extLst>
          </p:cNvPr>
          <p:cNvPicPr>
            <a:picLocks noChangeAspect="1"/>
          </p:cNvPicPr>
          <p:nvPr/>
        </p:nvPicPr>
        <p:blipFill rotWithShape="1">
          <a:blip r:embed="rId6"/>
          <a:srcRect b="19811"/>
          <a:stretch/>
        </p:blipFill>
        <p:spPr>
          <a:xfrm>
            <a:off x="6256283" y="1323076"/>
            <a:ext cx="5205247" cy="2378742"/>
          </a:xfrm>
          <a:prstGeom prst="rect">
            <a:avLst/>
          </a:prstGeom>
        </p:spPr>
      </p:pic>
    </p:spTree>
    <p:extLst>
      <p:ext uri="{BB962C8B-B14F-4D97-AF65-F5344CB8AC3E}">
        <p14:creationId xmlns:p14="http://schemas.microsoft.com/office/powerpoint/2010/main" val="1550281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7</a:t>
            </a:r>
          </a:p>
        </p:txBody>
      </p:sp>
      <p:sp>
        <p:nvSpPr>
          <p:cNvPr id="8" name="Parallelogram 7">
            <a:extLst>
              <a:ext uri="{FF2B5EF4-FFF2-40B4-BE49-F238E27FC236}">
                <a16:creationId xmlns:a16="http://schemas.microsoft.com/office/drawing/2014/main" id="{5837F5AB-0C97-1F4B-8F69-47C23EAD43EE}"/>
              </a:ext>
            </a:extLst>
          </p:cNvPr>
          <p:cNvSpPr/>
          <p:nvPr/>
        </p:nvSpPr>
        <p:spPr>
          <a:xfrm>
            <a:off x="8610600"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Rectangle 26">
            <a:extLst>
              <a:ext uri="{FF2B5EF4-FFF2-40B4-BE49-F238E27FC236}">
                <a16:creationId xmlns:a16="http://schemas.microsoft.com/office/drawing/2014/main" id="{952B47FA-C3A8-5C4D-85A4-74F57B943C4D}"/>
              </a:ext>
            </a:extLst>
          </p:cNvPr>
          <p:cNvSpPr/>
          <p:nvPr/>
        </p:nvSpPr>
        <p:spPr>
          <a:xfrm>
            <a:off x="509017" y="1146711"/>
            <a:ext cx="2448876" cy="369332"/>
          </a:xfrm>
          <a:prstGeom prst="rect">
            <a:avLst/>
          </a:prstGeom>
        </p:spPr>
        <p:txBody>
          <a:bodyPr wrap="none">
            <a:spAutoFit/>
          </a:bodyPr>
          <a:lstStyle/>
          <a:p>
            <a:pPr marL="11113" indent="0">
              <a:spcBef>
                <a:spcPts val="0"/>
              </a:spcBef>
              <a:buNone/>
            </a:pPr>
            <a:r>
              <a:rPr lang="en-US" b="1" dirty="0">
                <a:solidFill>
                  <a:schemeClr val="bg1"/>
                </a:solidFill>
                <a:latin typeface="Calibri" panose="020F0502020204030204" pitchFamily="34" charset="0"/>
              </a:rPr>
              <a:t>POINTS DE DISCUSSION</a:t>
            </a:r>
          </a:p>
        </p:txBody>
      </p:sp>
      <p:grpSp>
        <p:nvGrpSpPr>
          <p:cNvPr id="28" name="Group 27">
            <a:extLst>
              <a:ext uri="{FF2B5EF4-FFF2-40B4-BE49-F238E27FC236}">
                <a16:creationId xmlns:a16="http://schemas.microsoft.com/office/drawing/2014/main" id="{374A7B24-96C3-DC43-B3CA-58E1F6333561}"/>
              </a:ext>
            </a:extLst>
          </p:cNvPr>
          <p:cNvGrpSpPr/>
          <p:nvPr/>
        </p:nvGrpSpPr>
        <p:grpSpPr>
          <a:xfrm>
            <a:off x="581975" y="2868721"/>
            <a:ext cx="504318" cy="422344"/>
            <a:chOff x="9442772" y="844564"/>
            <a:chExt cx="1091878" cy="914400"/>
          </a:xfrm>
        </p:grpSpPr>
        <p:pic>
          <p:nvPicPr>
            <p:cNvPr id="29" name="Graphic 28" descr="Chat bubble">
              <a:extLst>
                <a:ext uri="{FF2B5EF4-FFF2-40B4-BE49-F238E27FC236}">
                  <a16:creationId xmlns:a16="http://schemas.microsoft.com/office/drawing/2014/main" id="{9650D88D-B304-D54F-A5C4-E03B6AFCF6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30" name="Freeform 29">
              <a:extLst>
                <a:ext uri="{FF2B5EF4-FFF2-40B4-BE49-F238E27FC236}">
                  <a16:creationId xmlns:a16="http://schemas.microsoft.com/office/drawing/2014/main" id="{67A2439B-A577-B24B-A962-A12883F6EF55}"/>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31" name="Group 30">
            <a:extLst>
              <a:ext uri="{FF2B5EF4-FFF2-40B4-BE49-F238E27FC236}">
                <a16:creationId xmlns:a16="http://schemas.microsoft.com/office/drawing/2014/main" id="{B4707965-01A6-DE41-875A-C8CD7D24A4C1}"/>
              </a:ext>
            </a:extLst>
          </p:cNvPr>
          <p:cNvGrpSpPr/>
          <p:nvPr/>
        </p:nvGrpSpPr>
        <p:grpSpPr>
          <a:xfrm>
            <a:off x="569711" y="1497030"/>
            <a:ext cx="549986" cy="528853"/>
            <a:chOff x="4650982" y="1388979"/>
            <a:chExt cx="549986" cy="528853"/>
          </a:xfrm>
        </p:grpSpPr>
        <p:pic>
          <p:nvPicPr>
            <p:cNvPr id="32" name="Graphic 31" descr="Speech">
              <a:extLst>
                <a:ext uri="{FF2B5EF4-FFF2-40B4-BE49-F238E27FC236}">
                  <a16:creationId xmlns:a16="http://schemas.microsoft.com/office/drawing/2014/main" id="{7E073CD9-9AB1-5346-BFBA-C349EFDE40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33" name="Oval 32">
              <a:extLst>
                <a:ext uri="{FF2B5EF4-FFF2-40B4-BE49-F238E27FC236}">
                  <a16:creationId xmlns:a16="http://schemas.microsoft.com/office/drawing/2014/main" id="{F59B779F-3148-F04A-91E0-1CB4F172CCD3}"/>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34" name="Graphic 33" descr="Badge Question Mark">
              <a:extLst>
                <a:ext uri="{FF2B5EF4-FFF2-40B4-BE49-F238E27FC236}">
                  <a16:creationId xmlns:a16="http://schemas.microsoft.com/office/drawing/2014/main" id="{FAA66E52-E7D8-574E-BAC1-C8FD1384FF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35" name="TextBox 34">
              <a:extLst>
                <a:ext uri="{FF2B5EF4-FFF2-40B4-BE49-F238E27FC236}">
                  <a16:creationId xmlns:a16="http://schemas.microsoft.com/office/drawing/2014/main" id="{5BB3390A-2800-2F47-BE52-C4880285FECE}"/>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cxnSp>
        <p:nvCxnSpPr>
          <p:cNvPr id="36" name="Straight Connector 35">
            <a:extLst>
              <a:ext uri="{FF2B5EF4-FFF2-40B4-BE49-F238E27FC236}">
                <a16:creationId xmlns:a16="http://schemas.microsoft.com/office/drawing/2014/main" id="{002D4BEC-A0C2-7F4E-B0F9-27C264BB8EE6}"/>
              </a:ext>
            </a:extLst>
          </p:cNvPr>
          <p:cNvCxnSpPr>
            <a:cxnSpLocks/>
          </p:cNvCxnSpPr>
          <p:nvPr/>
        </p:nvCxnSpPr>
        <p:spPr>
          <a:xfrm>
            <a:off x="590844" y="2628510"/>
            <a:ext cx="10813215"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BA3CE8B-E4A8-A945-83CD-BB846414F131}"/>
              </a:ext>
            </a:extLst>
          </p:cNvPr>
          <p:cNvSpPr/>
          <p:nvPr/>
        </p:nvSpPr>
        <p:spPr>
          <a:xfrm>
            <a:off x="623935" y="1518569"/>
            <a:ext cx="10871595" cy="4708981"/>
          </a:xfrm>
          <a:prstGeom prst="rect">
            <a:avLst/>
          </a:prstGeom>
        </p:spPr>
        <p:txBody>
          <a:bodyPr wrap="square">
            <a:spAutoFit/>
          </a:bodyPr>
          <a:lstStyle/>
          <a:p>
            <a:pPr marL="893763" indent="-376238">
              <a:buNone/>
            </a:pPr>
            <a:r>
              <a:rPr lang="en-US" sz="2000" b="1" dirty="0" err="1"/>
              <a:t>Demandez</a:t>
            </a:r>
            <a:r>
              <a:rPr lang="en-US" sz="2000" b="1" dirty="0"/>
              <a:t> : </a:t>
            </a:r>
            <a:endParaRPr lang="en-TH" sz="2000" dirty="0"/>
          </a:p>
          <a:p>
            <a:pPr marL="758825" lvl="0" indent="-260350">
              <a:buFont typeface="Arial" panose="020B0604020202020204" pitchFamily="34" charset="0"/>
              <a:buChar char="•"/>
            </a:pPr>
            <a:r>
              <a:rPr lang="fr-FR" sz="2000" dirty="0"/>
              <a:t>Que devez-vous faire d'autre pour vous assurer que votre enfant reste en bonne santé pendant qu’il/elle prend des médicaments ARV ?</a:t>
            </a:r>
          </a:p>
          <a:p>
            <a:pPr marL="533400"/>
            <a:endParaRPr lang="en-TH" sz="2000" dirty="0"/>
          </a:p>
          <a:p>
            <a:pPr marL="893763" indent="-376238">
              <a:buNone/>
            </a:pPr>
            <a:r>
              <a:rPr lang="en-US" sz="2000" b="1" dirty="0" err="1"/>
              <a:t>Dites</a:t>
            </a:r>
            <a:r>
              <a:rPr lang="en-US" sz="2000" b="1" dirty="0"/>
              <a:t> :</a:t>
            </a:r>
            <a:endParaRPr lang="en-TH" sz="2000" dirty="0"/>
          </a:p>
          <a:p>
            <a:pPr marL="758825" indent="-260350">
              <a:buFont typeface="Arial" panose="020B0604020202020204" pitchFamily="34" charset="0"/>
              <a:buChar char="•"/>
            </a:pPr>
            <a:r>
              <a:rPr lang="fr-FR" sz="2000" dirty="0"/>
              <a:t>Mangez des aliments sains et accédez à des aliments thérapeutiques si votre enfant souffre de malnutrition.</a:t>
            </a:r>
          </a:p>
          <a:p>
            <a:pPr marL="758825" indent="-260350">
              <a:buFont typeface="Arial" panose="020B0604020202020204" pitchFamily="34" charset="0"/>
              <a:buChar char="•"/>
            </a:pPr>
            <a:r>
              <a:rPr lang="fr-FR" sz="2000" dirty="0"/>
              <a:t>Prenez régulièrement des médicaments ARV pour maintenir la suppression virale.</a:t>
            </a:r>
          </a:p>
          <a:p>
            <a:pPr marL="758825" indent="-260350">
              <a:buFont typeface="Arial" panose="020B0604020202020204" pitchFamily="34" charset="0"/>
              <a:buChar char="•"/>
            </a:pPr>
            <a:r>
              <a:rPr lang="fr-FR" sz="2000" dirty="0"/>
              <a:t>Assurez-vous que votre enfant bois de l'eau salubre, utilise des latrines ou des toilettes améliorées et adopte une bonne hygiène, y compris le lavage des mains et l’hygiène menstruelle.</a:t>
            </a:r>
          </a:p>
          <a:p>
            <a:pPr marL="758825" indent="-260350">
              <a:buFont typeface="Arial" panose="020B0604020202020204" pitchFamily="34" charset="0"/>
              <a:buChar char="•"/>
            </a:pPr>
            <a:r>
              <a:rPr lang="fr-FR" sz="2000" dirty="0"/>
              <a:t>Assurez-vous votre enfant reste actif et faites de l'exercice physique ou faites du sport régulièrement.</a:t>
            </a:r>
          </a:p>
          <a:p>
            <a:pPr marL="758825" indent="-260350">
              <a:buFont typeface="Arial" panose="020B0604020202020204" pitchFamily="34" charset="0"/>
              <a:buChar char="•"/>
            </a:pPr>
            <a:r>
              <a:rPr lang="fr-FR" sz="2000" dirty="0"/>
              <a:t>Allez aux rendez-vous de vaccination.</a:t>
            </a:r>
          </a:p>
          <a:p>
            <a:pPr marL="758825" indent="-260350">
              <a:buFont typeface="Arial" panose="020B0604020202020204" pitchFamily="34" charset="0"/>
              <a:buChar char="•"/>
            </a:pPr>
            <a:r>
              <a:rPr lang="fr-FR" sz="2000" dirty="0"/>
              <a:t>Accédez à des services de déparasitage et de supplémentation en vitamine A.</a:t>
            </a:r>
          </a:p>
        </p:txBody>
      </p:sp>
      <p:pic>
        <p:nvPicPr>
          <p:cNvPr id="16" name="Picture 15">
            <a:extLst>
              <a:ext uri="{FF2B5EF4-FFF2-40B4-BE49-F238E27FC236}">
                <a16:creationId xmlns:a16="http://schemas.microsoft.com/office/drawing/2014/main" id="{4BD925DA-C1DE-40F5-8ACA-553DEAF4B756}"/>
              </a:ext>
            </a:extLst>
          </p:cNvPr>
          <p:cNvPicPr>
            <a:picLocks noChangeAspect="1"/>
          </p:cNvPicPr>
          <p:nvPr/>
        </p:nvPicPr>
        <p:blipFill rotWithShape="1">
          <a:blip r:embed="rId9"/>
          <a:srcRect l="960" t="10974" r="8072" b="8106"/>
          <a:stretch/>
        </p:blipFill>
        <p:spPr>
          <a:xfrm>
            <a:off x="8551092" y="116634"/>
            <a:ext cx="3640908" cy="1480050"/>
          </a:xfrm>
          <a:prstGeom prst="rect">
            <a:avLst/>
          </a:prstGeom>
        </p:spPr>
      </p:pic>
    </p:spTree>
    <p:extLst>
      <p:ext uri="{BB962C8B-B14F-4D97-AF65-F5344CB8AC3E}">
        <p14:creationId xmlns:p14="http://schemas.microsoft.com/office/powerpoint/2010/main" val="364535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1FB37102-303B-0941-8AE5-949AF4A46328}"/>
              </a:ext>
            </a:extLst>
          </p:cNvPr>
          <p:cNvPicPr>
            <a:picLocks noChangeAspect="1"/>
          </p:cNvPicPr>
          <p:nvPr/>
        </p:nvPicPr>
        <p:blipFill>
          <a:blip r:embed="rId3"/>
          <a:stretch>
            <a:fillRect/>
          </a:stretch>
        </p:blipFill>
        <p:spPr>
          <a:xfrm>
            <a:off x="-1926193" y="-1892288"/>
            <a:ext cx="3714787" cy="3714787"/>
          </a:xfrm>
          <a:prstGeom prst="rect">
            <a:avLst/>
          </a:prstGeom>
        </p:spPr>
      </p:pic>
      <p:sp>
        <p:nvSpPr>
          <p:cNvPr id="4" name="Rectangle 3">
            <a:extLst>
              <a:ext uri="{FF2B5EF4-FFF2-40B4-BE49-F238E27FC236}">
                <a16:creationId xmlns:a16="http://schemas.microsoft.com/office/drawing/2014/main" id="{A6CBCA4F-04C6-F24A-A52A-5A8EFCEF5D07}"/>
              </a:ext>
            </a:extLst>
          </p:cNvPr>
          <p:cNvSpPr/>
          <p:nvPr/>
        </p:nvSpPr>
        <p:spPr>
          <a:xfrm>
            <a:off x="1055941" y="3114179"/>
            <a:ext cx="4638689" cy="1075936"/>
          </a:xfrm>
          <a:prstGeom prst="rect">
            <a:avLst/>
          </a:prstGeom>
        </p:spPr>
        <p:txBody>
          <a:bodyPr wrap="square">
            <a:spAutoFit/>
          </a:bodyPr>
          <a:lstStyle/>
          <a:p>
            <a:pPr lvl="0" fontAlgn="base">
              <a:lnSpc>
                <a:spcPts val="3920"/>
              </a:lnSpc>
              <a:spcBef>
                <a:spcPct val="0"/>
              </a:spcBef>
              <a:spcAft>
                <a:spcPct val="0"/>
              </a:spcAft>
            </a:pPr>
            <a:r>
              <a:rPr lang="fr-FR" altLang="en-TH" sz="3200" dirty="0">
                <a:latin typeface="Calibri" panose="020F0502020204030204" pitchFamily="34" charset="0"/>
                <a:cs typeface="Calibri" panose="020F0502020204030204" pitchFamily="34" charset="0"/>
              </a:rPr>
              <a:t>aux enfants et adolescents vivant avec le VIH</a:t>
            </a:r>
            <a:endParaRPr lang="en-US" altLang="en-TH" sz="32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D715564-C146-C940-96EE-C07CFFF88294}"/>
              </a:ext>
            </a:extLst>
          </p:cNvPr>
          <p:cNvSpPr/>
          <p:nvPr/>
        </p:nvSpPr>
        <p:spPr>
          <a:xfrm>
            <a:off x="1161578" y="1050088"/>
            <a:ext cx="2095189" cy="369332"/>
          </a:xfrm>
          <a:prstGeom prst="rect">
            <a:avLst/>
          </a:prstGeom>
          <a:solidFill>
            <a:schemeClr val="bg1"/>
          </a:solidFill>
        </p:spPr>
        <p:txBody>
          <a:bodyPr wrap="square">
            <a:spAutoFit/>
          </a:bodyPr>
          <a:lstStyle/>
          <a:p>
            <a:pPr algn="ctr"/>
            <a:r>
              <a:rPr lang="en-US" b="1" dirty="0" err="1">
                <a:solidFill>
                  <a:srgbClr val="FFFFFF"/>
                </a:solidFill>
                <a:latin typeface="Calibri" panose="020F0502020204030204" pitchFamily="34" charset="0"/>
                <a:ea typeface="Calibri" panose="020F0502020204030204" pitchFamily="34" charset="0"/>
                <a:cs typeface="Calibri" panose="020F0502020204030204" pitchFamily="34" charset="0"/>
              </a:rPr>
              <a:t>Parlons</a:t>
            </a:r>
            <a:r>
              <a:rPr lang="en-US" b="1" dirty="0">
                <a:solidFill>
                  <a:srgbClr val="FFFFFF"/>
                </a:solidFill>
                <a:latin typeface="Calibri" panose="020F0502020204030204" pitchFamily="34" charset="0"/>
                <a:ea typeface="Calibri" panose="020F0502020204030204" pitchFamily="34" charset="0"/>
                <a:cs typeface="Calibri" panose="020F0502020204030204" pitchFamily="34" charset="0"/>
              </a:rPr>
              <a:t> de</a:t>
            </a:r>
            <a:endParaRPr lang="en-TH" b="1" dirty="0">
              <a:solidFill>
                <a:srgbClr val="FFFFFF"/>
              </a:solidFill>
            </a:endParaRPr>
          </a:p>
        </p:txBody>
      </p:sp>
      <p:sp>
        <p:nvSpPr>
          <p:cNvPr id="6" name="Rectangle 5">
            <a:extLst>
              <a:ext uri="{FF2B5EF4-FFF2-40B4-BE49-F238E27FC236}">
                <a16:creationId xmlns:a16="http://schemas.microsoft.com/office/drawing/2014/main" id="{53705B2A-C080-D146-80CF-10A45DC96CC4}"/>
              </a:ext>
            </a:extLst>
          </p:cNvPr>
          <p:cNvSpPr/>
          <p:nvPr/>
        </p:nvSpPr>
        <p:spPr>
          <a:xfrm>
            <a:off x="1063606" y="1599883"/>
            <a:ext cx="6767641" cy="1603131"/>
          </a:xfrm>
          <a:prstGeom prst="rect">
            <a:avLst/>
          </a:prstGeom>
        </p:spPr>
        <p:txBody>
          <a:bodyPr wrap="square">
            <a:spAutoFit/>
          </a:bodyPr>
          <a:lstStyle/>
          <a:p>
            <a:pPr>
              <a:lnSpc>
                <a:spcPts val="3920"/>
              </a:lnSpc>
            </a:pP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La dispensation multi </a:t>
            </a:r>
            <a:r>
              <a:rPr lang="en-US" sz="4000" b="1" dirty="0" err="1">
                <a:solidFill>
                  <a:schemeClr val="bg1"/>
                </a:solidFill>
                <a:latin typeface="Calibri" panose="020F0502020204030204" pitchFamily="34" charset="0"/>
                <a:ea typeface="Calibri" panose="020F0502020204030204" pitchFamily="34" charset="0"/>
                <a:cs typeface="Calibri" panose="020F0502020204030204" pitchFamily="34" charset="0"/>
              </a:rPr>
              <a:t>mensuelle</a:t>
            </a: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 (DMM) des </a:t>
            </a:r>
            <a:r>
              <a:rPr lang="en-US" sz="4000" b="1" dirty="0" err="1">
                <a:solidFill>
                  <a:schemeClr val="bg1"/>
                </a:solidFill>
                <a:latin typeface="Calibri" panose="020F0502020204030204" pitchFamily="34" charset="0"/>
                <a:ea typeface="Calibri" panose="020F0502020204030204" pitchFamily="34" charset="0"/>
                <a:cs typeface="Calibri" panose="020F0502020204030204" pitchFamily="34" charset="0"/>
              </a:rPr>
              <a:t>médicaments</a:t>
            </a: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ea typeface="Calibri" panose="020F0502020204030204" pitchFamily="34" charset="0"/>
                <a:cs typeface="Calibri" panose="020F0502020204030204" pitchFamily="34" charset="0"/>
              </a:rPr>
              <a:t>antirétroviraux</a:t>
            </a:r>
            <a:endParaRPr lang="en-TH" sz="4000" b="1" dirty="0">
              <a:solidFill>
                <a:schemeClr val="bg1"/>
              </a:solidFill>
            </a:endParaRPr>
          </a:p>
        </p:txBody>
      </p:sp>
      <p:pic>
        <p:nvPicPr>
          <p:cNvPr id="7" name="Picture 6">
            <a:extLst>
              <a:ext uri="{FF2B5EF4-FFF2-40B4-BE49-F238E27FC236}">
                <a16:creationId xmlns:a16="http://schemas.microsoft.com/office/drawing/2014/main" id="{2F30DBA4-0996-4BE5-A64B-2A4061D4E4A4}"/>
              </a:ext>
            </a:extLst>
          </p:cNvPr>
          <p:cNvPicPr>
            <a:picLocks noChangeAspect="1"/>
          </p:cNvPicPr>
          <p:nvPr/>
        </p:nvPicPr>
        <p:blipFill>
          <a:blip r:embed="rId4"/>
          <a:srcRect/>
          <a:stretch/>
        </p:blipFill>
        <p:spPr>
          <a:xfrm>
            <a:off x="6861820" y="1436914"/>
            <a:ext cx="4729078" cy="4562170"/>
          </a:xfrm>
          <a:prstGeom prst="rect">
            <a:avLst/>
          </a:prstGeom>
        </p:spPr>
      </p:pic>
    </p:spTree>
    <p:extLst>
      <p:ext uri="{BB962C8B-B14F-4D97-AF65-F5344CB8AC3E}">
        <p14:creationId xmlns:p14="http://schemas.microsoft.com/office/powerpoint/2010/main" val="13536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8</a:t>
            </a:r>
          </a:p>
        </p:txBody>
      </p:sp>
      <p:pic>
        <p:nvPicPr>
          <p:cNvPr id="4" name="Picture 3">
            <a:extLst>
              <a:ext uri="{FF2B5EF4-FFF2-40B4-BE49-F238E27FC236}">
                <a16:creationId xmlns:a16="http://schemas.microsoft.com/office/drawing/2014/main" id="{D02E3480-8AAF-4DA9-9C11-EF968CBBFFDB}"/>
              </a:ext>
            </a:extLst>
          </p:cNvPr>
          <p:cNvPicPr>
            <a:picLocks noChangeAspect="1"/>
          </p:cNvPicPr>
          <p:nvPr/>
        </p:nvPicPr>
        <p:blipFill>
          <a:blip r:embed="rId3"/>
          <a:stretch>
            <a:fillRect/>
          </a:stretch>
        </p:blipFill>
        <p:spPr>
          <a:xfrm>
            <a:off x="6362700" y="1455281"/>
            <a:ext cx="5295900" cy="4572000"/>
          </a:xfrm>
          <a:prstGeom prst="rect">
            <a:avLst/>
          </a:prstGeom>
        </p:spPr>
      </p:pic>
      <p:pic>
        <p:nvPicPr>
          <p:cNvPr id="6" name="Picture 5" descr="A drawing of a group of people&#10;&#10;Description automatically generated with low confidence">
            <a:extLst>
              <a:ext uri="{FF2B5EF4-FFF2-40B4-BE49-F238E27FC236}">
                <a16:creationId xmlns:a16="http://schemas.microsoft.com/office/drawing/2014/main" id="{E3D7379D-C27A-4B89-8335-804C12D2C3DD}"/>
              </a:ext>
            </a:extLst>
          </p:cNvPr>
          <p:cNvPicPr>
            <a:picLocks noChangeAspect="1"/>
          </p:cNvPicPr>
          <p:nvPr/>
        </p:nvPicPr>
        <p:blipFill>
          <a:blip r:embed="rId4"/>
          <a:stretch>
            <a:fillRect/>
          </a:stretch>
        </p:blipFill>
        <p:spPr>
          <a:xfrm>
            <a:off x="533400" y="1455281"/>
            <a:ext cx="5829300" cy="4699000"/>
          </a:xfrm>
          <a:prstGeom prst="rect">
            <a:avLst/>
          </a:prstGeom>
        </p:spPr>
      </p:pic>
    </p:spTree>
    <p:extLst>
      <p:ext uri="{BB962C8B-B14F-4D97-AF65-F5344CB8AC3E}">
        <p14:creationId xmlns:p14="http://schemas.microsoft.com/office/powerpoint/2010/main" val="1842608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8</a:t>
            </a:r>
          </a:p>
        </p:txBody>
      </p:sp>
      <p:sp>
        <p:nvSpPr>
          <p:cNvPr id="8" name="Parallelogram 7">
            <a:extLst>
              <a:ext uri="{FF2B5EF4-FFF2-40B4-BE49-F238E27FC236}">
                <a16:creationId xmlns:a16="http://schemas.microsoft.com/office/drawing/2014/main" id="{5837F5AB-0C97-1F4B-8F69-47C23EAD43EE}"/>
              </a:ext>
            </a:extLst>
          </p:cNvPr>
          <p:cNvSpPr/>
          <p:nvPr/>
        </p:nvSpPr>
        <p:spPr>
          <a:xfrm>
            <a:off x="8470674" y="-4133"/>
            <a:ext cx="3102429" cy="884486"/>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231075CE-9324-EE40-B83A-56C341474337}"/>
              </a:ext>
            </a:extLst>
          </p:cNvPr>
          <p:cNvSpPr/>
          <p:nvPr/>
        </p:nvSpPr>
        <p:spPr>
          <a:xfrm>
            <a:off x="540633" y="1164337"/>
            <a:ext cx="2448876" cy="369332"/>
          </a:xfrm>
          <a:prstGeom prst="rect">
            <a:avLst/>
          </a:prstGeom>
        </p:spPr>
        <p:txBody>
          <a:bodyPr wrap="none">
            <a:spAutoFit/>
          </a:bodyPr>
          <a:lstStyle/>
          <a:p>
            <a:pPr marL="11113" indent="0">
              <a:spcBef>
                <a:spcPts val="0"/>
              </a:spcBef>
              <a:buNone/>
            </a:pPr>
            <a:r>
              <a:rPr lang="en-US" b="1" dirty="0">
                <a:solidFill>
                  <a:schemeClr val="bg1"/>
                </a:solidFill>
                <a:latin typeface="Calibri" panose="020F0502020204030204" pitchFamily="34" charset="0"/>
              </a:rPr>
              <a:t>POINTS DE DISCUSSION</a:t>
            </a:r>
          </a:p>
        </p:txBody>
      </p:sp>
      <p:grpSp>
        <p:nvGrpSpPr>
          <p:cNvPr id="29" name="Group 28">
            <a:extLst>
              <a:ext uri="{FF2B5EF4-FFF2-40B4-BE49-F238E27FC236}">
                <a16:creationId xmlns:a16="http://schemas.microsoft.com/office/drawing/2014/main" id="{A7717D4F-DC36-6A43-B718-AEC0447DEFED}"/>
              </a:ext>
            </a:extLst>
          </p:cNvPr>
          <p:cNvGrpSpPr/>
          <p:nvPr/>
        </p:nvGrpSpPr>
        <p:grpSpPr>
          <a:xfrm>
            <a:off x="630869" y="2646136"/>
            <a:ext cx="504318" cy="422344"/>
            <a:chOff x="9442772" y="844564"/>
            <a:chExt cx="1091878" cy="914400"/>
          </a:xfrm>
        </p:grpSpPr>
        <p:pic>
          <p:nvPicPr>
            <p:cNvPr id="30" name="Graphic 29" descr="Chat bubble">
              <a:extLst>
                <a:ext uri="{FF2B5EF4-FFF2-40B4-BE49-F238E27FC236}">
                  <a16:creationId xmlns:a16="http://schemas.microsoft.com/office/drawing/2014/main" id="{5631A142-D9A4-FD47-B993-A67D36FB9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31" name="Freeform 30">
              <a:extLst>
                <a:ext uri="{FF2B5EF4-FFF2-40B4-BE49-F238E27FC236}">
                  <a16:creationId xmlns:a16="http://schemas.microsoft.com/office/drawing/2014/main" id="{C7C04875-4013-2B4F-ACDE-FDD305DFBCED}"/>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32" name="Group 31">
            <a:extLst>
              <a:ext uri="{FF2B5EF4-FFF2-40B4-BE49-F238E27FC236}">
                <a16:creationId xmlns:a16="http://schemas.microsoft.com/office/drawing/2014/main" id="{94324649-B26F-5A47-991A-FAFD0E25C02D}"/>
              </a:ext>
            </a:extLst>
          </p:cNvPr>
          <p:cNvGrpSpPr/>
          <p:nvPr/>
        </p:nvGrpSpPr>
        <p:grpSpPr>
          <a:xfrm>
            <a:off x="601327" y="1514656"/>
            <a:ext cx="549986" cy="528853"/>
            <a:chOff x="4650982" y="1388979"/>
            <a:chExt cx="549986" cy="528853"/>
          </a:xfrm>
        </p:grpSpPr>
        <p:pic>
          <p:nvPicPr>
            <p:cNvPr id="33" name="Graphic 32" descr="Speech">
              <a:extLst>
                <a:ext uri="{FF2B5EF4-FFF2-40B4-BE49-F238E27FC236}">
                  <a16:creationId xmlns:a16="http://schemas.microsoft.com/office/drawing/2014/main" id="{28692C65-2F63-6B4A-B10A-D8051EA8B3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34" name="Oval 33">
              <a:extLst>
                <a:ext uri="{FF2B5EF4-FFF2-40B4-BE49-F238E27FC236}">
                  <a16:creationId xmlns:a16="http://schemas.microsoft.com/office/drawing/2014/main" id="{A4FFE4F7-92AA-FC45-8848-F537F4D42E06}"/>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35" name="Graphic 34" descr="Badge Question Mark">
              <a:extLst>
                <a:ext uri="{FF2B5EF4-FFF2-40B4-BE49-F238E27FC236}">
                  <a16:creationId xmlns:a16="http://schemas.microsoft.com/office/drawing/2014/main" id="{61ED826C-5C7A-614E-B685-D429358F86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36" name="TextBox 35">
              <a:extLst>
                <a:ext uri="{FF2B5EF4-FFF2-40B4-BE49-F238E27FC236}">
                  <a16:creationId xmlns:a16="http://schemas.microsoft.com/office/drawing/2014/main" id="{C3847C62-FF3C-C144-8E53-C25BDBED4EF7}"/>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3" name="Rectangle 2">
            <a:extLst>
              <a:ext uri="{FF2B5EF4-FFF2-40B4-BE49-F238E27FC236}">
                <a16:creationId xmlns:a16="http://schemas.microsoft.com/office/drawing/2014/main" id="{A52EEA0E-3B9A-5343-9956-C40BE4C9BA0F}"/>
              </a:ext>
            </a:extLst>
          </p:cNvPr>
          <p:cNvSpPr/>
          <p:nvPr/>
        </p:nvSpPr>
        <p:spPr>
          <a:xfrm>
            <a:off x="1217161" y="1533669"/>
            <a:ext cx="9919268" cy="4401205"/>
          </a:xfrm>
          <a:prstGeom prst="rect">
            <a:avLst/>
          </a:prstGeom>
        </p:spPr>
        <p:txBody>
          <a:bodyPr wrap="square">
            <a:spAutoFit/>
          </a:bodyPr>
          <a:lstStyle/>
          <a:p>
            <a:r>
              <a:rPr lang="en-US" sz="2000" b="1" dirty="0" err="1"/>
              <a:t>Demandez</a:t>
            </a:r>
            <a:r>
              <a:rPr lang="en-US" sz="2000" b="1" dirty="0"/>
              <a:t> :</a:t>
            </a:r>
            <a:endParaRPr lang="en-TH" sz="2000" dirty="0"/>
          </a:p>
          <a:p>
            <a:pPr marL="285750" indent="-276225">
              <a:buFont typeface="Arial" panose="020B0604020202020204" pitchFamily="34" charset="0"/>
              <a:buChar char="•"/>
            </a:pPr>
            <a:r>
              <a:rPr lang="fr-FR" sz="2000" dirty="0"/>
              <a:t>Y a-t-il autre chose dont vous aimeriez parler aujourd’hui ?</a:t>
            </a:r>
            <a:r>
              <a:rPr lang="en-US" sz="2000" b="1" dirty="0"/>
              <a:t> </a:t>
            </a:r>
          </a:p>
          <a:p>
            <a:endParaRPr lang="en-TH" sz="2000" dirty="0"/>
          </a:p>
          <a:p>
            <a:r>
              <a:rPr lang="en-US" sz="2000" b="1" dirty="0" err="1"/>
              <a:t>Dites</a:t>
            </a:r>
            <a:r>
              <a:rPr lang="en-US" sz="2000" b="1" dirty="0"/>
              <a:t> :</a:t>
            </a:r>
            <a:endParaRPr lang="en-TH" sz="2000" dirty="0"/>
          </a:p>
          <a:p>
            <a:pPr marL="285750" lvl="0" indent="-276225">
              <a:buFont typeface="Arial" panose="020B0604020202020204" pitchFamily="34" charset="0"/>
              <a:buChar char="•"/>
            </a:pPr>
            <a:r>
              <a:rPr lang="fr-FR" sz="2000" dirty="0"/>
              <a:t>Nous comptons vous voir au prochain rendez-vous de votre enfant, n'oubliez pas de nous faire savoir si vous ne pouvez pas y assister.</a:t>
            </a:r>
          </a:p>
          <a:p>
            <a:pPr marL="285750" lvl="0" indent="-276225">
              <a:buFont typeface="Arial" panose="020B0604020202020204" pitchFamily="34" charset="0"/>
              <a:buChar char="•"/>
            </a:pPr>
            <a:r>
              <a:rPr lang="fr-FR" sz="2000" dirty="0"/>
              <a:t>Si vous avez besoin de quelque chose avant votre prochain rendez-vous, contactez votre responsable du groupe de soutien / client expert, votre assistant social ou contactez-moi. Nous sommes là pour vous !</a:t>
            </a:r>
          </a:p>
          <a:p>
            <a:pPr marL="285750" indent="-276225">
              <a:buFont typeface="Arial" panose="020B0604020202020204" pitchFamily="34" charset="0"/>
              <a:buChar char="•"/>
            </a:pPr>
            <a:r>
              <a:rPr lang="fr-FR" sz="2000" dirty="0"/>
              <a:t>Assurez-vous que vous avez les bonnes coordonnées pour moi et le responsable du groupe de soutien ou l’assistant social de votre enfant.</a:t>
            </a:r>
          </a:p>
          <a:p>
            <a:pPr marL="285750" indent="-276225">
              <a:buFont typeface="Arial" panose="020B0604020202020204" pitchFamily="34" charset="0"/>
              <a:buChar char="•"/>
            </a:pPr>
            <a:r>
              <a:rPr lang="fr-FR" sz="2000" dirty="0"/>
              <a:t>Si vous n'avez pas d'assistant social ou de </a:t>
            </a:r>
            <a:r>
              <a:rPr lang="fr-FR" sz="2000"/>
              <a:t>groupe de soutien, </a:t>
            </a:r>
            <a:r>
              <a:rPr lang="fr-FR" sz="2000" dirty="0"/>
              <a:t>je serai heureux de vous mettre en contact </a:t>
            </a:r>
            <a:r>
              <a:rPr lang="fr-FR" sz="2000"/>
              <a:t>avec quelqu’un.</a:t>
            </a:r>
            <a:endParaRPr lang="fr-FR" sz="2000" dirty="0"/>
          </a:p>
          <a:p>
            <a:pPr marL="285750" lvl="0" indent="-276225">
              <a:buFont typeface="Arial" panose="020B0604020202020204" pitchFamily="34" charset="0"/>
              <a:buChar char="•"/>
            </a:pPr>
            <a:endParaRPr lang="fr-FR" sz="2000" dirty="0"/>
          </a:p>
        </p:txBody>
      </p:sp>
      <p:cxnSp>
        <p:nvCxnSpPr>
          <p:cNvPr id="38" name="Straight Connector 37">
            <a:extLst>
              <a:ext uri="{FF2B5EF4-FFF2-40B4-BE49-F238E27FC236}">
                <a16:creationId xmlns:a16="http://schemas.microsoft.com/office/drawing/2014/main" id="{2FE7DE9F-0873-774F-ADFF-1B3135F3D065}"/>
              </a:ext>
            </a:extLst>
          </p:cNvPr>
          <p:cNvCxnSpPr>
            <a:cxnSpLocks/>
          </p:cNvCxnSpPr>
          <p:nvPr/>
        </p:nvCxnSpPr>
        <p:spPr>
          <a:xfrm>
            <a:off x="699099" y="2395774"/>
            <a:ext cx="10764589"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1670121-685D-4910-89D2-E073B2AAF9E2}"/>
              </a:ext>
            </a:extLst>
          </p:cNvPr>
          <p:cNvGrpSpPr/>
          <p:nvPr/>
        </p:nvGrpSpPr>
        <p:grpSpPr>
          <a:xfrm>
            <a:off x="8586320" y="199077"/>
            <a:ext cx="3327696" cy="1405534"/>
            <a:chOff x="533400" y="1455281"/>
            <a:chExt cx="11125200" cy="4699000"/>
          </a:xfrm>
        </p:grpSpPr>
        <p:pic>
          <p:nvPicPr>
            <p:cNvPr id="20" name="Picture 19">
              <a:extLst>
                <a:ext uri="{FF2B5EF4-FFF2-40B4-BE49-F238E27FC236}">
                  <a16:creationId xmlns:a16="http://schemas.microsoft.com/office/drawing/2014/main" id="{A5B2C4F7-D9DB-4241-80B3-13E207512507}"/>
                </a:ext>
              </a:extLst>
            </p:cNvPr>
            <p:cNvPicPr>
              <a:picLocks noChangeAspect="1"/>
            </p:cNvPicPr>
            <p:nvPr/>
          </p:nvPicPr>
          <p:blipFill>
            <a:blip r:embed="rId9"/>
            <a:stretch>
              <a:fillRect/>
            </a:stretch>
          </p:blipFill>
          <p:spPr>
            <a:xfrm>
              <a:off x="6362700" y="1455281"/>
              <a:ext cx="5295900" cy="4572000"/>
            </a:xfrm>
            <a:prstGeom prst="rect">
              <a:avLst/>
            </a:prstGeom>
          </p:spPr>
        </p:pic>
        <p:pic>
          <p:nvPicPr>
            <p:cNvPr id="21" name="Picture 20" descr="A drawing of a group of people&#10;&#10;Description automatically generated with low confidence">
              <a:extLst>
                <a:ext uri="{FF2B5EF4-FFF2-40B4-BE49-F238E27FC236}">
                  <a16:creationId xmlns:a16="http://schemas.microsoft.com/office/drawing/2014/main" id="{8088CD0B-5E1D-4357-AEA4-6E4321C3CCC9}"/>
                </a:ext>
              </a:extLst>
            </p:cNvPr>
            <p:cNvPicPr>
              <a:picLocks noChangeAspect="1"/>
            </p:cNvPicPr>
            <p:nvPr/>
          </p:nvPicPr>
          <p:blipFill>
            <a:blip r:embed="rId10"/>
            <a:stretch>
              <a:fillRect/>
            </a:stretch>
          </p:blipFill>
          <p:spPr>
            <a:xfrm>
              <a:off x="533400" y="1455281"/>
              <a:ext cx="5829300" cy="4699000"/>
            </a:xfrm>
            <a:prstGeom prst="rect">
              <a:avLst/>
            </a:prstGeom>
          </p:spPr>
        </p:pic>
      </p:grpSp>
    </p:spTree>
    <p:extLst>
      <p:ext uri="{BB962C8B-B14F-4D97-AF65-F5344CB8AC3E}">
        <p14:creationId xmlns:p14="http://schemas.microsoft.com/office/powerpoint/2010/main" val="21231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77D83F-57CB-F045-9734-086043A581DE}"/>
              </a:ext>
            </a:extLst>
          </p:cNvPr>
          <p:cNvSpPr/>
          <p:nvPr/>
        </p:nvSpPr>
        <p:spPr>
          <a:xfrm>
            <a:off x="0" y="-159027"/>
            <a:ext cx="12192000" cy="562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1" name="Picture 10" descr="A close up of a sign&#10;&#10;Description automatically generated">
            <a:extLst>
              <a:ext uri="{FF2B5EF4-FFF2-40B4-BE49-F238E27FC236}">
                <a16:creationId xmlns:a16="http://schemas.microsoft.com/office/drawing/2014/main" id="{6DB31FBC-7479-E94C-8750-3E054338E58A}"/>
              </a:ext>
            </a:extLst>
          </p:cNvPr>
          <p:cNvPicPr>
            <a:picLocks noChangeAspect="1"/>
          </p:cNvPicPr>
          <p:nvPr/>
        </p:nvPicPr>
        <p:blipFill>
          <a:blip r:embed="rId3"/>
          <a:stretch>
            <a:fillRect/>
          </a:stretch>
        </p:blipFill>
        <p:spPr>
          <a:xfrm>
            <a:off x="2838333" y="5858449"/>
            <a:ext cx="2096131" cy="627251"/>
          </a:xfrm>
          <a:prstGeom prst="rect">
            <a:avLst/>
          </a:prstGeom>
        </p:spPr>
      </p:pic>
      <p:pic>
        <p:nvPicPr>
          <p:cNvPr id="16" name="Picture 15" descr="Logo&#10;&#10;Description automatically generated">
            <a:extLst>
              <a:ext uri="{FF2B5EF4-FFF2-40B4-BE49-F238E27FC236}">
                <a16:creationId xmlns:a16="http://schemas.microsoft.com/office/drawing/2014/main" id="{96CA8FCB-314A-074C-8A45-501BB2FEA08A}"/>
              </a:ext>
            </a:extLst>
          </p:cNvPr>
          <p:cNvPicPr>
            <a:picLocks noChangeAspect="1"/>
          </p:cNvPicPr>
          <p:nvPr/>
        </p:nvPicPr>
        <p:blipFill>
          <a:blip r:embed="rId4"/>
          <a:stretch>
            <a:fillRect/>
          </a:stretch>
        </p:blipFill>
        <p:spPr>
          <a:xfrm>
            <a:off x="5985975" y="5885882"/>
            <a:ext cx="970506" cy="638966"/>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AFD63DA5-3DEA-3B42-8B7F-D9C1595932C6}"/>
              </a:ext>
            </a:extLst>
          </p:cNvPr>
          <p:cNvPicPr>
            <a:picLocks noChangeAspect="1"/>
          </p:cNvPicPr>
          <p:nvPr/>
        </p:nvPicPr>
        <p:blipFill>
          <a:blip r:embed="rId5"/>
          <a:stretch>
            <a:fillRect/>
          </a:stretch>
        </p:blipFill>
        <p:spPr>
          <a:xfrm>
            <a:off x="735911" y="5777213"/>
            <a:ext cx="1177061" cy="73566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D75F1CAD-1008-2942-A53E-D30E2F55FD2D}"/>
              </a:ext>
            </a:extLst>
          </p:cNvPr>
          <p:cNvPicPr>
            <a:picLocks noChangeAspect="1"/>
          </p:cNvPicPr>
          <p:nvPr/>
        </p:nvPicPr>
        <p:blipFill>
          <a:blip r:embed="rId6"/>
          <a:stretch>
            <a:fillRect/>
          </a:stretch>
        </p:blipFill>
        <p:spPr>
          <a:xfrm>
            <a:off x="7922518" y="5899022"/>
            <a:ext cx="1084949" cy="613853"/>
          </a:xfrm>
          <a:prstGeom prst="rect">
            <a:avLst/>
          </a:prstGeom>
        </p:spPr>
      </p:pic>
      <p:pic>
        <p:nvPicPr>
          <p:cNvPr id="19" name="Picture 18" descr="A close up of a sign&#10;&#10;Description automatically generated">
            <a:extLst>
              <a:ext uri="{FF2B5EF4-FFF2-40B4-BE49-F238E27FC236}">
                <a16:creationId xmlns:a16="http://schemas.microsoft.com/office/drawing/2014/main" id="{51D21689-AF7C-D140-A032-52F129B5432F}"/>
              </a:ext>
            </a:extLst>
          </p:cNvPr>
          <p:cNvPicPr>
            <a:picLocks noChangeAspect="1"/>
          </p:cNvPicPr>
          <p:nvPr/>
        </p:nvPicPr>
        <p:blipFill>
          <a:blip r:embed="rId7"/>
          <a:stretch>
            <a:fillRect/>
          </a:stretch>
        </p:blipFill>
        <p:spPr>
          <a:xfrm>
            <a:off x="9997446" y="5898684"/>
            <a:ext cx="1458643" cy="587015"/>
          </a:xfrm>
          <a:prstGeom prst="rect">
            <a:avLst/>
          </a:prstGeom>
        </p:spPr>
      </p:pic>
    </p:spTree>
    <p:extLst>
      <p:ext uri="{BB962C8B-B14F-4D97-AF65-F5344CB8AC3E}">
        <p14:creationId xmlns:p14="http://schemas.microsoft.com/office/powerpoint/2010/main" val="341990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AFE692-1E95-7F47-9833-D4ECC56E2045}"/>
              </a:ext>
            </a:extLst>
          </p:cNvPr>
          <p:cNvSpPr>
            <a:spLocks noGrp="1"/>
          </p:cNvSpPr>
          <p:nvPr>
            <p:ph idx="1"/>
          </p:nvPr>
        </p:nvSpPr>
        <p:spPr>
          <a:xfrm>
            <a:off x="1689100" y="1225570"/>
            <a:ext cx="9677400" cy="1200323"/>
          </a:xfrm>
        </p:spPr>
        <p:txBody>
          <a:bodyPr>
            <a:noAutofit/>
          </a:bodyPr>
          <a:lstStyle/>
          <a:p>
            <a:pPr>
              <a:spcAft>
                <a:spcPts val="0"/>
              </a:spcAft>
            </a:pPr>
            <a:r>
              <a:rPr lang="fr-FR" sz="1800" b="1" dirty="0">
                <a:solidFill>
                  <a:schemeClr val="tx2"/>
                </a:solidFill>
              </a:rPr>
              <a:t>Qui peut utiliser cet outil ? </a:t>
            </a:r>
          </a:p>
          <a:p>
            <a:pPr>
              <a:spcAft>
                <a:spcPts val="0"/>
              </a:spcAft>
            </a:pPr>
            <a:r>
              <a:rPr lang="fr-FR" altLang="en-TH" sz="1800" dirty="0"/>
              <a:t>Cet outil peut être utilisé par tout prestataire, travailleur social ou autre conseiller qui soutient les </a:t>
            </a:r>
            <a:r>
              <a:rPr lang="fr-FR" altLang="en-TH" sz="1800" b="1" i="1" dirty="0"/>
              <a:t>parents/tuteurs des enfants et adolescents vivant avec le VIH </a:t>
            </a:r>
            <a:r>
              <a:rPr lang="fr-FR" altLang="en-TH" sz="1800" dirty="0"/>
              <a:t>(</a:t>
            </a:r>
            <a:r>
              <a:rPr lang="fr-FR" sz="1800" dirty="0"/>
              <a:t>E/AVVIH</a:t>
            </a:r>
            <a:r>
              <a:rPr lang="fr-FR" altLang="en-TH" sz="1800" dirty="0"/>
              <a:t>).</a:t>
            </a:r>
            <a:endParaRPr lang="en-US" altLang="en-TH" sz="1800" dirty="0"/>
          </a:p>
        </p:txBody>
      </p:sp>
      <p:sp>
        <p:nvSpPr>
          <p:cNvPr id="4" name="Title 1">
            <a:extLst>
              <a:ext uri="{FF2B5EF4-FFF2-40B4-BE49-F238E27FC236}">
                <a16:creationId xmlns:a16="http://schemas.microsoft.com/office/drawing/2014/main" id="{B4FF5C6C-4E66-3543-87CB-81B2029421C7}"/>
              </a:ext>
            </a:extLst>
          </p:cNvPr>
          <p:cNvSpPr txBox="1">
            <a:spLocks/>
          </p:cNvSpPr>
          <p:nvPr/>
        </p:nvSpPr>
        <p:spPr>
          <a:xfrm>
            <a:off x="0" y="-4133"/>
            <a:ext cx="12192000" cy="848697"/>
          </a:xfrm>
          <a:prstGeom prst="rect">
            <a:avLst/>
          </a:prstGeom>
          <a:solidFill>
            <a:schemeClr val="bg1"/>
          </a:solidFill>
        </p:spPr>
        <p:txBody>
          <a:bodyPr vert="horz" lIns="251999"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350"/>
            <a:r>
              <a:rPr lang="fr-FR" sz="2200" b="1" dirty="0">
                <a:solidFill>
                  <a:srgbClr val="FFFFFF"/>
                </a:solidFill>
                <a:latin typeface="Calibri" panose="020F0502020204030204" pitchFamily="34" charset="0"/>
              </a:rPr>
              <a:t>Introduction à l’outil</a:t>
            </a:r>
          </a:p>
        </p:txBody>
      </p:sp>
      <p:cxnSp>
        <p:nvCxnSpPr>
          <p:cNvPr id="9" name="Straight Connector 8">
            <a:extLst>
              <a:ext uri="{FF2B5EF4-FFF2-40B4-BE49-F238E27FC236}">
                <a16:creationId xmlns:a16="http://schemas.microsoft.com/office/drawing/2014/main" id="{C250B86B-734D-704C-85CB-F1BB76370E1D}"/>
              </a:ext>
            </a:extLst>
          </p:cNvPr>
          <p:cNvCxnSpPr>
            <a:cxnSpLocks/>
          </p:cNvCxnSpPr>
          <p:nvPr/>
        </p:nvCxnSpPr>
        <p:spPr>
          <a:xfrm>
            <a:off x="761087" y="2286193"/>
            <a:ext cx="11430913"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84535EC-C746-5540-A4AE-15228D0C1564}"/>
              </a:ext>
            </a:extLst>
          </p:cNvPr>
          <p:cNvSpPr/>
          <p:nvPr/>
        </p:nvSpPr>
        <p:spPr>
          <a:xfrm>
            <a:off x="1689099" y="2494138"/>
            <a:ext cx="9741813" cy="923330"/>
          </a:xfrm>
          <a:prstGeom prst="rect">
            <a:avLst/>
          </a:prstGeom>
        </p:spPr>
        <p:txBody>
          <a:bodyPr wrap="square">
            <a:spAutoFit/>
          </a:bodyPr>
          <a:lstStyle/>
          <a:p>
            <a:r>
              <a:rPr lang="fr-FR" b="1" dirty="0"/>
              <a:t>Quel est l'objectif de cet outil ? </a:t>
            </a:r>
          </a:p>
          <a:p>
            <a:r>
              <a:rPr lang="fr-FR" dirty="0"/>
              <a:t>Cet outil vous aidera à orienter les parents/tuteurs vers la DMM et à les aider à identifier et à surmonter les obstacles.</a:t>
            </a:r>
            <a:endParaRPr lang="en-US" altLang="en-TH" dirty="0"/>
          </a:p>
        </p:txBody>
      </p:sp>
      <p:sp>
        <p:nvSpPr>
          <p:cNvPr id="10" name="Rectangle 9">
            <a:extLst>
              <a:ext uri="{FF2B5EF4-FFF2-40B4-BE49-F238E27FC236}">
                <a16:creationId xmlns:a16="http://schemas.microsoft.com/office/drawing/2014/main" id="{552C921A-C09F-A14B-87CD-7E95F14FA0F6}"/>
              </a:ext>
            </a:extLst>
          </p:cNvPr>
          <p:cNvSpPr/>
          <p:nvPr/>
        </p:nvSpPr>
        <p:spPr>
          <a:xfrm>
            <a:off x="1689100" y="3762979"/>
            <a:ext cx="9904186" cy="2308324"/>
          </a:xfrm>
          <a:prstGeom prst="rect">
            <a:avLst/>
          </a:prstGeom>
        </p:spPr>
        <p:txBody>
          <a:bodyPr wrap="square">
            <a:spAutoFit/>
          </a:bodyPr>
          <a:lstStyle/>
          <a:p>
            <a:r>
              <a:rPr lang="fr-FR" b="1" dirty="0"/>
              <a:t>Comment utiliser cet outil : </a:t>
            </a:r>
          </a:p>
          <a:p>
            <a:r>
              <a:rPr lang="fr-FR" dirty="0"/>
              <a:t>Cet outil est conçu pour encourager un échange  entre vous et votre client sur la DMM. Chaque page est divisée en deux sections. La section « demander », comporte des illustrations destinées aux clients, qui aident à déclencher une discussion avec votre client. La section « dire » est uniquement destinée à vous rappeler les messages clés à partager avec votre client.</a:t>
            </a:r>
            <a:endParaRPr lang="en-US" dirty="0"/>
          </a:p>
          <a:p>
            <a:r>
              <a:rPr lang="fr-FR" dirty="0"/>
              <a:t> </a:t>
            </a:r>
            <a:endParaRPr lang="en-US" dirty="0"/>
          </a:p>
          <a:p>
            <a:r>
              <a:rPr lang="fr-FR" dirty="0"/>
              <a:t>Assurez-vous de vous familiariser avec l'outil et son contenu avant de l'utiliser. Assurez-vous d'adapter vos messages et vos questions à qui vous conseillez.</a:t>
            </a:r>
            <a:endParaRPr lang="en-US" dirty="0"/>
          </a:p>
        </p:txBody>
      </p:sp>
      <p:cxnSp>
        <p:nvCxnSpPr>
          <p:cNvPr id="11" name="Straight Connector 10">
            <a:extLst>
              <a:ext uri="{FF2B5EF4-FFF2-40B4-BE49-F238E27FC236}">
                <a16:creationId xmlns:a16="http://schemas.microsoft.com/office/drawing/2014/main" id="{157DCD0B-3942-2D48-A7EB-8A7B08C13FD8}"/>
              </a:ext>
            </a:extLst>
          </p:cNvPr>
          <p:cNvCxnSpPr>
            <a:cxnSpLocks/>
          </p:cNvCxnSpPr>
          <p:nvPr/>
        </p:nvCxnSpPr>
        <p:spPr>
          <a:xfrm>
            <a:off x="761087" y="3572479"/>
            <a:ext cx="11430913"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71AB130-F716-6D4E-BAE5-96BD30FED94B}"/>
              </a:ext>
            </a:extLst>
          </p:cNvPr>
          <p:cNvGrpSpPr/>
          <p:nvPr/>
        </p:nvGrpSpPr>
        <p:grpSpPr>
          <a:xfrm>
            <a:off x="761087" y="1322146"/>
            <a:ext cx="613776" cy="613776"/>
            <a:chOff x="863600" y="1112204"/>
            <a:chExt cx="613776" cy="613776"/>
          </a:xfrm>
        </p:grpSpPr>
        <p:sp>
          <p:nvSpPr>
            <p:cNvPr id="21" name="Oval 20">
              <a:extLst>
                <a:ext uri="{FF2B5EF4-FFF2-40B4-BE49-F238E27FC236}">
                  <a16:creationId xmlns:a16="http://schemas.microsoft.com/office/drawing/2014/main" id="{F5BAA431-E42C-B245-9F6E-F86455843427}"/>
                </a:ext>
              </a:extLst>
            </p:cNvPr>
            <p:cNvSpPr/>
            <p:nvPr/>
          </p:nvSpPr>
          <p:spPr>
            <a:xfrm>
              <a:off x="863600" y="1112204"/>
              <a:ext cx="613776" cy="613776"/>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22" name="Graphic 2" descr="Users">
              <a:extLst>
                <a:ext uri="{FF2B5EF4-FFF2-40B4-BE49-F238E27FC236}">
                  <a16:creationId xmlns:a16="http://schemas.microsoft.com/office/drawing/2014/main" id="{8BAD3511-7FD9-464C-AEDB-050DD2322BCC}"/>
                </a:ext>
              </a:extLst>
            </p:cNvPr>
            <p:cNvGrpSpPr/>
            <p:nvPr/>
          </p:nvGrpSpPr>
          <p:grpSpPr>
            <a:xfrm>
              <a:off x="950848" y="1279045"/>
              <a:ext cx="449004" cy="280093"/>
              <a:chOff x="950848" y="1279045"/>
              <a:chExt cx="449004" cy="280093"/>
            </a:xfrm>
            <a:solidFill>
              <a:srgbClr val="4A7A9E"/>
            </a:solidFill>
          </p:grpSpPr>
          <p:sp>
            <p:nvSpPr>
              <p:cNvPr id="23" name="Freeform 22">
                <a:extLst>
                  <a:ext uri="{FF2B5EF4-FFF2-40B4-BE49-F238E27FC236}">
                    <a16:creationId xmlns:a16="http://schemas.microsoft.com/office/drawing/2014/main" id="{E81D69D9-15F1-9640-B39B-92227DD4DAC4}"/>
                  </a:ext>
                </a:extLst>
              </p:cNvPr>
              <p:cNvSpPr/>
              <p:nvPr/>
            </p:nvSpPr>
            <p:spPr>
              <a:xfrm>
                <a:off x="998956" y="1279045"/>
                <a:ext cx="96215" cy="96215"/>
              </a:xfrm>
              <a:custGeom>
                <a:avLst/>
                <a:gdLst>
                  <a:gd name="connsiteX0" fmla="*/ 96215 w 96215"/>
                  <a:gd name="connsiteY0" fmla="*/ 48108 h 96215"/>
                  <a:gd name="connsiteX1" fmla="*/ 48108 w 96215"/>
                  <a:gd name="connsiteY1" fmla="*/ 96215 h 96215"/>
                  <a:gd name="connsiteX2" fmla="*/ 0 w 96215"/>
                  <a:gd name="connsiteY2" fmla="*/ 48108 h 96215"/>
                  <a:gd name="connsiteX3" fmla="*/ 48108 w 96215"/>
                  <a:gd name="connsiteY3" fmla="*/ 0 h 96215"/>
                  <a:gd name="connsiteX4" fmla="*/ 96215 w 96215"/>
                  <a:gd name="connsiteY4" fmla="*/ 48108 h 9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15" h="96215">
                    <a:moveTo>
                      <a:pt x="96215" y="48108"/>
                    </a:moveTo>
                    <a:cubicBezTo>
                      <a:pt x="96215" y="74677"/>
                      <a:pt x="74677" y="96215"/>
                      <a:pt x="48108" y="96215"/>
                    </a:cubicBezTo>
                    <a:cubicBezTo>
                      <a:pt x="21539" y="96215"/>
                      <a:pt x="0" y="74677"/>
                      <a:pt x="0" y="48108"/>
                    </a:cubicBezTo>
                    <a:cubicBezTo>
                      <a:pt x="0" y="21539"/>
                      <a:pt x="21539" y="0"/>
                      <a:pt x="48108" y="0"/>
                    </a:cubicBezTo>
                    <a:cubicBezTo>
                      <a:pt x="74677" y="0"/>
                      <a:pt x="96215" y="21539"/>
                      <a:pt x="96215" y="48108"/>
                    </a:cubicBezTo>
                    <a:close/>
                  </a:path>
                </a:pathLst>
              </a:custGeom>
              <a:solidFill>
                <a:srgbClr val="4A7A9E"/>
              </a:solidFill>
              <a:ln w="5259" cap="flat">
                <a:noFill/>
                <a:prstDash val="solid"/>
                <a:miter/>
              </a:ln>
            </p:spPr>
            <p:txBody>
              <a:bodyPr rtlCol="0" anchor="ctr"/>
              <a:lstStyle/>
              <a:p>
                <a:endParaRPr lang="en-TH"/>
              </a:p>
            </p:txBody>
          </p:sp>
          <p:sp>
            <p:nvSpPr>
              <p:cNvPr id="24" name="Freeform 23">
                <a:extLst>
                  <a:ext uri="{FF2B5EF4-FFF2-40B4-BE49-F238E27FC236}">
                    <a16:creationId xmlns:a16="http://schemas.microsoft.com/office/drawing/2014/main" id="{BE8C07B6-86D1-054F-8967-92096C3D110E}"/>
                  </a:ext>
                </a:extLst>
              </p:cNvPr>
              <p:cNvSpPr/>
              <p:nvPr/>
            </p:nvSpPr>
            <p:spPr>
              <a:xfrm>
                <a:off x="1255530" y="1279045"/>
                <a:ext cx="96215" cy="96215"/>
              </a:xfrm>
              <a:custGeom>
                <a:avLst/>
                <a:gdLst>
                  <a:gd name="connsiteX0" fmla="*/ 96215 w 96215"/>
                  <a:gd name="connsiteY0" fmla="*/ 48108 h 96215"/>
                  <a:gd name="connsiteX1" fmla="*/ 48108 w 96215"/>
                  <a:gd name="connsiteY1" fmla="*/ 96215 h 96215"/>
                  <a:gd name="connsiteX2" fmla="*/ 0 w 96215"/>
                  <a:gd name="connsiteY2" fmla="*/ 48108 h 96215"/>
                  <a:gd name="connsiteX3" fmla="*/ 48108 w 96215"/>
                  <a:gd name="connsiteY3" fmla="*/ 0 h 96215"/>
                  <a:gd name="connsiteX4" fmla="*/ 96215 w 96215"/>
                  <a:gd name="connsiteY4" fmla="*/ 48108 h 9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15" h="96215">
                    <a:moveTo>
                      <a:pt x="96215" y="48108"/>
                    </a:moveTo>
                    <a:cubicBezTo>
                      <a:pt x="96215" y="74677"/>
                      <a:pt x="74677" y="96215"/>
                      <a:pt x="48108" y="96215"/>
                    </a:cubicBezTo>
                    <a:cubicBezTo>
                      <a:pt x="21539" y="96215"/>
                      <a:pt x="0" y="74677"/>
                      <a:pt x="0" y="48108"/>
                    </a:cubicBezTo>
                    <a:cubicBezTo>
                      <a:pt x="0" y="21539"/>
                      <a:pt x="21539" y="0"/>
                      <a:pt x="48108" y="0"/>
                    </a:cubicBezTo>
                    <a:cubicBezTo>
                      <a:pt x="74677" y="0"/>
                      <a:pt x="96215" y="21539"/>
                      <a:pt x="96215" y="48108"/>
                    </a:cubicBezTo>
                    <a:close/>
                  </a:path>
                </a:pathLst>
              </a:custGeom>
              <a:solidFill>
                <a:srgbClr val="4A7A9E"/>
              </a:solidFill>
              <a:ln w="5259" cap="flat">
                <a:noFill/>
                <a:prstDash val="solid"/>
                <a:miter/>
              </a:ln>
            </p:spPr>
            <p:txBody>
              <a:bodyPr rtlCol="0" anchor="ctr"/>
              <a:lstStyle/>
              <a:p>
                <a:endParaRPr lang="en-TH"/>
              </a:p>
            </p:txBody>
          </p:sp>
          <p:sp>
            <p:nvSpPr>
              <p:cNvPr id="25" name="Freeform 24">
                <a:extLst>
                  <a:ext uri="{FF2B5EF4-FFF2-40B4-BE49-F238E27FC236}">
                    <a16:creationId xmlns:a16="http://schemas.microsoft.com/office/drawing/2014/main" id="{D428346A-6BEA-714C-9EAC-7C0541012C04}"/>
                  </a:ext>
                </a:extLst>
              </p:cNvPr>
              <p:cNvSpPr/>
              <p:nvPr/>
            </p:nvSpPr>
            <p:spPr>
              <a:xfrm>
                <a:off x="1079135" y="1462923"/>
                <a:ext cx="192430" cy="96215"/>
              </a:xfrm>
              <a:custGeom>
                <a:avLst/>
                <a:gdLst>
                  <a:gd name="connsiteX0" fmla="*/ 192431 w 192430"/>
                  <a:gd name="connsiteY0" fmla="*/ 96215 h 96215"/>
                  <a:gd name="connsiteX1" fmla="*/ 192431 w 192430"/>
                  <a:gd name="connsiteY1" fmla="*/ 48108 h 96215"/>
                  <a:gd name="connsiteX2" fmla="*/ 182809 w 192430"/>
                  <a:gd name="connsiteY2" fmla="*/ 28865 h 96215"/>
                  <a:gd name="connsiteX3" fmla="*/ 135770 w 192430"/>
                  <a:gd name="connsiteY3" fmla="*/ 6414 h 96215"/>
                  <a:gd name="connsiteX4" fmla="*/ 96215 w 192430"/>
                  <a:gd name="connsiteY4" fmla="*/ 0 h 96215"/>
                  <a:gd name="connsiteX5" fmla="*/ 56660 w 192430"/>
                  <a:gd name="connsiteY5" fmla="*/ 6414 h 96215"/>
                  <a:gd name="connsiteX6" fmla="*/ 9622 w 192430"/>
                  <a:gd name="connsiteY6" fmla="*/ 28865 h 96215"/>
                  <a:gd name="connsiteX7" fmla="*/ 0 w 192430"/>
                  <a:gd name="connsiteY7" fmla="*/ 48108 h 96215"/>
                  <a:gd name="connsiteX8" fmla="*/ 0 w 192430"/>
                  <a:gd name="connsiteY8" fmla="*/ 96215 h 96215"/>
                  <a:gd name="connsiteX9" fmla="*/ 192431 w 192430"/>
                  <a:gd name="connsiteY9" fmla="*/ 96215 h 9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430" h="96215">
                    <a:moveTo>
                      <a:pt x="192431" y="96215"/>
                    </a:moveTo>
                    <a:lnTo>
                      <a:pt x="192431" y="48108"/>
                    </a:lnTo>
                    <a:cubicBezTo>
                      <a:pt x="192431" y="40624"/>
                      <a:pt x="189223" y="33141"/>
                      <a:pt x="182809" y="28865"/>
                    </a:cubicBezTo>
                    <a:cubicBezTo>
                      <a:pt x="169980" y="18174"/>
                      <a:pt x="152875" y="10691"/>
                      <a:pt x="135770" y="6414"/>
                    </a:cubicBezTo>
                    <a:cubicBezTo>
                      <a:pt x="124011" y="3207"/>
                      <a:pt x="110113" y="0"/>
                      <a:pt x="96215" y="0"/>
                    </a:cubicBezTo>
                    <a:cubicBezTo>
                      <a:pt x="83387" y="0"/>
                      <a:pt x="69489" y="2138"/>
                      <a:pt x="56660" y="6414"/>
                    </a:cubicBezTo>
                    <a:cubicBezTo>
                      <a:pt x="39555" y="10691"/>
                      <a:pt x="23519" y="19243"/>
                      <a:pt x="9622" y="28865"/>
                    </a:cubicBezTo>
                    <a:cubicBezTo>
                      <a:pt x="3207" y="34210"/>
                      <a:pt x="0" y="40624"/>
                      <a:pt x="0" y="48108"/>
                    </a:cubicBezTo>
                    <a:lnTo>
                      <a:pt x="0" y="96215"/>
                    </a:lnTo>
                    <a:lnTo>
                      <a:pt x="192431" y="96215"/>
                    </a:lnTo>
                    <a:close/>
                  </a:path>
                </a:pathLst>
              </a:custGeom>
              <a:solidFill>
                <a:schemeClr val="bg2"/>
              </a:solidFill>
              <a:ln w="5259" cap="flat">
                <a:noFill/>
                <a:prstDash val="solid"/>
                <a:miter/>
              </a:ln>
            </p:spPr>
            <p:txBody>
              <a:bodyPr rtlCol="0" anchor="ctr"/>
              <a:lstStyle/>
              <a:p>
                <a:endParaRPr lang="en-TH"/>
              </a:p>
            </p:txBody>
          </p:sp>
          <p:sp>
            <p:nvSpPr>
              <p:cNvPr id="26" name="Freeform 25">
                <a:extLst>
                  <a:ext uri="{FF2B5EF4-FFF2-40B4-BE49-F238E27FC236}">
                    <a16:creationId xmlns:a16="http://schemas.microsoft.com/office/drawing/2014/main" id="{9149BBE6-C2BA-7443-BFF7-20509ED94B80}"/>
                  </a:ext>
                </a:extLst>
              </p:cNvPr>
              <p:cNvSpPr/>
              <p:nvPr/>
            </p:nvSpPr>
            <p:spPr>
              <a:xfrm>
                <a:off x="1127243" y="1353879"/>
                <a:ext cx="96215" cy="96215"/>
              </a:xfrm>
              <a:custGeom>
                <a:avLst/>
                <a:gdLst>
                  <a:gd name="connsiteX0" fmla="*/ 96215 w 96215"/>
                  <a:gd name="connsiteY0" fmla="*/ 48108 h 96215"/>
                  <a:gd name="connsiteX1" fmla="*/ 48108 w 96215"/>
                  <a:gd name="connsiteY1" fmla="*/ 96215 h 96215"/>
                  <a:gd name="connsiteX2" fmla="*/ 0 w 96215"/>
                  <a:gd name="connsiteY2" fmla="*/ 48108 h 96215"/>
                  <a:gd name="connsiteX3" fmla="*/ 48108 w 96215"/>
                  <a:gd name="connsiteY3" fmla="*/ 0 h 96215"/>
                  <a:gd name="connsiteX4" fmla="*/ 96215 w 96215"/>
                  <a:gd name="connsiteY4" fmla="*/ 48108 h 9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15" h="96215">
                    <a:moveTo>
                      <a:pt x="96215" y="48108"/>
                    </a:moveTo>
                    <a:cubicBezTo>
                      <a:pt x="96215" y="74677"/>
                      <a:pt x="74677" y="96215"/>
                      <a:pt x="48108" y="96215"/>
                    </a:cubicBezTo>
                    <a:cubicBezTo>
                      <a:pt x="21539" y="96215"/>
                      <a:pt x="0" y="74677"/>
                      <a:pt x="0" y="48108"/>
                    </a:cubicBezTo>
                    <a:cubicBezTo>
                      <a:pt x="0" y="21539"/>
                      <a:pt x="21539" y="0"/>
                      <a:pt x="48108" y="0"/>
                    </a:cubicBezTo>
                    <a:cubicBezTo>
                      <a:pt x="74677" y="0"/>
                      <a:pt x="96215" y="21539"/>
                      <a:pt x="96215" y="48108"/>
                    </a:cubicBezTo>
                    <a:close/>
                  </a:path>
                </a:pathLst>
              </a:custGeom>
              <a:solidFill>
                <a:schemeClr val="bg2"/>
              </a:solidFill>
              <a:ln w="5259" cap="flat">
                <a:noFill/>
                <a:prstDash val="solid"/>
                <a:miter/>
              </a:ln>
            </p:spPr>
            <p:txBody>
              <a:bodyPr rtlCol="0" anchor="ctr"/>
              <a:lstStyle/>
              <a:p>
                <a:endParaRPr lang="en-TH"/>
              </a:p>
            </p:txBody>
          </p:sp>
          <p:sp>
            <p:nvSpPr>
              <p:cNvPr id="27" name="Freeform 26">
                <a:extLst>
                  <a:ext uri="{FF2B5EF4-FFF2-40B4-BE49-F238E27FC236}">
                    <a16:creationId xmlns:a16="http://schemas.microsoft.com/office/drawing/2014/main" id="{4ADE3F17-313F-D943-8A07-6C4C7B65ECD8}"/>
                  </a:ext>
                </a:extLst>
              </p:cNvPr>
              <p:cNvSpPr/>
              <p:nvPr/>
            </p:nvSpPr>
            <p:spPr>
              <a:xfrm>
                <a:off x="1225596" y="1388089"/>
                <a:ext cx="174256" cy="96215"/>
              </a:xfrm>
              <a:custGeom>
                <a:avLst/>
                <a:gdLst>
                  <a:gd name="connsiteX0" fmla="*/ 164635 w 174256"/>
                  <a:gd name="connsiteY0" fmla="*/ 28865 h 96215"/>
                  <a:gd name="connsiteX1" fmla="*/ 117596 w 174256"/>
                  <a:gd name="connsiteY1" fmla="*/ 6414 h 96215"/>
                  <a:gd name="connsiteX2" fmla="*/ 78041 w 174256"/>
                  <a:gd name="connsiteY2" fmla="*/ 0 h 96215"/>
                  <a:gd name="connsiteX3" fmla="*/ 38486 w 174256"/>
                  <a:gd name="connsiteY3" fmla="*/ 6414 h 96215"/>
                  <a:gd name="connsiteX4" fmla="*/ 19243 w 174256"/>
                  <a:gd name="connsiteY4" fmla="*/ 13898 h 96215"/>
                  <a:gd name="connsiteX5" fmla="*/ 19243 w 174256"/>
                  <a:gd name="connsiteY5" fmla="*/ 14967 h 96215"/>
                  <a:gd name="connsiteX6" fmla="*/ 0 w 174256"/>
                  <a:gd name="connsiteY6" fmla="*/ 62005 h 96215"/>
                  <a:gd name="connsiteX7" fmla="*/ 49177 w 174256"/>
                  <a:gd name="connsiteY7" fmla="*/ 86594 h 96215"/>
                  <a:gd name="connsiteX8" fmla="*/ 57729 w 174256"/>
                  <a:gd name="connsiteY8" fmla="*/ 96215 h 96215"/>
                  <a:gd name="connsiteX9" fmla="*/ 174257 w 174256"/>
                  <a:gd name="connsiteY9" fmla="*/ 96215 h 96215"/>
                  <a:gd name="connsiteX10" fmla="*/ 174257 w 174256"/>
                  <a:gd name="connsiteY10" fmla="*/ 48108 h 96215"/>
                  <a:gd name="connsiteX11" fmla="*/ 164635 w 174256"/>
                  <a:gd name="connsiteY11" fmla="*/ 28865 h 9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256" h="96215">
                    <a:moveTo>
                      <a:pt x="164635" y="28865"/>
                    </a:moveTo>
                    <a:cubicBezTo>
                      <a:pt x="151806" y="18174"/>
                      <a:pt x="134701" y="10691"/>
                      <a:pt x="117596" y="6414"/>
                    </a:cubicBezTo>
                    <a:cubicBezTo>
                      <a:pt x="105837" y="3207"/>
                      <a:pt x="91939" y="0"/>
                      <a:pt x="78041" y="0"/>
                    </a:cubicBezTo>
                    <a:cubicBezTo>
                      <a:pt x="65213" y="0"/>
                      <a:pt x="51315" y="2138"/>
                      <a:pt x="38486" y="6414"/>
                    </a:cubicBezTo>
                    <a:cubicBezTo>
                      <a:pt x="32072" y="8552"/>
                      <a:pt x="25657" y="10691"/>
                      <a:pt x="19243" y="13898"/>
                    </a:cubicBezTo>
                    <a:lnTo>
                      <a:pt x="19243" y="14967"/>
                    </a:lnTo>
                    <a:cubicBezTo>
                      <a:pt x="19243" y="33141"/>
                      <a:pt x="11760" y="50246"/>
                      <a:pt x="0" y="62005"/>
                    </a:cubicBezTo>
                    <a:cubicBezTo>
                      <a:pt x="20312" y="68420"/>
                      <a:pt x="36348" y="76972"/>
                      <a:pt x="49177" y="86594"/>
                    </a:cubicBezTo>
                    <a:cubicBezTo>
                      <a:pt x="52384" y="89801"/>
                      <a:pt x="55591" y="91939"/>
                      <a:pt x="57729" y="96215"/>
                    </a:cubicBezTo>
                    <a:lnTo>
                      <a:pt x="174257" y="96215"/>
                    </a:lnTo>
                    <a:lnTo>
                      <a:pt x="174257" y="48108"/>
                    </a:lnTo>
                    <a:cubicBezTo>
                      <a:pt x="174257" y="40624"/>
                      <a:pt x="171049" y="33141"/>
                      <a:pt x="164635" y="28865"/>
                    </a:cubicBezTo>
                    <a:close/>
                  </a:path>
                </a:pathLst>
              </a:custGeom>
              <a:solidFill>
                <a:srgbClr val="4A7A9E"/>
              </a:solidFill>
              <a:ln w="5259" cap="flat">
                <a:noFill/>
                <a:prstDash val="solid"/>
                <a:miter/>
              </a:ln>
            </p:spPr>
            <p:txBody>
              <a:bodyPr rtlCol="0" anchor="ctr"/>
              <a:lstStyle/>
              <a:p>
                <a:endParaRPr lang="en-TH"/>
              </a:p>
            </p:txBody>
          </p:sp>
          <p:sp>
            <p:nvSpPr>
              <p:cNvPr id="28" name="Freeform 27">
                <a:extLst>
                  <a:ext uri="{FF2B5EF4-FFF2-40B4-BE49-F238E27FC236}">
                    <a16:creationId xmlns:a16="http://schemas.microsoft.com/office/drawing/2014/main" id="{0B60A811-EB1B-6B48-9229-0D925C61978B}"/>
                  </a:ext>
                </a:extLst>
              </p:cNvPr>
              <p:cNvSpPr/>
              <p:nvPr/>
            </p:nvSpPr>
            <p:spPr>
              <a:xfrm>
                <a:off x="950848" y="1388089"/>
                <a:ext cx="174256" cy="96215"/>
              </a:xfrm>
              <a:custGeom>
                <a:avLst/>
                <a:gdLst>
                  <a:gd name="connsiteX0" fmla="*/ 125080 w 174256"/>
                  <a:gd name="connsiteY0" fmla="*/ 86594 h 96215"/>
                  <a:gd name="connsiteX1" fmla="*/ 125080 w 174256"/>
                  <a:gd name="connsiteY1" fmla="*/ 86594 h 96215"/>
                  <a:gd name="connsiteX2" fmla="*/ 174257 w 174256"/>
                  <a:gd name="connsiteY2" fmla="*/ 62005 h 96215"/>
                  <a:gd name="connsiteX3" fmla="*/ 155013 w 174256"/>
                  <a:gd name="connsiteY3" fmla="*/ 14967 h 96215"/>
                  <a:gd name="connsiteX4" fmla="*/ 155013 w 174256"/>
                  <a:gd name="connsiteY4" fmla="*/ 12829 h 96215"/>
                  <a:gd name="connsiteX5" fmla="*/ 135770 w 174256"/>
                  <a:gd name="connsiteY5" fmla="*/ 6414 h 96215"/>
                  <a:gd name="connsiteX6" fmla="*/ 96215 w 174256"/>
                  <a:gd name="connsiteY6" fmla="*/ 0 h 96215"/>
                  <a:gd name="connsiteX7" fmla="*/ 56660 w 174256"/>
                  <a:gd name="connsiteY7" fmla="*/ 6414 h 96215"/>
                  <a:gd name="connsiteX8" fmla="*/ 9622 w 174256"/>
                  <a:gd name="connsiteY8" fmla="*/ 28865 h 96215"/>
                  <a:gd name="connsiteX9" fmla="*/ 0 w 174256"/>
                  <a:gd name="connsiteY9" fmla="*/ 48108 h 96215"/>
                  <a:gd name="connsiteX10" fmla="*/ 0 w 174256"/>
                  <a:gd name="connsiteY10" fmla="*/ 96215 h 96215"/>
                  <a:gd name="connsiteX11" fmla="*/ 115458 w 174256"/>
                  <a:gd name="connsiteY11" fmla="*/ 96215 h 96215"/>
                  <a:gd name="connsiteX12" fmla="*/ 125080 w 174256"/>
                  <a:gd name="connsiteY12" fmla="*/ 86594 h 9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256" h="96215">
                    <a:moveTo>
                      <a:pt x="125080" y="86594"/>
                    </a:moveTo>
                    <a:lnTo>
                      <a:pt x="125080" y="86594"/>
                    </a:lnTo>
                    <a:cubicBezTo>
                      <a:pt x="140047" y="75903"/>
                      <a:pt x="157152" y="67351"/>
                      <a:pt x="174257" y="62005"/>
                    </a:cubicBezTo>
                    <a:cubicBezTo>
                      <a:pt x="162497" y="49177"/>
                      <a:pt x="155013" y="33141"/>
                      <a:pt x="155013" y="14967"/>
                    </a:cubicBezTo>
                    <a:cubicBezTo>
                      <a:pt x="155013" y="13898"/>
                      <a:pt x="155013" y="13898"/>
                      <a:pt x="155013" y="12829"/>
                    </a:cubicBezTo>
                    <a:cubicBezTo>
                      <a:pt x="148599" y="10691"/>
                      <a:pt x="142185" y="7483"/>
                      <a:pt x="135770" y="6414"/>
                    </a:cubicBezTo>
                    <a:cubicBezTo>
                      <a:pt x="124011" y="3207"/>
                      <a:pt x="110113" y="0"/>
                      <a:pt x="96215" y="0"/>
                    </a:cubicBezTo>
                    <a:cubicBezTo>
                      <a:pt x="83387" y="0"/>
                      <a:pt x="69489" y="2138"/>
                      <a:pt x="56660" y="6414"/>
                    </a:cubicBezTo>
                    <a:cubicBezTo>
                      <a:pt x="39555" y="11760"/>
                      <a:pt x="23519" y="19243"/>
                      <a:pt x="9622" y="28865"/>
                    </a:cubicBezTo>
                    <a:cubicBezTo>
                      <a:pt x="3207" y="33141"/>
                      <a:pt x="0" y="40624"/>
                      <a:pt x="0" y="48108"/>
                    </a:cubicBezTo>
                    <a:lnTo>
                      <a:pt x="0" y="96215"/>
                    </a:lnTo>
                    <a:lnTo>
                      <a:pt x="115458" y="96215"/>
                    </a:lnTo>
                    <a:cubicBezTo>
                      <a:pt x="118665" y="91939"/>
                      <a:pt x="120804" y="89801"/>
                      <a:pt x="125080" y="86594"/>
                    </a:cubicBezTo>
                    <a:close/>
                  </a:path>
                </a:pathLst>
              </a:custGeom>
              <a:solidFill>
                <a:srgbClr val="4A7A9E"/>
              </a:solidFill>
              <a:ln w="5259" cap="flat">
                <a:noFill/>
                <a:prstDash val="solid"/>
                <a:miter/>
              </a:ln>
            </p:spPr>
            <p:txBody>
              <a:bodyPr rtlCol="0" anchor="ctr"/>
              <a:lstStyle/>
              <a:p>
                <a:endParaRPr lang="en-TH"/>
              </a:p>
            </p:txBody>
          </p:sp>
        </p:grpSp>
      </p:grpSp>
      <p:grpSp>
        <p:nvGrpSpPr>
          <p:cNvPr id="36" name="Group 35">
            <a:extLst>
              <a:ext uri="{FF2B5EF4-FFF2-40B4-BE49-F238E27FC236}">
                <a16:creationId xmlns:a16="http://schemas.microsoft.com/office/drawing/2014/main" id="{77A8A1E7-AF53-D44D-A522-A396D1CB4B1B}"/>
              </a:ext>
            </a:extLst>
          </p:cNvPr>
          <p:cNvGrpSpPr/>
          <p:nvPr/>
        </p:nvGrpSpPr>
        <p:grpSpPr>
          <a:xfrm>
            <a:off x="761087" y="2521495"/>
            <a:ext cx="613776" cy="613776"/>
            <a:chOff x="863600" y="1985329"/>
            <a:chExt cx="613776" cy="613776"/>
          </a:xfrm>
        </p:grpSpPr>
        <p:sp>
          <p:nvSpPr>
            <p:cNvPr id="29" name="Oval 28">
              <a:extLst>
                <a:ext uri="{FF2B5EF4-FFF2-40B4-BE49-F238E27FC236}">
                  <a16:creationId xmlns:a16="http://schemas.microsoft.com/office/drawing/2014/main" id="{06B8E3D5-F9C0-5C46-9E68-FE2DF0D18A17}"/>
                </a:ext>
              </a:extLst>
            </p:cNvPr>
            <p:cNvSpPr/>
            <p:nvPr/>
          </p:nvSpPr>
          <p:spPr>
            <a:xfrm>
              <a:off x="863600" y="1985329"/>
              <a:ext cx="613776" cy="613776"/>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32" name="Graphic 11" descr="Bullseye">
              <a:extLst>
                <a:ext uri="{FF2B5EF4-FFF2-40B4-BE49-F238E27FC236}">
                  <a16:creationId xmlns:a16="http://schemas.microsoft.com/office/drawing/2014/main" id="{2787AE3A-9E7C-0E4D-842A-1CE2225863DC}"/>
                </a:ext>
              </a:extLst>
            </p:cNvPr>
            <p:cNvGrpSpPr/>
            <p:nvPr/>
          </p:nvGrpSpPr>
          <p:grpSpPr>
            <a:xfrm>
              <a:off x="950828" y="2059606"/>
              <a:ext cx="465222" cy="465222"/>
              <a:chOff x="950828" y="2059606"/>
              <a:chExt cx="465222" cy="465222"/>
            </a:xfrm>
          </p:grpSpPr>
          <p:sp>
            <p:nvSpPr>
              <p:cNvPr id="33" name="Freeform 32">
                <a:extLst>
                  <a:ext uri="{FF2B5EF4-FFF2-40B4-BE49-F238E27FC236}">
                    <a16:creationId xmlns:a16="http://schemas.microsoft.com/office/drawing/2014/main" id="{D2B6C73C-4784-F442-94B7-CA25D1BDB3D1}"/>
                  </a:ext>
                </a:extLst>
              </p:cNvPr>
              <p:cNvSpPr/>
              <p:nvPr/>
            </p:nvSpPr>
            <p:spPr>
              <a:xfrm>
                <a:off x="1127224" y="2100797"/>
                <a:ext cx="247633" cy="247149"/>
              </a:xfrm>
              <a:custGeom>
                <a:avLst/>
                <a:gdLst>
                  <a:gd name="connsiteX0" fmla="*/ 204019 w 247633"/>
                  <a:gd name="connsiteY0" fmla="*/ 43615 h 247149"/>
                  <a:gd name="connsiteX1" fmla="*/ 199173 w 247633"/>
                  <a:gd name="connsiteY1" fmla="*/ 0 h 247149"/>
                  <a:gd name="connsiteX2" fmla="*/ 145866 w 247633"/>
                  <a:gd name="connsiteY2" fmla="*/ 53307 h 247149"/>
                  <a:gd name="connsiteX3" fmla="*/ 148774 w 247633"/>
                  <a:gd name="connsiteY3" fmla="*/ 78506 h 247149"/>
                  <a:gd name="connsiteX4" fmla="*/ 71237 w 247633"/>
                  <a:gd name="connsiteY4" fmla="*/ 156043 h 247149"/>
                  <a:gd name="connsiteX5" fmla="*/ 48461 w 247633"/>
                  <a:gd name="connsiteY5" fmla="*/ 150228 h 247149"/>
                  <a:gd name="connsiteX6" fmla="*/ 0 w 247633"/>
                  <a:gd name="connsiteY6" fmla="*/ 198689 h 247149"/>
                  <a:gd name="connsiteX7" fmla="*/ 48461 w 247633"/>
                  <a:gd name="connsiteY7" fmla="*/ 247149 h 247149"/>
                  <a:gd name="connsiteX8" fmla="*/ 96921 w 247633"/>
                  <a:gd name="connsiteY8" fmla="*/ 198689 h 247149"/>
                  <a:gd name="connsiteX9" fmla="*/ 91591 w 247633"/>
                  <a:gd name="connsiteY9" fmla="*/ 176397 h 247149"/>
                  <a:gd name="connsiteX10" fmla="*/ 169128 w 247633"/>
                  <a:gd name="connsiteY10" fmla="*/ 98860 h 247149"/>
                  <a:gd name="connsiteX11" fmla="*/ 194327 w 247633"/>
                  <a:gd name="connsiteY11" fmla="*/ 101767 h 247149"/>
                  <a:gd name="connsiteX12" fmla="*/ 247634 w 247633"/>
                  <a:gd name="connsiteY12" fmla="*/ 48461 h 247149"/>
                  <a:gd name="connsiteX13" fmla="*/ 204019 w 247633"/>
                  <a:gd name="connsiteY13" fmla="*/ 43615 h 24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33" h="247149">
                    <a:moveTo>
                      <a:pt x="204019" y="43615"/>
                    </a:moveTo>
                    <a:lnTo>
                      <a:pt x="199173" y="0"/>
                    </a:lnTo>
                    <a:lnTo>
                      <a:pt x="145866" y="53307"/>
                    </a:lnTo>
                    <a:lnTo>
                      <a:pt x="148774" y="78506"/>
                    </a:lnTo>
                    <a:lnTo>
                      <a:pt x="71237" y="156043"/>
                    </a:lnTo>
                    <a:cubicBezTo>
                      <a:pt x="64453" y="152651"/>
                      <a:pt x="56699" y="150228"/>
                      <a:pt x="48461" y="150228"/>
                    </a:cubicBezTo>
                    <a:cubicBezTo>
                      <a:pt x="21807" y="150228"/>
                      <a:pt x="0" y="172035"/>
                      <a:pt x="0" y="198689"/>
                    </a:cubicBezTo>
                    <a:cubicBezTo>
                      <a:pt x="0" y="225342"/>
                      <a:pt x="21807" y="247149"/>
                      <a:pt x="48461" y="247149"/>
                    </a:cubicBezTo>
                    <a:cubicBezTo>
                      <a:pt x="75114" y="247149"/>
                      <a:pt x="96921" y="225342"/>
                      <a:pt x="96921" y="198689"/>
                    </a:cubicBezTo>
                    <a:cubicBezTo>
                      <a:pt x="96921" y="190450"/>
                      <a:pt x="94983" y="183181"/>
                      <a:pt x="91591" y="176397"/>
                    </a:cubicBezTo>
                    <a:lnTo>
                      <a:pt x="169128" y="98860"/>
                    </a:lnTo>
                    <a:lnTo>
                      <a:pt x="194327" y="101767"/>
                    </a:lnTo>
                    <a:lnTo>
                      <a:pt x="247634" y="48461"/>
                    </a:lnTo>
                    <a:lnTo>
                      <a:pt x="204019" y="43615"/>
                    </a:lnTo>
                    <a:close/>
                  </a:path>
                </a:pathLst>
              </a:custGeom>
              <a:solidFill>
                <a:schemeClr val="bg2"/>
              </a:solidFill>
              <a:ln w="4763" cap="flat">
                <a:noFill/>
                <a:prstDash val="solid"/>
                <a:miter/>
              </a:ln>
            </p:spPr>
            <p:txBody>
              <a:bodyPr rtlCol="0" anchor="ctr"/>
              <a:lstStyle/>
              <a:p>
                <a:endParaRPr lang="en-TH">
                  <a:solidFill>
                    <a:srgbClr val="FF0000"/>
                  </a:solidFill>
                </a:endParaRPr>
              </a:p>
            </p:txBody>
          </p:sp>
          <p:sp>
            <p:nvSpPr>
              <p:cNvPr id="34" name="Freeform 33">
                <a:extLst>
                  <a:ext uri="{FF2B5EF4-FFF2-40B4-BE49-F238E27FC236}">
                    <a16:creationId xmlns:a16="http://schemas.microsoft.com/office/drawing/2014/main" id="{DA6EA468-5A21-514C-B7A9-18309F20D37D}"/>
                  </a:ext>
                </a:extLst>
              </p:cNvPr>
              <p:cNvSpPr/>
              <p:nvPr/>
            </p:nvSpPr>
            <p:spPr>
              <a:xfrm>
                <a:off x="992019" y="2115335"/>
                <a:ext cx="368300" cy="368300"/>
              </a:xfrm>
              <a:custGeom>
                <a:avLst/>
                <a:gdLst>
                  <a:gd name="connsiteX0" fmla="*/ 343101 w 368300"/>
                  <a:gd name="connsiteY0" fmla="*/ 100798 h 368300"/>
                  <a:gd name="connsiteX1" fmla="*/ 336801 w 368300"/>
                  <a:gd name="connsiteY1" fmla="*/ 107583 h 368300"/>
                  <a:gd name="connsiteX2" fmla="*/ 327594 w 368300"/>
                  <a:gd name="connsiteY2" fmla="*/ 106613 h 368300"/>
                  <a:gd name="connsiteX3" fmla="*/ 317417 w 368300"/>
                  <a:gd name="connsiteY3" fmla="*/ 105160 h 368300"/>
                  <a:gd name="connsiteX4" fmla="*/ 339224 w 368300"/>
                  <a:gd name="connsiteY4" fmla="*/ 184150 h 368300"/>
                  <a:gd name="connsiteX5" fmla="*/ 184150 w 368300"/>
                  <a:gd name="connsiteY5" fmla="*/ 339224 h 368300"/>
                  <a:gd name="connsiteX6" fmla="*/ 29076 w 368300"/>
                  <a:gd name="connsiteY6" fmla="*/ 184150 h 368300"/>
                  <a:gd name="connsiteX7" fmla="*/ 184150 w 368300"/>
                  <a:gd name="connsiteY7" fmla="*/ 29076 h 368300"/>
                  <a:gd name="connsiteX8" fmla="*/ 263141 w 368300"/>
                  <a:gd name="connsiteY8" fmla="*/ 50884 h 368300"/>
                  <a:gd name="connsiteX9" fmla="*/ 262172 w 368300"/>
                  <a:gd name="connsiteY9" fmla="*/ 41192 h 368300"/>
                  <a:gd name="connsiteX10" fmla="*/ 260718 w 368300"/>
                  <a:gd name="connsiteY10" fmla="*/ 31499 h 368300"/>
                  <a:gd name="connsiteX11" fmla="*/ 267503 w 368300"/>
                  <a:gd name="connsiteY11" fmla="*/ 24715 h 368300"/>
                  <a:gd name="connsiteX12" fmla="*/ 270895 w 368300"/>
                  <a:gd name="connsiteY12" fmla="*/ 21323 h 368300"/>
                  <a:gd name="connsiteX13" fmla="*/ 184150 w 368300"/>
                  <a:gd name="connsiteY13" fmla="*/ 0 h 368300"/>
                  <a:gd name="connsiteX14" fmla="*/ 0 w 368300"/>
                  <a:gd name="connsiteY14" fmla="*/ 184150 h 368300"/>
                  <a:gd name="connsiteX15" fmla="*/ 184150 w 368300"/>
                  <a:gd name="connsiteY15" fmla="*/ 368301 h 368300"/>
                  <a:gd name="connsiteX16" fmla="*/ 368301 w 368300"/>
                  <a:gd name="connsiteY16" fmla="*/ 184150 h 368300"/>
                  <a:gd name="connsiteX17" fmla="*/ 346493 w 368300"/>
                  <a:gd name="connsiteY17" fmla="*/ 97890 h 368300"/>
                  <a:gd name="connsiteX18" fmla="*/ 343101 w 368300"/>
                  <a:gd name="connsiteY18" fmla="*/ 100798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300" h="368300">
                    <a:moveTo>
                      <a:pt x="343101" y="100798"/>
                    </a:moveTo>
                    <a:lnTo>
                      <a:pt x="336801" y="107583"/>
                    </a:lnTo>
                    <a:lnTo>
                      <a:pt x="327594" y="106613"/>
                    </a:lnTo>
                    <a:lnTo>
                      <a:pt x="317417" y="105160"/>
                    </a:lnTo>
                    <a:cubicBezTo>
                      <a:pt x="330986" y="128421"/>
                      <a:pt x="339224" y="155074"/>
                      <a:pt x="339224" y="184150"/>
                    </a:cubicBezTo>
                    <a:cubicBezTo>
                      <a:pt x="339224" y="269441"/>
                      <a:pt x="269441" y="339224"/>
                      <a:pt x="184150" y="339224"/>
                    </a:cubicBezTo>
                    <a:cubicBezTo>
                      <a:pt x="98860" y="339224"/>
                      <a:pt x="29076" y="269441"/>
                      <a:pt x="29076" y="184150"/>
                    </a:cubicBezTo>
                    <a:cubicBezTo>
                      <a:pt x="29076" y="98860"/>
                      <a:pt x="98860" y="29076"/>
                      <a:pt x="184150" y="29076"/>
                    </a:cubicBezTo>
                    <a:cubicBezTo>
                      <a:pt x="212742" y="29076"/>
                      <a:pt x="239880" y="36830"/>
                      <a:pt x="263141" y="50884"/>
                    </a:cubicBezTo>
                    <a:lnTo>
                      <a:pt x="262172" y="41192"/>
                    </a:lnTo>
                    <a:lnTo>
                      <a:pt x="260718" y="31499"/>
                    </a:lnTo>
                    <a:lnTo>
                      <a:pt x="267503" y="24715"/>
                    </a:lnTo>
                    <a:lnTo>
                      <a:pt x="270895" y="21323"/>
                    </a:lnTo>
                    <a:cubicBezTo>
                      <a:pt x="244726" y="7754"/>
                      <a:pt x="215650" y="0"/>
                      <a:pt x="184150" y="0"/>
                    </a:cubicBezTo>
                    <a:cubicBezTo>
                      <a:pt x="82383" y="0"/>
                      <a:pt x="0" y="82383"/>
                      <a:pt x="0" y="184150"/>
                    </a:cubicBezTo>
                    <a:cubicBezTo>
                      <a:pt x="0" y="285918"/>
                      <a:pt x="82383" y="368301"/>
                      <a:pt x="184150" y="368301"/>
                    </a:cubicBezTo>
                    <a:cubicBezTo>
                      <a:pt x="285918" y="368301"/>
                      <a:pt x="368301" y="285918"/>
                      <a:pt x="368301" y="184150"/>
                    </a:cubicBezTo>
                    <a:cubicBezTo>
                      <a:pt x="368301" y="152651"/>
                      <a:pt x="360547" y="123575"/>
                      <a:pt x="346493" y="97890"/>
                    </a:cubicBezTo>
                    <a:lnTo>
                      <a:pt x="343101" y="100798"/>
                    </a:lnTo>
                    <a:close/>
                  </a:path>
                </a:pathLst>
              </a:custGeom>
              <a:solidFill>
                <a:srgbClr val="4A7A9E"/>
              </a:solidFill>
              <a:ln w="4763" cap="flat">
                <a:noFill/>
                <a:prstDash val="solid"/>
                <a:miter/>
              </a:ln>
            </p:spPr>
            <p:txBody>
              <a:bodyPr rtlCol="0" anchor="ctr"/>
              <a:lstStyle/>
              <a:p>
                <a:endParaRPr lang="en-TH"/>
              </a:p>
            </p:txBody>
          </p:sp>
          <p:sp>
            <p:nvSpPr>
              <p:cNvPr id="35" name="Freeform 34">
                <a:extLst>
                  <a:ext uri="{FF2B5EF4-FFF2-40B4-BE49-F238E27FC236}">
                    <a16:creationId xmlns:a16="http://schemas.microsoft.com/office/drawing/2014/main" id="{9F32BDD6-800D-E245-B498-60962E69E522}"/>
                  </a:ext>
                </a:extLst>
              </p:cNvPr>
              <p:cNvSpPr/>
              <p:nvPr/>
            </p:nvSpPr>
            <p:spPr>
              <a:xfrm>
                <a:off x="1059864" y="2183180"/>
                <a:ext cx="232611" cy="232611"/>
              </a:xfrm>
              <a:custGeom>
                <a:avLst/>
                <a:gdLst>
                  <a:gd name="connsiteX0" fmla="*/ 197235 w 232611"/>
                  <a:gd name="connsiteY0" fmla="*/ 83352 h 232611"/>
                  <a:gd name="connsiteX1" fmla="*/ 203535 w 232611"/>
                  <a:gd name="connsiteY1" fmla="*/ 116306 h 232611"/>
                  <a:gd name="connsiteX2" fmla="*/ 116306 w 232611"/>
                  <a:gd name="connsiteY2" fmla="*/ 203535 h 232611"/>
                  <a:gd name="connsiteX3" fmla="*/ 29076 w 232611"/>
                  <a:gd name="connsiteY3" fmla="*/ 116306 h 232611"/>
                  <a:gd name="connsiteX4" fmla="*/ 116306 w 232611"/>
                  <a:gd name="connsiteY4" fmla="*/ 29076 h 232611"/>
                  <a:gd name="connsiteX5" fmla="*/ 149259 w 232611"/>
                  <a:gd name="connsiteY5" fmla="*/ 35376 h 232611"/>
                  <a:gd name="connsiteX6" fmla="*/ 171066 w 232611"/>
                  <a:gd name="connsiteY6" fmla="*/ 13569 h 232611"/>
                  <a:gd name="connsiteX7" fmla="*/ 116306 w 232611"/>
                  <a:gd name="connsiteY7" fmla="*/ 0 h 232611"/>
                  <a:gd name="connsiteX8" fmla="*/ 0 w 232611"/>
                  <a:gd name="connsiteY8" fmla="*/ 116306 h 232611"/>
                  <a:gd name="connsiteX9" fmla="*/ 116306 w 232611"/>
                  <a:gd name="connsiteY9" fmla="*/ 232611 h 232611"/>
                  <a:gd name="connsiteX10" fmla="*/ 232611 w 232611"/>
                  <a:gd name="connsiteY10" fmla="*/ 116306 h 232611"/>
                  <a:gd name="connsiteX11" fmla="*/ 219042 w 232611"/>
                  <a:gd name="connsiteY11" fmla="*/ 61545 h 232611"/>
                  <a:gd name="connsiteX12" fmla="*/ 197235 w 232611"/>
                  <a:gd name="connsiteY12" fmla="*/ 83352 h 23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611" h="232611">
                    <a:moveTo>
                      <a:pt x="197235" y="83352"/>
                    </a:moveTo>
                    <a:cubicBezTo>
                      <a:pt x="201596" y="93529"/>
                      <a:pt x="203535" y="104675"/>
                      <a:pt x="203535" y="116306"/>
                    </a:cubicBezTo>
                    <a:cubicBezTo>
                      <a:pt x="203535" y="164282"/>
                      <a:pt x="164282" y="203535"/>
                      <a:pt x="116306" y="203535"/>
                    </a:cubicBezTo>
                    <a:cubicBezTo>
                      <a:pt x="68329" y="203535"/>
                      <a:pt x="29076" y="164282"/>
                      <a:pt x="29076" y="116306"/>
                    </a:cubicBezTo>
                    <a:cubicBezTo>
                      <a:pt x="29076" y="68329"/>
                      <a:pt x="68329" y="29076"/>
                      <a:pt x="116306" y="29076"/>
                    </a:cubicBezTo>
                    <a:cubicBezTo>
                      <a:pt x="127936" y="29076"/>
                      <a:pt x="139082" y="31499"/>
                      <a:pt x="149259" y="35376"/>
                    </a:cubicBezTo>
                    <a:lnTo>
                      <a:pt x="171066" y="13569"/>
                    </a:lnTo>
                    <a:cubicBezTo>
                      <a:pt x="154589" y="4846"/>
                      <a:pt x="136174" y="0"/>
                      <a:pt x="116306" y="0"/>
                    </a:cubicBezTo>
                    <a:cubicBezTo>
                      <a:pt x="52337" y="0"/>
                      <a:pt x="0" y="52337"/>
                      <a:pt x="0" y="116306"/>
                    </a:cubicBezTo>
                    <a:cubicBezTo>
                      <a:pt x="0" y="180274"/>
                      <a:pt x="52337" y="232611"/>
                      <a:pt x="116306" y="232611"/>
                    </a:cubicBezTo>
                    <a:cubicBezTo>
                      <a:pt x="180274" y="232611"/>
                      <a:pt x="232611" y="180274"/>
                      <a:pt x="232611" y="116306"/>
                    </a:cubicBezTo>
                    <a:cubicBezTo>
                      <a:pt x="232611" y="96437"/>
                      <a:pt x="227765" y="78022"/>
                      <a:pt x="219042" y="61545"/>
                    </a:cubicBezTo>
                    <a:lnTo>
                      <a:pt x="197235" y="83352"/>
                    </a:lnTo>
                    <a:close/>
                  </a:path>
                </a:pathLst>
              </a:custGeom>
              <a:solidFill>
                <a:srgbClr val="4A7A9E"/>
              </a:solidFill>
              <a:ln w="4763" cap="flat">
                <a:noFill/>
                <a:prstDash val="solid"/>
                <a:miter/>
              </a:ln>
            </p:spPr>
            <p:txBody>
              <a:bodyPr rtlCol="0" anchor="ctr"/>
              <a:lstStyle/>
              <a:p>
                <a:endParaRPr lang="en-TH"/>
              </a:p>
            </p:txBody>
          </p:sp>
        </p:grpSp>
      </p:grpSp>
      <p:grpSp>
        <p:nvGrpSpPr>
          <p:cNvPr id="39" name="Group 38">
            <a:extLst>
              <a:ext uri="{FF2B5EF4-FFF2-40B4-BE49-F238E27FC236}">
                <a16:creationId xmlns:a16="http://schemas.microsoft.com/office/drawing/2014/main" id="{6BBEDB3C-18EE-0A47-A61E-A70B66BE778B}"/>
              </a:ext>
            </a:extLst>
          </p:cNvPr>
          <p:cNvGrpSpPr/>
          <p:nvPr/>
        </p:nvGrpSpPr>
        <p:grpSpPr>
          <a:xfrm>
            <a:off x="761087" y="3857347"/>
            <a:ext cx="613776" cy="613776"/>
            <a:chOff x="863600" y="2661604"/>
            <a:chExt cx="613776" cy="613776"/>
          </a:xfrm>
        </p:grpSpPr>
        <p:sp>
          <p:nvSpPr>
            <p:cNvPr id="30" name="Oval 29">
              <a:extLst>
                <a:ext uri="{FF2B5EF4-FFF2-40B4-BE49-F238E27FC236}">
                  <a16:creationId xmlns:a16="http://schemas.microsoft.com/office/drawing/2014/main" id="{4514A18B-C38F-9F46-BDF2-EBA4D10849F7}"/>
                </a:ext>
              </a:extLst>
            </p:cNvPr>
            <p:cNvSpPr/>
            <p:nvPr/>
          </p:nvSpPr>
          <p:spPr>
            <a:xfrm>
              <a:off x="863600" y="2661604"/>
              <a:ext cx="613776" cy="613776"/>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7" name="Graphic 16" descr="Information">
              <a:extLst>
                <a:ext uri="{FF2B5EF4-FFF2-40B4-BE49-F238E27FC236}">
                  <a16:creationId xmlns:a16="http://schemas.microsoft.com/office/drawing/2014/main" id="{922ED7FB-5DDC-5E4F-845C-413176C4ACA1}"/>
                </a:ext>
              </a:extLst>
            </p:cNvPr>
            <p:cNvSpPr/>
            <p:nvPr/>
          </p:nvSpPr>
          <p:spPr>
            <a:xfrm>
              <a:off x="1015873" y="2813877"/>
              <a:ext cx="309231" cy="309231"/>
            </a:xfrm>
            <a:custGeom>
              <a:avLst/>
              <a:gdLst>
                <a:gd name="connsiteX0" fmla="*/ 184455 w 368909"/>
                <a:gd name="connsiteY0" fmla="*/ 0 h 368909"/>
                <a:gd name="connsiteX1" fmla="*/ 0 w 368909"/>
                <a:gd name="connsiteY1" fmla="*/ 184455 h 368909"/>
                <a:gd name="connsiteX2" fmla="*/ 184455 w 368909"/>
                <a:gd name="connsiteY2" fmla="*/ 368910 h 368909"/>
                <a:gd name="connsiteX3" fmla="*/ 368910 w 368909"/>
                <a:gd name="connsiteY3" fmla="*/ 184455 h 368909"/>
                <a:gd name="connsiteX4" fmla="*/ 184455 w 368909"/>
                <a:gd name="connsiteY4" fmla="*/ 0 h 368909"/>
                <a:gd name="connsiteX5" fmla="*/ 174747 w 368909"/>
                <a:gd name="connsiteY5" fmla="*/ 48541 h 368909"/>
                <a:gd name="connsiteX6" fmla="*/ 199017 w 368909"/>
                <a:gd name="connsiteY6" fmla="*/ 72811 h 368909"/>
                <a:gd name="connsiteX7" fmla="*/ 174747 w 368909"/>
                <a:gd name="connsiteY7" fmla="*/ 97081 h 368909"/>
                <a:gd name="connsiteX8" fmla="*/ 150476 w 368909"/>
                <a:gd name="connsiteY8" fmla="*/ 72811 h 368909"/>
                <a:gd name="connsiteX9" fmla="*/ 174747 w 368909"/>
                <a:gd name="connsiteY9" fmla="*/ 48541 h 368909"/>
                <a:gd name="connsiteX10" fmla="*/ 232996 w 368909"/>
                <a:gd name="connsiteY10" fmla="*/ 320369 h 368909"/>
                <a:gd name="connsiteX11" fmla="*/ 135914 w 368909"/>
                <a:gd name="connsiteY11" fmla="*/ 320369 h 368909"/>
                <a:gd name="connsiteX12" fmla="*/ 135914 w 368909"/>
                <a:gd name="connsiteY12" fmla="*/ 291244 h 368909"/>
                <a:gd name="connsiteX13" fmla="*/ 169893 w 368909"/>
                <a:gd name="connsiteY13" fmla="*/ 291244 h 368909"/>
                <a:gd name="connsiteX14" fmla="*/ 169893 w 368909"/>
                <a:gd name="connsiteY14" fmla="*/ 145622 h 368909"/>
                <a:gd name="connsiteX15" fmla="*/ 140768 w 368909"/>
                <a:gd name="connsiteY15" fmla="*/ 145622 h 368909"/>
                <a:gd name="connsiteX16" fmla="*/ 140768 w 368909"/>
                <a:gd name="connsiteY16" fmla="*/ 116498 h 368909"/>
                <a:gd name="connsiteX17" fmla="*/ 199017 w 368909"/>
                <a:gd name="connsiteY17" fmla="*/ 116498 h 368909"/>
                <a:gd name="connsiteX18" fmla="*/ 199017 w 368909"/>
                <a:gd name="connsiteY18" fmla="*/ 145622 h 368909"/>
                <a:gd name="connsiteX19" fmla="*/ 199017 w 368909"/>
                <a:gd name="connsiteY19" fmla="*/ 291244 h 368909"/>
                <a:gd name="connsiteX20" fmla="*/ 232996 w 368909"/>
                <a:gd name="connsiteY20" fmla="*/ 291244 h 368909"/>
                <a:gd name="connsiteX21" fmla="*/ 232996 w 368909"/>
                <a:gd name="connsiteY21" fmla="*/ 320369 h 3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909" h="368909">
                  <a:moveTo>
                    <a:pt x="184455" y="0"/>
                  </a:moveTo>
                  <a:cubicBezTo>
                    <a:pt x="82519" y="0"/>
                    <a:pt x="0" y="82519"/>
                    <a:pt x="0" y="184455"/>
                  </a:cubicBezTo>
                  <a:cubicBezTo>
                    <a:pt x="0" y="286390"/>
                    <a:pt x="82519" y="368910"/>
                    <a:pt x="184455" y="368910"/>
                  </a:cubicBezTo>
                  <a:cubicBezTo>
                    <a:pt x="286390" y="368910"/>
                    <a:pt x="368910" y="286390"/>
                    <a:pt x="368910" y="184455"/>
                  </a:cubicBezTo>
                  <a:cubicBezTo>
                    <a:pt x="368910" y="82519"/>
                    <a:pt x="286390" y="0"/>
                    <a:pt x="184455" y="0"/>
                  </a:cubicBezTo>
                  <a:close/>
                  <a:moveTo>
                    <a:pt x="174747" y="48541"/>
                  </a:moveTo>
                  <a:cubicBezTo>
                    <a:pt x="188338" y="48541"/>
                    <a:pt x="199017" y="59220"/>
                    <a:pt x="199017" y="72811"/>
                  </a:cubicBezTo>
                  <a:cubicBezTo>
                    <a:pt x="199017" y="86402"/>
                    <a:pt x="188338" y="97081"/>
                    <a:pt x="174747" y="97081"/>
                  </a:cubicBezTo>
                  <a:cubicBezTo>
                    <a:pt x="161155" y="97081"/>
                    <a:pt x="150476" y="86402"/>
                    <a:pt x="150476" y="72811"/>
                  </a:cubicBezTo>
                  <a:cubicBezTo>
                    <a:pt x="150476" y="59220"/>
                    <a:pt x="161155" y="48541"/>
                    <a:pt x="174747" y="48541"/>
                  </a:cubicBezTo>
                  <a:close/>
                  <a:moveTo>
                    <a:pt x="232996" y="320369"/>
                  </a:moveTo>
                  <a:lnTo>
                    <a:pt x="135914" y="320369"/>
                  </a:lnTo>
                  <a:lnTo>
                    <a:pt x="135914" y="291244"/>
                  </a:lnTo>
                  <a:lnTo>
                    <a:pt x="169893" y="291244"/>
                  </a:lnTo>
                  <a:lnTo>
                    <a:pt x="169893" y="145622"/>
                  </a:lnTo>
                  <a:lnTo>
                    <a:pt x="140768" y="145622"/>
                  </a:lnTo>
                  <a:lnTo>
                    <a:pt x="140768" y="116498"/>
                  </a:lnTo>
                  <a:lnTo>
                    <a:pt x="199017" y="116498"/>
                  </a:lnTo>
                  <a:lnTo>
                    <a:pt x="199017" y="145622"/>
                  </a:lnTo>
                  <a:lnTo>
                    <a:pt x="199017" y="291244"/>
                  </a:lnTo>
                  <a:lnTo>
                    <a:pt x="232996" y="291244"/>
                  </a:lnTo>
                  <a:lnTo>
                    <a:pt x="232996" y="320369"/>
                  </a:lnTo>
                  <a:close/>
                </a:path>
              </a:pathLst>
            </a:custGeom>
            <a:solidFill>
              <a:srgbClr val="4A7A9E"/>
            </a:solidFill>
            <a:ln w="4763" cap="flat">
              <a:noFill/>
              <a:prstDash val="solid"/>
              <a:miter/>
            </a:ln>
          </p:spPr>
          <p:txBody>
            <a:bodyPr rtlCol="0" anchor="ctr"/>
            <a:lstStyle/>
            <a:p>
              <a:endParaRPr lang="en-TH"/>
            </a:p>
          </p:txBody>
        </p:sp>
        <p:sp>
          <p:nvSpPr>
            <p:cNvPr id="38" name="Oval 37">
              <a:extLst>
                <a:ext uri="{FF2B5EF4-FFF2-40B4-BE49-F238E27FC236}">
                  <a16:creationId xmlns:a16="http://schemas.microsoft.com/office/drawing/2014/main" id="{8860858C-36C1-3140-A550-891E73DB1439}"/>
                </a:ext>
              </a:extLst>
            </p:cNvPr>
            <p:cNvSpPr/>
            <p:nvPr/>
          </p:nvSpPr>
          <p:spPr>
            <a:xfrm>
              <a:off x="973155" y="2771159"/>
              <a:ext cx="394667" cy="39466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spTree>
    <p:extLst>
      <p:ext uri="{BB962C8B-B14F-4D97-AF65-F5344CB8AC3E}">
        <p14:creationId xmlns:p14="http://schemas.microsoft.com/office/powerpoint/2010/main" val="187116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4C0ED-0958-334B-A91E-E0A1AFB8F39F}"/>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Tree>
    <p:extLst>
      <p:ext uri="{BB962C8B-B14F-4D97-AF65-F5344CB8AC3E}">
        <p14:creationId xmlns:p14="http://schemas.microsoft.com/office/powerpoint/2010/main" val="294903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798F07F-3037-F24A-BB41-EEDBCE58AFE1}"/>
              </a:ext>
            </a:extLst>
          </p:cNvPr>
          <p:cNvGrpSpPr/>
          <p:nvPr/>
        </p:nvGrpSpPr>
        <p:grpSpPr>
          <a:xfrm>
            <a:off x="0" y="2229685"/>
            <a:ext cx="12192000" cy="4628314"/>
            <a:chOff x="0" y="5278710"/>
            <a:chExt cx="12192000" cy="4628314"/>
          </a:xfrm>
          <a:solidFill>
            <a:schemeClr val="accent2"/>
          </a:solidFill>
        </p:grpSpPr>
        <p:sp>
          <p:nvSpPr>
            <p:cNvPr id="14" name="Rectangle 13">
              <a:extLst>
                <a:ext uri="{FF2B5EF4-FFF2-40B4-BE49-F238E27FC236}">
                  <a16:creationId xmlns:a16="http://schemas.microsoft.com/office/drawing/2014/main" id="{DB28DD96-AA24-6B47-80BA-B386D66A0194}"/>
                </a:ext>
              </a:extLst>
            </p:cNvPr>
            <p:cNvSpPr/>
            <p:nvPr/>
          </p:nvSpPr>
          <p:spPr>
            <a:xfrm>
              <a:off x="0" y="5473701"/>
              <a:ext cx="12192000" cy="4433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riangle 14">
              <a:extLst>
                <a:ext uri="{FF2B5EF4-FFF2-40B4-BE49-F238E27FC236}">
                  <a16:creationId xmlns:a16="http://schemas.microsoft.com/office/drawing/2014/main" id="{3FE3FEB4-B650-8F4A-A947-87D073D7EBE1}"/>
                </a:ext>
              </a:extLst>
            </p:cNvPr>
            <p:cNvSpPr/>
            <p:nvPr/>
          </p:nvSpPr>
          <p:spPr>
            <a:xfrm>
              <a:off x="5645150" y="5278710"/>
              <a:ext cx="901700" cy="3070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sp>
        <p:nvSpPr>
          <p:cNvPr id="4" name="Title 1">
            <a:extLst>
              <a:ext uri="{FF2B5EF4-FFF2-40B4-BE49-F238E27FC236}">
                <a16:creationId xmlns:a16="http://schemas.microsoft.com/office/drawing/2014/main" id="{B4FF5C6C-4E66-3543-87CB-81B2029421C7}"/>
              </a:ext>
            </a:extLst>
          </p:cNvPr>
          <p:cNvSpPr txBox="1">
            <a:spLocks/>
          </p:cNvSpPr>
          <p:nvPr/>
        </p:nvSpPr>
        <p:spPr>
          <a:xfrm>
            <a:off x="0" y="-4133"/>
            <a:ext cx="12192000" cy="848697"/>
          </a:xfrm>
          <a:prstGeom prst="rect">
            <a:avLst/>
          </a:prstGeom>
          <a:solidFill>
            <a:schemeClr val="bg1"/>
          </a:solidFill>
        </p:spPr>
        <p:txBody>
          <a:bodyPr vert="horz" lIns="251999"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350"/>
            <a:r>
              <a:rPr lang="fr-FR" sz="2200" b="1" dirty="0">
                <a:solidFill>
                  <a:srgbClr val="FFFFFF"/>
                </a:solidFill>
                <a:latin typeface="Calibri" panose="020F0502020204030204" pitchFamily="34" charset="0"/>
              </a:rPr>
              <a:t>Introduction à l’outil</a:t>
            </a:r>
          </a:p>
        </p:txBody>
      </p:sp>
      <p:sp>
        <p:nvSpPr>
          <p:cNvPr id="10" name="Rectangle 9">
            <a:extLst>
              <a:ext uri="{FF2B5EF4-FFF2-40B4-BE49-F238E27FC236}">
                <a16:creationId xmlns:a16="http://schemas.microsoft.com/office/drawing/2014/main" id="{552C921A-C09F-A14B-87CD-7E95F14FA0F6}"/>
              </a:ext>
            </a:extLst>
          </p:cNvPr>
          <p:cNvSpPr/>
          <p:nvPr/>
        </p:nvSpPr>
        <p:spPr>
          <a:xfrm>
            <a:off x="1689100" y="1253908"/>
            <a:ext cx="10033000" cy="923330"/>
          </a:xfrm>
          <a:prstGeom prst="rect">
            <a:avLst/>
          </a:prstGeom>
        </p:spPr>
        <p:txBody>
          <a:bodyPr wrap="square">
            <a:spAutoFit/>
          </a:bodyPr>
          <a:lstStyle/>
          <a:p>
            <a:pPr fontAlgn="base">
              <a:spcBef>
                <a:spcPct val="0"/>
              </a:spcBef>
              <a:spcAft>
                <a:spcPts val="1800"/>
              </a:spcAft>
            </a:pPr>
            <a:r>
              <a:rPr lang="en-US" altLang="en-TH" b="1" dirty="0" err="1"/>
              <a:t>Rappelez-vous</a:t>
            </a:r>
            <a:r>
              <a:rPr lang="en-US" altLang="en-TH" b="1" dirty="0"/>
              <a:t> : </a:t>
            </a:r>
            <a:r>
              <a:rPr lang="fr-FR" b="1" dirty="0"/>
              <a:t>Cet outil ne remplace pas les autres outils que vous utilisez pour l'observance ou d'autres conseils. Il doit être utilisé en combinaison avec les autres outils pour répondre aux besoins de votre client.</a:t>
            </a:r>
            <a:endParaRPr lang="en-US" b="1" dirty="0"/>
          </a:p>
        </p:txBody>
      </p:sp>
      <p:grpSp>
        <p:nvGrpSpPr>
          <p:cNvPr id="20" name="Group 19">
            <a:extLst>
              <a:ext uri="{FF2B5EF4-FFF2-40B4-BE49-F238E27FC236}">
                <a16:creationId xmlns:a16="http://schemas.microsoft.com/office/drawing/2014/main" id="{2B79571E-6559-9A4C-88E0-8FE2E0C32F0F}"/>
              </a:ext>
            </a:extLst>
          </p:cNvPr>
          <p:cNvGrpSpPr/>
          <p:nvPr/>
        </p:nvGrpSpPr>
        <p:grpSpPr>
          <a:xfrm>
            <a:off x="753650" y="1186543"/>
            <a:ext cx="628650" cy="638534"/>
            <a:chOff x="5638800" y="2971800"/>
            <a:chExt cx="914400" cy="928776"/>
          </a:xfrm>
        </p:grpSpPr>
        <p:sp>
          <p:nvSpPr>
            <p:cNvPr id="19" name="Oval 18">
              <a:extLst>
                <a:ext uri="{FF2B5EF4-FFF2-40B4-BE49-F238E27FC236}">
                  <a16:creationId xmlns:a16="http://schemas.microsoft.com/office/drawing/2014/main" id="{CCE1FB37-474E-0640-BE7F-2829FAAEDF74}"/>
                </a:ext>
              </a:extLst>
            </p:cNvPr>
            <p:cNvSpPr/>
            <p:nvPr/>
          </p:nvSpPr>
          <p:spPr>
            <a:xfrm>
              <a:off x="5734050" y="3176676"/>
              <a:ext cx="723900" cy="723900"/>
            </a:xfrm>
            <a:prstGeom prst="ellipse">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8" name="Graphic 17" descr="Warning">
              <a:extLst>
                <a:ext uri="{FF2B5EF4-FFF2-40B4-BE49-F238E27FC236}">
                  <a16:creationId xmlns:a16="http://schemas.microsoft.com/office/drawing/2014/main" id="{2E03E394-9AFF-B641-AAA3-2483115164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grpSp>
      <p:sp>
        <p:nvSpPr>
          <p:cNvPr id="44" name="Rectangle 43">
            <a:extLst>
              <a:ext uri="{FF2B5EF4-FFF2-40B4-BE49-F238E27FC236}">
                <a16:creationId xmlns:a16="http://schemas.microsoft.com/office/drawing/2014/main" id="{1EB13438-9646-2D4E-9475-1AB873E030B4}"/>
              </a:ext>
            </a:extLst>
          </p:cNvPr>
          <p:cNvSpPr/>
          <p:nvPr/>
        </p:nvSpPr>
        <p:spPr>
          <a:xfrm>
            <a:off x="1079500" y="2835202"/>
            <a:ext cx="10033000" cy="369332"/>
          </a:xfrm>
          <a:prstGeom prst="rect">
            <a:avLst/>
          </a:prstGeom>
        </p:spPr>
        <p:txBody>
          <a:bodyPr wrap="square">
            <a:spAutoFit/>
          </a:bodyPr>
          <a:lstStyle/>
          <a:p>
            <a:pPr algn="ctr"/>
            <a:r>
              <a:rPr lang="fr-FR" b="1" dirty="0">
                <a:solidFill>
                  <a:schemeClr val="tx2"/>
                </a:solidFill>
              </a:rPr>
              <a:t>Instructions d'utilisation étape par étape</a:t>
            </a:r>
            <a:endParaRPr lang="en-TH" b="1" dirty="0">
              <a:solidFill>
                <a:schemeClr val="tx2"/>
              </a:solidFill>
            </a:endParaRPr>
          </a:p>
        </p:txBody>
      </p:sp>
      <p:grpSp>
        <p:nvGrpSpPr>
          <p:cNvPr id="45" name="Group 44">
            <a:extLst>
              <a:ext uri="{FF2B5EF4-FFF2-40B4-BE49-F238E27FC236}">
                <a16:creationId xmlns:a16="http://schemas.microsoft.com/office/drawing/2014/main" id="{5639B79D-F4DA-9E42-A106-0C0E8D3064DB}"/>
              </a:ext>
            </a:extLst>
          </p:cNvPr>
          <p:cNvGrpSpPr/>
          <p:nvPr/>
        </p:nvGrpSpPr>
        <p:grpSpPr>
          <a:xfrm>
            <a:off x="5898667" y="2394519"/>
            <a:ext cx="394667" cy="394667"/>
            <a:chOff x="973155" y="2771159"/>
            <a:chExt cx="394667" cy="394667"/>
          </a:xfrm>
        </p:grpSpPr>
        <p:sp>
          <p:nvSpPr>
            <p:cNvPr id="47" name="Graphic 16" descr="Information">
              <a:extLst>
                <a:ext uri="{FF2B5EF4-FFF2-40B4-BE49-F238E27FC236}">
                  <a16:creationId xmlns:a16="http://schemas.microsoft.com/office/drawing/2014/main" id="{503A1B71-CC8C-694F-A046-7A7C9D620471}"/>
                </a:ext>
              </a:extLst>
            </p:cNvPr>
            <p:cNvSpPr/>
            <p:nvPr/>
          </p:nvSpPr>
          <p:spPr>
            <a:xfrm>
              <a:off x="1015873" y="2813877"/>
              <a:ext cx="309231" cy="309231"/>
            </a:xfrm>
            <a:custGeom>
              <a:avLst/>
              <a:gdLst>
                <a:gd name="connsiteX0" fmla="*/ 184455 w 368909"/>
                <a:gd name="connsiteY0" fmla="*/ 0 h 368909"/>
                <a:gd name="connsiteX1" fmla="*/ 0 w 368909"/>
                <a:gd name="connsiteY1" fmla="*/ 184455 h 368909"/>
                <a:gd name="connsiteX2" fmla="*/ 184455 w 368909"/>
                <a:gd name="connsiteY2" fmla="*/ 368910 h 368909"/>
                <a:gd name="connsiteX3" fmla="*/ 368910 w 368909"/>
                <a:gd name="connsiteY3" fmla="*/ 184455 h 368909"/>
                <a:gd name="connsiteX4" fmla="*/ 184455 w 368909"/>
                <a:gd name="connsiteY4" fmla="*/ 0 h 368909"/>
                <a:gd name="connsiteX5" fmla="*/ 174747 w 368909"/>
                <a:gd name="connsiteY5" fmla="*/ 48541 h 368909"/>
                <a:gd name="connsiteX6" fmla="*/ 199017 w 368909"/>
                <a:gd name="connsiteY6" fmla="*/ 72811 h 368909"/>
                <a:gd name="connsiteX7" fmla="*/ 174747 w 368909"/>
                <a:gd name="connsiteY7" fmla="*/ 97081 h 368909"/>
                <a:gd name="connsiteX8" fmla="*/ 150476 w 368909"/>
                <a:gd name="connsiteY8" fmla="*/ 72811 h 368909"/>
                <a:gd name="connsiteX9" fmla="*/ 174747 w 368909"/>
                <a:gd name="connsiteY9" fmla="*/ 48541 h 368909"/>
                <a:gd name="connsiteX10" fmla="*/ 232996 w 368909"/>
                <a:gd name="connsiteY10" fmla="*/ 320369 h 368909"/>
                <a:gd name="connsiteX11" fmla="*/ 135914 w 368909"/>
                <a:gd name="connsiteY11" fmla="*/ 320369 h 368909"/>
                <a:gd name="connsiteX12" fmla="*/ 135914 w 368909"/>
                <a:gd name="connsiteY12" fmla="*/ 291244 h 368909"/>
                <a:gd name="connsiteX13" fmla="*/ 169893 w 368909"/>
                <a:gd name="connsiteY13" fmla="*/ 291244 h 368909"/>
                <a:gd name="connsiteX14" fmla="*/ 169893 w 368909"/>
                <a:gd name="connsiteY14" fmla="*/ 145622 h 368909"/>
                <a:gd name="connsiteX15" fmla="*/ 140768 w 368909"/>
                <a:gd name="connsiteY15" fmla="*/ 145622 h 368909"/>
                <a:gd name="connsiteX16" fmla="*/ 140768 w 368909"/>
                <a:gd name="connsiteY16" fmla="*/ 116498 h 368909"/>
                <a:gd name="connsiteX17" fmla="*/ 199017 w 368909"/>
                <a:gd name="connsiteY17" fmla="*/ 116498 h 368909"/>
                <a:gd name="connsiteX18" fmla="*/ 199017 w 368909"/>
                <a:gd name="connsiteY18" fmla="*/ 145622 h 368909"/>
                <a:gd name="connsiteX19" fmla="*/ 199017 w 368909"/>
                <a:gd name="connsiteY19" fmla="*/ 291244 h 368909"/>
                <a:gd name="connsiteX20" fmla="*/ 232996 w 368909"/>
                <a:gd name="connsiteY20" fmla="*/ 291244 h 368909"/>
                <a:gd name="connsiteX21" fmla="*/ 232996 w 368909"/>
                <a:gd name="connsiteY21" fmla="*/ 320369 h 3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909" h="368909">
                  <a:moveTo>
                    <a:pt x="184455" y="0"/>
                  </a:moveTo>
                  <a:cubicBezTo>
                    <a:pt x="82519" y="0"/>
                    <a:pt x="0" y="82519"/>
                    <a:pt x="0" y="184455"/>
                  </a:cubicBezTo>
                  <a:cubicBezTo>
                    <a:pt x="0" y="286390"/>
                    <a:pt x="82519" y="368910"/>
                    <a:pt x="184455" y="368910"/>
                  </a:cubicBezTo>
                  <a:cubicBezTo>
                    <a:pt x="286390" y="368910"/>
                    <a:pt x="368910" y="286390"/>
                    <a:pt x="368910" y="184455"/>
                  </a:cubicBezTo>
                  <a:cubicBezTo>
                    <a:pt x="368910" y="82519"/>
                    <a:pt x="286390" y="0"/>
                    <a:pt x="184455" y="0"/>
                  </a:cubicBezTo>
                  <a:close/>
                  <a:moveTo>
                    <a:pt x="174747" y="48541"/>
                  </a:moveTo>
                  <a:cubicBezTo>
                    <a:pt x="188338" y="48541"/>
                    <a:pt x="199017" y="59220"/>
                    <a:pt x="199017" y="72811"/>
                  </a:cubicBezTo>
                  <a:cubicBezTo>
                    <a:pt x="199017" y="86402"/>
                    <a:pt x="188338" y="97081"/>
                    <a:pt x="174747" y="97081"/>
                  </a:cubicBezTo>
                  <a:cubicBezTo>
                    <a:pt x="161155" y="97081"/>
                    <a:pt x="150476" y="86402"/>
                    <a:pt x="150476" y="72811"/>
                  </a:cubicBezTo>
                  <a:cubicBezTo>
                    <a:pt x="150476" y="59220"/>
                    <a:pt x="161155" y="48541"/>
                    <a:pt x="174747" y="48541"/>
                  </a:cubicBezTo>
                  <a:close/>
                  <a:moveTo>
                    <a:pt x="232996" y="320369"/>
                  </a:moveTo>
                  <a:lnTo>
                    <a:pt x="135914" y="320369"/>
                  </a:lnTo>
                  <a:lnTo>
                    <a:pt x="135914" y="291244"/>
                  </a:lnTo>
                  <a:lnTo>
                    <a:pt x="169893" y="291244"/>
                  </a:lnTo>
                  <a:lnTo>
                    <a:pt x="169893" y="145622"/>
                  </a:lnTo>
                  <a:lnTo>
                    <a:pt x="140768" y="145622"/>
                  </a:lnTo>
                  <a:lnTo>
                    <a:pt x="140768" y="116498"/>
                  </a:lnTo>
                  <a:lnTo>
                    <a:pt x="199017" y="116498"/>
                  </a:lnTo>
                  <a:lnTo>
                    <a:pt x="199017" y="145622"/>
                  </a:lnTo>
                  <a:lnTo>
                    <a:pt x="199017" y="291244"/>
                  </a:lnTo>
                  <a:lnTo>
                    <a:pt x="232996" y="291244"/>
                  </a:lnTo>
                  <a:lnTo>
                    <a:pt x="232996" y="320369"/>
                  </a:lnTo>
                  <a:close/>
                </a:path>
              </a:pathLst>
            </a:custGeom>
            <a:solidFill>
              <a:srgbClr val="4A7A9E"/>
            </a:solidFill>
            <a:ln w="4763" cap="flat">
              <a:noFill/>
              <a:prstDash val="solid"/>
              <a:miter/>
            </a:ln>
          </p:spPr>
          <p:txBody>
            <a:bodyPr rtlCol="0" anchor="ctr"/>
            <a:lstStyle/>
            <a:p>
              <a:endParaRPr lang="en-TH"/>
            </a:p>
          </p:txBody>
        </p:sp>
        <p:sp>
          <p:nvSpPr>
            <p:cNvPr id="48" name="Oval 47">
              <a:extLst>
                <a:ext uri="{FF2B5EF4-FFF2-40B4-BE49-F238E27FC236}">
                  <a16:creationId xmlns:a16="http://schemas.microsoft.com/office/drawing/2014/main" id="{2B94E89D-19FA-224E-8A20-DB3CAF3BE4FB}"/>
                </a:ext>
              </a:extLst>
            </p:cNvPr>
            <p:cNvSpPr/>
            <p:nvPr/>
          </p:nvSpPr>
          <p:spPr>
            <a:xfrm>
              <a:off x="973155" y="2771159"/>
              <a:ext cx="394667" cy="39466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sp>
        <p:nvSpPr>
          <p:cNvPr id="49" name="Rectangle 48">
            <a:extLst>
              <a:ext uri="{FF2B5EF4-FFF2-40B4-BE49-F238E27FC236}">
                <a16:creationId xmlns:a16="http://schemas.microsoft.com/office/drawing/2014/main" id="{D1C18BBF-BF48-6244-9DD5-A49B0E7387F0}"/>
              </a:ext>
            </a:extLst>
          </p:cNvPr>
          <p:cNvSpPr/>
          <p:nvPr/>
        </p:nvSpPr>
        <p:spPr>
          <a:xfrm>
            <a:off x="1079500" y="3399651"/>
            <a:ext cx="10033000" cy="3139321"/>
          </a:xfrm>
          <a:prstGeom prst="rect">
            <a:avLst/>
          </a:prstGeom>
        </p:spPr>
        <p:txBody>
          <a:bodyPr wrap="square">
            <a:spAutoFit/>
          </a:bodyPr>
          <a:lstStyle/>
          <a:p>
            <a:pPr marL="342900" lvl="0" indent="-342900">
              <a:buFont typeface="+mj-lt"/>
              <a:buAutoNum type="arabicPeriod"/>
            </a:pPr>
            <a:r>
              <a:rPr lang="fr-FR" dirty="0"/>
              <a:t>Asseyez-vous face au parent/tuteur.</a:t>
            </a:r>
            <a:endParaRPr lang="en-US" dirty="0"/>
          </a:p>
          <a:p>
            <a:pPr marL="342900" lvl="0" indent="-342900">
              <a:buFont typeface="+mj-lt"/>
              <a:buAutoNum type="arabicPeriod"/>
            </a:pPr>
            <a:r>
              <a:rPr lang="fr-FR" dirty="0"/>
              <a:t>Dites au parent/tuteur que vous souhaitez discuter avec lui de la distribution multi mensuelle (DMM) des médicaments antirétroviraux (ARV).</a:t>
            </a:r>
            <a:endParaRPr lang="en-US" dirty="0"/>
          </a:p>
          <a:p>
            <a:pPr marL="342900" lvl="0" indent="-342900">
              <a:buFont typeface="+mj-lt"/>
              <a:buAutoNum type="arabicPeriod"/>
            </a:pPr>
            <a:r>
              <a:rPr lang="fr-FR" dirty="0"/>
              <a:t>Placez l'aide mémoire entre vous et le parent/tuteur. Assurez-vous que le côté avec l'illustration fait face au parent/tuteur.</a:t>
            </a:r>
            <a:endParaRPr lang="en-US" dirty="0"/>
          </a:p>
          <a:p>
            <a:pPr marL="342900" lvl="0" indent="-342900">
              <a:buFont typeface="+mj-lt"/>
              <a:buAutoNum type="arabicPeriod"/>
            </a:pPr>
            <a:r>
              <a:rPr lang="fr-FR" dirty="0"/>
              <a:t>Allez page par page, en montrant au parent/tuteur l'illustration et en posant les questions dans la section « demandez ».</a:t>
            </a:r>
            <a:endParaRPr lang="en-US" dirty="0"/>
          </a:p>
          <a:p>
            <a:pPr marL="342900" lvl="0" indent="-342900">
              <a:buFont typeface="+mj-lt"/>
              <a:buAutoNum type="arabicPeriod"/>
            </a:pPr>
            <a:r>
              <a:rPr lang="fr-FR" dirty="0"/>
              <a:t>Écoutez le parent/tuteur et répondez à toutes ses questions.</a:t>
            </a:r>
            <a:endParaRPr lang="en-US" dirty="0"/>
          </a:p>
          <a:p>
            <a:pPr marL="342900" lvl="0" indent="-342900">
              <a:buFont typeface="+mj-lt"/>
              <a:buAutoNum type="arabicPeriod"/>
            </a:pPr>
            <a:r>
              <a:rPr lang="fr-FR" dirty="0"/>
              <a:t>Une fois que le parent/tuteur a fini de parler, utilisez la section « dites » pour combler les lacunes.</a:t>
            </a:r>
            <a:endParaRPr lang="en-US" dirty="0"/>
          </a:p>
          <a:p>
            <a:pPr marL="342900" indent="-342900">
              <a:buFont typeface="+mj-lt"/>
              <a:buAutoNum type="arabicPeriod"/>
            </a:pPr>
            <a:r>
              <a:rPr lang="fr-FR" dirty="0"/>
              <a:t>N'oubliez pas de demander au parent/tuteur s'il/elle a des questions avant de passer à la page suivante de l'aide-mémoire.</a:t>
            </a:r>
            <a:endParaRPr lang="en-TH" b="1" dirty="0">
              <a:solidFill>
                <a:schemeClr val="tx2"/>
              </a:solidFill>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7D73C761-6E5F-4033-BA69-287752459D2B}"/>
                  </a:ext>
                </a:extLst>
              </p:cNvPr>
              <p:cNvGraphicFramePr>
                <a:graphicFrameLocks noChangeAspect="1"/>
              </p:cNvGraphicFramePr>
              <p:nvPr>
                <p:extLst>
                  <p:ext uri="{D42A27DB-BD31-4B8C-83A1-F6EECF244321}">
                    <p14:modId xmlns:p14="http://schemas.microsoft.com/office/powerpoint/2010/main" val="483216611"/>
                  </p:ext>
                </p:extLst>
              </p:nvPr>
            </p:nvGraphicFramePr>
            <p:xfrm>
              <a:off x="-11205257" y="9312973"/>
              <a:ext cx="3048000" cy="1714500"/>
            </p:xfrm>
            <a:graphic>
              <a:graphicData uri="http://schemas.microsoft.com/office/powerpoint/2016/slidezoom">
                <pslz:sldZm>
                  <pslz:sldZmObj sldId="277" cId="631825298">
                    <pslz:zmPr id="{7B82988D-65E6-474E-9587-A0C7805A87B5}"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7D73C761-6E5F-4033-BA69-287752459D2B}"/>
                  </a:ext>
                </a:extLst>
              </p:cNvPr>
              <p:cNvPicPr>
                <a:picLocks noGrp="1" noRot="1" noChangeAspect="1" noMove="1" noResize="1" noEditPoints="1" noAdjustHandles="1" noChangeArrowheads="1" noChangeShapeType="1"/>
              </p:cNvPicPr>
              <p:nvPr/>
            </p:nvPicPr>
            <p:blipFill>
              <a:blip r:embed="rId5"/>
              <a:stretch>
                <a:fillRect/>
              </a:stretch>
            </p:blipFill>
            <p:spPr>
              <a:xfrm>
                <a:off x="-11205257" y="931297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631825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1</a:t>
            </a:r>
          </a:p>
        </p:txBody>
      </p:sp>
      <p:pic>
        <p:nvPicPr>
          <p:cNvPr id="6" name="Picture 5">
            <a:extLst>
              <a:ext uri="{FF2B5EF4-FFF2-40B4-BE49-F238E27FC236}">
                <a16:creationId xmlns:a16="http://schemas.microsoft.com/office/drawing/2014/main" id="{93BF200D-A8E8-44DD-ADCD-3C5C169C8ABB}"/>
              </a:ext>
            </a:extLst>
          </p:cNvPr>
          <p:cNvPicPr>
            <a:picLocks noChangeAspect="1"/>
          </p:cNvPicPr>
          <p:nvPr/>
        </p:nvPicPr>
        <p:blipFill>
          <a:blip r:embed="rId3"/>
          <a:srcRect/>
          <a:stretch/>
        </p:blipFill>
        <p:spPr>
          <a:xfrm>
            <a:off x="1175303" y="1556643"/>
            <a:ext cx="4381500" cy="4656354"/>
          </a:xfrm>
          <a:prstGeom prst="rect">
            <a:avLst/>
          </a:prstGeom>
        </p:spPr>
      </p:pic>
      <p:pic>
        <p:nvPicPr>
          <p:cNvPr id="7" name="Picture 6">
            <a:extLst>
              <a:ext uri="{FF2B5EF4-FFF2-40B4-BE49-F238E27FC236}">
                <a16:creationId xmlns:a16="http://schemas.microsoft.com/office/drawing/2014/main" id="{DA99CABB-A586-439F-BEFC-219C4028945B}"/>
              </a:ext>
            </a:extLst>
          </p:cNvPr>
          <p:cNvPicPr>
            <a:picLocks noChangeAspect="1"/>
          </p:cNvPicPr>
          <p:nvPr/>
        </p:nvPicPr>
        <p:blipFill>
          <a:blip r:embed="rId4"/>
          <a:srcRect/>
          <a:stretch/>
        </p:blipFill>
        <p:spPr>
          <a:xfrm>
            <a:off x="6393461" y="1471820"/>
            <a:ext cx="4706016" cy="4826000"/>
          </a:xfrm>
          <a:prstGeom prst="rect">
            <a:avLst/>
          </a:prstGeom>
        </p:spPr>
      </p:pic>
    </p:spTree>
    <p:extLst>
      <p:ext uri="{BB962C8B-B14F-4D97-AF65-F5344CB8AC3E}">
        <p14:creationId xmlns:p14="http://schemas.microsoft.com/office/powerpoint/2010/main" val="192881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B3EDC6E5-B537-2D47-91D0-4D0A40DD91E5}"/>
              </a:ext>
            </a:extLst>
          </p:cNvPr>
          <p:cNvSpPr txBox="1">
            <a:spLocks/>
          </p:cNvSpPr>
          <p:nvPr/>
        </p:nvSpPr>
        <p:spPr>
          <a:xfrm>
            <a:off x="1124253" y="1569558"/>
            <a:ext cx="9838922" cy="5044440"/>
          </a:xfrm>
          <a:prstGeom prst="rect">
            <a:avLst/>
          </a:prstGeom>
        </p:spPr>
        <p:txBody>
          <a:bodyPr vert="horz" lIns="91397" tIns="45698" rIns="91397" bIns="45698" rtlCol="0">
            <a:noAutofit/>
          </a:bodyPr>
          <a:lst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07963" indent="-207963">
              <a:spcBef>
                <a:spcPts val="0"/>
              </a:spcBef>
              <a:buNone/>
            </a:pPr>
            <a:r>
              <a:rPr lang="en-US" sz="2000" b="1" dirty="0" err="1"/>
              <a:t>Demandez</a:t>
            </a:r>
            <a:r>
              <a:rPr lang="en-US" sz="2000" b="1" dirty="0"/>
              <a:t> </a:t>
            </a:r>
            <a:r>
              <a:rPr lang="en-US" sz="2000" dirty="0"/>
              <a:t>:</a:t>
            </a:r>
            <a:endParaRPr lang="en-TH" sz="2000" dirty="0"/>
          </a:p>
          <a:p>
            <a:pPr marL="207963" lvl="0" indent="-207963">
              <a:spcBef>
                <a:spcPts val="0"/>
              </a:spcBef>
            </a:pPr>
            <a:r>
              <a:rPr lang="fr-FR" sz="2000" dirty="0"/>
              <a:t>Qu’est-ce qui vous plaît le plus des médicaments ARV actuel de votre enfant ?</a:t>
            </a:r>
          </a:p>
          <a:p>
            <a:pPr marL="0" lvl="0" indent="0">
              <a:spcBef>
                <a:spcPts val="0"/>
              </a:spcBef>
              <a:buNone/>
            </a:pPr>
            <a:endParaRPr lang="en-US" sz="2000" b="1" dirty="0"/>
          </a:p>
          <a:p>
            <a:pPr marL="207963" indent="-207963">
              <a:spcBef>
                <a:spcPts val="0"/>
              </a:spcBef>
              <a:buNone/>
            </a:pPr>
            <a:r>
              <a:rPr lang="en-US" sz="2000" b="1" dirty="0" err="1"/>
              <a:t>Dites</a:t>
            </a:r>
            <a:r>
              <a:rPr lang="en-US" sz="2000" b="1" dirty="0"/>
              <a:t> </a:t>
            </a:r>
            <a:r>
              <a:rPr lang="en-US" sz="2000" dirty="0"/>
              <a:t>:</a:t>
            </a:r>
            <a:endParaRPr lang="en-TH" sz="2000" dirty="0"/>
          </a:p>
          <a:p>
            <a:pPr marL="207963" indent="-207963">
              <a:spcBef>
                <a:spcPts val="0"/>
              </a:spcBef>
            </a:pPr>
            <a:r>
              <a:rPr lang="fr-FR" sz="2000" dirty="0"/>
              <a:t>Les médicaments ARV les plus récents sont plus surs et plus efficaces que les médicaments précédents.</a:t>
            </a:r>
          </a:p>
          <a:p>
            <a:pPr marL="207963" indent="-207963">
              <a:spcBef>
                <a:spcPts val="0"/>
              </a:spcBef>
            </a:pPr>
            <a:r>
              <a:rPr lang="fr-FR" sz="2000" dirty="0"/>
              <a:t>Cela signifie qu'ils aident à atteindre la suppression virale plus rapidement avec très peu d'effets secondaires.</a:t>
            </a:r>
          </a:p>
          <a:p>
            <a:pPr marL="207963" indent="-207963">
              <a:spcBef>
                <a:spcPts val="0"/>
              </a:spcBef>
            </a:pPr>
            <a:r>
              <a:rPr lang="fr-FR" sz="2000" dirty="0"/>
              <a:t>Ils sont également plus faciles à prendre et peuvent être utilisés par les enfants, les adolescents et les adultes.</a:t>
            </a:r>
          </a:p>
          <a:p>
            <a:pPr marL="207963" indent="-207963">
              <a:spcBef>
                <a:spcPts val="0"/>
              </a:spcBef>
            </a:pPr>
            <a:r>
              <a:rPr lang="fr-FR" sz="2000" dirty="0"/>
              <a:t>Parce qu'ils sont tellement meilleurs, nous pouvons vous fournir un approvisionnement de plusieurs mois et vous demander de ne récupérer les médicaments ARV que quelques fois par an, plutôt que tous les mois.</a:t>
            </a:r>
          </a:p>
        </p:txBody>
      </p:sp>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1</a:t>
            </a:r>
          </a:p>
        </p:txBody>
      </p:sp>
      <p:sp>
        <p:nvSpPr>
          <p:cNvPr id="8" name="Parallelogram 7">
            <a:extLst>
              <a:ext uri="{FF2B5EF4-FFF2-40B4-BE49-F238E27FC236}">
                <a16:creationId xmlns:a16="http://schemas.microsoft.com/office/drawing/2014/main" id="{5837F5AB-0C97-1F4B-8F69-47C23EAD43EE}"/>
              </a:ext>
            </a:extLst>
          </p:cNvPr>
          <p:cNvSpPr/>
          <p:nvPr/>
        </p:nvSpPr>
        <p:spPr>
          <a:xfrm>
            <a:off x="8610601" y="0"/>
            <a:ext cx="2525486"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E70F041C-1D95-6747-B27F-FF15010D456C}"/>
              </a:ext>
            </a:extLst>
          </p:cNvPr>
          <p:cNvGrpSpPr/>
          <p:nvPr/>
        </p:nvGrpSpPr>
        <p:grpSpPr>
          <a:xfrm>
            <a:off x="578948" y="2947557"/>
            <a:ext cx="504318" cy="422344"/>
            <a:chOff x="9442772" y="844564"/>
            <a:chExt cx="1091878" cy="914400"/>
          </a:xfrm>
        </p:grpSpPr>
        <p:pic>
          <p:nvPicPr>
            <p:cNvPr id="11" name="Graphic 10" descr="Chat bubble">
              <a:extLst>
                <a:ext uri="{FF2B5EF4-FFF2-40B4-BE49-F238E27FC236}">
                  <a16:creationId xmlns:a16="http://schemas.microsoft.com/office/drawing/2014/main" id="{3229B271-74CA-0A4E-B9D5-39B1042937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12" name="Freeform 11">
              <a:extLst>
                <a:ext uri="{FF2B5EF4-FFF2-40B4-BE49-F238E27FC236}">
                  <a16:creationId xmlns:a16="http://schemas.microsoft.com/office/drawing/2014/main" id="{F2D32D17-BAB1-EE4B-8816-F30299497088}"/>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13" name="Group 12">
            <a:extLst>
              <a:ext uri="{FF2B5EF4-FFF2-40B4-BE49-F238E27FC236}">
                <a16:creationId xmlns:a16="http://schemas.microsoft.com/office/drawing/2014/main" id="{13B177F0-E2B8-E74D-9B2F-C9E6F5538C01}"/>
              </a:ext>
            </a:extLst>
          </p:cNvPr>
          <p:cNvGrpSpPr/>
          <p:nvPr/>
        </p:nvGrpSpPr>
        <p:grpSpPr>
          <a:xfrm>
            <a:off x="492293" y="1553763"/>
            <a:ext cx="549986" cy="528853"/>
            <a:chOff x="4650982" y="1388979"/>
            <a:chExt cx="549986" cy="528853"/>
          </a:xfrm>
        </p:grpSpPr>
        <p:pic>
          <p:nvPicPr>
            <p:cNvPr id="14" name="Graphic 13" descr="Speech">
              <a:extLst>
                <a:ext uri="{FF2B5EF4-FFF2-40B4-BE49-F238E27FC236}">
                  <a16:creationId xmlns:a16="http://schemas.microsoft.com/office/drawing/2014/main" id="{70D7FCCF-6D70-634A-A2AF-9ADC428157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15" name="Oval 14">
              <a:extLst>
                <a:ext uri="{FF2B5EF4-FFF2-40B4-BE49-F238E27FC236}">
                  <a16:creationId xmlns:a16="http://schemas.microsoft.com/office/drawing/2014/main" id="{B86EC03F-0802-BA4E-9C63-2D41E7EFFA6A}"/>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6" name="Graphic 15" descr="Badge Question Mark">
              <a:extLst>
                <a:ext uri="{FF2B5EF4-FFF2-40B4-BE49-F238E27FC236}">
                  <a16:creationId xmlns:a16="http://schemas.microsoft.com/office/drawing/2014/main" id="{0536FD24-8694-9241-B6BF-F1E008AA99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17" name="TextBox 16">
              <a:extLst>
                <a:ext uri="{FF2B5EF4-FFF2-40B4-BE49-F238E27FC236}">
                  <a16:creationId xmlns:a16="http://schemas.microsoft.com/office/drawing/2014/main" id="{B291FB5D-6617-154E-B993-A44590638291}"/>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27" name="Rectangle 26">
            <a:extLst>
              <a:ext uri="{FF2B5EF4-FFF2-40B4-BE49-F238E27FC236}">
                <a16:creationId xmlns:a16="http://schemas.microsoft.com/office/drawing/2014/main" id="{3658BB2D-7812-6547-8245-51E57345A8F6}"/>
              </a:ext>
            </a:extLst>
          </p:cNvPr>
          <p:cNvSpPr/>
          <p:nvPr/>
        </p:nvSpPr>
        <p:spPr>
          <a:xfrm>
            <a:off x="386625" y="1146711"/>
            <a:ext cx="2448876" cy="369332"/>
          </a:xfrm>
          <a:prstGeom prst="rect">
            <a:avLst/>
          </a:prstGeom>
        </p:spPr>
        <p:txBody>
          <a:bodyPr wrap="none">
            <a:spAutoFit/>
          </a:bodyPr>
          <a:lstStyle/>
          <a:p>
            <a:pPr marL="11113" indent="0">
              <a:spcBef>
                <a:spcPts val="0"/>
              </a:spcBef>
              <a:buNone/>
            </a:pPr>
            <a:r>
              <a:rPr lang="en-US" b="1" dirty="0">
                <a:solidFill>
                  <a:schemeClr val="bg1"/>
                </a:solidFill>
                <a:latin typeface="Calibri" panose="020F0502020204030204" pitchFamily="34" charset="0"/>
              </a:rPr>
              <a:t>POINTS DE DISCUSSION</a:t>
            </a:r>
          </a:p>
        </p:txBody>
      </p:sp>
      <p:cxnSp>
        <p:nvCxnSpPr>
          <p:cNvPr id="29" name="Straight Connector 28">
            <a:extLst>
              <a:ext uri="{FF2B5EF4-FFF2-40B4-BE49-F238E27FC236}">
                <a16:creationId xmlns:a16="http://schemas.microsoft.com/office/drawing/2014/main" id="{839B0CCC-8997-4B40-9027-3923940C2ED9}"/>
              </a:ext>
            </a:extLst>
          </p:cNvPr>
          <p:cNvCxnSpPr>
            <a:cxnSpLocks/>
          </p:cNvCxnSpPr>
          <p:nvPr/>
        </p:nvCxnSpPr>
        <p:spPr>
          <a:xfrm>
            <a:off x="492293" y="2399840"/>
            <a:ext cx="11046515"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CE14807-872A-4E96-9544-2C3ECC131777}"/>
              </a:ext>
            </a:extLst>
          </p:cNvPr>
          <p:cNvGrpSpPr/>
          <p:nvPr/>
        </p:nvGrpSpPr>
        <p:grpSpPr>
          <a:xfrm>
            <a:off x="9094582" y="9244"/>
            <a:ext cx="2917855" cy="1364835"/>
            <a:chOff x="2777141" y="1186560"/>
            <a:chExt cx="9877671" cy="4620308"/>
          </a:xfrm>
        </p:grpSpPr>
        <p:pic>
          <p:nvPicPr>
            <p:cNvPr id="21" name="Picture 20">
              <a:extLst>
                <a:ext uri="{FF2B5EF4-FFF2-40B4-BE49-F238E27FC236}">
                  <a16:creationId xmlns:a16="http://schemas.microsoft.com/office/drawing/2014/main" id="{DE8B0CD4-878D-4D8E-80DA-07A64EC762CA}"/>
                </a:ext>
              </a:extLst>
            </p:cNvPr>
            <p:cNvPicPr>
              <a:picLocks noChangeAspect="1"/>
            </p:cNvPicPr>
            <p:nvPr/>
          </p:nvPicPr>
          <p:blipFill rotWithShape="1">
            <a:blip r:embed="rId9"/>
            <a:srcRect t="-5850" b="-1"/>
            <a:stretch/>
          </p:blipFill>
          <p:spPr>
            <a:xfrm>
              <a:off x="2777141" y="1186560"/>
              <a:ext cx="4043012" cy="4455186"/>
            </a:xfrm>
            <a:prstGeom prst="rect">
              <a:avLst/>
            </a:prstGeom>
          </p:spPr>
        </p:pic>
        <p:pic>
          <p:nvPicPr>
            <p:cNvPr id="22" name="Picture 21">
              <a:extLst>
                <a:ext uri="{FF2B5EF4-FFF2-40B4-BE49-F238E27FC236}">
                  <a16:creationId xmlns:a16="http://schemas.microsoft.com/office/drawing/2014/main" id="{7E685C45-4B25-46DA-BBB3-358E279D7478}"/>
                </a:ext>
              </a:extLst>
            </p:cNvPr>
            <p:cNvPicPr>
              <a:picLocks noChangeAspect="1"/>
            </p:cNvPicPr>
            <p:nvPr/>
          </p:nvPicPr>
          <p:blipFill>
            <a:blip r:embed="rId10"/>
            <a:srcRect/>
            <a:stretch/>
          </p:blipFill>
          <p:spPr>
            <a:xfrm>
              <a:off x="7765311" y="1351682"/>
              <a:ext cx="4889501" cy="4455186"/>
            </a:xfrm>
            <a:prstGeom prst="rect">
              <a:avLst/>
            </a:prstGeom>
          </p:spPr>
        </p:pic>
      </p:grpSp>
    </p:spTree>
    <p:extLst>
      <p:ext uri="{BB962C8B-B14F-4D97-AF65-F5344CB8AC3E}">
        <p14:creationId xmlns:p14="http://schemas.microsoft.com/office/powerpoint/2010/main" val="292756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1"/>
          </a:solidFill>
        </p:spPr>
        <p:txBody>
          <a:bodyPr lIns="251999">
            <a:noAutofit/>
          </a:bodyPr>
          <a:lstStyle/>
          <a:p>
            <a:pPr marL="6350" algn="l"/>
            <a:r>
              <a:rPr lang="en-US" sz="2200" b="1">
                <a:solidFill>
                  <a:srgbClr val="FFFFFF"/>
                </a:solidFill>
                <a:latin typeface="Calibri" panose="020F0502020204030204" pitchFamily="34" charset="0"/>
              </a:rPr>
              <a:t>2</a:t>
            </a:r>
          </a:p>
        </p:txBody>
      </p:sp>
      <p:pic>
        <p:nvPicPr>
          <p:cNvPr id="3" name="Picture 2" descr="Graphical user interface, icon&#10;&#10;Description automatically generated">
            <a:extLst>
              <a:ext uri="{FF2B5EF4-FFF2-40B4-BE49-F238E27FC236}">
                <a16:creationId xmlns:a16="http://schemas.microsoft.com/office/drawing/2014/main" id="{AD4F113F-AF02-D84A-870F-5A0AC76DCFAF}"/>
              </a:ext>
            </a:extLst>
          </p:cNvPr>
          <p:cNvPicPr>
            <a:picLocks noChangeAspect="1"/>
          </p:cNvPicPr>
          <p:nvPr/>
        </p:nvPicPr>
        <p:blipFill>
          <a:blip r:embed="rId3"/>
          <a:stretch>
            <a:fillRect/>
          </a:stretch>
        </p:blipFill>
        <p:spPr>
          <a:xfrm>
            <a:off x="1555493" y="2992806"/>
            <a:ext cx="2641600" cy="2641600"/>
          </a:xfrm>
          <a:prstGeom prst="rect">
            <a:avLst/>
          </a:prstGeom>
        </p:spPr>
      </p:pic>
      <p:pic>
        <p:nvPicPr>
          <p:cNvPr id="7" name="Picture 6">
            <a:extLst>
              <a:ext uri="{FF2B5EF4-FFF2-40B4-BE49-F238E27FC236}">
                <a16:creationId xmlns:a16="http://schemas.microsoft.com/office/drawing/2014/main" id="{D8CA6CBB-A45B-CD4D-ADED-3CAC0CE28DE6}"/>
              </a:ext>
            </a:extLst>
          </p:cNvPr>
          <p:cNvPicPr>
            <a:picLocks noChangeAspect="1"/>
          </p:cNvPicPr>
          <p:nvPr/>
        </p:nvPicPr>
        <p:blipFill>
          <a:blip r:embed="rId4"/>
          <a:srcRect/>
          <a:stretch/>
        </p:blipFill>
        <p:spPr>
          <a:xfrm>
            <a:off x="5465502" y="2992806"/>
            <a:ext cx="2717800" cy="2641600"/>
          </a:xfrm>
          <a:prstGeom prst="rect">
            <a:avLst/>
          </a:prstGeom>
        </p:spPr>
      </p:pic>
      <p:pic>
        <p:nvPicPr>
          <p:cNvPr id="9" name="Picture 8">
            <a:extLst>
              <a:ext uri="{FF2B5EF4-FFF2-40B4-BE49-F238E27FC236}">
                <a16:creationId xmlns:a16="http://schemas.microsoft.com/office/drawing/2014/main" id="{86B9CA3B-2EDE-5B44-A404-011995C4A92C}"/>
              </a:ext>
            </a:extLst>
          </p:cNvPr>
          <p:cNvPicPr>
            <a:picLocks noChangeAspect="1"/>
          </p:cNvPicPr>
          <p:nvPr/>
        </p:nvPicPr>
        <p:blipFill>
          <a:blip r:embed="rId5"/>
          <a:srcRect/>
          <a:stretch/>
        </p:blipFill>
        <p:spPr>
          <a:xfrm>
            <a:off x="8410031" y="2992806"/>
            <a:ext cx="2806700" cy="2641600"/>
          </a:xfrm>
          <a:prstGeom prst="rect">
            <a:avLst/>
          </a:prstGeom>
        </p:spPr>
      </p:pic>
      <p:sp>
        <p:nvSpPr>
          <p:cNvPr id="10" name="Rectangle 9">
            <a:extLst>
              <a:ext uri="{FF2B5EF4-FFF2-40B4-BE49-F238E27FC236}">
                <a16:creationId xmlns:a16="http://schemas.microsoft.com/office/drawing/2014/main" id="{8348F694-5471-9F4C-8D71-84DC5AB46C24}"/>
              </a:ext>
            </a:extLst>
          </p:cNvPr>
          <p:cNvSpPr/>
          <p:nvPr/>
        </p:nvSpPr>
        <p:spPr>
          <a:xfrm>
            <a:off x="997760" y="1633852"/>
            <a:ext cx="3757063" cy="646331"/>
          </a:xfrm>
          <a:prstGeom prst="rect">
            <a:avLst/>
          </a:prstGeom>
          <a:solidFill>
            <a:schemeClr val="accent3">
              <a:lumMod val="20000"/>
              <a:lumOff val="80000"/>
            </a:schemeClr>
          </a:solidFill>
        </p:spPr>
        <p:txBody>
          <a:bodyPr wrap="square">
            <a:spAutoFit/>
          </a:bodyPr>
          <a:lstStyle/>
          <a:p>
            <a:pPr algn="ctr"/>
            <a:r>
              <a:rPr lang="fr-FR" dirty="0"/>
              <a:t>Dispensation mensuelle de médicaments ARV</a:t>
            </a:r>
            <a:endParaRPr lang="en-TH" dirty="0"/>
          </a:p>
        </p:txBody>
      </p:sp>
      <p:sp>
        <p:nvSpPr>
          <p:cNvPr id="11" name="Rectangle 10">
            <a:extLst>
              <a:ext uri="{FF2B5EF4-FFF2-40B4-BE49-F238E27FC236}">
                <a16:creationId xmlns:a16="http://schemas.microsoft.com/office/drawing/2014/main" id="{D880BE13-7F33-FE49-8574-3E839E5A6C64}"/>
              </a:ext>
            </a:extLst>
          </p:cNvPr>
          <p:cNvSpPr/>
          <p:nvPr/>
        </p:nvSpPr>
        <p:spPr>
          <a:xfrm>
            <a:off x="5954730" y="1641029"/>
            <a:ext cx="4457144" cy="646331"/>
          </a:xfrm>
          <a:prstGeom prst="rect">
            <a:avLst/>
          </a:prstGeom>
          <a:solidFill>
            <a:schemeClr val="bg2"/>
          </a:solidFill>
        </p:spPr>
        <p:txBody>
          <a:bodyPr wrap="square">
            <a:spAutoFit/>
          </a:bodyPr>
          <a:lstStyle/>
          <a:p>
            <a:pPr algn="ctr"/>
            <a:r>
              <a:rPr lang="fr-FR" dirty="0">
                <a:solidFill>
                  <a:srgbClr val="FFFFFF"/>
                </a:solidFill>
              </a:rPr>
              <a:t>Dispensation de médicaments ARV sur plusieurs mois</a:t>
            </a:r>
            <a:endParaRPr lang="en-TH" dirty="0">
              <a:solidFill>
                <a:srgbClr val="FFFFFF"/>
              </a:solidFill>
            </a:endParaRPr>
          </a:p>
        </p:txBody>
      </p:sp>
      <p:sp>
        <p:nvSpPr>
          <p:cNvPr id="12" name="Rectangle 11">
            <a:extLst>
              <a:ext uri="{FF2B5EF4-FFF2-40B4-BE49-F238E27FC236}">
                <a16:creationId xmlns:a16="http://schemas.microsoft.com/office/drawing/2014/main" id="{56C9830B-49DE-034F-B47A-8A94C317D2B9}"/>
              </a:ext>
            </a:extLst>
          </p:cNvPr>
          <p:cNvSpPr/>
          <p:nvPr/>
        </p:nvSpPr>
        <p:spPr>
          <a:xfrm>
            <a:off x="5662899" y="2496674"/>
            <a:ext cx="2323006" cy="646331"/>
          </a:xfrm>
          <a:prstGeom prst="rect">
            <a:avLst/>
          </a:prstGeom>
          <a:solidFill>
            <a:srgbClr val="FFFFFF"/>
          </a:solidFill>
        </p:spPr>
        <p:txBody>
          <a:bodyPr wrap="square">
            <a:spAutoFit/>
          </a:bodyPr>
          <a:lstStyle/>
          <a:p>
            <a:pPr algn="ctr"/>
            <a:r>
              <a:rPr lang="en-US" b="1" dirty="0" err="1">
                <a:solidFill>
                  <a:schemeClr val="bg1"/>
                </a:solidFill>
              </a:rPr>
              <a:t>Approvisionnement</a:t>
            </a:r>
            <a:r>
              <a:rPr lang="en-US" b="1" dirty="0">
                <a:solidFill>
                  <a:schemeClr val="bg1"/>
                </a:solidFill>
              </a:rPr>
              <a:t> de 3 </a:t>
            </a:r>
            <a:r>
              <a:rPr lang="en-US" b="1" dirty="0" err="1">
                <a:solidFill>
                  <a:schemeClr val="bg1"/>
                </a:solidFill>
              </a:rPr>
              <a:t>mois</a:t>
            </a:r>
            <a:endParaRPr lang="en-TH" b="1" dirty="0">
              <a:solidFill>
                <a:schemeClr val="bg1"/>
              </a:solidFill>
            </a:endParaRPr>
          </a:p>
        </p:txBody>
      </p:sp>
      <p:sp>
        <p:nvSpPr>
          <p:cNvPr id="13" name="Rectangle 12">
            <a:extLst>
              <a:ext uri="{FF2B5EF4-FFF2-40B4-BE49-F238E27FC236}">
                <a16:creationId xmlns:a16="http://schemas.microsoft.com/office/drawing/2014/main" id="{75543AE4-1B3F-0642-880D-F6CD5051A2F6}"/>
              </a:ext>
            </a:extLst>
          </p:cNvPr>
          <p:cNvSpPr/>
          <p:nvPr/>
        </p:nvSpPr>
        <p:spPr>
          <a:xfrm>
            <a:off x="8651877" y="2496674"/>
            <a:ext cx="2323007" cy="646331"/>
          </a:xfrm>
          <a:prstGeom prst="rect">
            <a:avLst/>
          </a:prstGeom>
          <a:solidFill>
            <a:srgbClr val="FFFFFF"/>
          </a:solidFill>
        </p:spPr>
        <p:txBody>
          <a:bodyPr wrap="square">
            <a:spAutoFit/>
          </a:bodyPr>
          <a:lstStyle/>
          <a:p>
            <a:pPr algn="ctr"/>
            <a:r>
              <a:rPr lang="en-US" b="1" dirty="0" err="1">
                <a:solidFill>
                  <a:schemeClr val="bg1"/>
                </a:solidFill>
              </a:rPr>
              <a:t>Approvisionnement</a:t>
            </a:r>
            <a:r>
              <a:rPr lang="en-US" b="1" dirty="0">
                <a:solidFill>
                  <a:schemeClr val="bg1"/>
                </a:solidFill>
              </a:rPr>
              <a:t> de 6 </a:t>
            </a:r>
            <a:r>
              <a:rPr lang="en-US" b="1" dirty="0" err="1">
                <a:solidFill>
                  <a:schemeClr val="bg1"/>
                </a:solidFill>
              </a:rPr>
              <a:t>mois</a:t>
            </a:r>
            <a:endParaRPr lang="en-TH" b="1" dirty="0">
              <a:solidFill>
                <a:schemeClr val="bg1"/>
              </a:solidFill>
            </a:endParaRPr>
          </a:p>
        </p:txBody>
      </p:sp>
      <p:sp>
        <p:nvSpPr>
          <p:cNvPr id="14" name="Rectangle 13">
            <a:extLst>
              <a:ext uri="{FF2B5EF4-FFF2-40B4-BE49-F238E27FC236}">
                <a16:creationId xmlns:a16="http://schemas.microsoft.com/office/drawing/2014/main" id="{C2682063-4889-BB4A-921A-D0B58764FED3}"/>
              </a:ext>
            </a:extLst>
          </p:cNvPr>
          <p:cNvSpPr/>
          <p:nvPr/>
        </p:nvSpPr>
        <p:spPr>
          <a:xfrm>
            <a:off x="1343661" y="2808140"/>
            <a:ext cx="3065263" cy="369332"/>
          </a:xfrm>
          <a:prstGeom prst="rect">
            <a:avLst/>
          </a:prstGeom>
          <a:solidFill>
            <a:srgbClr val="FFFFFF"/>
          </a:solidFill>
        </p:spPr>
        <p:txBody>
          <a:bodyPr wrap="none">
            <a:spAutoFit/>
          </a:bodyPr>
          <a:lstStyle/>
          <a:p>
            <a:r>
              <a:rPr lang="en-US" b="1" dirty="0" err="1"/>
              <a:t>Approvisionnement</a:t>
            </a:r>
            <a:r>
              <a:rPr lang="en-US" b="1" dirty="0"/>
              <a:t> d’un </a:t>
            </a:r>
            <a:r>
              <a:rPr lang="en-US" b="1" dirty="0" err="1"/>
              <a:t>mois</a:t>
            </a:r>
            <a:endParaRPr lang="en-TH" b="1" dirty="0"/>
          </a:p>
        </p:txBody>
      </p:sp>
    </p:spTree>
    <p:extLst>
      <p:ext uri="{BB962C8B-B14F-4D97-AF65-F5344CB8AC3E}">
        <p14:creationId xmlns:p14="http://schemas.microsoft.com/office/powerpoint/2010/main" val="426258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1"/>
          </a:solidFill>
        </p:spPr>
        <p:txBody>
          <a:bodyPr lIns="251999">
            <a:noAutofit/>
          </a:bodyPr>
          <a:lstStyle/>
          <a:p>
            <a:pPr marL="6350"/>
            <a:r>
              <a:rPr lang="en-US" sz="2200" b="1">
                <a:solidFill>
                  <a:srgbClr val="FFFFFF"/>
                </a:solidFill>
                <a:latin typeface="Calibri" panose="020F0502020204030204" pitchFamily="34" charset="0"/>
              </a:rPr>
              <a:t>2</a:t>
            </a:r>
          </a:p>
        </p:txBody>
      </p:sp>
      <p:sp>
        <p:nvSpPr>
          <p:cNvPr id="8" name="Parallelogram 7">
            <a:extLst>
              <a:ext uri="{FF2B5EF4-FFF2-40B4-BE49-F238E27FC236}">
                <a16:creationId xmlns:a16="http://schemas.microsoft.com/office/drawing/2014/main" id="{5837F5AB-0C97-1F4B-8F69-47C23EAD43EE}"/>
              </a:ext>
            </a:extLst>
          </p:cNvPr>
          <p:cNvSpPr/>
          <p:nvPr/>
        </p:nvSpPr>
        <p:spPr>
          <a:xfrm>
            <a:off x="8610600"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20" name="Group 19">
            <a:extLst>
              <a:ext uri="{FF2B5EF4-FFF2-40B4-BE49-F238E27FC236}">
                <a16:creationId xmlns:a16="http://schemas.microsoft.com/office/drawing/2014/main" id="{7651AB22-F4F0-A94D-88D0-75ED76B3602F}"/>
              </a:ext>
            </a:extLst>
          </p:cNvPr>
          <p:cNvGrpSpPr/>
          <p:nvPr/>
        </p:nvGrpSpPr>
        <p:grpSpPr>
          <a:xfrm>
            <a:off x="667484" y="2919768"/>
            <a:ext cx="504318" cy="422344"/>
            <a:chOff x="9442772" y="844564"/>
            <a:chExt cx="1091878" cy="914400"/>
          </a:xfrm>
        </p:grpSpPr>
        <p:pic>
          <p:nvPicPr>
            <p:cNvPr id="21" name="Graphic 20" descr="Chat bubble">
              <a:extLst>
                <a:ext uri="{FF2B5EF4-FFF2-40B4-BE49-F238E27FC236}">
                  <a16:creationId xmlns:a16="http://schemas.microsoft.com/office/drawing/2014/main" id="{E0D8F1EC-BBF0-C645-83C5-EEDA6B348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22" name="Freeform 21">
              <a:extLst>
                <a:ext uri="{FF2B5EF4-FFF2-40B4-BE49-F238E27FC236}">
                  <a16:creationId xmlns:a16="http://schemas.microsoft.com/office/drawing/2014/main" id="{FFA28EC0-D4DF-0043-AB43-7BDAD8E8C181}"/>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23" name="Group 22">
            <a:extLst>
              <a:ext uri="{FF2B5EF4-FFF2-40B4-BE49-F238E27FC236}">
                <a16:creationId xmlns:a16="http://schemas.microsoft.com/office/drawing/2014/main" id="{C727BD44-84E2-6247-806E-46CFB215799D}"/>
              </a:ext>
            </a:extLst>
          </p:cNvPr>
          <p:cNvGrpSpPr/>
          <p:nvPr/>
        </p:nvGrpSpPr>
        <p:grpSpPr>
          <a:xfrm>
            <a:off x="614686" y="1567186"/>
            <a:ext cx="549986" cy="528853"/>
            <a:chOff x="4650982" y="1388979"/>
            <a:chExt cx="549986" cy="528853"/>
          </a:xfrm>
        </p:grpSpPr>
        <p:pic>
          <p:nvPicPr>
            <p:cNvPr id="24" name="Graphic 23" descr="Speech">
              <a:extLst>
                <a:ext uri="{FF2B5EF4-FFF2-40B4-BE49-F238E27FC236}">
                  <a16:creationId xmlns:a16="http://schemas.microsoft.com/office/drawing/2014/main" id="{0D08EF6B-D3F2-D04D-A377-ECF55A228E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25" name="Oval 24">
              <a:extLst>
                <a:ext uri="{FF2B5EF4-FFF2-40B4-BE49-F238E27FC236}">
                  <a16:creationId xmlns:a16="http://schemas.microsoft.com/office/drawing/2014/main" id="{4D2489A9-3D1B-3E47-A01F-1A6D431424AD}"/>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6" name="Graphic 25" descr="Badge Question Mark">
              <a:extLst>
                <a:ext uri="{FF2B5EF4-FFF2-40B4-BE49-F238E27FC236}">
                  <a16:creationId xmlns:a16="http://schemas.microsoft.com/office/drawing/2014/main" id="{10ABED72-388A-4246-9F54-6EB995228A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27" name="TextBox 26">
              <a:extLst>
                <a:ext uri="{FF2B5EF4-FFF2-40B4-BE49-F238E27FC236}">
                  <a16:creationId xmlns:a16="http://schemas.microsoft.com/office/drawing/2014/main" id="{12A286D0-CCDD-6746-BCC8-B81120C902A7}"/>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31" name="Rectangle 30">
            <a:extLst>
              <a:ext uri="{FF2B5EF4-FFF2-40B4-BE49-F238E27FC236}">
                <a16:creationId xmlns:a16="http://schemas.microsoft.com/office/drawing/2014/main" id="{BDB9885B-9BD2-E74E-BDA8-5201DD6B7E0D}"/>
              </a:ext>
            </a:extLst>
          </p:cNvPr>
          <p:cNvSpPr/>
          <p:nvPr/>
        </p:nvSpPr>
        <p:spPr>
          <a:xfrm>
            <a:off x="509018" y="1160134"/>
            <a:ext cx="2448876" cy="369332"/>
          </a:xfrm>
          <a:prstGeom prst="rect">
            <a:avLst/>
          </a:prstGeom>
        </p:spPr>
        <p:txBody>
          <a:bodyPr wrap="none">
            <a:spAutoFit/>
          </a:bodyPr>
          <a:lstStyle/>
          <a:p>
            <a:pPr marL="11113" indent="0">
              <a:spcBef>
                <a:spcPts val="0"/>
              </a:spcBef>
              <a:buNone/>
            </a:pPr>
            <a:r>
              <a:rPr lang="en-US" b="1" dirty="0">
                <a:solidFill>
                  <a:schemeClr val="bg1"/>
                </a:solidFill>
                <a:latin typeface="Calibri" panose="020F0502020204030204" pitchFamily="34" charset="0"/>
              </a:rPr>
              <a:t>POINTS DE DISCUSSION</a:t>
            </a:r>
          </a:p>
        </p:txBody>
      </p:sp>
      <p:cxnSp>
        <p:nvCxnSpPr>
          <p:cNvPr id="32" name="Straight Connector 31">
            <a:extLst>
              <a:ext uri="{FF2B5EF4-FFF2-40B4-BE49-F238E27FC236}">
                <a16:creationId xmlns:a16="http://schemas.microsoft.com/office/drawing/2014/main" id="{129248E4-B7C6-9646-A81B-3EA40EF308BA}"/>
              </a:ext>
            </a:extLst>
          </p:cNvPr>
          <p:cNvCxnSpPr>
            <a:cxnSpLocks/>
          </p:cNvCxnSpPr>
          <p:nvPr/>
        </p:nvCxnSpPr>
        <p:spPr>
          <a:xfrm>
            <a:off x="552815" y="2687249"/>
            <a:ext cx="10827924"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6BB8DB4-C514-5341-AD6B-A062D3EA8B15}"/>
              </a:ext>
            </a:extLst>
          </p:cNvPr>
          <p:cNvSpPr/>
          <p:nvPr/>
        </p:nvSpPr>
        <p:spPr>
          <a:xfrm>
            <a:off x="667483" y="1595764"/>
            <a:ext cx="10775059" cy="3477875"/>
          </a:xfrm>
          <a:prstGeom prst="rect">
            <a:avLst/>
          </a:prstGeom>
        </p:spPr>
        <p:txBody>
          <a:bodyPr wrap="square">
            <a:spAutoFit/>
          </a:bodyPr>
          <a:lstStyle/>
          <a:p>
            <a:pPr marL="846138" indent="-336550">
              <a:buNone/>
            </a:pPr>
            <a:r>
              <a:rPr lang="en-US" sz="2000" b="1" dirty="0" err="1"/>
              <a:t>Demandez</a:t>
            </a:r>
            <a:r>
              <a:rPr lang="en-US" sz="2000" b="1" dirty="0"/>
              <a:t> :</a:t>
            </a:r>
            <a:endParaRPr lang="en-TH" sz="2000" dirty="0"/>
          </a:p>
          <a:p>
            <a:pPr marL="711200" indent="-203200" defTabSz="913972">
              <a:buFont typeface="Arial" panose="020B0604020202020204" pitchFamily="34" charset="0"/>
              <a:buChar char="•"/>
            </a:pPr>
            <a:r>
              <a:rPr lang="fr-FR" sz="2000" dirty="0"/>
              <a:t>Qu'avez-vous entendu sur la dispensation multi mensuelle (DMM) des médicaments antirétroviraux ?</a:t>
            </a:r>
            <a:r>
              <a:rPr lang="en-US" sz="2000" dirty="0"/>
              <a:t> </a:t>
            </a:r>
            <a:endParaRPr lang="en-TH" sz="2000" dirty="0"/>
          </a:p>
          <a:p>
            <a:pPr marL="846138" indent="-336550">
              <a:buNone/>
            </a:pPr>
            <a:endParaRPr lang="en-US" sz="2000" b="1" dirty="0"/>
          </a:p>
          <a:p>
            <a:pPr marL="846138" indent="-336550">
              <a:buNone/>
            </a:pPr>
            <a:r>
              <a:rPr lang="en-US" sz="2000" b="1" dirty="0" err="1"/>
              <a:t>Dites</a:t>
            </a:r>
            <a:r>
              <a:rPr lang="en-US" sz="2000" b="1" dirty="0"/>
              <a:t> :</a:t>
            </a:r>
            <a:endParaRPr lang="en-TH" sz="2000" dirty="0"/>
          </a:p>
          <a:p>
            <a:pPr marL="715963" lvl="0" indent="-217488">
              <a:buFont typeface="Arial" panose="020B0604020202020204" pitchFamily="34" charset="0"/>
              <a:buChar char="•"/>
            </a:pPr>
            <a:r>
              <a:rPr lang="fr-FR" sz="2000" dirty="0"/>
              <a:t>Au lieu de recevoir un approvisionnement d'un mois de médicaments ARV, votre enfant en receviez suffisamment pour trois à six mois.</a:t>
            </a:r>
          </a:p>
          <a:p>
            <a:pPr marL="715963" lvl="0" indent="-217488">
              <a:buFont typeface="Arial" panose="020B0604020202020204" pitchFamily="34" charset="0"/>
              <a:buChar char="•"/>
            </a:pPr>
            <a:r>
              <a:rPr lang="fr-FR" sz="2000" dirty="0"/>
              <a:t>Cela signifie que vous n'aurez besoin de récupérer les médicaments ARV que quelques fois par an.</a:t>
            </a:r>
          </a:p>
          <a:p>
            <a:pPr marL="715963" lvl="0" indent="-217488">
              <a:buFont typeface="Arial" panose="020B0604020202020204" pitchFamily="34" charset="0"/>
              <a:buChar char="•"/>
            </a:pPr>
            <a:r>
              <a:rPr lang="fr-FR" sz="2000" dirty="0"/>
              <a:t>Les médicaments ARV sont exactement les mêmes que votre enfant a pris. Rien ne change sauf le nombre de mois de médicaments ARV que vous recevez à chaque visite.</a:t>
            </a:r>
          </a:p>
        </p:txBody>
      </p:sp>
      <p:pic>
        <p:nvPicPr>
          <p:cNvPr id="5" name="Picture 4" descr="Calendar&#10;&#10;Description automatically generated">
            <a:extLst>
              <a:ext uri="{FF2B5EF4-FFF2-40B4-BE49-F238E27FC236}">
                <a16:creationId xmlns:a16="http://schemas.microsoft.com/office/drawing/2014/main" id="{3FEB0C6E-08EB-ED49-AF80-FD7EE14C6E76}"/>
              </a:ext>
            </a:extLst>
          </p:cNvPr>
          <p:cNvPicPr>
            <a:picLocks noChangeAspect="1"/>
          </p:cNvPicPr>
          <p:nvPr/>
        </p:nvPicPr>
        <p:blipFill rotWithShape="1">
          <a:blip r:embed="rId9"/>
          <a:srcRect t="33980"/>
          <a:stretch/>
        </p:blipFill>
        <p:spPr>
          <a:xfrm>
            <a:off x="9537757" y="-13161"/>
            <a:ext cx="2362200" cy="1131908"/>
          </a:xfrm>
          <a:prstGeom prst="rect">
            <a:avLst/>
          </a:prstGeom>
        </p:spPr>
      </p:pic>
      <p:pic>
        <p:nvPicPr>
          <p:cNvPr id="9" name="Picture 8" descr="A close up of a logo&#10;&#10;Description automatically generated">
            <a:extLst>
              <a:ext uri="{FF2B5EF4-FFF2-40B4-BE49-F238E27FC236}">
                <a16:creationId xmlns:a16="http://schemas.microsoft.com/office/drawing/2014/main" id="{62ADC009-CC5B-7C49-B61A-DD9BE6C56212}"/>
              </a:ext>
            </a:extLst>
          </p:cNvPr>
          <p:cNvPicPr>
            <a:picLocks noChangeAspect="1"/>
          </p:cNvPicPr>
          <p:nvPr/>
        </p:nvPicPr>
        <p:blipFill>
          <a:blip r:embed="rId10"/>
          <a:stretch>
            <a:fillRect/>
          </a:stretch>
        </p:blipFill>
        <p:spPr>
          <a:xfrm>
            <a:off x="9969557" y="-155177"/>
            <a:ext cx="863600" cy="8255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32B8884B-11D3-4C41-ADBB-6FE75961CC4D}"/>
              </a:ext>
            </a:extLst>
          </p:cNvPr>
          <p:cNvPicPr>
            <a:picLocks noChangeAspect="1"/>
          </p:cNvPicPr>
          <p:nvPr/>
        </p:nvPicPr>
        <p:blipFill>
          <a:blip r:embed="rId11"/>
          <a:stretch>
            <a:fillRect/>
          </a:stretch>
        </p:blipFill>
        <p:spPr>
          <a:xfrm>
            <a:off x="11264957" y="534374"/>
            <a:ext cx="635000" cy="685800"/>
          </a:xfrm>
          <a:prstGeom prst="rect">
            <a:avLst/>
          </a:prstGeom>
        </p:spPr>
      </p:pic>
    </p:spTree>
    <p:extLst>
      <p:ext uri="{BB962C8B-B14F-4D97-AF65-F5344CB8AC3E}">
        <p14:creationId xmlns:p14="http://schemas.microsoft.com/office/powerpoint/2010/main" val="243386385"/>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4A7A9E"/>
      </a:lt1>
      <a:dk2>
        <a:srgbClr val="14244C"/>
      </a:dk2>
      <a:lt2>
        <a:srgbClr val="E93231"/>
      </a:lt2>
      <a:accent1>
        <a:srgbClr val="00ABEB"/>
      </a:accent1>
      <a:accent2>
        <a:srgbClr val="DBE7EE"/>
      </a:accent2>
      <a:accent3>
        <a:srgbClr val="A5A5A5"/>
      </a:accent3>
      <a:accent4>
        <a:srgbClr val="FFC000"/>
      </a:accent4>
      <a:accent5>
        <a:srgbClr val="5B9BD5"/>
      </a:accent5>
      <a:accent6>
        <a:srgbClr val="70AD47"/>
      </a:accent6>
      <a:hlink>
        <a:srgbClr val="4A7A9E"/>
      </a:hlink>
      <a:folHlink>
        <a:srgbClr val="5F605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D67E885A57264A92AFBD279DF0FFE9" ma:contentTypeVersion="13" ma:contentTypeDescription="Create a new document." ma:contentTypeScope="" ma:versionID="e94ab08fe35c82fae469177f05bc9b09">
  <xsd:schema xmlns:xsd="http://www.w3.org/2001/XMLSchema" xmlns:xs="http://www.w3.org/2001/XMLSchema" xmlns:p="http://schemas.microsoft.com/office/2006/metadata/properties" xmlns:ns1="http://schemas.microsoft.com/sharepoint/v3" xmlns:ns2="db0dee8b-53f5-4de7-9925-ca3324bc140e" xmlns:ns3="5fd2a902-798a-4257-8355-a2d45ce35249" targetNamespace="http://schemas.microsoft.com/office/2006/metadata/properties" ma:root="true" ma:fieldsID="144f2e2e8c5e8e0fd1a1dfb3100bb573" ns1:_="" ns2:_="" ns3:_="">
    <xsd:import namespace="http://schemas.microsoft.com/sharepoint/v3"/>
    <xsd:import namespace="db0dee8b-53f5-4de7-9925-ca3324bc140e"/>
    <xsd:import namespace="5fd2a902-798a-4257-8355-a2d45ce3524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0dee8b-53f5-4de7-9925-ca3324bc140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d2a902-798a-4257-8355-a2d45ce3524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7F5DB7D-93FF-49E7-B9FB-D1CF46EC8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0dee8b-53f5-4de7-9925-ca3324bc140e"/>
    <ds:schemaRef ds:uri="5fd2a902-798a-4257-8355-a2d45ce352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5B53A2-EEF3-4F73-82C3-5862A6127007}">
  <ds:schemaRefs>
    <ds:schemaRef ds:uri="http://schemas.microsoft.com/sharepoint/v3/contenttype/forms"/>
  </ds:schemaRefs>
</ds:datastoreItem>
</file>

<file path=customXml/itemProps3.xml><?xml version="1.0" encoding="utf-8"?>
<ds:datastoreItem xmlns:ds="http://schemas.openxmlformats.org/officeDocument/2006/customXml" ds:itemID="{82E59212-6632-4C4C-BC1A-7A40677C9464}">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211</TotalTime>
  <Words>1672</Words>
  <Application>Microsoft Office PowerPoint</Application>
  <PresentationFormat>Widescreen</PresentationFormat>
  <Paragraphs>160</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1</vt:lpstr>
      <vt:lpstr>1</vt:lpstr>
      <vt:lpstr>2</vt:lpstr>
      <vt:lpstr>2</vt:lpstr>
      <vt:lpstr>3</vt:lpstr>
      <vt:lpstr>3</vt:lpstr>
      <vt:lpstr>4</vt:lpstr>
      <vt:lpstr>4</vt:lpstr>
      <vt:lpstr>5</vt:lpstr>
      <vt:lpstr>5</vt:lpstr>
      <vt:lpstr>6</vt:lpstr>
      <vt:lpstr>6</vt:lpstr>
      <vt:lpstr>7</vt:lpstr>
      <vt:lpstr>7</vt:lpstr>
      <vt:lpstr>8</vt:lpstr>
      <vt:lpstr>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Irinn Vinaiphat</dc:creator>
  <cp:lastModifiedBy>Brian Pedersen</cp:lastModifiedBy>
  <cp:revision>1</cp:revision>
  <dcterms:created xsi:type="dcterms:W3CDTF">2020-11-13T06:51:56Z</dcterms:created>
  <dcterms:modified xsi:type="dcterms:W3CDTF">2021-03-12T15:31:31Z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0x01010008D67E885A57264A92AFBD279DF0FFE9</vt:lpwstr>
  </property>
</Properties>
</file>