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4"/>
    <p:sldMasterId id="2147483739" r:id="rId5"/>
  </p:sldMasterIdLst>
  <p:notesMasterIdLst>
    <p:notesMasterId r:id="rId26"/>
  </p:notesMasterIdLst>
  <p:handoutMasterIdLst>
    <p:handoutMasterId r:id="rId27"/>
  </p:handoutMasterIdLst>
  <p:sldIdLst>
    <p:sldId id="1901" r:id="rId6"/>
    <p:sldId id="1833" r:id="rId7"/>
    <p:sldId id="1834" r:id="rId8"/>
    <p:sldId id="1917" r:id="rId9"/>
    <p:sldId id="1832" r:id="rId10"/>
    <p:sldId id="1838" r:id="rId11"/>
    <p:sldId id="1839" r:id="rId12"/>
    <p:sldId id="1840" r:id="rId13"/>
    <p:sldId id="1841" r:id="rId14"/>
    <p:sldId id="1842" r:id="rId15"/>
    <p:sldId id="1843" r:id="rId16"/>
    <p:sldId id="1912" r:id="rId17"/>
    <p:sldId id="1915" r:id="rId18"/>
    <p:sldId id="1918" r:id="rId19"/>
    <p:sldId id="259" r:id="rId20"/>
    <p:sldId id="1919" r:id="rId21"/>
    <p:sldId id="1920" r:id="rId22"/>
    <p:sldId id="1909" r:id="rId23"/>
    <p:sldId id="1910" r:id="rId24"/>
    <p:sldId id="1921" r:id="rId2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atasha Mack" initials="NM" lastIdx="7" clrIdx="6">
    <p:extLst>
      <p:ext uri="{19B8F6BF-5375-455C-9EA6-DF929625EA0E}">
        <p15:presenceInfo xmlns:p15="http://schemas.microsoft.com/office/powerpoint/2012/main" userId="S::NMack@fhi360.org::dd6df02e-e96d-48db-a0a1-f12d88ae6a8a" providerId="AD"/>
      </p:ext>
    </p:extLst>
  </p:cmAuthor>
  <p:cmAuthor id="1" name="Shelly Amieva" initials="SA" lastIdx="7" clrIdx="0"/>
  <p:cmAuthor id="2" name="Moses Bateganya" initials="MB" lastIdx="35" clrIdx="1"/>
  <p:cmAuthor id="3" name="Kerry Aradhya" initials="KA" lastIdx="46" clrIdx="2"/>
  <p:cmAuthor id="4" name="Lucy Harber" initials="LH" lastIdx="5" clrIdx="3"/>
  <p:cmAuthor id="5" name="JENNIFER BATUKA" initials="JB" lastIdx="1" clrIdx="4"/>
  <p:cmAuthor id="6" name="Irina Yacobson" initials="IY" lastIdx="3" clrIdx="5">
    <p:extLst>
      <p:ext uri="{19B8F6BF-5375-455C-9EA6-DF929625EA0E}">
        <p15:presenceInfo xmlns:p15="http://schemas.microsoft.com/office/powerpoint/2012/main" userId="S::IYacobson@fhi360.org::23291031-6c17-4d60-a834-b425bfc74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A9A"/>
    <a:srgbClr val="5D86A7"/>
    <a:srgbClr val="7EE2C3"/>
    <a:srgbClr val="0000CC"/>
    <a:srgbClr val="8064A2"/>
    <a:srgbClr val="456A8A"/>
    <a:srgbClr val="CC4145"/>
    <a:srgbClr val="B7CE88"/>
    <a:srgbClr val="9BBB5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25C37-47EC-4DD8-B948-950A7A606EEF}" v="35" dt="2021-05-25T21:35:27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0" y="792"/>
      </p:cViewPr>
      <p:guideLst>
        <p:guide orient="horz" pos="357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324" y="2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Harber" userId="13cfd53a-3a69-474d-9bc9-56051f728060" providerId="ADAL" clId="{BC725C37-47EC-4DD8-B948-950A7A606EEF}"/>
    <pc:docChg chg="undo custSel modSld modNotesMaster">
      <pc:chgData name="Lucy Harber" userId="13cfd53a-3a69-474d-9bc9-56051f728060" providerId="ADAL" clId="{BC725C37-47EC-4DD8-B948-950A7A606EEF}" dt="2021-05-25T23:59:18.765" v="325" actId="14100"/>
      <pc:docMkLst>
        <pc:docMk/>
      </pc:docMkLst>
      <pc:sldChg chg="modSp mod modClrScheme chgLayout modNotes">
        <pc:chgData name="Lucy Harber" userId="13cfd53a-3a69-474d-9bc9-56051f728060" providerId="ADAL" clId="{BC725C37-47EC-4DD8-B948-950A7A606EEF}" dt="2021-05-25T23:48:34.668" v="321" actId="20577"/>
        <pc:sldMkLst>
          <pc:docMk/>
          <pc:sldMk cId="3893578773" sldId="259"/>
        </pc:sldMkLst>
        <pc:spChg chg="mod ord">
          <ac:chgData name="Lucy Harber" userId="13cfd53a-3a69-474d-9bc9-56051f728060" providerId="ADAL" clId="{BC725C37-47EC-4DD8-B948-950A7A606EEF}" dt="2021-05-25T20:50:12.003" v="129" actId="27636"/>
          <ac:spMkLst>
            <pc:docMk/>
            <pc:sldMk cId="3893578773" sldId="259"/>
            <ac:spMk id="6" creationId="{00000000-0000-0000-0000-000000000000}"/>
          </ac:spMkLst>
        </pc:spChg>
        <pc:spChg chg="mod ord">
          <ac:chgData name="Lucy Harber" userId="13cfd53a-3a69-474d-9bc9-56051f728060" providerId="ADAL" clId="{BC725C37-47EC-4DD8-B948-950A7A606EEF}" dt="2021-05-25T23:48:34.668" v="321" actId="20577"/>
          <ac:spMkLst>
            <pc:docMk/>
            <pc:sldMk cId="3893578773" sldId="259"/>
            <ac:spMk id="9" creationId="{00000000-0000-0000-0000-000000000000}"/>
          </ac:spMkLst>
        </pc:spChg>
      </pc:sldChg>
      <pc:sldChg chg="addSp delSp modSp mod chgLayout modNotes">
        <pc:chgData name="Lucy Harber" userId="13cfd53a-3a69-474d-9bc9-56051f728060" providerId="ADAL" clId="{BC725C37-47EC-4DD8-B948-950A7A606EEF}" dt="2021-05-25T21:35:12.358" v="304"/>
        <pc:sldMkLst>
          <pc:docMk/>
          <pc:sldMk cId="0" sldId="1832"/>
        </pc:sldMkLst>
        <pc:spChg chg="mod ord">
          <ac:chgData name="Lucy Harber" userId="13cfd53a-3a69-474d-9bc9-56051f728060" providerId="ADAL" clId="{BC725C37-47EC-4DD8-B948-950A7A606EEF}" dt="2021-05-25T20:40:21.340" v="40" actId="255"/>
          <ac:spMkLst>
            <pc:docMk/>
            <pc:sldMk cId="0" sldId="1832"/>
            <ac:spMk id="2" creationId="{00000000-0000-0000-0000-000000000000}"/>
          </ac:spMkLst>
        </pc:spChg>
        <pc:spChg chg="mod ord">
          <ac:chgData name="Lucy Harber" userId="13cfd53a-3a69-474d-9bc9-56051f728060" providerId="ADAL" clId="{BC725C37-47EC-4DD8-B948-950A7A606EEF}" dt="2021-05-25T20:42:02.997" v="55" actId="20577"/>
          <ac:spMkLst>
            <pc:docMk/>
            <pc:sldMk cId="0" sldId="1832"/>
            <ac:spMk id="3" creationId="{00000000-0000-0000-0000-000000000000}"/>
          </ac:spMkLst>
        </pc:spChg>
        <pc:spChg chg="mod">
          <ac:chgData name="Lucy Harber" userId="13cfd53a-3a69-474d-9bc9-56051f728060" providerId="ADAL" clId="{BC725C37-47EC-4DD8-B948-950A7A606EEF}" dt="2021-05-25T20:41:32.264" v="52" actId="14100"/>
          <ac:spMkLst>
            <pc:docMk/>
            <pc:sldMk cId="0" sldId="1832"/>
            <ac:spMk id="5" creationId="{00000000-0000-0000-0000-000000000000}"/>
          </ac:spMkLst>
        </pc:spChg>
        <pc:spChg chg="add del mod">
          <ac:chgData name="Lucy Harber" userId="13cfd53a-3a69-474d-9bc9-56051f728060" providerId="ADAL" clId="{BC725C37-47EC-4DD8-B948-950A7A606EEF}" dt="2021-05-25T20:40:13.277" v="39" actId="6264"/>
          <ac:spMkLst>
            <pc:docMk/>
            <pc:sldMk cId="0" sldId="1832"/>
            <ac:spMk id="6" creationId="{8211EAE0-F0DA-4143-AC81-70EC94CFACFB}"/>
          </ac:spMkLst>
        </pc:spChg>
        <pc:spChg chg="add del mod">
          <ac:chgData name="Lucy Harber" userId="13cfd53a-3a69-474d-9bc9-56051f728060" providerId="ADAL" clId="{BC725C37-47EC-4DD8-B948-950A7A606EEF}" dt="2021-05-25T20:40:13.277" v="39" actId="6264"/>
          <ac:spMkLst>
            <pc:docMk/>
            <pc:sldMk cId="0" sldId="1832"/>
            <ac:spMk id="7" creationId="{9B7DE268-7E46-42C8-9CBF-8DCB59600245}"/>
          </ac:spMkLst>
        </pc:spChg>
        <pc:picChg chg="mod">
          <ac:chgData name="Lucy Harber" userId="13cfd53a-3a69-474d-9bc9-56051f728060" providerId="ADAL" clId="{BC725C37-47EC-4DD8-B948-950A7A606EEF}" dt="2021-05-25T20:41:23.565" v="49" actId="14100"/>
          <ac:picMkLst>
            <pc:docMk/>
            <pc:sldMk cId="0" sldId="1832"/>
            <ac:picMk id="4" creationId="{00000000-0000-0000-0000-000000000000}"/>
          </ac:picMkLst>
        </pc:picChg>
      </pc:sldChg>
      <pc:sldChg chg="addSp delSp modSp mod chgLayout modNotes">
        <pc:chgData name="Lucy Harber" userId="13cfd53a-3a69-474d-9bc9-56051f728060" providerId="ADAL" clId="{BC725C37-47EC-4DD8-B948-950A7A606EEF}" dt="2021-05-25T21:35:08.797" v="301"/>
        <pc:sldMkLst>
          <pc:docMk/>
          <pc:sldMk cId="4174436381" sldId="1833"/>
        </pc:sldMkLst>
        <pc:spChg chg="mod ord">
          <ac:chgData name="Lucy Harber" userId="13cfd53a-3a69-474d-9bc9-56051f728060" providerId="ADAL" clId="{BC725C37-47EC-4DD8-B948-950A7A606EEF}" dt="2021-05-25T20:37:51.334" v="22"/>
          <ac:spMkLst>
            <pc:docMk/>
            <pc:sldMk cId="4174436381" sldId="1833"/>
            <ac:spMk id="2" creationId="{FB14A383-EB05-48D1-A862-60D69DD050E2}"/>
          </ac:spMkLst>
        </pc:spChg>
        <pc:spChg chg="mod ord">
          <ac:chgData name="Lucy Harber" userId="13cfd53a-3a69-474d-9bc9-56051f728060" providerId="ADAL" clId="{BC725C37-47EC-4DD8-B948-950A7A606EEF}" dt="2021-05-25T20:35:50.467" v="8" actId="14100"/>
          <ac:spMkLst>
            <pc:docMk/>
            <pc:sldMk cId="4174436381" sldId="1833"/>
            <ac:spMk id="3" creationId="{53A925FF-06C3-467A-91BD-94DA54582E6D}"/>
          </ac:spMkLst>
        </pc:spChg>
        <pc:spChg chg="add del mod">
          <ac:chgData name="Lucy Harber" userId="13cfd53a-3a69-474d-9bc9-56051f728060" providerId="ADAL" clId="{BC725C37-47EC-4DD8-B948-950A7A606EEF}" dt="2021-05-25T20:35:44.594" v="6" actId="6264"/>
          <ac:spMkLst>
            <pc:docMk/>
            <pc:sldMk cId="4174436381" sldId="1833"/>
            <ac:spMk id="4" creationId="{48119BE6-0707-448B-BC5F-2278C66862D3}"/>
          </ac:spMkLst>
        </pc:spChg>
        <pc:spChg chg="add del mod">
          <ac:chgData name="Lucy Harber" userId="13cfd53a-3a69-474d-9bc9-56051f728060" providerId="ADAL" clId="{BC725C37-47EC-4DD8-B948-950A7A606EEF}" dt="2021-05-25T20:35:44.594" v="6" actId="6264"/>
          <ac:spMkLst>
            <pc:docMk/>
            <pc:sldMk cId="4174436381" sldId="1833"/>
            <ac:spMk id="5" creationId="{D9434E2F-A382-4F2F-9EE4-B632A2383740}"/>
          </ac:spMkLst>
        </pc:spChg>
      </pc:sldChg>
      <pc:sldChg chg="addSp delSp modSp mod chgLayout modNotes">
        <pc:chgData name="Lucy Harber" userId="13cfd53a-3a69-474d-9bc9-56051f728060" providerId="ADAL" clId="{BC725C37-47EC-4DD8-B948-950A7A606EEF}" dt="2021-05-25T21:35:10.006" v="302"/>
        <pc:sldMkLst>
          <pc:docMk/>
          <pc:sldMk cId="2690447741" sldId="1834"/>
        </pc:sldMkLst>
        <pc:spChg chg="mod ord">
          <ac:chgData name="Lucy Harber" userId="13cfd53a-3a69-474d-9bc9-56051f728060" providerId="ADAL" clId="{BC725C37-47EC-4DD8-B948-950A7A606EEF}" dt="2021-05-25T20:37:51.334" v="22"/>
          <ac:spMkLst>
            <pc:docMk/>
            <pc:sldMk cId="2690447741" sldId="1834"/>
            <ac:spMk id="2" creationId="{94F08EF7-FA56-4E1E-A16C-7D979F266B74}"/>
          </ac:spMkLst>
        </pc:spChg>
        <pc:spChg chg="mod ord">
          <ac:chgData name="Lucy Harber" userId="13cfd53a-3a69-474d-9bc9-56051f728060" providerId="ADAL" clId="{BC725C37-47EC-4DD8-B948-950A7A606EEF}" dt="2021-05-25T20:36:22.486" v="11" actId="14100"/>
          <ac:spMkLst>
            <pc:docMk/>
            <pc:sldMk cId="2690447741" sldId="1834"/>
            <ac:spMk id="3" creationId="{CC96E7B5-19C2-4C61-AD6E-9CFADBA87927}"/>
          </ac:spMkLst>
        </pc:spChg>
        <pc:spChg chg="add del mod">
          <ac:chgData name="Lucy Harber" userId="13cfd53a-3a69-474d-9bc9-56051f728060" providerId="ADAL" clId="{BC725C37-47EC-4DD8-B948-950A7A606EEF}" dt="2021-05-25T20:35:59.209" v="9" actId="6264"/>
          <ac:spMkLst>
            <pc:docMk/>
            <pc:sldMk cId="2690447741" sldId="1834"/>
            <ac:spMk id="4" creationId="{22A9BD43-69E5-4D66-9594-C9D83F1BE3E2}"/>
          </ac:spMkLst>
        </pc:spChg>
        <pc:spChg chg="add del mod">
          <ac:chgData name="Lucy Harber" userId="13cfd53a-3a69-474d-9bc9-56051f728060" providerId="ADAL" clId="{BC725C37-47EC-4DD8-B948-950A7A606EEF}" dt="2021-05-25T20:35:59.209" v="9" actId="6264"/>
          <ac:spMkLst>
            <pc:docMk/>
            <pc:sldMk cId="2690447741" sldId="1834"/>
            <ac:spMk id="5" creationId="{8AEC1C4D-F012-40EA-878E-4EBFE48E9964}"/>
          </ac:spMkLst>
        </pc:spChg>
      </pc:sldChg>
      <pc:sldChg chg="modSp mod modNotes">
        <pc:chgData name="Lucy Harber" userId="13cfd53a-3a69-474d-9bc9-56051f728060" providerId="ADAL" clId="{BC725C37-47EC-4DD8-B948-950A7A606EEF}" dt="2021-05-25T21:35:13.309" v="305"/>
        <pc:sldMkLst>
          <pc:docMk/>
          <pc:sldMk cId="3250989459" sldId="1838"/>
        </pc:sldMkLst>
        <pc:spChg chg="mod">
          <ac:chgData name="Lucy Harber" userId="13cfd53a-3a69-474d-9bc9-56051f728060" providerId="ADAL" clId="{BC725C37-47EC-4DD8-B948-950A7A606EEF}" dt="2021-05-25T20:42:58.044" v="61" actId="1076"/>
          <ac:spMkLst>
            <pc:docMk/>
            <pc:sldMk cId="3250989459" sldId="1838"/>
            <ac:spMk id="2" creationId="{88A15550-A9B7-4A5B-9AD0-3FA85DA08C9C}"/>
          </ac:spMkLst>
        </pc:spChg>
        <pc:spChg chg="mod">
          <ac:chgData name="Lucy Harber" userId="13cfd53a-3a69-474d-9bc9-56051f728060" providerId="ADAL" clId="{BC725C37-47EC-4DD8-B948-950A7A606EEF}" dt="2021-05-25T20:42:54.972" v="60" actId="1076"/>
          <ac:spMkLst>
            <pc:docMk/>
            <pc:sldMk cId="3250989459" sldId="1838"/>
            <ac:spMk id="3" creationId="{2070DE05-CCC9-45CA-B5AC-8460424AB9F3}"/>
          </ac:spMkLst>
        </pc:spChg>
      </pc:sldChg>
      <pc:sldChg chg="addSp delSp modSp mod modClrScheme chgLayout modNotes">
        <pc:chgData name="Lucy Harber" userId="13cfd53a-3a69-474d-9bc9-56051f728060" providerId="ADAL" clId="{BC725C37-47EC-4DD8-B948-950A7A606EEF}" dt="2021-05-25T21:35:14.453" v="306"/>
        <pc:sldMkLst>
          <pc:docMk/>
          <pc:sldMk cId="2832847603" sldId="1839"/>
        </pc:sldMkLst>
        <pc:spChg chg="mod ord">
          <ac:chgData name="Lucy Harber" userId="13cfd53a-3a69-474d-9bc9-56051f728060" providerId="ADAL" clId="{BC725C37-47EC-4DD8-B948-950A7A606EEF}" dt="2021-05-25T20:43:58.821" v="70" actId="114"/>
          <ac:spMkLst>
            <pc:docMk/>
            <pc:sldMk cId="2832847603" sldId="1839"/>
            <ac:spMk id="2" creationId="{76AC32DA-DFC2-4059-9A26-C322D36EDC39}"/>
          </ac:spMkLst>
        </pc:spChg>
        <pc:spChg chg="mod ord">
          <ac:chgData name="Lucy Harber" userId="13cfd53a-3a69-474d-9bc9-56051f728060" providerId="ADAL" clId="{BC725C37-47EC-4DD8-B948-950A7A606EEF}" dt="2021-05-25T20:44:02.979" v="71" actId="14100"/>
          <ac:spMkLst>
            <pc:docMk/>
            <pc:sldMk cId="2832847603" sldId="1839"/>
            <ac:spMk id="3" creationId="{458E1367-818F-4670-9333-982A4D04FE6A}"/>
          </ac:spMkLst>
        </pc:spChg>
        <pc:spChg chg="add del mod">
          <ac:chgData name="Lucy Harber" userId="13cfd53a-3a69-474d-9bc9-56051f728060" providerId="ADAL" clId="{BC725C37-47EC-4DD8-B948-950A7A606EEF}" dt="2021-05-25T20:43:25.124" v="62" actId="6264"/>
          <ac:spMkLst>
            <pc:docMk/>
            <pc:sldMk cId="2832847603" sldId="1839"/>
            <ac:spMk id="4" creationId="{937E7B28-5EFA-41A3-B1A3-66DB0853FF8A}"/>
          </ac:spMkLst>
        </pc:spChg>
        <pc:spChg chg="add del mod">
          <ac:chgData name="Lucy Harber" userId="13cfd53a-3a69-474d-9bc9-56051f728060" providerId="ADAL" clId="{BC725C37-47EC-4DD8-B948-950A7A606EEF}" dt="2021-05-25T20:43:25.124" v="62" actId="6264"/>
          <ac:spMkLst>
            <pc:docMk/>
            <pc:sldMk cId="2832847603" sldId="1839"/>
            <ac:spMk id="5" creationId="{7382DD95-2454-4C24-B266-934184152178}"/>
          </ac:spMkLst>
        </pc:spChg>
        <pc:picChg chg="mod">
          <ac:chgData name="Lucy Harber" userId="13cfd53a-3a69-474d-9bc9-56051f728060" providerId="ADAL" clId="{BC725C37-47EC-4DD8-B948-950A7A606EEF}" dt="2021-05-25T20:44:06.036" v="72" actId="1076"/>
          <ac:picMkLst>
            <pc:docMk/>
            <pc:sldMk cId="2832847603" sldId="1839"/>
            <ac:picMk id="9" creationId="{3B344AA5-AAF4-41CE-BA5F-3AB981522F6F}"/>
          </ac:picMkLst>
        </pc:picChg>
      </pc:sldChg>
      <pc:sldChg chg="addSp delSp modSp mod chgLayout modNotes">
        <pc:chgData name="Lucy Harber" userId="13cfd53a-3a69-474d-9bc9-56051f728060" providerId="ADAL" clId="{BC725C37-47EC-4DD8-B948-950A7A606EEF}" dt="2021-05-25T21:35:15.343" v="307"/>
        <pc:sldMkLst>
          <pc:docMk/>
          <pc:sldMk cId="1643090887" sldId="1840"/>
        </pc:sldMkLst>
        <pc:spChg chg="mod ord">
          <ac:chgData name="Lucy Harber" userId="13cfd53a-3a69-474d-9bc9-56051f728060" providerId="ADAL" clId="{BC725C37-47EC-4DD8-B948-950A7A606EEF}" dt="2021-05-25T20:44:39.682" v="75" actId="6264"/>
          <ac:spMkLst>
            <pc:docMk/>
            <pc:sldMk cId="1643090887" sldId="1840"/>
            <ac:spMk id="2" creationId="{EE7DF86F-CD41-4EC0-8FE3-B30124F1F9F3}"/>
          </ac:spMkLst>
        </pc:spChg>
        <pc:spChg chg="mod ord">
          <ac:chgData name="Lucy Harber" userId="13cfd53a-3a69-474d-9bc9-56051f728060" providerId="ADAL" clId="{BC725C37-47EC-4DD8-B948-950A7A606EEF}" dt="2021-05-25T20:44:51.638" v="77" actId="948"/>
          <ac:spMkLst>
            <pc:docMk/>
            <pc:sldMk cId="1643090887" sldId="1840"/>
            <ac:spMk id="3" creationId="{6347F652-6C91-4CE8-9E92-7D8009D8EADF}"/>
          </ac:spMkLst>
        </pc:spChg>
        <pc:spChg chg="add del mod">
          <ac:chgData name="Lucy Harber" userId="13cfd53a-3a69-474d-9bc9-56051f728060" providerId="ADAL" clId="{BC725C37-47EC-4DD8-B948-950A7A606EEF}" dt="2021-05-25T20:44:36.050" v="74" actId="6264"/>
          <ac:spMkLst>
            <pc:docMk/>
            <pc:sldMk cId="1643090887" sldId="1840"/>
            <ac:spMk id="4" creationId="{9EA36326-FF63-4E01-86F6-90813DD3B08A}"/>
          </ac:spMkLst>
        </pc:spChg>
        <pc:spChg chg="add del mod">
          <ac:chgData name="Lucy Harber" userId="13cfd53a-3a69-474d-9bc9-56051f728060" providerId="ADAL" clId="{BC725C37-47EC-4DD8-B948-950A7A606EEF}" dt="2021-05-25T20:44:36.050" v="74" actId="6264"/>
          <ac:spMkLst>
            <pc:docMk/>
            <pc:sldMk cId="1643090887" sldId="1840"/>
            <ac:spMk id="5" creationId="{7DF29BE0-E234-4D0F-B986-EFE2DFD2F364}"/>
          </ac:spMkLst>
        </pc:spChg>
        <pc:spChg chg="add del mod">
          <ac:chgData name="Lucy Harber" userId="13cfd53a-3a69-474d-9bc9-56051f728060" providerId="ADAL" clId="{BC725C37-47EC-4DD8-B948-950A7A606EEF}" dt="2021-05-25T20:44:39.682" v="75" actId="6264"/>
          <ac:spMkLst>
            <pc:docMk/>
            <pc:sldMk cId="1643090887" sldId="1840"/>
            <ac:spMk id="6" creationId="{03CEDCAC-0AEA-40B1-93DC-4CFAA0BA5E25}"/>
          </ac:spMkLst>
        </pc:spChg>
        <pc:spChg chg="add del mod">
          <ac:chgData name="Lucy Harber" userId="13cfd53a-3a69-474d-9bc9-56051f728060" providerId="ADAL" clId="{BC725C37-47EC-4DD8-B948-950A7A606EEF}" dt="2021-05-25T20:44:39.682" v="75" actId="6264"/>
          <ac:spMkLst>
            <pc:docMk/>
            <pc:sldMk cId="1643090887" sldId="1840"/>
            <ac:spMk id="7" creationId="{84D05867-128F-4C95-B6F9-5E0C5DDF43A0}"/>
          </ac:spMkLst>
        </pc:spChg>
      </pc:sldChg>
      <pc:sldChg chg="addSp delSp modSp mod chgLayout modNotes">
        <pc:chgData name="Lucy Harber" userId="13cfd53a-3a69-474d-9bc9-56051f728060" providerId="ADAL" clId="{BC725C37-47EC-4DD8-B948-950A7A606EEF}" dt="2021-05-25T21:35:16.494" v="308"/>
        <pc:sldMkLst>
          <pc:docMk/>
          <pc:sldMk cId="2524962043" sldId="1841"/>
        </pc:sldMkLst>
        <pc:spChg chg="mod ord">
          <ac:chgData name="Lucy Harber" userId="13cfd53a-3a69-474d-9bc9-56051f728060" providerId="ADAL" clId="{BC725C37-47EC-4DD8-B948-950A7A606EEF}" dt="2021-05-25T20:45:02.511" v="79" actId="27636"/>
          <ac:spMkLst>
            <pc:docMk/>
            <pc:sldMk cId="2524962043" sldId="1841"/>
            <ac:spMk id="2" creationId="{47B32DA9-D465-45B9-903F-B9246E5DAB7E}"/>
          </ac:spMkLst>
        </pc:spChg>
        <pc:spChg chg="mod ord">
          <ac:chgData name="Lucy Harber" userId="13cfd53a-3a69-474d-9bc9-56051f728060" providerId="ADAL" clId="{BC725C37-47EC-4DD8-B948-950A7A606EEF}" dt="2021-05-25T20:45:18.977" v="81" actId="14100"/>
          <ac:spMkLst>
            <pc:docMk/>
            <pc:sldMk cId="2524962043" sldId="1841"/>
            <ac:spMk id="3" creationId="{7D521D90-0989-48F3-B823-FA0C9B53E06E}"/>
          </ac:spMkLst>
        </pc:spChg>
        <pc:spChg chg="add del mod">
          <ac:chgData name="Lucy Harber" userId="13cfd53a-3a69-474d-9bc9-56051f728060" providerId="ADAL" clId="{BC725C37-47EC-4DD8-B948-950A7A606EEF}" dt="2021-05-25T20:45:02.506" v="78" actId="6264"/>
          <ac:spMkLst>
            <pc:docMk/>
            <pc:sldMk cId="2524962043" sldId="1841"/>
            <ac:spMk id="4" creationId="{B3627874-EC8C-40CD-A9B7-D362EC2A792A}"/>
          </ac:spMkLst>
        </pc:spChg>
        <pc:spChg chg="add del mod">
          <ac:chgData name="Lucy Harber" userId="13cfd53a-3a69-474d-9bc9-56051f728060" providerId="ADAL" clId="{BC725C37-47EC-4DD8-B948-950A7A606EEF}" dt="2021-05-25T20:45:02.506" v="78" actId="6264"/>
          <ac:spMkLst>
            <pc:docMk/>
            <pc:sldMk cId="2524962043" sldId="1841"/>
            <ac:spMk id="5" creationId="{51382626-95B2-48CF-8499-119D0314D276}"/>
          </ac:spMkLst>
        </pc:spChg>
      </pc:sldChg>
      <pc:sldChg chg="addSp delSp modSp mod chgLayout modNotes">
        <pc:chgData name="Lucy Harber" userId="13cfd53a-3a69-474d-9bc9-56051f728060" providerId="ADAL" clId="{BC725C37-47EC-4DD8-B948-950A7A606EEF}" dt="2021-05-25T21:35:17.415" v="309"/>
        <pc:sldMkLst>
          <pc:docMk/>
          <pc:sldMk cId="2581568997" sldId="1842"/>
        </pc:sldMkLst>
        <pc:spChg chg="mod ord">
          <ac:chgData name="Lucy Harber" userId="13cfd53a-3a69-474d-9bc9-56051f728060" providerId="ADAL" clId="{BC725C37-47EC-4DD8-B948-950A7A606EEF}" dt="2021-05-25T20:45:38.264" v="82" actId="6264"/>
          <ac:spMkLst>
            <pc:docMk/>
            <pc:sldMk cId="2581568997" sldId="1842"/>
            <ac:spMk id="2" creationId="{C3272537-9C00-44C1-A956-75E5BDB4D812}"/>
          </ac:spMkLst>
        </pc:spChg>
        <pc:spChg chg="mod ord">
          <ac:chgData name="Lucy Harber" userId="13cfd53a-3a69-474d-9bc9-56051f728060" providerId="ADAL" clId="{BC725C37-47EC-4DD8-B948-950A7A606EEF}" dt="2021-05-25T20:46:39.469" v="100" actId="1035"/>
          <ac:spMkLst>
            <pc:docMk/>
            <pc:sldMk cId="2581568997" sldId="1842"/>
            <ac:spMk id="3" creationId="{D13E2B93-90A8-4360-B6CB-1481C4A2A779}"/>
          </ac:spMkLst>
        </pc:spChg>
        <pc:spChg chg="mod">
          <ac:chgData name="Lucy Harber" userId="13cfd53a-3a69-474d-9bc9-56051f728060" providerId="ADAL" clId="{BC725C37-47EC-4DD8-B948-950A7A606EEF}" dt="2021-05-25T20:46:23.792" v="94" actId="14100"/>
          <ac:spMkLst>
            <pc:docMk/>
            <pc:sldMk cId="2581568997" sldId="1842"/>
            <ac:spMk id="4" creationId="{7AFCD47F-2AD2-406D-B5C8-A638E62516E5}"/>
          </ac:spMkLst>
        </pc:spChg>
        <pc:spChg chg="add del mod">
          <ac:chgData name="Lucy Harber" userId="13cfd53a-3a69-474d-9bc9-56051f728060" providerId="ADAL" clId="{BC725C37-47EC-4DD8-B948-950A7A606EEF}" dt="2021-05-25T20:45:38.264" v="82" actId="6264"/>
          <ac:spMkLst>
            <pc:docMk/>
            <pc:sldMk cId="2581568997" sldId="1842"/>
            <ac:spMk id="5" creationId="{15D61A1A-7BE0-4B01-A739-F9B546A931A7}"/>
          </ac:spMkLst>
        </pc:spChg>
        <pc:spChg chg="add del mod">
          <ac:chgData name="Lucy Harber" userId="13cfd53a-3a69-474d-9bc9-56051f728060" providerId="ADAL" clId="{BC725C37-47EC-4DD8-B948-950A7A606EEF}" dt="2021-05-25T20:45:38.264" v="82" actId="6264"/>
          <ac:spMkLst>
            <pc:docMk/>
            <pc:sldMk cId="2581568997" sldId="1842"/>
            <ac:spMk id="6" creationId="{89F8A388-0B0E-489D-A836-3784B0B83FCD}"/>
          </ac:spMkLst>
        </pc:spChg>
      </pc:sldChg>
      <pc:sldChg chg="addSp delSp modSp mod modClrScheme chgLayout modNotes">
        <pc:chgData name="Lucy Harber" userId="13cfd53a-3a69-474d-9bc9-56051f728060" providerId="ADAL" clId="{BC725C37-47EC-4DD8-B948-950A7A606EEF}" dt="2021-05-25T21:35:18.326" v="310"/>
        <pc:sldMkLst>
          <pc:docMk/>
          <pc:sldMk cId="2934551060" sldId="1843"/>
        </pc:sldMkLst>
        <pc:spChg chg="mod ord">
          <ac:chgData name="Lucy Harber" userId="13cfd53a-3a69-474d-9bc9-56051f728060" providerId="ADAL" clId="{BC725C37-47EC-4DD8-B948-950A7A606EEF}" dt="2021-05-25T20:47:01.033" v="103" actId="700"/>
          <ac:spMkLst>
            <pc:docMk/>
            <pc:sldMk cId="2934551060" sldId="1843"/>
            <ac:spMk id="2" creationId="{3B6C5322-7418-4CC2-AA94-B84616EACC24}"/>
          </ac:spMkLst>
        </pc:spChg>
        <pc:spChg chg="mod ord">
          <ac:chgData name="Lucy Harber" userId="13cfd53a-3a69-474d-9bc9-56051f728060" providerId="ADAL" clId="{BC725C37-47EC-4DD8-B948-950A7A606EEF}" dt="2021-05-25T20:47:07.187" v="104" actId="14100"/>
          <ac:spMkLst>
            <pc:docMk/>
            <pc:sldMk cId="2934551060" sldId="1843"/>
            <ac:spMk id="3" creationId="{ABEEC0CA-EB9A-4172-AC5A-078B58EECF4A}"/>
          </ac:spMkLst>
        </pc:spChg>
        <pc:spChg chg="add del mod">
          <ac:chgData name="Lucy Harber" userId="13cfd53a-3a69-474d-9bc9-56051f728060" providerId="ADAL" clId="{BC725C37-47EC-4DD8-B948-950A7A606EEF}" dt="2021-05-25T20:46:45.303" v="101" actId="6264"/>
          <ac:spMkLst>
            <pc:docMk/>
            <pc:sldMk cId="2934551060" sldId="1843"/>
            <ac:spMk id="5" creationId="{2584BC50-77D5-488D-A778-961EED006E43}"/>
          </ac:spMkLst>
        </pc:spChg>
        <pc:spChg chg="add del mod">
          <ac:chgData name="Lucy Harber" userId="13cfd53a-3a69-474d-9bc9-56051f728060" providerId="ADAL" clId="{BC725C37-47EC-4DD8-B948-950A7A606EEF}" dt="2021-05-25T20:46:45.303" v="101" actId="6264"/>
          <ac:spMkLst>
            <pc:docMk/>
            <pc:sldMk cId="2934551060" sldId="1843"/>
            <ac:spMk id="6" creationId="{DFC310ED-1045-4785-9EC1-53BF198947B9}"/>
          </ac:spMkLst>
        </pc:spChg>
        <pc:picChg chg="mod">
          <ac:chgData name="Lucy Harber" userId="13cfd53a-3a69-474d-9bc9-56051f728060" providerId="ADAL" clId="{BC725C37-47EC-4DD8-B948-950A7A606EEF}" dt="2021-05-25T20:47:12.252" v="106" actId="1076"/>
          <ac:picMkLst>
            <pc:docMk/>
            <pc:sldMk cId="2934551060" sldId="1843"/>
            <ac:picMk id="4" creationId="{549F5DFB-C77E-41AB-AC33-CEA071992D32}"/>
          </ac:picMkLst>
        </pc:picChg>
      </pc:sldChg>
      <pc:sldChg chg="addSp delSp modSp mod chgLayout modNotes">
        <pc:chgData name="Lucy Harber" userId="13cfd53a-3a69-474d-9bc9-56051f728060" providerId="ADAL" clId="{BC725C37-47EC-4DD8-B948-950A7A606EEF}" dt="2021-05-25T23:59:18.765" v="325" actId="14100"/>
        <pc:sldMkLst>
          <pc:docMk/>
          <pc:sldMk cId="2701719799" sldId="1901"/>
        </pc:sldMkLst>
        <pc:spChg chg="mod ord">
          <ac:chgData name="Lucy Harber" userId="13cfd53a-3a69-474d-9bc9-56051f728060" providerId="ADAL" clId="{BC725C37-47EC-4DD8-B948-950A7A606EEF}" dt="2021-05-25T23:59:18.765" v="325" actId="14100"/>
          <ac:spMkLst>
            <pc:docMk/>
            <pc:sldMk cId="2701719799" sldId="1901"/>
            <ac:spMk id="2" creationId="{C8A99430-D71E-4841-A449-5F6FEAE6D4A4}"/>
          </ac:spMkLst>
        </pc:spChg>
        <pc:spChg chg="add del mod">
          <ac:chgData name="Lucy Harber" userId="13cfd53a-3a69-474d-9bc9-56051f728060" providerId="ADAL" clId="{BC725C37-47EC-4DD8-B948-950A7A606EEF}" dt="2021-05-25T20:35:12.931" v="1" actId="6264"/>
          <ac:spMkLst>
            <pc:docMk/>
            <pc:sldMk cId="2701719799" sldId="1901"/>
            <ac:spMk id="3" creationId="{D31AB83A-A344-4250-8265-F7402EE883A6}"/>
          </ac:spMkLst>
        </pc:spChg>
        <pc:spChg chg="add del mod ord">
          <ac:chgData name="Lucy Harber" userId="13cfd53a-3a69-474d-9bc9-56051f728060" providerId="ADAL" clId="{BC725C37-47EC-4DD8-B948-950A7A606EEF}" dt="2021-05-25T20:35:18.517" v="2" actId="478"/>
          <ac:spMkLst>
            <pc:docMk/>
            <pc:sldMk cId="2701719799" sldId="1901"/>
            <ac:spMk id="4" creationId="{3613CED4-E86A-4E51-92E9-CEB2A9322C4D}"/>
          </ac:spMkLst>
        </pc:spChg>
        <pc:spChg chg="add mod ord">
          <ac:chgData name="Lucy Harber" userId="13cfd53a-3a69-474d-9bc9-56051f728060" providerId="ADAL" clId="{BC725C37-47EC-4DD8-B948-950A7A606EEF}" dt="2021-05-25T20:37:51.334" v="22"/>
          <ac:spMkLst>
            <pc:docMk/>
            <pc:sldMk cId="2701719799" sldId="1901"/>
            <ac:spMk id="5" creationId="{F346CF14-3C97-4DE4-8312-0312E2E5F4C5}"/>
          </ac:spMkLst>
        </pc:spChg>
        <pc:spChg chg="add mod ord">
          <ac:chgData name="Lucy Harber" userId="13cfd53a-3a69-474d-9bc9-56051f728060" providerId="ADAL" clId="{BC725C37-47EC-4DD8-B948-950A7A606EEF}" dt="2021-05-25T20:37:51.334" v="22"/>
          <ac:spMkLst>
            <pc:docMk/>
            <pc:sldMk cId="2701719799" sldId="1901"/>
            <ac:spMk id="6" creationId="{99A905BA-268D-46DE-A192-C70E875A432F}"/>
          </ac:spMkLst>
        </pc:spChg>
      </pc:sldChg>
      <pc:sldChg chg="addSp delSp modSp mod modClrScheme chgLayout modNotes">
        <pc:chgData name="Lucy Harber" userId="13cfd53a-3a69-474d-9bc9-56051f728060" providerId="ADAL" clId="{BC725C37-47EC-4DD8-B948-950A7A606EEF}" dt="2021-05-25T21:35:25.798" v="317"/>
        <pc:sldMkLst>
          <pc:docMk/>
          <pc:sldMk cId="1981495986" sldId="1909"/>
        </pc:sldMkLst>
        <pc:spChg chg="mod ord">
          <ac:chgData name="Lucy Harber" userId="13cfd53a-3a69-474d-9bc9-56051f728060" providerId="ADAL" clId="{BC725C37-47EC-4DD8-B948-950A7A606EEF}" dt="2021-05-25T20:54:22.666" v="171" actId="6264"/>
          <ac:spMkLst>
            <pc:docMk/>
            <pc:sldMk cId="1981495986" sldId="1909"/>
            <ac:spMk id="2" creationId="{DE9D3C44-FB73-4F00-B73E-8BC5CDDB3F16}"/>
          </ac:spMkLst>
        </pc:spChg>
        <pc:spChg chg="mod ord">
          <ac:chgData name="Lucy Harber" userId="13cfd53a-3a69-474d-9bc9-56051f728060" providerId="ADAL" clId="{BC725C37-47EC-4DD8-B948-950A7A606EEF}" dt="2021-05-25T20:54:28.538" v="172" actId="14"/>
          <ac:spMkLst>
            <pc:docMk/>
            <pc:sldMk cId="1981495986" sldId="1909"/>
            <ac:spMk id="3" creationId="{9F80BBF9-9AA8-4E2C-8669-80EB62C91D18}"/>
          </ac:spMkLst>
        </pc:spChg>
        <pc:spChg chg="add del mod">
          <ac:chgData name="Lucy Harber" userId="13cfd53a-3a69-474d-9bc9-56051f728060" providerId="ADAL" clId="{BC725C37-47EC-4DD8-B948-950A7A606EEF}" dt="2021-05-25T20:54:22.666" v="171" actId="6264"/>
          <ac:spMkLst>
            <pc:docMk/>
            <pc:sldMk cId="1981495986" sldId="1909"/>
            <ac:spMk id="4" creationId="{33532650-D589-4D2A-BAAA-B14C99DF588F}"/>
          </ac:spMkLst>
        </pc:spChg>
        <pc:spChg chg="add del mod">
          <ac:chgData name="Lucy Harber" userId="13cfd53a-3a69-474d-9bc9-56051f728060" providerId="ADAL" clId="{BC725C37-47EC-4DD8-B948-950A7A606EEF}" dt="2021-05-25T20:54:22.666" v="171" actId="6264"/>
          <ac:spMkLst>
            <pc:docMk/>
            <pc:sldMk cId="1981495986" sldId="1909"/>
            <ac:spMk id="5" creationId="{6A8FF537-BC23-419C-953D-5D04751A884C}"/>
          </ac:spMkLst>
        </pc:spChg>
      </pc:sldChg>
      <pc:sldChg chg="addSp delSp modSp mod modClrScheme chgLayout modNotes">
        <pc:chgData name="Lucy Harber" userId="13cfd53a-3a69-474d-9bc9-56051f728060" providerId="ADAL" clId="{BC725C37-47EC-4DD8-B948-950A7A606EEF}" dt="2021-05-25T21:35:26.726" v="318"/>
        <pc:sldMkLst>
          <pc:docMk/>
          <pc:sldMk cId="3162473178" sldId="1910"/>
        </pc:sldMkLst>
        <pc:spChg chg="mod ord">
          <ac:chgData name="Lucy Harber" userId="13cfd53a-3a69-474d-9bc9-56051f728060" providerId="ADAL" clId="{BC725C37-47EC-4DD8-B948-950A7A606EEF}" dt="2021-05-25T20:55:08.837" v="180" actId="114"/>
          <ac:spMkLst>
            <pc:docMk/>
            <pc:sldMk cId="3162473178" sldId="1910"/>
            <ac:spMk id="2" creationId="{DE9D3C44-FB73-4F00-B73E-8BC5CDDB3F16}"/>
          </ac:spMkLst>
        </pc:spChg>
        <pc:spChg chg="mod ord">
          <ac:chgData name="Lucy Harber" userId="13cfd53a-3a69-474d-9bc9-56051f728060" providerId="ADAL" clId="{BC725C37-47EC-4DD8-B948-950A7A606EEF}" dt="2021-05-25T20:55:28.486" v="184" actId="14100"/>
          <ac:spMkLst>
            <pc:docMk/>
            <pc:sldMk cId="3162473178" sldId="1910"/>
            <ac:spMk id="3" creationId="{9F80BBF9-9AA8-4E2C-8669-80EB62C91D18}"/>
          </ac:spMkLst>
        </pc:spChg>
        <pc:spChg chg="add del mod">
          <ac:chgData name="Lucy Harber" userId="13cfd53a-3a69-474d-9bc9-56051f728060" providerId="ADAL" clId="{BC725C37-47EC-4DD8-B948-950A7A606EEF}" dt="2021-05-25T20:54:55.277" v="176" actId="6264"/>
          <ac:spMkLst>
            <pc:docMk/>
            <pc:sldMk cId="3162473178" sldId="1910"/>
            <ac:spMk id="4" creationId="{C3A7C768-290F-4429-A2AA-6300FB14FBEE}"/>
          </ac:spMkLst>
        </pc:spChg>
        <pc:spChg chg="add del mod">
          <ac:chgData name="Lucy Harber" userId="13cfd53a-3a69-474d-9bc9-56051f728060" providerId="ADAL" clId="{BC725C37-47EC-4DD8-B948-950A7A606EEF}" dt="2021-05-25T20:54:55.277" v="176" actId="6264"/>
          <ac:spMkLst>
            <pc:docMk/>
            <pc:sldMk cId="3162473178" sldId="1910"/>
            <ac:spMk id="5" creationId="{B9249578-AB06-478B-AD9B-F7DC5B8DA4B6}"/>
          </ac:spMkLst>
        </pc:spChg>
        <pc:spChg chg="del">
          <ac:chgData name="Lucy Harber" userId="13cfd53a-3a69-474d-9bc9-56051f728060" providerId="ADAL" clId="{BC725C37-47EC-4DD8-B948-950A7A606EEF}" dt="2021-05-25T20:54:51.041" v="175" actId="478"/>
          <ac:spMkLst>
            <pc:docMk/>
            <pc:sldMk cId="3162473178" sldId="1910"/>
            <ac:spMk id="8" creationId="{52FE55A5-D9ED-4317-8062-70DFF190D1AB}"/>
          </ac:spMkLst>
        </pc:spChg>
        <pc:picChg chg="mod">
          <ac:chgData name="Lucy Harber" userId="13cfd53a-3a69-474d-9bc9-56051f728060" providerId="ADAL" clId="{BC725C37-47EC-4DD8-B948-950A7A606EEF}" dt="2021-05-25T20:55:20.776" v="182" actId="207"/>
          <ac:picMkLst>
            <pc:docMk/>
            <pc:sldMk cId="3162473178" sldId="1910"/>
            <ac:picMk id="7" creationId="{7E083B44-25BD-4AB7-8DC9-90AEF313C872}"/>
          </ac:picMkLst>
        </pc:picChg>
      </pc:sldChg>
      <pc:sldChg chg="addSp delSp modSp mod modClrScheme chgLayout modNotes">
        <pc:chgData name="Lucy Harber" userId="13cfd53a-3a69-474d-9bc9-56051f728060" providerId="ADAL" clId="{BC725C37-47EC-4DD8-B948-950A7A606EEF}" dt="2021-05-25T21:35:19.493" v="311"/>
        <pc:sldMkLst>
          <pc:docMk/>
          <pc:sldMk cId="2558300209" sldId="1912"/>
        </pc:sldMkLst>
        <pc:spChg chg="mod ord">
          <ac:chgData name="Lucy Harber" userId="13cfd53a-3a69-474d-9bc9-56051f728060" providerId="ADAL" clId="{BC725C37-47EC-4DD8-B948-950A7A606EEF}" dt="2021-05-25T20:48:10.587" v="113" actId="27636"/>
          <ac:spMkLst>
            <pc:docMk/>
            <pc:sldMk cId="2558300209" sldId="1912"/>
            <ac:spMk id="2" creationId="{3B6C5322-7418-4CC2-AA94-B84616EACC24}"/>
          </ac:spMkLst>
        </pc:spChg>
        <pc:spChg chg="mod ord">
          <ac:chgData name="Lucy Harber" userId="13cfd53a-3a69-474d-9bc9-56051f728060" providerId="ADAL" clId="{BC725C37-47EC-4DD8-B948-950A7A606EEF}" dt="2021-05-25T20:48:16.543" v="114" actId="14100"/>
          <ac:spMkLst>
            <pc:docMk/>
            <pc:sldMk cId="2558300209" sldId="1912"/>
            <ac:spMk id="3" creationId="{ABEEC0CA-EB9A-4172-AC5A-078B58EECF4A}"/>
          </ac:spMkLst>
        </pc:spChg>
        <pc:spChg chg="add del mod">
          <ac:chgData name="Lucy Harber" userId="13cfd53a-3a69-474d-9bc9-56051f728060" providerId="ADAL" clId="{BC725C37-47EC-4DD8-B948-950A7A606EEF}" dt="2021-05-25T20:47:45.471" v="107" actId="6264"/>
          <ac:spMkLst>
            <pc:docMk/>
            <pc:sldMk cId="2558300209" sldId="1912"/>
            <ac:spMk id="4" creationId="{827ED10F-1C85-402F-B4C1-4AE209797282}"/>
          </ac:spMkLst>
        </pc:spChg>
        <pc:spChg chg="add del mod">
          <ac:chgData name="Lucy Harber" userId="13cfd53a-3a69-474d-9bc9-56051f728060" providerId="ADAL" clId="{BC725C37-47EC-4DD8-B948-950A7A606EEF}" dt="2021-05-25T20:47:45.471" v="107" actId="6264"/>
          <ac:spMkLst>
            <pc:docMk/>
            <pc:sldMk cId="2558300209" sldId="1912"/>
            <ac:spMk id="6" creationId="{2195F2F2-C4D5-4854-B7DE-2095E4157222}"/>
          </ac:spMkLst>
        </pc:spChg>
        <pc:picChg chg="mod">
          <ac:chgData name="Lucy Harber" userId="13cfd53a-3a69-474d-9bc9-56051f728060" providerId="ADAL" clId="{BC725C37-47EC-4DD8-B948-950A7A606EEF}" dt="2021-05-25T20:48:20.840" v="115" actId="1076"/>
          <ac:picMkLst>
            <pc:docMk/>
            <pc:sldMk cId="2558300209" sldId="1912"/>
            <ac:picMk id="5" creationId="{8955869C-DB69-401A-A481-94F6EE498023}"/>
          </ac:picMkLst>
        </pc:picChg>
      </pc:sldChg>
      <pc:sldChg chg="modSp mod modNotes">
        <pc:chgData name="Lucy Harber" userId="13cfd53a-3a69-474d-9bc9-56051f728060" providerId="ADAL" clId="{BC725C37-47EC-4DD8-B948-950A7A606EEF}" dt="2021-05-25T21:35:20.439" v="312"/>
        <pc:sldMkLst>
          <pc:docMk/>
          <pc:sldMk cId="3466867993" sldId="1915"/>
        </pc:sldMkLst>
        <pc:spChg chg="mod">
          <ac:chgData name="Lucy Harber" userId="13cfd53a-3a69-474d-9bc9-56051f728060" providerId="ADAL" clId="{BC725C37-47EC-4DD8-B948-950A7A606EEF}" dt="2021-05-25T20:48:41.586" v="116" actId="1076"/>
          <ac:spMkLst>
            <pc:docMk/>
            <pc:sldMk cId="3466867993" sldId="1915"/>
            <ac:spMk id="2" creationId="{3B6C5322-7418-4CC2-AA94-B84616EACC24}"/>
          </ac:spMkLst>
        </pc:spChg>
        <pc:spChg chg="mod">
          <ac:chgData name="Lucy Harber" userId="13cfd53a-3a69-474d-9bc9-56051f728060" providerId="ADAL" clId="{BC725C37-47EC-4DD8-B948-950A7A606EEF}" dt="2021-05-25T20:48:53.292" v="119" actId="14100"/>
          <ac:spMkLst>
            <pc:docMk/>
            <pc:sldMk cId="3466867993" sldId="1915"/>
            <ac:spMk id="3" creationId="{ABEEC0CA-EB9A-4172-AC5A-078B58EECF4A}"/>
          </ac:spMkLst>
        </pc:spChg>
      </pc:sldChg>
      <pc:sldChg chg="addSp delSp modSp mod modClrScheme chgLayout modNotes">
        <pc:chgData name="Lucy Harber" userId="13cfd53a-3a69-474d-9bc9-56051f728060" providerId="ADAL" clId="{BC725C37-47EC-4DD8-B948-950A7A606EEF}" dt="2021-05-25T21:35:11.277" v="303"/>
        <pc:sldMkLst>
          <pc:docMk/>
          <pc:sldMk cId="2765914811" sldId="1917"/>
        </pc:sldMkLst>
        <pc:spChg chg="mod ord">
          <ac:chgData name="Lucy Harber" userId="13cfd53a-3a69-474d-9bc9-56051f728060" providerId="ADAL" clId="{BC725C37-47EC-4DD8-B948-950A7A606EEF}" dt="2021-05-25T20:38:38.265" v="26" actId="27636"/>
          <ac:spMkLst>
            <pc:docMk/>
            <pc:sldMk cId="2765914811" sldId="1917"/>
            <ac:spMk id="2" creationId="{94F08EF7-FA56-4E1E-A16C-7D979F266B74}"/>
          </ac:spMkLst>
        </pc:spChg>
        <pc:spChg chg="add del mod ord">
          <ac:chgData name="Lucy Harber" userId="13cfd53a-3a69-474d-9bc9-56051f728060" providerId="ADAL" clId="{BC725C37-47EC-4DD8-B948-950A7A606EEF}" dt="2021-05-25T20:36:42.910" v="14" actId="478"/>
          <ac:spMkLst>
            <pc:docMk/>
            <pc:sldMk cId="2765914811" sldId="1917"/>
            <ac:spMk id="3" creationId="{456551B7-61BB-4168-AFB1-7B0BF8A988C0}"/>
          </ac:spMkLst>
        </pc:spChg>
        <pc:graphicFrameChg chg="mod">
          <ac:chgData name="Lucy Harber" userId="13cfd53a-3a69-474d-9bc9-56051f728060" providerId="ADAL" clId="{BC725C37-47EC-4DD8-B948-950A7A606EEF}" dt="2021-05-25T20:39:15.186" v="33" actId="255"/>
          <ac:graphicFrameMkLst>
            <pc:docMk/>
            <pc:sldMk cId="2765914811" sldId="1917"/>
            <ac:graphicFrameMk id="6" creationId="{3F4AF203-B172-4653-ADFB-3EE310568DEC}"/>
          </ac:graphicFrameMkLst>
        </pc:graphicFrameChg>
      </pc:sldChg>
      <pc:sldChg chg="delSp modSp mod modClrScheme chgLayout modNotes">
        <pc:chgData name="Lucy Harber" userId="13cfd53a-3a69-474d-9bc9-56051f728060" providerId="ADAL" clId="{BC725C37-47EC-4DD8-B948-950A7A606EEF}" dt="2021-05-25T21:35:21.407" v="313"/>
        <pc:sldMkLst>
          <pc:docMk/>
          <pc:sldMk cId="2028001232" sldId="1918"/>
        </pc:sldMkLst>
        <pc:spChg chg="mod ord">
          <ac:chgData name="Lucy Harber" userId="13cfd53a-3a69-474d-9bc9-56051f728060" providerId="ADAL" clId="{BC725C37-47EC-4DD8-B948-950A7A606EEF}" dt="2021-05-25T20:49:06.114" v="120" actId="700"/>
          <ac:spMkLst>
            <pc:docMk/>
            <pc:sldMk cId="2028001232" sldId="1918"/>
            <ac:spMk id="2" creationId="{3B6C5322-7418-4CC2-AA94-B84616EACC24}"/>
          </ac:spMkLst>
        </pc:spChg>
        <pc:spChg chg="mod ord">
          <ac:chgData name="Lucy Harber" userId="13cfd53a-3a69-474d-9bc9-56051f728060" providerId="ADAL" clId="{BC725C37-47EC-4DD8-B948-950A7A606EEF}" dt="2021-05-25T20:49:59.268" v="127" actId="12"/>
          <ac:spMkLst>
            <pc:docMk/>
            <pc:sldMk cId="2028001232" sldId="1918"/>
            <ac:spMk id="3" creationId="{ABEEC0CA-EB9A-4172-AC5A-078B58EECF4A}"/>
          </ac:spMkLst>
        </pc:spChg>
        <pc:picChg chg="mod">
          <ac:chgData name="Lucy Harber" userId="13cfd53a-3a69-474d-9bc9-56051f728060" providerId="ADAL" clId="{BC725C37-47EC-4DD8-B948-950A7A606EEF}" dt="2021-05-25T20:49:41.349" v="125" actId="1076"/>
          <ac:picMkLst>
            <pc:docMk/>
            <pc:sldMk cId="2028001232" sldId="1918"/>
            <ac:picMk id="4" creationId="{61A80F91-21C5-4811-A157-25C3F990F512}"/>
          </ac:picMkLst>
        </pc:picChg>
        <pc:picChg chg="mod">
          <ac:chgData name="Lucy Harber" userId="13cfd53a-3a69-474d-9bc9-56051f728060" providerId="ADAL" clId="{BC725C37-47EC-4DD8-B948-950A7A606EEF}" dt="2021-05-25T20:49:37.521" v="124" actId="1076"/>
          <ac:picMkLst>
            <pc:docMk/>
            <pc:sldMk cId="2028001232" sldId="1918"/>
            <ac:picMk id="5" creationId="{7374AF38-EB5B-4850-9AA4-9A76720BA5ED}"/>
          </ac:picMkLst>
        </pc:picChg>
        <pc:picChg chg="del">
          <ac:chgData name="Lucy Harber" userId="13cfd53a-3a69-474d-9bc9-56051f728060" providerId="ADAL" clId="{BC725C37-47EC-4DD8-B948-950A7A606EEF}" dt="2021-05-25T20:49:13.470" v="121" actId="478"/>
          <ac:picMkLst>
            <pc:docMk/>
            <pc:sldMk cId="2028001232" sldId="1918"/>
            <ac:picMk id="6" creationId="{0C59C787-1B56-41DB-9E92-2B8AE22BF8C5}"/>
          </ac:picMkLst>
        </pc:picChg>
      </pc:sldChg>
      <pc:sldChg chg="modSp mod modClrScheme chgLayout modNotes">
        <pc:chgData name="Lucy Harber" userId="13cfd53a-3a69-474d-9bc9-56051f728060" providerId="ADAL" clId="{BC725C37-47EC-4DD8-B948-950A7A606EEF}" dt="2021-05-25T21:35:23.845" v="315"/>
        <pc:sldMkLst>
          <pc:docMk/>
          <pc:sldMk cId="2861220577" sldId="1919"/>
        </pc:sldMkLst>
        <pc:spChg chg="mod ord">
          <ac:chgData name="Lucy Harber" userId="13cfd53a-3a69-474d-9bc9-56051f728060" providerId="ADAL" clId="{BC725C37-47EC-4DD8-B948-950A7A606EEF}" dt="2021-05-25T20:52:19.328" v="153" actId="27636"/>
          <ac:spMkLst>
            <pc:docMk/>
            <pc:sldMk cId="2861220577" sldId="1919"/>
            <ac:spMk id="6" creationId="{00000000-0000-0000-0000-000000000000}"/>
          </ac:spMkLst>
        </pc:spChg>
        <pc:spChg chg="mod ord">
          <ac:chgData name="Lucy Harber" userId="13cfd53a-3a69-474d-9bc9-56051f728060" providerId="ADAL" clId="{BC725C37-47EC-4DD8-B948-950A7A606EEF}" dt="2021-05-25T20:52:25.237" v="154" actId="14100"/>
          <ac:spMkLst>
            <pc:docMk/>
            <pc:sldMk cId="2861220577" sldId="1919"/>
            <ac:spMk id="9" creationId="{00000000-0000-0000-0000-000000000000}"/>
          </ac:spMkLst>
        </pc:spChg>
      </pc:sldChg>
      <pc:sldChg chg="modSp mod modClrScheme chgLayout modNotes">
        <pc:chgData name="Lucy Harber" userId="13cfd53a-3a69-474d-9bc9-56051f728060" providerId="ADAL" clId="{BC725C37-47EC-4DD8-B948-950A7A606EEF}" dt="2021-05-25T21:35:24.790" v="316"/>
        <pc:sldMkLst>
          <pc:docMk/>
          <pc:sldMk cId="3762531961" sldId="1920"/>
        </pc:sldMkLst>
        <pc:spChg chg="mod ord">
          <ac:chgData name="Lucy Harber" userId="13cfd53a-3a69-474d-9bc9-56051f728060" providerId="ADAL" clId="{BC725C37-47EC-4DD8-B948-950A7A606EEF}" dt="2021-05-25T20:53:14.668" v="161" actId="255"/>
          <ac:spMkLst>
            <pc:docMk/>
            <pc:sldMk cId="3762531961" sldId="1920"/>
            <ac:spMk id="6" creationId="{00000000-0000-0000-0000-000000000000}"/>
          </ac:spMkLst>
        </pc:spChg>
        <pc:spChg chg="mod ord">
          <ac:chgData name="Lucy Harber" userId="13cfd53a-3a69-474d-9bc9-56051f728060" providerId="ADAL" clId="{BC725C37-47EC-4DD8-B948-950A7A606EEF}" dt="2021-05-25T20:53:56.924" v="168" actId="948"/>
          <ac:spMkLst>
            <pc:docMk/>
            <pc:sldMk cId="3762531961" sldId="1920"/>
            <ac:spMk id="9" creationId="{00000000-0000-0000-0000-000000000000}"/>
          </ac:spMkLst>
        </pc:spChg>
      </pc:sldChg>
      <pc:sldChg chg="addSp delSp modSp mod modClrScheme chgLayout modNotes">
        <pc:chgData name="Lucy Harber" userId="13cfd53a-3a69-474d-9bc9-56051f728060" providerId="ADAL" clId="{BC725C37-47EC-4DD8-B948-950A7A606EEF}" dt="2021-05-25T21:35:55.596" v="320" actId="113"/>
        <pc:sldMkLst>
          <pc:docMk/>
          <pc:sldMk cId="3311280030" sldId="1921"/>
        </pc:sldMkLst>
        <pc:spChg chg="mod ord">
          <ac:chgData name="Lucy Harber" userId="13cfd53a-3a69-474d-9bc9-56051f728060" providerId="ADAL" clId="{BC725C37-47EC-4DD8-B948-950A7A606EEF}" dt="2021-05-25T20:56:16.448" v="191" actId="207"/>
          <ac:spMkLst>
            <pc:docMk/>
            <pc:sldMk cId="3311280030" sldId="1921"/>
            <ac:spMk id="2" creationId="{DE9D3C44-FB73-4F00-B73E-8BC5CDDB3F16}"/>
          </ac:spMkLst>
        </pc:spChg>
        <pc:spChg chg="mod ord">
          <ac:chgData name="Lucy Harber" userId="13cfd53a-3a69-474d-9bc9-56051f728060" providerId="ADAL" clId="{BC725C37-47EC-4DD8-B948-950A7A606EEF}" dt="2021-05-25T20:56:28.807" v="193" actId="1076"/>
          <ac:spMkLst>
            <pc:docMk/>
            <pc:sldMk cId="3311280030" sldId="1921"/>
            <ac:spMk id="3" creationId="{9F80BBF9-9AA8-4E2C-8669-80EB62C91D18}"/>
          </ac:spMkLst>
        </pc:spChg>
        <pc:spChg chg="del">
          <ac:chgData name="Lucy Harber" userId="13cfd53a-3a69-474d-9bc9-56051f728060" providerId="ADAL" clId="{BC725C37-47EC-4DD8-B948-950A7A606EEF}" dt="2021-05-25T20:56:05.044" v="188" actId="478"/>
          <ac:spMkLst>
            <pc:docMk/>
            <pc:sldMk cId="3311280030" sldId="1921"/>
            <ac:spMk id="8" creationId="{52FE55A5-D9ED-4317-8062-70DFF190D1AB}"/>
          </ac:spMkLst>
        </pc:spChg>
        <pc:picChg chg="add mod">
          <ac:chgData name="Lucy Harber" userId="13cfd53a-3a69-474d-9bc9-56051f728060" providerId="ADAL" clId="{BC725C37-47EC-4DD8-B948-950A7A606EEF}" dt="2021-05-25T20:55:45.812" v="185"/>
          <ac:picMkLst>
            <pc:docMk/>
            <pc:sldMk cId="3311280030" sldId="1921"/>
            <ac:picMk id="6" creationId="{CE7E23AE-CEF7-4702-8777-A5277F095FA1}"/>
          </ac:picMkLst>
        </pc:picChg>
        <pc:picChg chg="mod">
          <ac:chgData name="Lucy Harber" userId="13cfd53a-3a69-474d-9bc9-56051f728060" providerId="ADAL" clId="{BC725C37-47EC-4DD8-B948-950A7A606EEF}" dt="2021-05-25T20:56:33.406" v="195" actId="14100"/>
          <ac:picMkLst>
            <pc:docMk/>
            <pc:sldMk cId="3311280030" sldId="1921"/>
            <ac:picMk id="7" creationId="{7E083B44-25BD-4AB7-8DC9-90AEF313C87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E3FA4-8BE7-4E15-854E-BF54BCF8CCD6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DE600C-DEE1-4A2B-8BFE-BBF85F7C9D97}">
      <dgm:prSet phldrT="[Text]" custT="1"/>
      <dgm:spPr>
        <a:xfrm>
          <a:off x="2843771" y="1658233"/>
          <a:ext cx="2092331" cy="1964861"/>
        </a:xfrm>
        <a:prstGeom prst="ellipse">
          <a:avLst/>
        </a:prstGeom>
        <a:solidFill>
          <a:srgbClr val="547A9A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Management support </a:t>
          </a:r>
          <a:r>
            <a:rPr lang="en-US" sz="1400" b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</a:t>
          </a:r>
          <a:r>
            <a:rPr lang="en-US" sz="13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rganization, financing, information management, human resources</a:t>
          </a:r>
        </a:p>
      </dgm:t>
    </dgm:pt>
    <dgm:pt modelId="{B770D623-0BCC-4A59-A600-3BDD2FAFDDC8}" type="parTrans" cxnId="{D84D59B3-B098-442B-879C-4569F6754EC6}">
      <dgm:prSet/>
      <dgm:spPr/>
      <dgm:t>
        <a:bodyPr/>
        <a:lstStyle/>
        <a:p>
          <a:endParaRPr lang="en-US"/>
        </a:p>
      </dgm:t>
    </dgm:pt>
    <dgm:pt modelId="{47A48FBF-A842-4BF0-8803-B96BEF6F2C2A}" type="sibTrans" cxnId="{D84D59B3-B098-442B-879C-4569F6754EC6}">
      <dgm:prSet/>
      <dgm:spPr/>
      <dgm:t>
        <a:bodyPr/>
        <a:lstStyle/>
        <a:p>
          <a:endParaRPr lang="en-US"/>
        </a:p>
      </dgm:t>
    </dgm:pt>
    <dgm:pt modelId="{3FF1DA8C-A8FD-4144-8DE2-C3BD1B2D3D5D}">
      <dgm:prSet phldrT="[Text]" custT="1"/>
      <dgm:spPr>
        <a:xfrm>
          <a:off x="3061546" y="-71380"/>
          <a:ext cx="1616193" cy="1551317"/>
        </a:xfrm>
        <a:prstGeom prst="ellipse">
          <a:avLst/>
        </a:prstGeom>
        <a:solidFill>
          <a:schemeClr val="accent3">
            <a:lumMod val="2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Selection</a:t>
          </a:r>
        </a:p>
      </dgm:t>
    </dgm:pt>
    <dgm:pt modelId="{B567AF2C-EA55-4FC2-805C-4EAF51D6F1E0}" type="parTrans" cxnId="{E06490DF-F01F-4161-A775-504AB7ED2464}">
      <dgm:prSet/>
      <dgm:spPr/>
      <dgm:t>
        <a:bodyPr/>
        <a:lstStyle/>
        <a:p>
          <a:endParaRPr lang="en-US"/>
        </a:p>
      </dgm:t>
    </dgm:pt>
    <dgm:pt modelId="{C68AE487-1F38-48C7-9BE2-CEBD7DAF8BF5}" type="sibTrans" cxnId="{E06490DF-F01F-4161-A775-504AB7ED2464}">
      <dgm:prSet/>
      <dgm:spPr>
        <a:xfrm>
          <a:off x="1825749" y="656837"/>
          <a:ext cx="4089652" cy="4089652"/>
        </a:xfrm>
        <a:prstGeom prst="blockArc">
          <a:avLst>
            <a:gd name="adj1" fmla="val 16198396"/>
            <a:gd name="adj2" fmla="val 21494995"/>
            <a:gd name="adj3" fmla="val 4640"/>
          </a:avLst>
        </a:prstGeom>
        <a:solidFill>
          <a:srgbClr val="FF0000"/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2EC6A07-2FEC-4086-B62C-E145C9FAB94A}">
      <dgm:prSet phldrT="[Text]" custT="1"/>
      <dgm:spPr>
        <a:xfrm>
          <a:off x="5044370" y="1852485"/>
          <a:ext cx="1645317" cy="1576356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Procurement</a:t>
          </a:r>
        </a:p>
      </dgm:t>
    </dgm:pt>
    <dgm:pt modelId="{D8FDD1E3-8E82-460C-8BC4-EE603865FC17}" type="parTrans" cxnId="{8217180A-8AD3-4E22-9280-8A95AAF76081}">
      <dgm:prSet/>
      <dgm:spPr/>
      <dgm:t>
        <a:bodyPr/>
        <a:lstStyle/>
        <a:p>
          <a:endParaRPr lang="en-US"/>
        </a:p>
      </dgm:t>
    </dgm:pt>
    <dgm:pt modelId="{47702A65-C935-47B1-9ECD-A4D64604F6D3}" type="sibTrans" cxnId="{8217180A-8AD3-4E22-9280-8A95AAF76081}">
      <dgm:prSet/>
      <dgm:spPr>
        <a:xfrm>
          <a:off x="1824817" y="595837"/>
          <a:ext cx="4089652" cy="408965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rgbClr val="002060"/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8DB8B3AB-2890-4D69-AC98-EB6002DFAE4C}">
      <dgm:prSet phldrT="[Text]" custT="1"/>
      <dgm:spPr>
        <a:xfrm>
          <a:off x="3038340" y="3825115"/>
          <a:ext cx="1662607" cy="162586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Storage and distribution</a:t>
          </a:r>
        </a:p>
      </dgm:t>
    </dgm:pt>
    <dgm:pt modelId="{FC797BC2-07EC-4219-B3F4-514692F92AEB}" type="parTrans" cxnId="{7526F407-50C5-4CBC-A1C4-5BC8CCAAF12F}">
      <dgm:prSet/>
      <dgm:spPr/>
      <dgm:t>
        <a:bodyPr/>
        <a:lstStyle/>
        <a:p>
          <a:endParaRPr lang="en-US"/>
        </a:p>
      </dgm:t>
    </dgm:pt>
    <dgm:pt modelId="{DC572A7A-5FBE-4449-BFA0-677B6B01228B}" type="sibTrans" cxnId="{7526F407-50C5-4CBC-A1C4-5BC8CCAAF12F}">
      <dgm:prSet/>
      <dgm:spPr>
        <a:xfrm>
          <a:off x="1824797" y="595837"/>
          <a:ext cx="4089652" cy="4089652"/>
        </a:xfrm>
        <a:prstGeom prst="blockArc">
          <a:avLst>
            <a:gd name="adj1" fmla="val 5399966"/>
            <a:gd name="adj2" fmla="val 10817478"/>
            <a:gd name="adj3" fmla="val 4640"/>
          </a:avLst>
        </a:prstGeom>
        <a:solidFill>
          <a:srgbClr val="002060"/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2782E78-E90C-40D1-8B38-14434A20A4BC}">
      <dgm:prSet phldrT="[Text]" custT="1"/>
      <dgm:spPr>
        <a:xfrm>
          <a:off x="1044617" y="1791535"/>
          <a:ext cx="1655293" cy="1677946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Use</a:t>
          </a:r>
        </a:p>
      </dgm:t>
    </dgm:pt>
    <dgm:pt modelId="{88D620FC-3F76-46E6-A18A-4F0AFF224C7B}" type="parTrans" cxnId="{E975B02C-8BA6-45A3-A7FF-EAFFFD37033B}">
      <dgm:prSet/>
      <dgm:spPr/>
      <dgm:t>
        <a:bodyPr/>
        <a:lstStyle/>
        <a:p>
          <a:endParaRPr lang="en-US"/>
        </a:p>
      </dgm:t>
    </dgm:pt>
    <dgm:pt modelId="{9812D670-0C22-4768-A094-9405B7FC90DE}" type="sibTrans" cxnId="{E975B02C-8BA6-45A3-A7FF-EAFFFD37033B}">
      <dgm:prSet/>
      <dgm:spPr>
        <a:xfrm>
          <a:off x="1823555" y="656837"/>
          <a:ext cx="4089652" cy="4089652"/>
        </a:xfrm>
        <a:prstGeom prst="blockArc">
          <a:avLst>
            <a:gd name="adj1" fmla="val 10922492"/>
            <a:gd name="adj2" fmla="val 16202172"/>
            <a:gd name="adj3" fmla="val 4640"/>
          </a:avLst>
        </a:prstGeom>
        <a:solidFill>
          <a:srgbClr val="FF0000"/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BA2C0807-9744-43A4-A851-34E77CEA6C3F}" type="pres">
      <dgm:prSet presAssocID="{C91E3FA4-8BE7-4E15-854E-BF54BCF8CCD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3593C5-A2BC-4A04-B12E-B1493752AA14}" type="pres">
      <dgm:prSet presAssocID="{A5DE600C-DEE1-4A2B-8BFE-BBF85F7C9D97}" presName="centerShape" presStyleLbl="node0" presStyleIdx="0" presStyleCnt="1" custScaleX="111141" custScaleY="104370" custLinFactNeighborX="508"/>
      <dgm:spPr/>
    </dgm:pt>
    <dgm:pt modelId="{B205169E-33B8-4BC0-91C2-272643F5A228}" type="pres">
      <dgm:prSet presAssocID="{3FF1DA8C-A8FD-4144-8DE2-C3BD1B2D3D5D}" presName="node" presStyleLbl="node1" presStyleIdx="0" presStyleCnt="4" custScaleX="122642" custScaleY="117719" custRadScaleRad="96946">
        <dgm:presLayoutVars>
          <dgm:bulletEnabled val="1"/>
        </dgm:presLayoutVars>
      </dgm:prSet>
      <dgm:spPr/>
    </dgm:pt>
    <dgm:pt modelId="{D979369F-48E3-40C9-8AD3-CF0BDB0FB193}" type="pres">
      <dgm:prSet presAssocID="{3FF1DA8C-A8FD-4144-8DE2-C3BD1B2D3D5D}" presName="dummy" presStyleCnt="0"/>
      <dgm:spPr/>
    </dgm:pt>
    <dgm:pt modelId="{92F14E48-0AFE-421A-BE84-84229473589D}" type="pres">
      <dgm:prSet presAssocID="{C68AE487-1F38-48C7-9BE2-CEBD7DAF8BF5}" presName="sibTrans" presStyleLbl="sibTrans2D1" presStyleIdx="0" presStyleCnt="4"/>
      <dgm:spPr/>
    </dgm:pt>
    <dgm:pt modelId="{D14449A9-AD21-4C7E-A023-032744F6092D}" type="pres">
      <dgm:prSet presAssocID="{42EC6A07-2FEC-4086-B62C-E145C9FAB94A}" presName="node" presStyleLbl="node1" presStyleIdx="1" presStyleCnt="4" custScaleX="124852" custScaleY="119619">
        <dgm:presLayoutVars>
          <dgm:bulletEnabled val="1"/>
        </dgm:presLayoutVars>
      </dgm:prSet>
      <dgm:spPr/>
    </dgm:pt>
    <dgm:pt modelId="{05AD7685-8480-4DBA-8192-ED4DF75817A6}" type="pres">
      <dgm:prSet presAssocID="{42EC6A07-2FEC-4086-B62C-E145C9FAB94A}" presName="dummy" presStyleCnt="0"/>
      <dgm:spPr/>
    </dgm:pt>
    <dgm:pt modelId="{042056B3-43CA-429B-BB1F-E35E9186761A}" type="pres">
      <dgm:prSet presAssocID="{47702A65-C935-47B1-9ECD-A4D64604F6D3}" presName="sibTrans" presStyleLbl="sibTrans2D1" presStyleIdx="1" presStyleCnt="4"/>
      <dgm:spPr/>
    </dgm:pt>
    <dgm:pt modelId="{6FEA5735-2D03-49FE-997C-3181BEDC0D3F}" type="pres">
      <dgm:prSet presAssocID="{8DB8B3AB-2890-4D69-AC98-EB6002DFAE4C}" presName="node" presStyleLbl="node1" presStyleIdx="2" presStyleCnt="4" custScaleX="126164" custScaleY="123376">
        <dgm:presLayoutVars>
          <dgm:bulletEnabled val="1"/>
        </dgm:presLayoutVars>
      </dgm:prSet>
      <dgm:spPr/>
    </dgm:pt>
    <dgm:pt modelId="{28B25372-6C7F-4923-BC6C-2E0B159DD742}" type="pres">
      <dgm:prSet presAssocID="{8DB8B3AB-2890-4D69-AC98-EB6002DFAE4C}" presName="dummy" presStyleCnt="0"/>
      <dgm:spPr/>
    </dgm:pt>
    <dgm:pt modelId="{67B86339-813B-44B2-9145-CC2831AFE01E}" type="pres">
      <dgm:prSet presAssocID="{DC572A7A-5FBE-4449-BFA0-677B6B01228B}" presName="sibTrans" presStyleLbl="sibTrans2D1" presStyleIdx="2" presStyleCnt="4"/>
      <dgm:spPr/>
    </dgm:pt>
    <dgm:pt modelId="{613EB6CF-DDD2-4E8E-A81D-34465BC93CBE}" type="pres">
      <dgm:prSet presAssocID="{02782E78-E90C-40D1-8B38-14434A20A4BC}" presName="node" presStyleLbl="node1" presStyleIdx="3" presStyleCnt="4" custScaleX="125609" custScaleY="127328" custRadScaleRad="98946" custRadScaleInc="5190">
        <dgm:presLayoutVars>
          <dgm:bulletEnabled val="1"/>
        </dgm:presLayoutVars>
      </dgm:prSet>
      <dgm:spPr/>
    </dgm:pt>
    <dgm:pt modelId="{0DB9C6B5-C223-437B-9B6C-CB966AE64338}" type="pres">
      <dgm:prSet presAssocID="{02782E78-E90C-40D1-8B38-14434A20A4BC}" presName="dummy" presStyleCnt="0"/>
      <dgm:spPr/>
    </dgm:pt>
    <dgm:pt modelId="{C9A3C808-FBEE-40B5-BDCC-71A73415D346}" type="pres">
      <dgm:prSet presAssocID="{9812D670-0C22-4768-A094-9405B7FC90DE}" presName="sibTrans" presStyleLbl="sibTrans2D1" presStyleIdx="3" presStyleCnt="4"/>
      <dgm:spPr/>
    </dgm:pt>
  </dgm:ptLst>
  <dgm:cxnLst>
    <dgm:cxn modelId="{7526F407-50C5-4CBC-A1C4-5BC8CCAAF12F}" srcId="{A5DE600C-DEE1-4A2B-8BFE-BBF85F7C9D97}" destId="{8DB8B3AB-2890-4D69-AC98-EB6002DFAE4C}" srcOrd="2" destOrd="0" parTransId="{FC797BC2-07EC-4219-B3F4-514692F92AEB}" sibTransId="{DC572A7A-5FBE-4449-BFA0-677B6B01228B}"/>
    <dgm:cxn modelId="{8217180A-8AD3-4E22-9280-8A95AAF76081}" srcId="{A5DE600C-DEE1-4A2B-8BFE-BBF85F7C9D97}" destId="{42EC6A07-2FEC-4086-B62C-E145C9FAB94A}" srcOrd="1" destOrd="0" parTransId="{D8FDD1E3-8E82-460C-8BC4-EE603865FC17}" sibTransId="{47702A65-C935-47B1-9ECD-A4D64604F6D3}"/>
    <dgm:cxn modelId="{9138C30D-3B92-4678-8180-37229F0BF83C}" type="presOf" srcId="{02782E78-E90C-40D1-8B38-14434A20A4BC}" destId="{613EB6CF-DDD2-4E8E-A81D-34465BC93CBE}" srcOrd="0" destOrd="0" presId="urn:microsoft.com/office/officeart/2005/8/layout/radial6"/>
    <dgm:cxn modelId="{7D7DA70F-74C1-41EB-8285-EC62E82212A2}" type="presOf" srcId="{DC572A7A-5FBE-4449-BFA0-677B6B01228B}" destId="{67B86339-813B-44B2-9145-CC2831AFE01E}" srcOrd="0" destOrd="0" presId="urn:microsoft.com/office/officeart/2005/8/layout/radial6"/>
    <dgm:cxn modelId="{D7104C12-510D-4707-8F84-DB69095D0372}" type="presOf" srcId="{3FF1DA8C-A8FD-4144-8DE2-C3BD1B2D3D5D}" destId="{B205169E-33B8-4BC0-91C2-272643F5A228}" srcOrd="0" destOrd="0" presId="urn:microsoft.com/office/officeart/2005/8/layout/radial6"/>
    <dgm:cxn modelId="{E975B02C-8BA6-45A3-A7FF-EAFFFD37033B}" srcId="{A5DE600C-DEE1-4A2B-8BFE-BBF85F7C9D97}" destId="{02782E78-E90C-40D1-8B38-14434A20A4BC}" srcOrd="3" destOrd="0" parTransId="{88D620FC-3F76-46E6-A18A-4F0AFF224C7B}" sibTransId="{9812D670-0C22-4768-A094-9405B7FC90DE}"/>
    <dgm:cxn modelId="{9051BE30-13DE-45FE-958F-7C0E46F2D11B}" type="presOf" srcId="{42EC6A07-2FEC-4086-B62C-E145C9FAB94A}" destId="{D14449A9-AD21-4C7E-A023-032744F6092D}" srcOrd="0" destOrd="0" presId="urn:microsoft.com/office/officeart/2005/8/layout/radial6"/>
    <dgm:cxn modelId="{F0CB6638-4CF9-4460-94FA-A6DBF92027C9}" type="presOf" srcId="{9812D670-0C22-4768-A094-9405B7FC90DE}" destId="{C9A3C808-FBEE-40B5-BDCC-71A73415D346}" srcOrd="0" destOrd="0" presId="urn:microsoft.com/office/officeart/2005/8/layout/radial6"/>
    <dgm:cxn modelId="{379F4548-BF78-4D35-B2E4-C158A8EF1977}" type="presOf" srcId="{47702A65-C935-47B1-9ECD-A4D64604F6D3}" destId="{042056B3-43CA-429B-BB1F-E35E9186761A}" srcOrd="0" destOrd="0" presId="urn:microsoft.com/office/officeart/2005/8/layout/radial6"/>
    <dgm:cxn modelId="{F002E56C-A58D-47DD-9002-3F6826A236EA}" type="presOf" srcId="{A5DE600C-DEE1-4A2B-8BFE-BBF85F7C9D97}" destId="{293593C5-A2BC-4A04-B12E-B1493752AA14}" srcOrd="0" destOrd="0" presId="urn:microsoft.com/office/officeart/2005/8/layout/radial6"/>
    <dgm:cxn modelId="{08352292-CB45-44D6-BFE1-822B5D685AA0}" type="presOf" srcId="{C91E3FA4-8BE7-4E15-854E-BF54BCF8CCD6}" destId="{BA2C0807-9744-43A4-A851-34E77CEA6C3F}" srcOrd="0" destOrd="0" presId="urn:microsoft.com/office/officeart/2005/8/layout/radial6"/>
    <dgm:cxn modelId="{D84D59B3-B098-442B-879C-4569F6754EC6}" srcId="{C91E3FA4-8BE7-4E15-854E-BF54BCF8CCD6}" destId="{A5DE600C-DEE1-4A2B-8BFE-BBF85F7C9D97}" srcOrd="0" destOrd="0" parTransId="{B770D623-0BCC-4A59-A600-3BDD2FAFDDC8}" sibTransId="{47A48FBF-A842-4BF0-8803-B96BEF6F2C2A}"/>
    <dgm:cxn modelId="{D0CADECD-4C6D-4D1A-BA79-9A88A6DB7070}" type="presOf" srcId="{C68AE487-1F38-48C7-9BE2-CEBD7DAF8BF5}" destId="{92F14E48-0AFE-421A-BE84-84229473589D}" srcOrd="0" destOrd="0" presId="urn:microsoft.com/office/officeart/2005/8/layout/radial6"/>
    <dgm:cxn modelId="{0C4630D1-4657-47FD-8F90-44BC427F5BEE}" type="presOf" srcId="{8DB8B3AB-2890-4D69-AC98-EB6002DFAE4C}" destId="{6FEA5735-2D03-49FE-997C-3181BEDC0D3F}" srcOrd="0" destOrd="0" presId="urn:microsoft.com/office/officeart/2005/8/layout/radial6"/>
    <dgm:cxn modelId="{E06490DF-F01F-4161-A775-504AB7ED2464}" srcId="{A5DE600C-DEE1-4A2B-8BFE-BBF85F7C9D97}" destId="{3FF1DA8C-A8FD-4144-8DE2-C3BD1B2D3D5D}" srcOrd="0" destOrd="0" parTransId="{B567AF2C-EA55-4FC2-805C-4EAF51D6F1E0}" sibTransId="{C68AE487-1F38-48C7-9BE2-CEBD7DAF8BF5}"/>
    <dgm:cxn modelId="{F2748F8A-DC84-4F84-B49E-665DD3D82864}" type="presParOf" srcId="{BA2C0807-9744-43A4-A851-34E77CEA6C3F}" destId="{293593C5-A2BC-4A04-B12E-B1493752AA14}" srcOrd="0" destOrd="0" presId="urn:microsoft.com/office/officeart/2005/8/layout/radial6"/>
    <dgm:cxn modelId="{9D09AC23-142F-4468-880D-B4D32DB2B5F2}" type="presParOf" srcId="{BA2C0807-9744-43A4-A851-34E77CEA6C3F}" destId="{B205169E-33B8-4BC0-91C2-272643F5A228}" srcOrd="1" destOrd="0" presId="urn:microsoft.com/office/officeart/2005/8/layout/radial6"/>
    <dgm:cxn modelId="{AB06EFF5-C69E-4230-BE98-A2E32547A9F0}" type="presParOf" srcId="{BA2C0807-9744-43A4-A851-34E77CEA6C3F}" destId="{D979369F-48E3-40C9-8AD3-CF0BDB0FB193}" srcOrd="2" destOrd="0" presId="urn:microsoft.com/office/officeart/2005/8/layout/radial6"/>
    <dgm:cxn modelId="{49C5755D-CF26-46DC-998E-C3C56BDCFB9A}" type="presParOf" srcId="{BA2C0807-9744-43A4-A851-34E77CEA6C3F}" destId="{92F14E48-0AFE-421A-BE84-84229473589D}" srcOrd="3" destOrd="0" presId="urn:microsoft.com/office/officeart/2005/8/layout/radial6"/>
    <dgm:cxn modelId="{628FBC0B-5CFF-4FFD-AA00-EF34AA8F3A08}" type="presParOf" srcId="{BA2C0807-9744-43A4-A851-34E77CEA6C3F}" destId="{D14449A9-AD21-4C7E-A023-032744F6092D}" srcOrd="4" destOrd="0" presId="urn:microsoft.com/office/officeart/2005/8/layout/radial6"/>
    <dgm:cxn modelId="{84B6383D-E7AA-49B1-A0B8-D7A7A7286701}" type="presParOf" srcId="{BA2C0807-9744-43A4-A851-34E77CEA6C3F}" destId="{05AD7685-8480-4DBA-8192-ED4DF75817A6}" srcOrd="5" destOrd="0" presId="urn:microsoft.com/office/officeart/2005/8/layout/radial6"/>
    <dgm:cxn modelId="{A34FA4BF-681D-49A0-B548-2931E7EE5AA7}" type="presParOf" srcId="{BA2C0807-9744-43A4-A851-34E77CEA6C3F}" destId="{042056B3-43CA-429B-BB1F-E35E9186761A}" srcOrd="6" destOrd="0" presId="urn:microsoft.com/office/officeart/2005/8/layout/radial6"/>
    <dgm:cxn modelId="{E98B0FB2-0A34-49DB-8632-FF91E576BB44}" type="presParOf" srcId="{BA2C0807-9744-43A4-A851-34E77CEA6C3F}" destId="{6FEA5735-2D03-49FE-997C-3181BEDC0D3F}" srcOrd="7" destOrd="0" presId="urn:microsoft.com/office/officeart/2005/8/layout/radial6"/>
    <dgm:cxn modelId="{17442463-5695-4490-BDFD-763E282FED76}" type="presParOf" srcId="{BA2C0807-9744-43A4-A851-34E77CEA6C3F}" destId="{28B25372-6C7F-4923-BC6C-2E0B159DD742}" srcOrd="8" destOrd="0" presId="urn:microsoft.com/office/officeart/2005/8/layout/radial6"/>
    <dgm:cxn modelId="{BFB5EA02-0015-4DF0-901A-B44486CFE735}" type="presParOf" srcId="{BA2C0807-9744-43A4-A851-34E77CEA6C3F}" destId="{67B86339-813B-44B2-9145-CC2831AFE01E}" srcOrd="9" destOrd="0" presId="urn:microsoft.com/office/officeart/2005/8/layout/radial6"/>
    <dgm:cxn modelId="{4A36CC7F-1B08-4C9C-831D-679BAD970FF5}" type="presParOf" srcId="{BA2C0807-9744-43A4-A851-34E77CEA6C3F}" destId="{613EB6CF-DDD2-4E8E-A81D-34465BC93CBE}" srcOrd="10" destOrd="0" presId="urn:microsoft.com/office/officeart/2005/8/layout/radial6"/>
    <dgm:cxn modelId="{5D65065F-6275-456F-99CE-3B51BFEF52DB}" type="presParOf" srcId="{BA2C0807-9744-43A4-A851-34E77CEA6C3F}" destId="{0DB9C6B5-C223-437B-9B6C-CB966AE64338}" srcOrd="11" destOrd="0" presId="urn:microsoft.com/office/officeart/2005/8/layout/radial6"/>
    <dgm:cxn modelId="{60E74DB6-10C5-4F84-9E5C-CC51862F3131}" type="presParOf" srcId="{BA2C0807-9744-43A4-A851-34E77CEA6C3F}" destId="{C9A3C808-FBEE-40B5-BDCC-71A73415D34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3C808-FBEE-40B5-BDCC-71A73415D346}">
      <dsp:nvSpPr>
        <dsp:cNvPr id="0" name=""/>
        <dsp:cNvSpPr/>
      </dsp:nvSpPr>
      <dsp:spPr>
        <a:xfrm>
          <a:off x="2032215" y="724057"/>
          <a:ext cx="4508771" cy="4508771"/>
        </a:xfrm>
        <a:prstGeom prst="blockArc">
          <a:avLst>
            <a:gd name="adj1" fmla="val 10922492"/>
            <a:gd name="adj2" fmla="val 16202172"/>
            <a:gd name="adj3" fmla="val 464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86339-813B-44B2-9145-CC2831AFE01E}">
      <dsp:nvSpPr>
        <dsp:cNvPr id="0" name=""/>
        <dsp:cNvSpPr/>
      </dsp:nvSpPr>
      <dsp:spPr>
        <a:xfrm>
          <a:off x="2035044" y="657022"/>
          <a:ext cx="4508771" cy="4508771"/>
        </a:xfrm>
        <a:prstGeom prst="blockArc">
          <a:avLst>
            <a:gd name="adj1" fmla="val 5399966"/>
            <a:gd name="adj2" fmla="val 10817478"/>
            <a:gd name="adj3" fmla="val 464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056B3-43CA-429B-BB1F-E35E9186761A}">
      <dsp:nvSpPr>
        <dsp:cNvPr id="0" name=""/>
        <dsp:cNvSpPr/>
      </dsp:nvSpPr>
      <dsp:spPr>
        <a:xfrm>
          <a:off x="2011829" y="656900"/>
          <a:ext cx="4508771" cy="4508771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14E48-0AFE-421A-BE84-84229473589D}">
      <dsp:nvSpPr>
        <dsp:cNvPr id="0" name=""/>
        <dsp:cNvSpPr/>
      </dsp:nvSpPr>
      <dsp:spPr>
        <a:xfrm>
          <a:off x="2012856" y="724151"/>
          <a:ext cx="4508771" cy="4508771"/>
        </a:xfrm>
        <a:prstGeom prst="blockArc">
          <a:avLst>
            <a:gd name="adj1" fmla="val 16198396"/>
            <a:gd name="adj2" fmla="val 21494995"/>
            <a:gd name="adj3" fmla="val 464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593C5-A2BC-4A04-B12E-B1493752AA14}">
      <dsp:nvSpPr>
        <dsp:cNvPr id="0" name=""/>
        <dsp:cNvSpPr/>
      </dsp:nvSpPr>
      <dsp:spPr>
        <a:xfrm>
          <a:off x="3135208" y="1828173"/>
          <a:ext cx="2306759" cy="2166225"/>
        </a:xfrm>
        <a:prstGeom prst="ellipse">
          <a:avLst/>
        </a:prstGeom>
        <a:solidFill>
          <a:srgbClr val="547A9A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Management support </a:t>
          </a:r>
          <a:r>
            <a:rPr lang="en-US" sz="1400" b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</a:t>
          </a:r>
          <a:r>
            <a:rPr lang="en-US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rganization, financing, information management, human resources</a:t>
          </a:r>
        </a:p>
      </dsp:txBody>
      <dsp:txXfrm>
        <a:off x="3473025" y="2145409"/>
        <a:ext cx="1631125" cy="1531753"/>
      </dsp:txXfrm>
    </dsp:sp>
    <dsp:sp modelId="{B205169E-33B8-4BC0-91C2-272643F5A228}">
      <dsp:nvSpPr>
        <dsp:cNvPr id="0" name=""/>
        <dsp:cNvSpPr/>
      </dsp:nvSpPr>
      <dsp:spPr>
        <a:xfrm>
          <a:off x="3375302" y="-78695"/>
          <a:ext cx="1781825" cy="1710301"/>
        </a:xfrm>
        <a:prstGeom prst="ellipse">
          <a:avLst/>
        </a:prstGeom>
        <a:solidFill>
          <a:schemeClr val="accent3">
            <a:lumMod val="2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Selection</a:t>
          </a:r>
        </a:p>
      </dsp:txBody>
      <dsp:txXfrm>
        <a:off x="3636244" y="171773"/>
        <a:ext cx="1259941" cy="1209365"/>
      </dsp:txXfrm>
    </dsp:sp>
    <dsp:sp modelId="{D14449A9-AD21-4C7E-A023-032744F6092D}">
      <dsp:nvSpPr>
        <dsp:cNvPr id="0" name=""/>
        <dsp:cNvSpPr/>
      </dsp:nvSpPr>
      <dsp:spPr>
        <a:xfrm>
          <a:off x="5561331" y="2042333"/>
          <a:ext cx="1813934" cy="1737905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Procurement</a:t>
          </a:r>
        </a:p>
      </dsp:txBody>
      <dsp:txXfrm>
        <a:off x="5826975" y="2296843"/>
        <a:ext cx="1282646" cy="1228885"/>
      </dsp:txXfrm>
    </dsp:sp>
    <dsp:sp modelId="{6FEA5735-2D03-49FE-997C-3181BEDC0D3F}">
      <dsp:nvSpPr>
        <dsp:cNvPr id="0" name=""/>
        <dsp:cNvSpPr/>
      </dsp:nvSpPr>
      <dsp:spPr>
        <a:xfrm>
          <a:off x="3349717" y="4217123"/>
          <a:ext cx="1832995" cy="179248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Storage and distribution</a:t>
          </a:r>
        </a:p>
      </dsp:txBody>
      <dsp:txXfrm>
        <a:off x="3618153" y="4479627"/>
        <a:ext cx="1296123" cy="1267481"/>
      </dsp:txXfrm>
    </dsp:sp>
    <dsp:sp modelId="{613EB6CF-DDD2-4E8E-A81D-34465BC93CBE}">
      <dsp:nvSpPr>
        <dsp:cNvPr id="0" name=""/>
        <dsp:cNvSpPr/>
      </dsp:nvSpPr>
      <dsp:spPr>
        <a:xfrm>
          <a:off x="1175681" y="1927129"/>
          <a:ext cx="1824932" cy="1849907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Use</a:t>
          </a:r>
        </a:p>
      </dsp:txBody>
      <dsp:txXfrm>
        <a:off x="1442936" y="2198042"/>
        <a:ext cx="1290422" cy="1308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F03CA-68D0-4219-968E-B94D09CB9A2B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951FC-5028-42A4-823D-0AFF667B3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88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9A9D6-BB74-564B-A39A-D945073E609D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73475" y="867092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AB08E-DEC7-6141-A5EE-633BB273FA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C112EC0-04C1-4B00-8498-543BA72F01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90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0CFBB58-8E6A-4170-B469-6BB7EB0639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61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1A77BC1-3E31-4318-9021-E69C246BFA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60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1001D8E-9F96-464C-AA35-08B2D6BE61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5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D09972A-371A-4144-BCE1-3551582E75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8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444590C-AFA0-4B81-80BE-0E9882B6BE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80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52D4E5D-9185-45B5-883E-11E227D846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12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BBFE028-427B-498B-8023-FC574EF31F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72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83F3853-A36F-4661-9778-858765E5F6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7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FB756C8-B026-42FC-AB73-F5819593AE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95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F7579FE-365A-4AE1-89F9-0B12D9D835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DC342E8-A81C-4936-B139-1B004D9652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5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 to facilitator</a:t>
            </a:r>
            <a:r>
              <a:rPr lang="en-US" dirty="0"/>
              <a:t>: This activity is to be conducted during facilitated session online or during face-to-face training.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EBD0526-82EF-4395-8856-77485BF532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71846E0-E7F4-43B8-8CBF-7B3D6F05D4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5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973EC6E-B10E-4218-AF21-0FDD7A3688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2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79E19D9-DDF6-413D-8C35-2F9109143C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6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E3857E4-C794-4173-8B80-4B64001179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7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59C174B-3F73-4DE9-920D-F2ED880E2B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79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FC306D0-87F6-4809-B9A5-0E970A3CBF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46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909690C-B865-4BF4-9FAE-74E8D347AD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85750" y="8861425"/>
            <a:ext cx="59436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5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BB5FE-399F-1645-BCE9-2AA73BDCECF6}"/>
              </a:ext>
            </a:extLst>
          </p:cNvPr>
          <p:cNvSpPr/>
          <p:nvPr userDrawn="1"/>
        </p:nvSpPr>
        <p:spPr>
          <a:xfrm>
            <a:off x="0" y="0"/>
            <a:ext cx="12192000" cy="5796503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3000A1-482C-504F-9727-CB826E9D6F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56" y="5999126"/>
            <a:ext cx="2067183" cy="636056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98745FC-FEB0-4F4F-861E-E6A1FC227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7069" y="5796503"/>
            <a:ext cx="1430383" cy="8414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0BC728C-7529-1048-8009-BAF6710FC242}"/>
              </a:ext>
            </a:extLst>
          </p:cNvPr>
          <p:cNvSpPr/>
          <p:nvPr userDrawn="1"/>
        </p:nvSpPr>
        <p:spPr>
          <a:xfrm>
            <a:off x="1759143" y="3705417"/>
            <a:ext cx="3243805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30D12AA-A1FC-F342-BC7F-23897ECCADBB}"/>
              </a:ext>
            </a:extLst>
          </p:cNvPr>
          <p:cNvPicPr/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9599271" y="0"/>
            <a:ext cx="2592729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F1B06FC-A0B9-AB49-AAFE-310A4E5E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59143" y="1276916"/>
            <a:ext cx="8216348" cy="1292846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the document goes here—the font is Arial 36pt, Bold, Blue-gray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C0382FE-4D36-024F-8483-69234F9E3E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9143" y="2799841"/>
            <a:ext cx="8216348" cy="65587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spc="30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LINE 1, ARIAL REGULAR, 20PT, EXPANDED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F15D0C-8700-8E4B-991C-FFA0A2D70488}"/>
              </a:ext>
            </a:extLst>
          </p:cNvPr>
          <p:cNvPicPr/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t="54602" r="55624" b="-475"/>
          <a:stretch/>
        </p:blipFill>
        <p:spPr bwMode="auto">
          <a:xfrm rot="10800000">
            <a:off x="-1" y="3856525"/>
            <a:ext cx="1878228" cy="193997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608882FF-7C72-854B-BB07-53C6DBD6C5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9143" y="3919177"/>
            <a:ext cx="4691277" cy="343899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023C5BC6-3A0E-A343-B0FC-4E3069115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58950" y="4288132"/>
            <a:ext cx="4727575" cy="325438"/>
          </a:xfrm>
        </p:spPr>
        <p:txBody>
          <a:bodyPr>
            <a:noAutofit/>
          </a:bodyPr>
          <a:lstStyle>
            <a:lvl1pPr marL="0" indent="0">
              <a:buNone/>
              <a:defRPr sz="20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AD2982-2AD3-48B9-A985-A0C9A6AECE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13793" y="5915677"/>
            <a:ext cx="1107242" cy="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9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 userDrawn="1"/>
        </p:nvSpPr>
        <p:spPr>
          <a:xfrm>
            <a:off x="771525" y="1"/>
            <a:ext cx="4224982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40" y="365127"/>
            <a:ext cx="3862295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840" y="1288899"/>
            <a:ext cx="3862295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956840" y="2044407"/>
            <a:ext cx="3862295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3091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HI360_Logo_Horiz_tag_4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8" y="6083303"/>
            <a:ext cx="1657351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133349"/>
            <a:ext cx="12192000" cy="5925312"/>
          </a:xfrm>
          <a:prstGeom prst="rect">
            <a:avLst/>
          </a:prstGeom>
          <a:solidFill>
            <a:srgbClr val="279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1333" y="0"/>
            <a:ext cx="1761067" cy="1079500"/>
          </a:xfrm>
          <a:prstGeom prst="rect">
            <a:avLst/>
          </a:prstGeom>
          <a:solidFill>
            <a:srgbClr val="0048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0B8E71-956F-4484-BF6B-2C998A313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5" y="5933743"/>
            <a:ext cx="1114427" cy="825561"/>
          </a:xfrm>
          <a:prstGeom prst="rect">
            <a:avLst/>
          </a:prstGeom>
        </p:spPr>
      </p:pic>
      <p:pic>
        <p:nvPicPr>
          <p:cNvPr id="9" name="Picture 8" descr="http://upload.wikimedia.org/wikipedia/commons/f/f8/USAIDlogo.jpg">
            <a:extLst>
              <a:ext uri="{FF2B5EF4-FFF2-40B4-BE49-F238E27FC236}">
                <a16:creationId xmlns:a16="http://schemas.microsoft.com/office/drawing/2014/main" id="{BCB88CE2-1523-4850-8872-4EC6792D995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6021107"/>
            <a:ext cx="2407852" cy="67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08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wC Text"/>
          <p:cNvSpPr txBox="1"/>
          <p:nvPr/>
        </p:nvSpPr>
        <p:spPr>
          <a:xfrm>
            <a:off x="642852" y="6480001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eaLnBrk="0" fontAlgn="base" hangingPunct="0">
              <a:lnSpc>
                <a:spcPts val="497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98" noProof="1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25" name="Report Date"/>
          <p:cNvSpPr txBox="1"/>
          <p:nvPr>
            <p:custDataLst>
              <p:tags r:id="rId1"/>
            </p:custDataLst>
          </p:nvPr>
        </p:nvSpPr>
        <p:spPr>
          <a:xfrm>
            <a:off x="11453134" y="6487500"/>
            <a:ext cx="344646" cy="612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136159" algn="r" eaLnBrk="0" fontAlgn="base" hangingPunct="0">
              <a:spcBef>
                <a:spcPct val="0"/>
              </a:spcBef>
              <a:spcAft>
                <a:spcPts val="447"/>
              </a:spcAft>
            </a:pPr>
            <a:r>
              <a:rPr lang="en-US" sz="398" noProof="1">
                <a:solidFill>
                  <a:srgbClr val="000000"/>
                </a:solidFill>
              </a:rPr>
              <a:t>September 2019</a:t>
            </a:r>
          </a:p>
        </p:txBody>
      </p:sp>
      <p:sp>
        <p:nvSpPr>
          <p:cNvPr id="31" name="Page Number"/>
          <p:cNvSpPr txBox="1"/>
          <p:nvPr>
            <p:custDataLst>
              <p:tags r:id="rId2"/>
            </p:custDataLst>
          </p:nvPr>
        </p:nvSpPr>
        <p:spPr>
          <a:xfrm>
            <a:off x="11172309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eaLnBrk="0" fontAlgn="base" hangingPunct="0">
              <a:lnSpc>
                <a:spcPts val="497"/>
              </a:lnSpc>
              <a:spcBef>
                <a:spcPct val="0"/>
              </a:spcBef>
              <a:spcAft>
                <a:spcPct val="0"/>
              </a:spcAft>
            </a:pPr>
            <a:endParaRPr lang="en-US" sz="398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4" y="320841"/>
            <a:ext cx="7536873" cy="6880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7" noProof="1">
                <a:solidFill>
                  <a:srgbClr val="000000"/>
                </a:solidFill>
                <a:latin typeface="Arial" panose="020B0604020202020204" pitchFamily="34" charset="0"/>
              </a:rPr>
              <a:t>10/04/2019 C:\Users\JGEBERS001\Documents\FEB\PROJECTS\BRS Report Template3.pptx</a:t>
            </a:r>
          </a:p>
        </p:txBody>
      </p:sp>
      <p:sp>
        <p:nvSpPr>
          <p:cNvPr id="19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8"/>
            <a:ext cx="1939637" cy="17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6" noProof="1">
                <a:solidFill>
                  <a:srgbClr val="000000"/>
                </a:solidFill>
                <a:latin typeface="Arial" panose="020B0604020202020204" pitchFamily="34" charset="0"/>
              </a:rPr>
              <a:t>Slide Tags</a:t>
            </a:r>
          </a:p>
        </p:txBody>
      </p:sp>
      <p:sp>
        <p:nvSpPr>
          <p:cNvPr id="18" name="Google Shape;322;p54"/>
          <p:cNvSpPr txBox="1">
            <a:spLocks noGrp="1"/>
          </p:cNvSpPr>
          <p:nvPr>
            <p:ph type="subTitle" idx="2"/>
          </p:nvPr>
        </p:nvSpPr>
        <p:spPr>
          <a:xfrm>
            <a:off x="609601" y="1097441"/>
            <a:ext cx="10972803" cy="302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72000" tIns="108000" rIns="72000" bIns="108000" anchor="ctr" anchorCtr="0">
            <a:spAutoFit/>
          </a:bodyPr>
          <a:lstStyle>
            <a:lvl1pPr>
              <a:defRPr sz="546" b="0" i="1" kern="1200" dirty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lvl="0" defTabSz="505694" eaLnBrk="1" latinLnBrk="0" hangingPunct="1">
              <a:spcBef>
                <a:spcPct val="0"/>
              </a:spcBef>
              <a:buClr>
                <a:srgbClr val="000000"/>
              </a:buClr>
            </a:pPr>
            <a:r>
              <a:rPr lang="en-US"/>
              <a:t>Click to edit Master subtitle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24"/>
            <p:custDataLst>
              <p:tags r:id="rId5"/>
            </p:custDataLst>
          </p:nvPr>
        </p:nvSpPr>
        <p:spPr>
          <a:xfrm>
            <a:off x="623741" y="1850131"/>
            <a:ext cx="10958659" cy="4308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497" noProof="0" dirty="0" smtClean="0">
                <a:latin typeface="+mn-lt"/>
              </a:defRPr>
            </a:lvl1pPr>
            <a:lvl2pPr>
              <a:defRPr lang="en-GB" sz="497" noProof="0" dirty="0" smtClean="0">
                <a:latin typeface="+mn-lt"/>
              </a:defRPr>
            </a:lvl2pPr>
            <a:lvl3pPr>
              <a:defRPr lang="en-GB" sz="497" noProof="0" dirty="0" smtClean="0">
                <a:latin typeface="+mn-lt"/>
              </a:defRPr>
            </a:lvl3pPr>
            <a:lvl4pPr>
              <a:defRPr lang="en-GB" sz="497" noProof="0" dirty="0" smtClean="0">
                <a:latin typeface="+mn-lt"/>
              </a:defRPr>
            </a:lvl4pPr>
            <a:lvl5pPr>
              <a:defRPr lang="en-GB" sz="497" noProof="0" dirty="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Google Shape;321;p54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000" tIns="0" rIns="0" bIns="0" rtlCol="0" anchor="t" anchorCtr="0">
            <a:normAutofit/>
          </a:bodyPr>
          <a:lstStyle>
            <a:lvl1pPr>
              <a:defRPr sz="1092" dirty="0"/>
            </a:lvl1pPr>
          </a:lstStyle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48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29D0F8-D172-6446-8609-1A4CDE5E0FB8}"/>
              </a:ext>
            </a:extLst>
          </p:cNvPr>
          <p:cNvSpPr/>
          <p:nvPr/>
        </p:nvSpPr>
        <p:spPr>
          <a:xfrm>
            <a:off x="0" y="3"/>
            <a:ext cx="12192000" cy="5796503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1009" y="1563438"/>
            <a:ext cx="8182747" cy="1655763"/>
          </a:xfrm>
          <a:prstGeom prst="rect">
            <a:avLst/>
          </a:prstGeom>
        </p:spPr>
        <p:txBody>
          <a:bodyPr anchor="b"/>
          <a:lstStyle>
            <a:lvl1pPr algn="l">
              <a:defRPr sz="27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the presentation goes here—the font is Arial 36pt, Bold, Blue-Gray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009" y="3342718"/>
            <a:ext cx="8182747" cy="6727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0" i="0" spc="225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 LINE 1, ARIAL REGULAR, 20PT, EXPANDED </a:t>
            </a:r>
          </a:p>
        </p:txBody>
      </p:sp>
      <p:pic>
        <p:nvPicPr>
          <p:cNvPr id="10" name="Picture 9" descr="FHI360_Logo_Horiz_tag_4c.png">
            <a:extLst>
              <a:ext uri="{FF2B5EF4-FFF2-40B4-BE49-F238E27FC236}">
                <a16:creationId xmlns:a16="http://schemas.microsoft.com/office/drawing/2014/main" id="{686190CC-054E-524D-A736-418942194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278" y="6026582"/>
            <a:ext cx="1602257" cy="5320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4BBD1C-9BB4-9045-8C41-84A86B97A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42" y="5983360"/>
            <a:ext cx="2824577" cy="651825"/>
          </a:xfrm>
          <a:prstGeom prst="rect">
            <a:avLst/>
          </a:prstGeom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9BD43EE-0AA4-B74A-88D5-6DFFC2B3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073" y="5796503"/>
            <a:ext cx="1907177" cy="8414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EEC186D-09B3-7C40-86B2-9CCD3AAC19C7}"/>
              </a:ext>
            </a:extLst>
          </p:cNvPr>
          <p:cNvSpPr/>
          <p:nvPr/>
        </p:nvSpPr>
        <p:spPr>
          <a:xfrm>
            <a:off x="1061009" y="4257917"/>
            <a:ext cx="4325073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A29BA2-C15F-2740-863C-ED8E4347CAB3}"/>
              </a:ext>
            </a:extLst>
          </p:cNvPr>
          <p:cNvPicPr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8735030" y="3"/>
            <a:ext cx="3456972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4F3FDC0-5EA7-5049-B509-531EE63277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2" y="4470011"/>
            <a:ext cx="5035549" cy="303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12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243FC27-0225-9F41-8ADB-FA544A17B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452" y="4796635"/>
            <a:ext cx="5035549" cy="30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 title</a:t>
            </a:r>
          </a:p>
        </p:txBody>
      </p:sp>
    </p:spTree>
    <p:extLst>
      <p:ext uri="{BB962C8B-B14F-4D97-AF65-F5344CB8AC3E}">
        <p14:creationId xmlns:p14="http://schemas.microsoft.com/office/powerpoint/2010/main" val="367010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C367D3-671A-44B4-B4CC-DD79C4FC94DA}" type="datetimeFigureOut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5/25/2021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C097-4C50-4657-A27A-E2408DBF38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3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623D-CDF8-4AF0-8365-9B7071205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404F7-4900-4CFF-BC06-22324DFD4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88A99-127E-4357-B825-4780FBF1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C367D3-671A-44B4-B4CC-DD79C4FC94DA}" type="datetimeFigureOut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5/25/2021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65560-FAC0-457E-9650-0618B736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C25B-66F9-4DCC-AC01-90AC18B5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C097-4C50-4657-A27A-E2408DBF38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74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E365-3099-451D-84D3-A64C7B8D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D61E0-37D7-4EF2-8C08-8A43D5298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EAC90-70FB-4811-BADA-EAD7E6257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34DA3-0C31-41BB-8C66-382E1F87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C367D3-671A-44B4-B4CC-DD79C4FC94DA}" type="datetimeFigureOut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5/25/2021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4EC29-5323-4683-A6AC-DB1FC334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6D537-41AA-4CEC-9F04-4D0330B3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C097-4C50-4657-A27A-E2408DBF38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71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BF0C-9E87-414F-8267-2BC6E22D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4F6B4-5658-4853-9388-B8A5D49DA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2F6CF-2DDD-4883-B95C-A07FBCAB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C367D3-671A-44B4-B4CC-DD79C4FC94DA}" type="datetimeFigureOut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5/25/2021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7F5FD-C386-4C62-835F-129F80FC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20887-CBA4-46E3-9C7D-43BEEFEA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C097-4C50-4657-A27A-E2408DBF38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3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ADD07B64-0B68-274F-8E7D-729AEDC4D0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3416" y="0"/>
            <a:ext cx="7488584" cy="3771411"/>
          </a:xfrm>
          <a:solidFill>
            <a:srgbClr val="10254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3617280-F625-A644-975B-8B64FEFBE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978" t="15834" r="19350" b="17045"/>
          <a:stretch/>
        </p:blipFill>
        <p:spPr>
          <a:xfrm>
            <a:off x="715616" y="5860"/>
            <a:ext cx="3987800" cy="376555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0B87B3F-5EBC-C84C-A9F6-19C9BA9453E5}"/>
              </a:ext>
            </a:extLst>
          </p:cNvPr>
          <p:cNvSpPr/>
          <p:nvPr userDrawn="1"/>
        </p:nvSpPr>
        <p:spPr>
          <a:xfrm>
            <a:off x="-1" y="-1"/>
            <a:ext cx="715617" cy="3771412"/>
          </a:xfrm>
          <a:prstGeom prst="rect">
            <a:avLst/>
          </a:prstGeom>
          <a:solidFill>
            <a:srgbClr val="E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DBCB90-1054-0D42-822A-509700C8589C}"/>
              </a:ext>
            </a:extLst>
          </p:cNvPr>
          <p:cNvSpPr/>
          <p:nvPr userDrawn="1"/>
        </p:nvSpPr>
        <p:spPr>
          <a:xfrm>
            <a:off x="0" y="3771411"/>
            <a:ext cx="12192000" cy="3147204"/>
          </a:xfrm>
          <a:prstGeom prst="rect">
            <a:avLst/>
          </a:prstGeom>
          <a:solidFill>
            <a:srgbClr val="446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6BBB84-AB1B-884B-9CE3-D4CF0C045B12}"/>
              </a:ext>
            </a:extLst>
          </p:cNvPr>
          <p:cNvSpPr/>
          <p:nvPr userDrawn="1"/>
        </p:nvSpPr>
        <p:spPr>
          <a:xfrm>
            <a:off x="1486861" y="4433867"/>
            <a:ext cx="3243805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B54EAE4-0834-FE41-A4DF-7D51B9D5E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97" y="4752477"/>
            <a:ext cx="9817601" cy="1325563"/>
          </a:xfrm>
        </p:spPr>
        <p:txBody>
          <a:bodyPr>
            <a:normAutofit/>
          </a:bodyPr>
          <a:lstStyle>
            <a:lvl1pPr>
              <a:defRPr sz="36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SECTIONS TITLE HERE, ARIAL REGULAR, 36PT, ALL CAPS, EXPANDED</a:t>
            </a:r>
          </a:p>
        </p:txBody>
      </p:sp>
    </p:spTree>
    <p:extLst>
      <p:ext uri="{BB962C8B-B14F-4D97-AF65-F5344CB8AC3E}">
        <p14:creationId xmlns:p14="http://schemas.microsoft.com/office/powerpoint/2010/main" val="42292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8543925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AB9B2F-F28D-B24A-888B-C4AF3D81D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-476" t="-4739" r="45636" b="42707"/>
          <a:stretch/>
        </p:blipFill>
        <p:spPr>
          <a:xfrm rot="16200000">
            <a:off x="8592039" y="20567"/>
            <a:ext cx="3608226" cy="35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5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-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530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ighlight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244" y="774443"/>
            <a:ext cx="5131075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8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842" y="3094810"/>
            <a:ext cx="4612871" cy="12734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4EB123-A9D5-1547-B8E4-C7EBCDB64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r="50248" b="50000"/>
          <a:stretch/>
        </p:blipFill>
        <p:spPr>
          <a:xfrm rot="10800000">
            <a:off x="0" y="-20736"/>
            <a:ext cx="3273461" cy="289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5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530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4058856" y="-1"/>
            <a:ext cx="8133144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073" y="597274"/>
            <a:ext cx="6430703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059767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44071" y="1871134"/>
            <a:ext cx="6430703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6343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6805" y="0"/>
            <a:ext cx="8133144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047" y="597274"/>
            <a:ext cx="6430703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5429" y="-1"/>
            <a:ext cx="4059767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871047" y="1786468"/>
            <a:ext cx="6430703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9668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487" y="4521200"/>
            <a:ext cx="4046644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2656" y="4521200"/>
            <a:ext cx="5797859" cy="200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7343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9210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22722D-56F1-E64E-A95C-4E0EC49E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C111D-7313-984F-B62D-BF2063CA0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37ACB-0185-8543-AEA9-BEC465546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DE683-D839-E041-9A26-5D4F5EFE6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8E141-32F9-6545-9E6F-E6C09D23A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8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2" y="3"/>
            <a:ext cx="754803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90613"/>
            <a:ext cx="109728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609600" cy="501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55C097-4C50-4657-A27A-E2408DBF38AA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itchFamily="34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itchFamily="34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itchFamily="34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itchFamily="34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5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9430-D71E-4841-A449-5F6FEAE6D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071" y="944381"/>
            <a:ext cx="8273692" cy="2484620"/>
          </a:xfrm>
        </p:spPr>
        <p:txBody>
          <a:bodyPr>
            <a:normAutofit/>
          </a:bodyPr>
          <a:lstStyle/>
          <a:p>
            <a:r>
              <a:rPr lang="en-US" sz="2800" dirty="0"/>
              <a:t>Session 4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Decentralized Drug Distribution of Antiretroviral Therapy in the Private Sector: Inventory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46CF14-3C97-4DE4-8312-0312E2E5F4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A905BA-268D-46DE-A192-C70E875A4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1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2537-9C00-44C1-A956-75E5BDB4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</p:spPr>
        <p:txBody>
          <a:bodyPr/>
          <a:lstStyle/>
          <a:p>
            <a:r>
              <a:rPr lang="en-US" dirty="0"/>
              <a:t>Warning signs of quality/safety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E2B93-90A8-4360-B6CB-1481C4A2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773"/>
            <a:ext cx="9010338" cy="46323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When inspecting new arrivals, look for:  </a:t>
            </a:r>
          </a:p>
          <a:p>
            <a:r>
              <a:rPr lang="en-US" dirty="0"/>
              <a:t>Discolored medicines, which may indicate deterioration and should not be accepted</a:t>
            </a:r>
          </a:p>
          <a:p>
            <a:r>
              <a:rPr lang="en-US" dirty="0"/>
              <a:t>Presence of particles that reflect light (cloudiness) in solutions for injections or liquid formulations (unless specified otherwise)</a:t>
            </a:r>
          </a:p>
          <a:p>
            <a:r>
              <a:rPr lang="en-US" dirty="0"/>
              <a:t>Broken or opened containers, half-filled or leaking bottles </a:t>
            </a:r>
          </a:p>
          <a:p>
            <a:r>
              <a:rPr lang="en-US" dirty="0"/>
              <a:t>Wet or soiled outer boxes</a:t>
            </a:r>
          </a:p>
          <a:p>
            <a:r>
              <a:rPr lang="en-US" dirty="0"/>
              <a:t>Presence of unsealed or unlabeled items, which are illegal and unethical to use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CD47F-2AD2-406D-B5C8-A638E62516E5}"/>
              </a:ext>
            </a:extLst>
          </p:cNvPr>
          <p:cNvSpPr txBox="1"/>
          <p:nvPr/>
        </p:nvSpPr>
        <p:spPr>
          <a:xfrm>
            <a:off x="838200" y="6269037"/>
            <a:ext cx="9010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All of the above contribute to quality assurance!</a:t>
            </a:r>
          </a:p>
        </p:txBody>
      </p:sp>
    </p:spTree>
    <p:extLst>
      <p:ext uri="{BB962C8B-B14F-4D97-AF65-F5344CB8AC3E}">
        <p14:creationId xmlns:p14="http://schemas.microsoft.com/office/powerpoint/2010/main" val="258156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5322-7418-4CC2-AA94-B84616EA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Storage and display of medicine stock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EC0CA-EB9A-4172-AC5A-078B58EEC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30"/>
            <a:ext cx="8290810" cy="4932746"/>
          </a:xfrm>
        </p:spPr>
        <p:txBody>
          <a:bodyPr>
            <a:normAutofit/>
          </a:bodyPr>
          <a:lstStyle/>
          <a:p>
            <a:r>
              <a:rPr lang="en-US" dirty="0"/>
              <a:t>Products should have both manufacturing and expiry dates.</a:t>
            </a:r>
          </a:p>
          <a:p>
            <a:r>
              <a:rPr lang="en-US" dirty="0"/>
              <a:t>Stock should be shelved based on expiry date.</a:t>
            </a:r>
          </a:p>
          <a:p>
            <a:r>
              <a:rPr lang="en-US" dirty="0"/>
              <a:t>Use the first expired, first out (FEFO) principle, placing product with the earliest expiry date in the front row of the shelf.</a:t>
            </a:r>
          </a:p>
          <a:p>
            <a:r>
              <a:rPr lang="en-US" dirty="0"/>
              <a:t>Apply first in, first out (FIFO) principle for products without an expiry date.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F5DFB-C77E-41AB-AC33-CEA071992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820" y="1662963"/>
            <a:ext cx="2499696" cy="41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51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5322-7418-4CC2-AA94-B84616EA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Storage and display of medicine stock </a:t>
            </a:r>
            <a:r>
              <a:rPr lang="en-US" altLang="en-US" i="1" dirty="0"/>
              <a:t>(cont.)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EC0CA-EB9A-4172-AC5A-078B58EEC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30"/>
            <a:ext cx="6956685" cy="4932746"/>
          </a:xfrm>
        </p:spPr>
        <p:txBody>
          <a:bodyPr>
            <a:normAutofit/>
          </a:bodyPr>
          <a:lstStyle/>
          <a:p>
            <a:r>
              <a:rPr lang="en-US" dirty="0"/>
              <a:t>Stock should be stored off the floor, on shelves, in locking cabinets.</a:t>
            </a:r>
          </a:p>
          <a:p>
            <a:r>
              <a:rPr lang="en-US" dirty="0"/>
              <a:t>A range of environmental conditions for storing medicines should be available (e.g., refrigeration, dark place, low humidity, proper ventilation).</a:t>
            </a:r>
          </a:p>
          <a:p>
            <a:r>
              <a:rPr lang="en-US" dirty="0"/>
              <a:t>Good housekeeping requires regular inspection and disposal of any expired or damaged stock.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5869C-DB69-401A-A481-94F6EE4980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891"/>
          <a:stretch/>
        </p:blipFill>
        <p:spPr>
          <a:xfrm>
            <a:off x="8457376" y="1636730"/>
            <a:ext cx="2632423" cy="451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0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5322-7418-4CC2-AA94-B84616EA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180"/>
            <a:ext cx="8543925" cy="800039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for storage area</a:t>
            </a:r>
            <a:endParaRPr lang="en-US" sz="3200" b="1" dirty="0">
              <a:solidFill>
                <a:srgbClr val="577F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EC0CA-EB9A-4172-AC5A-078B58EEC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493043"/>
            <a:ext cx="11185161" cy="4941778"/>
          </a:xfrm>
        </p:spPr>
        <p:txBody>
          <a:bodyPr>
            <a:normAutofit/>
          </a:bodyPr>
          <a:lstStyle/>
          <a:p>
            <a:pPr marL="274320" indent="-457200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Is there a separate storage space or room?</a:t>
            </a:r>
          </a:p>
          <a:p>
            <a:pPr marL="274320" indent="-457200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Is the storage room well ventilated?</a:t>
            </a:r>
          </a:p>
          <a:p>
            <a:pPr marL="274320" indent="-457200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Is the storage room free of moisture?</a:t>
            </a:r>
          </a:p>
          <a:p>
            <a:pPr marL="274320" indent="-457200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Is storage room clean and free of spills?</a:t>
            </a:r>
          </a:p>
          <a:p>
            <a:pPr marL="274320" indent="-457200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Are medicines protected from exposure to sunlight?</a:t>
            </a:r>
          </a:p>
          <a:p>
            <a:pPr marL="274320" indent="-457200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Are medicines classified properly?</a:t>
            </a:r>
          </a:p>
          <a:p>
            <a:pPr marL="274320" indent="-457200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Are medicines arranged using FEFO and FIFO?</a:t>
            </a:r>
          </a:p>
          <a:p>
            <a:pPr marL="274320" indent="-457200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Do stock cards exist for every medicine?</a:t>
            </a:r>
          </a:p>
          <a:p>
            <a:pPr marL="457200" indent="-4572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Are stock cards checked against physical stock and updated regularly?</a:t>
            </a:r>
          </a:p>
          <a:p>
            <a:pPr marL="274320" indent="-457200">
              <a:lnSpc>
                <a:spcPct val="100000"/>
              </a:lnSpc>
              <a:spcBef>
                <a:spcPts val="1200"/>
              </a:spcBef>
              <a:buClr>
                <a:srgbClr val="E73439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6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A80F91-21C5-4811-A157-25C3F990F5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5306" y="1694974"/>
            <a:ext cx="2408129" cy="2408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C5322-7418-4CC2-AA94-B84616EA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Stock management tools</a:t>
            </a:r>
            <a:endParaRPr lang="en-US" sz="3200" b="1" dirty="0">
              <a:solidFill>
                <a:srgbClr val="577F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EC0CA-EB9A-4172-AC5A-078B58EEC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Primary tools:</a:t>
            </a:r>
          </a:p>
          <a:p>
            <a:pPr marL="4572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Stock/bin cards</a:t>
            </a:r>
          </a:p>
          <a:p>
            <a:pPr marL="4572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Inventory form</a:t>
            </a:r>
          </a:p>
          <a:p>
            <a:pPr marL="274320" indent="-457200">
              <a:lnSpc>
                <a:spcPct val="100000"/>
              </a:lnSpc>
              <a:spcBef>
                <a:spcPts val="600"/>
              </a:spcBef>
              <a:buClr>
                <a:srgbClr val="E73439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Additional tools:</a:t>
            </a:r>
          </a:p>
          <a:p>
            <a:pPr marL="4572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Drug registers</a:t>
            </a:r>
          </a:p>
          <a:p>
            <a:pPr marL="4572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Computerized systems</a:t>
            </a:r>
          </a:p>
          <a:p>
            <a:pPr marL="4572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Invoice, delivery notes</a:t>
            </a:r>
          </a:p>
          <a:p>
            <a:pPr marL="4572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Cash sales and receipts</a:t>
            </a:r>
          </a:p>
          <a:p>
            <a:pPr marL="274320" indent="-457200">
              <a:lnSpc>
                <a:spcPct val="100000"/>
              </a:lnSpc>
              <a:spcBef>
                <a:spcPts val="1200"/>
              </a:spcBef>
              <a:buClr>
                <a:srgbClr val="E73439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4AF38-EB5B-4850-9AA4-9A76720BA5E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7956" y="3264270"/>
            <a:ext cx="2773920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0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Stock card procedures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Fill out card for each medicine upon receipt or when replenished:</a:t>
            </a:r>
          </a:p>
          <a:p>
            <a:pPr marL="793750" lvl="3" indent="-328613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Information about item: name, form, strength, pack size</a:t>
            </a:r>
          </a:p>
          <a:p>
            <a:pPr marL="793750" lvl="3" indent="-328613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Information about stock: price, stock levels, expiry date, supplier code/name </a:t>
            </a:r>
          </a:p>
          <a:p>
            <a:pPr marL="793750" lvl="3" indent="-328613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Enter quantity of opening stock in the “In” and “Balance” columns</a:t>
            </a:r>
          </a:p>
          <a:p>
            <a:pPr marL="793750" lvl="3" indent="-328613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Enter quantity of any new stock in the “In” column, with date, price, supplier, and delivery or invoice number</a:t>
            </a:r>
          </a:p>
          <a:p>
            <a:pPr marL="793750" lvl="3" indent="-328613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Enter balance of stock brought forward and the date in </a:t>
            </a:r>
            <a:r>
              <a:rPr lang="en-US" sz="2400">
                <a:solidFill>
                  <a:srgbClr val="000000">
                    <a:lumMod val="85000"/>
                    <a:lumOff val="15000"/>
                  </a:srgbClr>
                </a:solidFill>
              </a:rPr>
              <a:t>the </a:t>
            </a:r>
            <a:br>
              <a:rPr lang="en-US" sz="240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en-US" sz="2400">
                <a:solidFill>
                  <a:srgbClr val="000000">
                    <a:lumMod val="85000"/>
                    <a:lumOff val="15000"/>
                  </a:srgbClr>
                </a:solidFill>
              </a:rPr>
              <a:t>“</a:t>
            </a: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Balance” column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Attach stock card to front of shelf or container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78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Stock card procedures </a:t>
            </a:r>
            <a:r>
              <a:rPr lang="en-US" sz="3200" i="1" dirty="0"/>
              <a:t>(cont.)</a:t>
            </a:r>
            <a:endParaRPr lang="en-US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636730"/>
            <a:ext cx="9579964" cy="4932746"/>
          </a:xfrm>
        </p:spPr>
        <p:txBody>
          <a:bodyPr/>
          <a:lstStyle/>
          <a:p>
            <a:r>
              <a:rPr lang="en-US" sz="2600" dirty="0"/>
              <a:t>Update card every time drug received or issued</a:t>
            </a:r>
          </a:p>
          <a:p>
            <a:r>
              <a:rPr lang="en-US" sz="2600" dirty="0"/>
              <a:t>When issued, record to whom drug was issued, quantity issued (in units), date, and reference number of order and/or invoice (if applicable)</a:t>
            </a:r>
          </a:p>
          <a:p>
            <a:r>
              <a:rPr lang="en-US" sz="2600" dirty="0"/>
              <a:t>Always enter quantity of drug issued in the “Out” column</a:t>
            </a:r>
          </a:p>
          <a:p>
            <a:r>
              <a:rPr lang="en-US" sz="2600" dirty="0"/>
              <a:t>Always enter balance of remaining stock and date in the “Balance” column</a:t>
            </a:r>
          </a:p>
          <a:p>
            <a:r>
              <a:rPr lang="en-US" sz="2600" dirty="0"/>
              <a:t>Always use generic names to avoid duplication of bin cards when different brands of same drug are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20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Physical inventory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516808"/>
            <a:ext cx="10515600" cy="4932746"/>
          </a:xfrm>
        </p:spPr>
        <p:txBody>
          <a:bodyPr/>
          <a:lstStyle/>
          <a:p>
            <a:pPr marL="528955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Count number of each type of product in facility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by dosage, form, and strength to enable:</a:t>
            </a:r>
          </a:p>
          <a:p>
            <a:pPr marL="914400" lvl="1" indent="-404813">
              <a:spcBef>
                <a:spcPts val="6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Ensuring stock on hand equals what is listed in stock-keeping records</a:t>
            </a:r>
          </a:p>
          <a:p>
            <a:pPr marL="914400" lvl="1" indent="-404813">
              <a:spcBef>
                <a:spcPts val="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Identification of drugs soon to expire or already expired</a:t>
            </a:r>
          </a:p>
          <a:p>
            <a:pPr marL="914400" lvl="1" indent="-404813">
              <a:spcBef>
                <a:spcPts val="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Detection of losses through damage or pilfering</a:t>
            </a:r>
          </a:p>
          <a:p>
            <a:pPr marL="52895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Include in monthly reporting</a:t>
            </a:r>
          </a:p>
          <a:p>
            <a:pPr marL="52895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Complete physical inventory:</a:t>
            </a:r>
          </a:p>
          <a:p>
            <a:pPr marL="914400" lvl="1" indent="-404813"/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All products counted at same time</a:t>
            </a:r>
          </a:p>
          <a:p>
            <a:pPr marL="914400" lvl="1" indent="-404813"/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Should be done at least once a year (in large warehouses) and monthly in health facilities and pharmacies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Cyclic/random physical inventory counts selected products on rotating basis so that all products counted by the end of the cycle.</a:t>
            </a:r>
          </a:p>
        </p:txBody>
      </p:sp>
    </p:spTree>
    <p:extLst>
      <p:ext uri="{BB962C8B-B14F-4D97-AF65-F5344CB8AC3E}">
        <p14:creationId xmlns:p14="http://schemas.microsoft.com/office/powerpoint/2010/main" val="3762531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D3C44-FB73-4F00-B73E-8BC5CDDB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</p:spPr>
        <p:txBody>
          <a:bodyPr/>
          <a:lstStyle/>
          <a:p>
            <a:r>
              <a:rPr lang="en-US" dirty="0"/>
              <a:t>Key documents in ARV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0BBF9-9AA8-4E2C-8669-80EB62C91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</p:spPr>
        <p:txBody>
          <a:bodyPr>
            <a:normAutofit/>
          </a:bodyPr>
          <a:lstStyle/>
          <a:p>
            <a:r>
              <a:rPr lang="en-US" dirty="0"/>
              <a:t>ARV pick-up registers for individual clients</a:t>
            </a:r>
          </a:p>
          <a:p>
            <a:pPr lvl="1"/>
            <a:r>
              <a:rPr lang="en-US" dirty="0"/>
              <a:t>Record each pick-up of ARV refill by client</a:t>
            </a:r>
          </a:p>
          <a:p>
            <a:pPr lvl="1"/>
            <a:r>
              <a:rPr lang="en-US" dirty="0"/>
              <a:t>Used to track patient adherence and can be used to track missed doses</a:t>
            </a:r>
          </a:p>
          <a:p>
            <a:pPr lvl="1"/>
            <a:r>
              <a:rPr lang="en-US" dirty="0"/>
              <a:t>Included in client’s clinical records</a:t>
            </a:r>
          </a:p>
          <a:p>
            <a:r>
              <a:rPr lang="en-US" dirty="0"/>
              <a:t>Daily ARV dispensing registers</a:t>
            </a:r>
          </a:p>
          <a:p>
            <a:pPr lvl="1"/>
            <a:r>
              <a:rPr lang="en-US" dirty="0"/>
              <a:t>Record all ARVs picked up by clients daily: client information (including client number, age, etc.), regimens, and quantity dispensed</a:t>
            </a:r>
          </a:p>
          <a:p>
            <a:pPr lvl="1"/>
            <a:r>
              <a:rPr lang="en-US" dirty="0"/>
              <a:t>Provide information for monthly summary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95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D3C44-FB73-4F00-B73E-8BC5CDDB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</p:spPr>
        <p:txBody>
          <a:bodyPr>
            <a:normAutofit fontScale="90000"/>
          </a:bodyPr>
          <a:lstStyle/>
          <a:p>
            <a:r>
              <a:rPr lang="en-US" dirty="0"/>
              <a:t>Key documents in ARV drug use reporting </a:t>
            </a:r>
            <a:r>
              <a:rPr lang="en-US" i="1" dirty="0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0BBF9-9AA8-4E2C-8669-80EB62C91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13"/>
            <a:ext cx="7766154" cy="3654815"/>
          </a:xfrm>
        </p:spPr>
        <p:txBody>
          <a:bodyPr>
            <a:normAutofit/>
          </a:bodyPr>
          <a:lstStyle/>
          <a:p>
            <a:r>
              <a:rPr lang="en-US" dirty="0"/>
              <a:t>Monthly ARV consumption summary reports</a:t>
            </a:r>
          </a:p>
          <a:p>
            <a:pPr lvl="1"/>
            <a:r>
              <a:rPr lang="en-US" dirty="0"/>
              <a:t>Enable resupply from higher level of supply chain</a:t>
            </a:r>
          </a:p>
          <a:p>
            <a:pPr lvl="1"/>
            <a:r>
              <a:rPr lang="en-US" dirty="0"/>
              <a:t>Capture details on number of clients and quantity of drugs dispensed by therapeutic regimen and formulation</a:t>
            </a:r>
          </a:p>
          <a:p>
            <a:pPr lvl="1"/>
            <a:r>
              <a:rPr lang="en-US" dirty="0"/>
              <a:t>Summarize quantities received during month, quantity dispensed, and stock on hand</a:t>
            </a:r>
          </a:p>
        </p:txBody>
      </p:sp>
      <p:pic>
        <p:nvPicPr>
          <p:cNvPr id="7" name="Graphic 6" descr="Checklist RTL">
            <a:extLst>
              <a:ext uri="{FF2B5EF4-FFF2-40B4-BE49-F238E27FC236}">
                <a16:creationId xmlns:a16="http://schemas.microsoft.com/office/drawing/2014/main" id="{7E083B44-25BD-4AB7-8DC9-90AEF313C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9377" y="1518493"/>
            <a:ext cx="2994489" cy="299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4A383-EB05-48D1-A862-60D69DD0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925FF-06C3-467A-91BD-94DA54582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13"/>
            <a:ext cx="8770495" cy="49323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By the end of this session, participants will be able to:</a:t>
            </a:r>
          </a:p>
          <a:p>
            <a:r>
              <a:rPr lang="en-US" dirty="0"/>
              <a:t>Discuss the components of drug supply management</a:t>
            </a:r>
          </a:p>
          <a:p>
            <a:r>
              <a:rPr lang="en-US" dirty="0"/>
              <a:t>Explain procurement and its principles</a:t>
            </a:r>
          </a:p>
          <a:p>
            <a:r>
              <a:rPr lang="en-US" dirty="0"/>
              <a:t>Discuss inventory management and storage principles</a:t>
            </a:r>
          </a:p>
          <a:p>
            <a:r>
              <a:rPr lang="en-US" dirty="0"/>
              <a:t>Name stock management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36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D3C44-FB73-4F00-B73E-8BC5CDDB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88494"/>
            <a:ext cx="10515600" cy="80003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 </a:t>
            </a:r>
            <a:r>
              <a:rPr lang="en-US" sz="3200" b="1" dirty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0BBF9-9AA8-4E2C-8669-80EB62C91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477758"/>
            <a:ext cx="5517630" cy="49327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4"/>
                </a:solidFill>
              </a:rPr>
              <a:t>Discuss and practice completing the reporting forms based on country/program requirements.</a:t>
            </a:r>
          </a:p>
        </p:txBody>
      </p:sp>
      <p:pic>
        <p:nvPicPr>
          <p:cNvPr id="7" name="Graphic 6" descr="Checklist RTL">
            <a:extLst>
              <a:ext uri="{FF2B5EF4-FFF2-40B4-BE49-F238E27FC236}">
                <a16:creationId xmlns:a16="http://schemas.microsoft.com/office/drawing/2014/main" id="{7E083B44-25BD-4AB7-8DC9-90AEF313C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0537" y="1931755"/>
            <a:ext cx="3448487" cy="344848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E7E23AE-CEF7-4702-8777-A5277F095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03" y="676086"/>
            <a:ext cx="1117331" cy="16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8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8EF7-FA56-4E1E-A16C-7D979F26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supply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6E7B5-19C2-4C61-AD6E-9CFADBA8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13"/>
            <a:ext cx="8770495" cy="4932362"/>
          </a:xfrm>
        </p:spPr>
        <p:txBody>
          <a:bodyPr/>
          <a:lstStyle/>
          <a:p>
            <a:r>
              <a:rPr lang="en-US" dirty="0"/>
              <a:t>Medicines are part of the national pharmaceutical supply system in many countries.</a:t>
            </a:r>
          </a:p>
          <a:p>
            <a:r>
              <a:rPr lang="en-US" dirty="0"/>
              <a:t>Drug supply management:</a:t>
            </a:r>
          </a:p>
          <a:p>
            <a:pPr lvl="1"/>
            <a:r>
              <a:rPr lang="en-US" dirty="0"/>
              <a:t>Ensures medicines and supplies available to clients at right time, place, and cost, and in right quantity, quality, and condition</a:t>
            </a:r>
          </a:p>
          <a:p>
            <a:pPr lvl="1"/>
            <a:r>
              <a:rPr lang="en-US" dirty="0"/>
              <a:t>Requires careful product selection, procurement, storage, and distribution</a:t>
            </a:r>
          </a:p>
          <a:p>
            <a:pPr lvl="1"/>
            <a:r>
              <a:rPr lang="en-US" dirty="0"/>
              <a:t>Subject to same structural, financial, and human resource constraints as all products reliant on supply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4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8EF7-FA56-4E1E-A16C-7D979F26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4588239" cy="1135375"/>
          </a:xfrm>
        </p:spPr>
        <p:txBody>
          <a:bodyPr>
            <a:normAutofit/>
          </a:bodyPr>
          <a:lstStyle/>
          <a:p>
            <a:r>
              <a:rPr lang="en-US" altLang="en-US" sz="3400" dirty="0"/>
              <a:t>Drug management cycle</a:t>
            </a:r>
            <a:endParaRPr lang="en-US" sz="3600" b="1" dirty="0">
              <a:solidFill>
                <a:srgbClr val="577F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3F4AF203-B172-4653-ADFB-3EE310568D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889080"/>
              </p:ext>
            </p:extLst>
          </p:nvPr>
        </p:nvGraphicFramePr>
        <p:xfrm>
          <a:off x="3090445" y="579185"/>
          <a:ext cx="8526932" cy="586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591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82" y="453946"/>
            <a:ext cx="7685314" cy="702391"/>
          </a:xfrm>
        </p:spPr>
        <p:txBody>
          <a:bodyPr>
            <a:normAutofit/>
          </a:bodyPr>
          <a:lstStyle/>
          <a:p>
            <a:r>
              <a:rPr lang="en-US" sz="3200" dirty="0"/>
              <a:t>Including DDD outlets in supply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130" y="1400432"/>
            <a:ext cx="7324909" cy="5003622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Ensure ARV availability in private sector through adjustments to supply chain. Options are: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latin typeface="+mn-lt"/>
              </a:rPr>
              <a:t>Supplied by national/regional distributor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latin typeface="+mn-lt"/>
              </a:rPr>
              <a:t>Supplied by public health facility (hub) to its affiliated private sector facilities (spokes)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latin typeface="+mn-lt"/>
              </a:rPr>
              <a:t>Purchased directly by private sector providers </a:t>
            </a:r>
          </a:p>
          <a:p>
            <a:r>
              <a:rPr lang="en-US" sz="2400" dirty="0">
                <a:latin typeface="+mn-lt"/>
              </a:rPr>
              <a:t>Plan for sustainability of DDD approaches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latin typeface="+mn-lt"/>
              </a:rPr>
              <a:t>Advocate for and facilitate increase in health insurance coverage for people living with HIV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latin typeface="+mn-lt"/>
              </a:rPr>
              <a:t>Explore ways to make ARVs more affordable in private sector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8268450" y="1543987"/>
            <a:ext cx="3504278" cy="5151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7996" y="1156337"/>
            <a:ext cx="349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Illustrative logistics system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15550-A9B7-4A5B-9AD0-3FA85DA0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7048"/>
            <a:ext cx="8543925" cy="615647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Quantification</a:t>
            </a:r>
            <a:endParaRPr lang="en-US" b="1" dirty="0">
              <a:solidFill>
                <a:srgbClr val="577F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0DE05-CCC9-45CA-B5AC-8460424AB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438"/>
            <a:ext cx="8828314" cy="5513562"/>
          </a:xfrm>
        </p:spPr>
        <p:txBody>
          <a:bodyPr>
            <a:normAutofit/>
          </a:bodyPr>
          <a:lstStyle/>
          <a:p>
            <a:pPr marL="346075" indent="-346075">
              <a:spcBef>
                <a:spcPts val="1800"/>
              </a:spcBef>
              <a:buClr>
                <a:srgbClr val="E73439"/>
              </a:buClr>
            </a:pPr>
            <a:r>
              <a:rPr lang="en-US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Quantification is the process of estimating medicine needs over specified time period.</a:t>
            </a:r>
          </a:p>
          <a:p>
            <a:pPr marL="346075" indent="-346075">
              <a:buClr>
                <a:srgbClr val="E73439"/>
              </a:buClr>
            </a:pPr>
            <a:r>
              <a:rPr lang="en-US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Factors influencing the quantity of drugs include:</a:t>
            </a:r>
          </a:p>
          <a:p>
            <a:pPr lvl="1" indent="-339725">
              <a:spcBef>
                <a:spcPts val="600"/>
              </a:spcBef>
              <a:buClr>
                <a:srgbClr val="E73439"/>
              </a:buClr>
              <a:buFont typeface="Arial" panose="020B0604020202020204" pitchFamily="34" charset="0"/>
              <a:buChar char="–"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Population served by health facility</a:t>
            </a:r>
          </a:p>
          <a:p>
            <a:pPr lvl="1" indent="-339725">
              <a:spcBef>
                <a:spcPts val="600"/>
              </a:spcBef>
              <a:buClr>
                <a:srgbClr val="E73439"/>
              </a:buClr>
              <a:buFont typeface="Arial" panose="020B0604020202020204" pitchFamily="34" charset="0"/>
              <a:buChar char="–"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Disease pattern and seasonal variations</a:t>
            </a:r>
          </a:p>
          <a:p>
            <a:pPr lvl="1" indent="-339725">
              <a:spcBef>
                <a:spcPts val="600"/>
              </a:spcBef>
              <a:buClr>
                <a:srgbClr val="E73439"/>
              </a:buClr>
              <a:buFont typeface="Arial" panose="020B0604020202020204" pitchFamily="34" charset="0"/>
              <a:buChar char="–"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Stock on hand</a:t>
            </a:r>
          </a:p>
          <a:p>
            <a:pPr lvl="1" indent="-339725">
              <a:spcBef>
                <a:spcPts val="600"/>
              </a:spcBef>
              <a:buClr>
                <a:srgbClr val="E73439"/>
              </a:buClr>
              <a:buFont typeface="Arial" panose="020B0604020202020204" pitchFamily="34" charset="0"/>
              <a:buChar char="–"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Monthly rate of drug consumption (existing patients)</a:t>
            </a:r>
          </a:p>
          <a:p>
            <a:pPr lvl="1" indent="-339725">
              <a:spcBef>
                <a:spcPts val="600"/>
              </a:spcBef>
              <a:buClr>
                <a:srgbClr val="E73439"/>
              </a:buClr>
              <a:buFont typeface="Arial" panose="020B0604020202020204" pitchFamily="34" charset="0"/>
              <a:buChar char="–"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Projections for number of new patients to be enrolled over specified period </a:t>
            </a:r>
          </a:p>
          <a:p>
            <a:pPr lvl="1" indent="-339725">
              <a:spcBef>
                <a:spcPts val="600"/>
              </a:spcBef>
              <a:buClr>
                <a:srgbClr val="E73439"/>
              </a:buClr>
              <a:buFont typeface="Arial" panose="020B0604020202020204" pitchFamily="34" charset="0"/>
              <a:buChar char="–"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Delivery schedule and time lag between placing and receiving orders (lead time)</a:t>
            </a:r>
          </a:p>
          <a:p>
            <a:pPr lvl="1" indent="-339725">
              <a:spcBef>
                <a:spcPts val="600"/>
              </a:spcBef>
              <a:buClr>
                <a:srgbClr val="E73439"/>
              </a:buClr>
              <a:buFont typeface="Arial" panose="020B0604020202020204" pitchFamily="34" charset="0"/>
              <a:buChar char="–"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Quantity of drug product serving as signal for re-ordering</a:t>
            </a:r>
          </a:p>
        </p:txBody>
      </p:sp>
    </p:spTree>
    <p:extLst>
      <p:ext uri="{BB962C8B-B14F-4D97-AF65-F5344CB8AC3E}">
        <p14:creationId xmlns:p14="http://schemas.microsoft.com/office/powerpoint/2010/main" val="325098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32DA-DFC2-4059-9A26-C322D36E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Quantification </a:t>
            </a:r>
            <a:r>
              <a:rPr lang="en-US" altLang="en-US" i="1" dirty="0"/>
              <a:t>(cont.)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E1367-818F-4670-9333-982A4D04F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30"/>
            <a:ext cx="9265170" cy="493274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Maximum quantity of drugs held in stock determined by:</a:t>
            </a:r>
          </a:p>
          <a:p>
            <a:r>
              <a:rPr lang="en-US" altLang="en-US" dirty="0"/>
              <a:t>Delivery schedule</a:t>
            </a:r>
          </a:p>
          <a:p>
            <a:r>
              <a:rPr lang="en-US" altLang="en-US" dirty="0"/>
              <a:t>Lead time (days, weeks, months) affected by transportation challenges (e.g., poor road conditions due to weather) or international supply chain disruptions (e.g., due to COVID-19)</a:t>
            </a:r>
          </a:p>
          <a:p>
            <a:r>
              <a:rPr lang="en-US" altLang="en-US" dirty="0"/>
              <a:t>Availability of drugs and resources needed for delivery</a:t>
            </a:r>
          </a:p>
          <a:p>
            <a:r>
              <a:rPr lang="en-US" altLang="en-US" dirty="0"/>
              <a:t>Size of storage space available</a:t>
            </a:r>
          </a:p>
          <a:p>
            <a:r>
              <a:rPr lang="en-US" altLang="en-US" dirty="0"/>
              <a:t>Number of clients served</a:t>
            </a:r>
          </a:p>
          <a:p>
            <a:endParaRPr lang="en-US" dirty="0"/>
          </a:p>
        </p:txBody>
      </p:sp>
      <p:pic>
        <p:nvPicPr>
          <p:cNvPr id="9" name="Picture 8" descr="A picture containing stool, mug, table&#10;&#10;Description automatically generated">
            <a:extLst>
              <a:ext uri="{FF2B5EF4-FFF2-40B4-BE49-F238E27FC236}">
                <a16:creationId xmlns:a16="http://schemas.microsoft.com/office/drawing/2014/main" id="{3B344AA5-AAF4-41CE-BA5F-3AB981522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3370" y="2415156"/>
            <a:ext cx="1845505" cy="28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4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DF86F-CD41-4EC0-8FE3-B30124F1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</p:spPr>
        <p:txBody>
          <a:bodyPr lIns="91440" tIns="45720" rIns="91440" bIns="45720" anchor="t"/>
          <a:lstStyle/>
          <a:p>
            <a:r>
              <a:rPr lang="en-US" altLang="en-US"/>
              <a:t>Drug source and ordering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7F652-6C91-4CE8-9E92-7D8009D8E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30"/>
            <a:ext cx="8543925" cy="4932746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Source of drugs may be hub facility or central/regional medical stores</a:t>
            </a:r>
          </a:p>
          <a:p>
            <a:r>
              <a:rPr lang="en-US" altLang="en-US" dirty="0">
                <a:solidFill>
                  <a:schemeClr val="accent4"/>
                </a:solidFill>
              </a:rPr>
              <a:t>Discuss country-specific SOP for ordering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Timing/schedule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Quantification 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Transportation 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Authorization 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Receiving 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Reporting 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9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2DA9-D465-45B9-903F-B9246E5D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Receiving stock (ordered vs. delivered)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21D90-0989-48F3-B823-FA0C9B53E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36713"/>
            <a:ext cx="7856094" cy="4932362"/>
          </a:xfrm>
        </p:spPr>
        <p:txBody>
          <a:bodyPr>
            <a:normAutofit/>
          </a:bodyPr>
          <a:lstStyle/>
          <a:p>
            <a:r>
              <a:rPr lang="en-US" altLang="en-US" dirty="0"/>
              <a:t>Requires great attention to detail</a:t>
            </a:r>
          </a:p>
          <a:p>
            <a:r>
              <a:rPr lang="en-US" altLang="en-US" dirty="0"/>
              <a:t>New stock must always be inspected on arrival to ensure that:</a:t>
            </a:r>
          </a:p>
          <a:p>
            <a:pPr lvl="1"/>
            <a:r>
              <a:rPr lang="en-US" altLang="en-US" dirty="0"/>
              <a:t>Stock received matches stock ordered</a:t>
            </a:r>
          </a:p>
          <a:p>
            <a:pPr lvl="1"/>
            <a:r>
              <a:rPr lang="en-US" altLang="en-US" dirty="0"/>
              <a:t>Correct quantity received, corresponds with documentation—delivery note and invoices</a:t>
            </a:r>
          </a:p>
          <a:p>
            <a:pPr lvl="1"/>
            <a:r>
              <a:rPr lang="en-US" altLang="en-US" dirty="0"/>
              <a:t>Stock received in good condition—not damaged, expired, or with early expiry date (unless previously agreed)</a:t>
            </a:r>
          </a:p>
          <a:p>
            <a:pPr lvl="1"/>
            <a:r>
              <a:rPr lang="en-US" altLang="en-US" dirty="0"/>
              <a:t>Timely follow-up can be conducted for any items not delivered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620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heme/theme1.xml><?xml version="1.0" encoding="utf-8"?>
<a:theme xmlns:a="http://schemas.openxmlformats.org/drawingml/2006/main" name="ThemeEpiC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7F9F"/>
      </a:accent1>
      <a:accent2>
        <a:srgbClr val="10244D"/>
      </a:accent2>
      <a:accent3>
        <a:srgbClr val="DDEAF6"/>
      </a:accent3>
      <a:accent4>
        <a:srgbClr val="E63339"/>
      </a:accent4>
      <a:accent5>
        <a:srgbClr val="BCBBC0"/>
      </a:accent5>
      <a:accent6>
        <a:srgbClr val="919194"/>
      </a:accent6>
      <a:hlink>
        <a:srgbClr val="E63339"/>
      </a:hlink>
      <a:folHlink>
        <a:srgbClr val="577F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EpiC" id="{4DDD17E9-E049-4379-A544-BE082605ACC8}" vid="{C82A1404-AE97-4DB8-A11B-4D813ECCD5C0}"/>
    </a:ext>
  </a:extLst>
</a:theme>
</file>

<file path=ppt/theme/theme2.xml><?xml version="1.0" encoding="utf-8"?>
<a:theme xmlns:a="http://schemas.openxmlformats.org/drawingml/2006/main" name="10_FHI 360 Theme Title">
  <a:themeElements>
    <a:clrScheme name="FHI 360 Orange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37421"/>
      </a:accent1>
      <a:accent2>
        <a:srgbClr val="ADAFA7"/>
      </a:accent2>
      <a:accent3>
        <a:srgbClr val="5C707C"/>
      </a:accent3>
      <a:accent4>
        <a:srgbClr val="3B352F"/>
      </a:accent4>
      <a:accent5>
        <a:srgbClr val="D2CCB8"/>
      </a:accent5>
      <a:accent6>
        <a:srgbClr val="717074"/>
      </a:accent6>
      <a:hlink>
        <a:srgbClr val="C2D1D3"/>
      </a:hlink>
      <a:folHlink>
        <a:srgbClr val="F37421"/>
      </a:folHlink>
    </a:clrScheme>
    <a:fontScheme name="FHI 360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DA0D9DFEA7E94D83B062B2820FBDD9" ma:contentTypeVersion="12" ma:contentTypeDescription="Create a new document." ma:contentTypeScope="" ma:versionID="cca63be9f599698ac806259150e4ed0f">
  <xsd:schema xmlns:xsd="http://www.w3.org/2001/XMLSchema" xmlns:xs="http://www.w3.org/2001/XMLSchema" xmlns:p="http://schemas.microsoft.com/office/2006/metadata/properties" xmlns:ns2="2d51870d-230e-40c3-a0cc-f8073ac490ee" xmlns:ns3="b0dfa122-c670-4093-b813-ee989e2b14db" targetNamespace="http://schemas.microsoft.com/office/2006/metadata/properties" ma:root="true" ma:fieldsID="a2b738417ee05158be9161ae2d7af56e" ns2:_="" ns3:_="">
    <xsd:import namespace="2d51870d-230e-40c3-a0cc-f8073ac490ee"/>
    <xsd:import namespace="b0dfa122-c670-4093-b813-ee989e2b14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1870d-230e-40c3-a0cc-f8073ac49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fa122-c670-4093-b813-ee989e2b14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39B946-E014-4A9E-82E6-2CA23D8E59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A0F2FD-41F2-4C44-9FA7-D273F47C7359}">
  <ds:schemaRefs>
    <ds:schemaRef ds:uri="2d51870d-230e-40c3-a0cc-f8073ac490ee"/>
    <ds:schemaRef ds:uri="http://purl.org/dc/elements/1.1/"/>
    <ds:schemaRef ds:uri="http://www.w3.org/XML/1998/namespace"/>
    <ds:schemaRef ds:uri="b0dfa122-c670-4093-b813-ee989e2b14db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51E99D7-B2F2-46A8-8CD5-CA375ED89D6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7687</TotalTime>
  <Words>1551</Words>
  <Application>Microsoft Office PowerPoint</Application>
  <PresentationFormat>Widescreen</PresentationFormat>
  <Paragraphs>179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Wingdings</vt:lpstr>
      <vt:lpstr>ThemeEpiC</vt:lpstr>
      <vt:lpstr>10_FHI 360 Theme Title</vt:lpstr>
      <vt:lpstr>Session 4  Decentralized Drug Distribution of Antiretroviral Therapy in the Private Sector: Inventory Management</vt:lpstr>
      <vt:lpstr>Learning objectives</vt:lpstr>
      <vt:lpstr>Drug supply management</vt:lpstr>
      <vt:lpstr>Drug management cycle</vt:lpstr>
      <vt:lpstr>Including DDD outlets in supply chain</vt:lpstr>
      <vt:lpstr>Quantification</vt:lpstr>
      <vt:lpstr>Quantification (cont.)</vt:lpstr>
      <vt:lpstr>Drug source and ordering</vt:lpstr>
      <vt:lpstr>Receiving stock (ordered vs. delivered)</vt:lpstr>
      <vt:lpstr>Warning signs of quality/safety issues</vt:lpstr>
      <vt:lpstr>Storage and display of medicine stock </vt:lpstr>
      <vt:lpstr>Storage and display of medicine stock (cont.)</vt:lpstr>
      <vt:lpstr>Checklist for storage area</vt:lpstr>
      <vt:lpstr>Stock management tools</vt:lpstr>
      <vt:lpstr>Stock card procedures</vt:lpstr>
      <vt:lpstr>Stock card procedures (cont.)</vt:lpstr>
      <vt:lpstr>Physical inventory</vt:lpstr>
      <vt:lpstr>Key documents in ARV reporting</vt:lpstr>
      <vt:lpstr>Key documents in ARV drug use reporting (cont.)</vt:lpstr>
      <vt:lpstr>Activity: Reporting forms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Dyson</dc:creator>
  <cp:lastModifiedBy>Lucy Harber</cp:lastModifiedBy>
  <cp:revision>3</cp:revision>
  <cp:lastPrinted>2019-10-25T21:21:13Z</cp:lastPrinted>
  <dcterms:created xsi:type="dcterms:W3CDTF">2019-10-25T09:42:36Z</dcterms:created>
  <dcterms:modified xsi:type="dcterms:W3CDTF">2021-05-25T23:59:26Z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0x010100DADA0D9DFEA7E94D83B062B2820FBDD9</vt:lpwstr>
  </property>
</Properties>
</file>