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39" r:id="rId4"/>
    <p:sldMasterId id="2147483773" r:id="rId5"/>
    <p:sldMasterId id="2147483796" r:id="rId6"/>
  </p:sldMasterIdLst>
  <p:notesMasterIdLst>
    <p:notesMasterId r:id="rId64"/>
  </p:notesMasterIdLst>
  <p:handoutMasterIdLst>
    <p:handoutMasterId r:id="rId65"/>
  </p:handoutMasterIdLst>
  <p:sldIdLst>
    <p:sldId id="257" r:id="rId7"/>
    <p:sldId id="1926" r:id="rId8"/>
    <p:sldId id="259" r:id="rId9"/>
    <p:sldId id="1901" r:id="rId10"/>
    <p:sldId id="1902" r:id="rId11"/>
    <p:sldId id="1903" r:id="rId12"/>
    <p:sldId id="1904" r:id="rId13"/>
    <p:sldId id="1905" r:id="rId14"/>
    <p:sldId id="1906" r:id="rId15"/>
    <p:sldId id="1907" r:id="rId16"/>
    <p:sldId id="1908" r:id="rId17"/>
    <p:sldId id="1909" r:id="rId18"/>
    <p:sldId id="1910" r:id="rId19"/>
    <p:sldId id="1911" r:id="rId20"/>
    <p:sldId id="1912" r:id="rId21"/>
    <p:sldId id="1913" r:id="rId22"/>
    <p:sldId id="1914" r:id="rId23"/>
    <p:sldId id="258" r:id="rId24"/>
    <p:sldId id="1921" r:id="rId25"/>
    <p:sldId id="1922" r:id="rId26"/>
    <p:sldId id="1925" r:id="rId27"/>
    <p:sldId id="1924" r:id="rId28"/>
    <p:sldId id="1927" r:id="rId29"/>
    <p:sldId id="1940" r:id="rId30"/>
    <p:sldId id="1939" r:id="rId31"/>
    <p:sldId id="1938" r:id="rId32"/>
    <p:sldId id="1937" r:id="rId33"/>
    <p:sldId id="1936" r:id="rId34"/>
    <p:sldId id="1935" r:id="rId35"/>
    <p:sldId id="1934" r:id="rId36"/>
    <p:sldId id="1933" r:id="rId37"/>
    <p:sldId id="1932" r:id="rId38"/>
    <p:sldId id="1931" r:id="rId39"/>
    <p:sldId id="1930" r:id="rId40"/>
    <p:sldId id="1941" r:id="rId41"/>
    <p:sldId id="1942" r:id="rId42"/>
    <p:sldId id="1943" r:id="rId43"/>
    <p:sldId id="1945" r:id="rId44"/>
    <p:sldId id="1944" r:id="rId45"/>
    <p:sldId id="1929" r:id="rId46"/>
    <p:sldId id="1928" r:id="rId47"/>
    <p:sldId id="1946" r:id="rId48"/>
    <p:sldId id="1959" r:id="rId49"/>
    <p:sldId id="1960" r:id="rId50"/>
    <p:sldId id="1948" r:id="rId51"/>
    <p:sldId id="1949" r:id="rId52"/>
    <p:sldId id="1950" r:id="rId53"/>
    <p:sldId id="1951" r:id="rId54"/>
    <p:sldId id="1952" r:id="rId55"/>
    <p:sldId id="1953" r:id="rId56"/>
    <p:sldId id="1954" r:id="rId57"/>
    <p:sldId id="1955" r:id="rId58"/>
    <p:sldId id="1956" r:id="rId59"/>
    <p:sldId id="1957" r:id="rId60"/>
    <p:sldId id="1962" r:id="rId61"/>
    <p:sldId id="1964" r:id="rId62"/>
    <p:sldId id="1961" r:id="rId63"/>
  </p:sldIdLst>
  <p:sldSz cx="12192000" cy="6858000"/>
  <p:notesSz cx="7023100"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60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Natasha Mack" initials="NM" lastIdx="14" clrIdx="6">
    <p:extLst>
      <p:ext uri="{19B8F6BF-5375-455C-9EA6-DF929625EA0E}">
        <p15:presenceInfo xmlns:p15="http://schemas.microsoft.com/office/powerpoint/2012/main" userId="S::NMack@fhi360.org::dd6df02e-e96d-48db-a0a1-f12d88ae6a8a" providerId="AD"/>
      </p:ext>
    </p:extLst>
  </p:cmAuthor>
  <p:cmAuthor id="1" name="Shelly Amieva" initials="SA" lastIdx="7" clrIdx="0"/>
  <p:cmAuthor id="2" name="Moses Bateganya" initials="MB" lastIdx="39" clrIdx="1"/>
  <p:cmAuthor id="3" name="Kerry Aradhya" initials="KA" lastIdx="46" clrIdx="2"/>
  <p:cmAuthor id="4" name="Lucy Harber" initials="LH" lastIdx="5" clrIdx="3"/>
  <p:cmAuthor id="5" name="JENNIFER BATUKA" initials="JB" lastIdx="1" clrIdx="4"/>
  <p:cmAuthor id="6" name="Irina Yacobson" initials="IY" lastIdx="6" clrIdx="5">
    <p:extLst>
      <p:ext uri="{19B8F6BF-5375-455C-9EA6-DF929625EA0E}">
        <p15:presenceInfo xmlns:p15="http://schemas.microsoft.com/office/powerpoint/2012/main" userId="S::IYacobson@fhi360.org::23291031-6c17-4d60-a834-b425bfc7460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177B9"/>
    <a:srgbClr val="10244D"/>
    <a:srgbClr val="0000CC"/>
    <a:srgbClr val="FF9393"/>
    <a:srgbClr val="8064A2"/>
    <a:srgbClr val="456A8A"/>
    <a:srgbClr val="CC4145"/>
    <a:srgbClr val="B7CE88"/>
    <a:srgbClr val="9BBB59"/>
    <a:srgbClr val="4BACC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184" autoAdjust="0"/>
    <p:restoredTop sz="78673" autoAdjust="0"/>
  </p:normalViewPr>
  <p:slideViewPr>
    <p:cSldViewPr snapToGrid="0">
      <p:cViewPr varScale="1">
        <p:scale>
          <a:sx n="59" d="100"/>
          <a:sy n="59" d="100"/>
        </p:scale>
        <p:origin x="616" y="60"/>
      </p:cViewPr>
      <p:guideLst>
        <p:guide orient="horz" pos="3600"/>
        <p:guide pos="3840"/>
      </p:guideLst>
    </p:cSldViewPr>
  </p:slideViewPr>
  <p:notesTextViewPr>
    <p:cViewPr>
      <p:scale>
        <a:sx n="1" d="1"/>
        <a:sy n="1" d="1"/>
      </p:scale>
      <p:origin x="0" y="0"/>
    </p:cViewPr>
  </p:notesTextViewPr>
  <p:sorterViewPr>
    <p:cViewPr>
      <p:scale>
        <a:sx n="100" d="100"/>
        <a:sy n="100" d="100"/>
      </p:scale>
      <p:origin x="0" y="-4812"/>
    </p:cViewPr>
  </p:sorterViewPr>
  <p:notesViewPr>
    <p:cSldViewPr snapToGrid="0">
      <p:cViewPr varScale="1">
        <p:scale>
          <a:sx n="57" d="100"/>
          <a:sy n="57" d="100"/>
        </p:scale>
        <p:origin x="2460" y="4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21" Type="http://schemas.openxmlformats.org/officeDocument/2006/relationships/slide" Target="slides/slide15.xml"/><Relationship Id="rId42" Type="http://schemas.openxmlformats.org/officeDocument/2006/relationships/slide" Target="slides/slide36.xml"/><Relationship Id="rId47" Type="http://schemas.openxmlformats.org/officeDocument/2006/relationships/slide" Target="slides/slide41.xml"/><Relationship Id="rId63" Type="http://schemas.openxmlformats.org/officeDocument/2006/relationships/slide" Target="slides/slide57.xml"/><Relationship Id="rId68" Type="http://schemas.openxmlformats.org/officeDocument/2006/relationships/viewProps" Target="viewProps.xml"/><Relationship Id="rId7" Type="http://schemas.openxmlformats.org/officeDocument/2006/relationships/slide" Target="slides/slide1.xml"/><Relationship Id="rId71"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66" Type="http://schemas.openxmlformats.org/officeDocument/2006/relationships/commentAuthors" Target="commentAuthors.xml"/><Relationship Id="rId5" Type="http://schemas.openxmlformats.org/officeDocument/2006/relationships/slideMaster" Target="slideMasters/slideMaster2.xml"/><Relationship Id="rId61" Type="http://schemas.openxmlformats.org/officeDocument/2006/relationships/slide" Target="slides/slide55.xml"/><Relationship Id="rId19" Type="http://schemas.openxmlformats.org/officeDocument/2006/relationships/slide" Target="slides/slide1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notesMaster" Target="notesMasters/notesMaster1.xml"/><Relationship Id="rId69" Type="http://schemas.openxmlformats.org/officeDocument/2006/relationships/theme" Target="theme/theme1.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presProps" Target="presProps.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 Id="rId34" Type="http://schemas.openxmlformats.org/officeDocument/2006/relationships/slide" Target="slides/slide28.xml"/><Relationship Id="rId50" Type="http://schemas.openxmlformats.org/officeDocument/2006/relationships/slide" Target="slides/slide44.xml"/><Relationship Id="rId55" Type="http://schemas.openxmlformats.org/officeDocument/2006/relationships/slide" Target="slides/slide49.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ucy Harber" userId="13cfd53a-3a69-474d-9bc9-56051f728060" providerId="ADAL" clId="{E7BDDFCA-B9A5-47E0-9109-7F085351FE60}"/>
    <pc:docChg chg="undo custSel modSld">
      <pc:chgData name="Lucy Harber" userId="13cfd53a-3a69-474d-9bc9-56051f728060" providerId="ADAL" clId="{E7BDDFCA-B9A5-47E0-9109-7F085351FE60}" dt="2021-06-10T21:17:45.109" v="224" actId="113"/>
      <pc:docMkLst>
        <pc:docMk/>
      </pc:docMkLst>
      <pc:sldChg chg="modNotes">
        <pc:chgData name="Lucy Harber" userId="13cfd53a-3a69-474d-9bc9-56051f728060" providerId="ADAL" clId="{E7BDDFCA-B9A5-47E0-9109-7F085351FE60}" dt="2021-06-10T21:17:45.109" v="224" actId="113"/>
        <pc:sldMkLst>
          <pc:docMk/>
          <pc:sldMk cId="1962345236" sldId="257"/>
        </pc:sldMkLst>
      </pc:sldChg>
      <pc:sldChg chg="modNotes">
        <pc:chgData name="Lucy Harber" userId="13cfd53a-3a69-474d-9bc9-56051f728060" providerId="ADAL" clId="{E7BDDFCA-B9A5-47E0-9109-7F085351FE60}" dt="2021-06-10T21:09:42.826" v="65" actId="6549"/>
        <pc:sldMkLst>
          <pc:docMk/>
          <pc:sldMk cId="1299317502" sldId="1953"/>
        </pc:sldMkLst>
      </pc:sldChg>
    </pc:docChg>
  </pc:docChgLst>
  <pc:docChgLst>
    <pc:chgData name="Lucy Harber" userId="S::lharber@fhi360.org::13cfd53a-3a69-474d-9bc9-56051f728060" providerId="AD" clId="Web-{9DD680ED-A453-91EE-9888-3AC303267B09}"/>
    <pc:docChg chg="modSld">
      <pc:chgData name="Lucy Harber" userId="S::lharber@fhi360.org::13cfd53a-3a69-474d-9bc9-56051f728060" providerId="AD" clId="Web-{9DD680ED-A453-91EE-9888-3AC303267B09}" dt="2021-05-25T23:55:27.653" v="2" actId="14100"/>
      <pc:docMkLst>
        <pc:docMk/>
      </pc:docMkLst>
      <pc:sldChg chg="modSp">
        <pc:chgData name="Lucy Harber" userId="S::lharber@fhi360.org::13cfd53a-3a69-474d-9bc9-56051f728060" providerId="AD" clId="Web-{9DD680ED-A453-91EE-9888-3AC303267B09}" dt="2021-05-25T23:55:27.653" v="2" actId="14100"/>
        <pc:sldMkLst>
          <pc:docMk/>
          <pc:sldMk cId="1962345236" sldId="257"/>
        </pc:sldMkLst>
        <pc:spChg chg="mod">
          <ac:chgData name="Lucy Harber" userId="S::lharber@fhi360.org::13cfd53a-3a69-474d-9bc9-56051f728060" providerId="AD" clId="Web-{9DD680ED-A453-91EE-9888-3AC303267B09}" dt="2021-05-25T23:55:27.653" v="2" actId="14100"/>
          <ac:spMkLst>
            <pc:docMk/>
            <pc:sldMk cId="1962345236" sldId="257"/>
            <ac:spMk id="9" creationId="{00000000-0000-0000-0000-000000000000}"/>
          </ac:spMkLst>
        </pc:spChg>
      </pc:sldChg>
    </pc:docChg>
  </pc:docChgLst>
  <pc:docChgLst>
    <pc:chgData name="Lirica Nishimoto" userId="d8c8b4ab-0fd9-44be-a0ea-2749eabf89d9" providerId="ADAL" clId="{1B43AADB-D394-4E35-A8CC-6BA91074EC3F}"/>
    <pc:docChg chg="modSld">
      <pc:chgData name="Lirica Nishimoto" userId="d8c8b4ab-0fd9-44be-a0ea-2749eabf89d9" providerId="ADAL" clId="{1B43AADB-D394-4E35-A8CC-6BA91074EC3F}" dt="2021-08-10T13:24:04.745" v="0" actId="1076"/>
      <pc:docMkLst>
        <pc:docMk/>
      </pc:docMkLst>
      <pc:sldChg chg="modNotes">
        <pc:chgData name="Lirica Nishimoto" userId="d8c8b4ab-0fd9-44be-a0ea-2749eabf89d9" providerId="ADAL" clId="{1B43AADB-D394-4E35-A8CC-6BA91074EC3F}" dt="2021-08-10T13:24:04.745" v="0" actId="1076"/>
        <pc:sldMkLst>
          <pc:docMk/>
          <pc:sldMk cId="1962345236" sldId="257"/>
        </pc:sldMkLst>
      </pc:sldChg>
    </pc:docChg>
  </pc:docChgLst>
  <pc:docChgLst>
    <pc:chgData name="Lucy Harber" userId="13cfd53a-3a69-474d-9bc9-56051f728060" providerId="ADAL" clId="{E14D964B-C226-4BC7-8F13-829AA77FCEDD}"/>
    <pc:docChg chg="undo redo custSel modSld modNotesMaster">
      <pc:chgData name="Lucy Harber" userId="13cfd53a-3a69-474d-9bc9-56051f728060" providerId="ADAL" clId="{E14D964B-C226-4BC7-8F13-829AA77FCEDD}" dt="2021-05-24T22:26:35.447" v="946" actId="114"/>
      <pc:docMkLst>
        <pc:docMk/>
      </pc:docMkLst>
      <pc:sldChg chg="addSp delSp modSp mod chgLayout modNotes">
        <pc:chgData name="Lucy Harber" userId="13cfd53a-3a69-474d-9bc9-56051f728060" providerId="ADAL" clId="{E14D964B-C226-4BC7-8F13-829AA77FCEDD}" dt="2021-05-24T22:24:10.751" v="880"/>
        <pc:sldMkLst>
          <pc:docMk/>
          <pc:sldMk cId="1962345236" sldId="257"/>
        </pc:sldMkLst>
        <pc:spChg chg="add del mod ord">
          <ac:chgData name="Lucy Harber" userId="13cfd53a-3a69-474d-9bc9-56051f728060" providerId="ADAL" clId="{E14D964B-C226-4BC7-8F13-829AA77FCEDD}" dt="2021-05-24T16:14:54.290" v="49" actId="478"/>
          <ac:spMkLst>
            <pc:docMk/>
            <pc:sldMk cId="1962345236" sldId="257"/>
            <ac:spMk id="2" creationId="{C7AAFC40-0CA5-47EF-90F0-E6F1EEEFBE7F}"/>
          </ac:spMkLst>
        </pc:spChg>
        <pc:spChg chg="add del mod ord">
          <ac:chgData name="Lucy Harber" userId="13cfd53a-3a69-474d-9bc9-56051f728060" providerId="ADAL" clId="{E14D964B-C226-4BC7-8F13-829AA77FCEDD}" dt="2021-05-24T16:15:05.181" v="52" actId="6264"/>
          <ac:spMkLst>
            <pc:docMk/>
            <pc:sldMk cId="1962345236" sldId="257"/>
            <ac:spMk id="3" creationId="{E968214D-C399-4F54-A441-D1E02C3D8F42}"/>
          </ac:spMkLst>
        </pc:spChg>
        <pc:spChg chg="add del mod ord">
          <ac:chgData name="Lucy Harber" userId="13cfd53a-3a69-474d-9bc9-56051f728060" providerId="ADAL" clId="{E14D964B-C226-4BC7-8F13-829AA77FCEDD}" dt="2021-05-24T16:15:05.181" v="52" actId="6264"/>
          <ac:spMkLst>
            <pc:docMk/>
            <pc:sldMk cId="1962345236" sldId="257"/>
            <ac:spMk id="4" creationId="{73C9366F-32DB-4E87-B47A-C6C1BB7978A0}"/>
          </ac:spMkLst>
        </pc:spChg>
        <pc:spChg chg="add del mod">
          <ac:chgData name="Lucy Harber" userId="13cfd53a-3a69-474d-9bc9-56051f728060" providerId="ADAL" clId="{E14D964B-C226-4BC7-8F13-829AA77FCEDD}" dt="2021-05-24T16:15:05.181" v="52" actId="6264"/>
          <ac:spMkLst>
            <pc:docMk/>
            <pc:sldMk cId="1962345236" sldId="257"/>
            <ac:spMk id="5" creationId="{AEAB733B-981F-4E40-B560-F242F2275E3D}"/>
          </ac:spMkLst>
        </pc:spChg>
        <pc:spChg chg="add del mod ord">
          <ac:chgData name="Lucy Harber" userId="13cfd53a-3a69-474d-9bc9-56051f728060" providerId="ADAL" clId="{E14D964B-C226-4BC7-8F13-829AA77FCEDD}" dt="2021-05-24T16:15:14.050" v="54" actId="478"/>
          <ac:spMkLst>
            <pc:docMk/>
            <pc:sldMk cId="1962345236" sldId="257"/>
            <ac:spMk id="6" creationId="{B1F496D2-FB81-412A-9D0C-6CD520F8F6AF}"/>
          </ac:spMkLst>
        </pc:spChg>
        <pc:spChg chg="add mod ord">
          <ac:chgData name="Lucy Harber" userId="13cfd53a-3a69-474d-9bc9-56051f728060" providerId="ADAL" clId="{E14D964B-C226-4BC7-8F13-829AA77FCEDD}" dt="2021-05-24T16:15:05.181" v="52" actId="6264"/>
          <ac:spMkLst>
            <pc:docMk/>
            <pc:sldMk cId="1962345236" sldId="257"/>
            <ac:spMk id="7" creationId="{E1B452F1-3A35-4B4D-905C-7BCD86555998}"/>
          </ac:spMkLst>
        </pc:spChg>
        <pc:spChg chg="add mod ord">
          <ac:chgData name="Lucy Harber" userId="13cfd53a-3a69-474d-9bc9-56051f728060" providerId="ADAL" clId="{E14D964B-C226-4BC7-8F13-829AA77FCEDD}" dt="2021-05-24T16:15:05.181" v="52" actId="6264"/>
          <ac:spMkLst>
            <pc:docMk/>
            <pc:sldMk cId="1962345236" sldId="257"/>
            <ac:spMk id="8" creationId="{0D2563B9-14E4-47AF-AA72-64D16D9ECAE4}"/>
          </ac:spMkLst>
        </pc:spChg>
        <pc:spChg chg="mod ord">
          <ac:chgData name="Lucy Harber" userId="13cfd53a-3a69-474d-9bc9-56051f728060" providerId="ADAL" clId="{E14D964B-C226-4BC7-8F13-829AA77FCEDD}" dt="2021-05-24T16:15:28.101" v="58" actId="1076"/>
          <ac:spMkLst>
            <pc:docMk/>
            <pc:sldMk cId="1962345236" sldId="257"/>
            <ac:spMk id="9" creationId="{00000000-0000-0000-0000-000000000000}"/>
          </ac:spMkLst>
        </pc:spChg>
      </pc:sldChg>
      <pc:sldChg chg="modNotes">
        <pc:chgData name="Lucy Harber" userId="13cfd53a-3a69-474d-9bc9-56051f728060" providerId="ADAL" clId="{E14D964B-C226-4BC7-8F13-829AA77FCEDD}" dt="2021-05-24T22:24:38.328" v="896"/>
        <pc:sldMkLst>
          <pc:docMk/>
          <pc:sldMk cId="2972404611" sldId="258"/>
        </pc:sldMkLst>
      </pc:sldChg>
      <pc:sldChg chg="addSp delSp modSp mod chgLayout modNotes">
        <pc:chgData name="Lucy Harber" userId="13cfd53a-3a69-474d-9bc9-56051f728060" providerId="ADAL" clId="{E14D964B-C226-4BC7-8F13-829AA77FCEDD}" dt="2021-05-24T22:24:15.767" v="881"/>
        <pc:sldMkLst>
          <pc:docMk/>
          <pc:sldMk cId="3893578773" sldId="259"/>
        </pc:sldMkLst>
        <pc:spChg chg="add del mod">
          <ac:chgData name="Lucy Harber" userId="13cfd53a-3a69-474d-9bc9-56051f728060" providerId="ADAL" clId="{E14D964B-C226-4BC7-8F13-829AA77FCEDD}" dt="2021-05-24T16:16:19.352" v="60" actId="6264"/>
          <ac:spMkLst>
            <pc:docMk/>
            <pc:sldMk cId="3893578773" sldId="259"/>
            <ac:spMk id="2" creationId="{9BC2BE7C-CE80-4BE8-8B32-43EDBA2A8E6E}"/>
          </ac:spMkLst>
        </pc:spChg>
        <pc:spChg chg="add del mod">
          <ac:chgData name="Lucy Harber" userId="13cfd53a-3a69-474d-9bc9-56051f728060" providerId="ADAL" clId="{E14D964B-C226-4BC7-8F13-829AA77FCEDD}" dt="2021-05-24T16:16:19.352" v="60" actId="6264"/>
          <ac:spMkLst>
            <pc:docMk/>
            <pc:sldMk cId="3893578773" sldId="259"/>
            <ac:spMk id="3" creationId="{C5453CF8-38F8-4022-BF48-CEF157DEFC07}"/>
          </ac:spMkLst>
        </pc:spChg>
        <pc:spChg chg="mod ord">
          <ac:chgData name="Lucy Harber" userId="13cfd53a-3a69-474d-9bc9-56051f728060" providerId="ADAL" clId="{E14D964B-C226-4BC7-8F13-829AA77FCEDD}" dt="2021-05-24T16:16:19.352" v="60" actId="6264"/>
          <ac:spMkLst>
            <pc:docMk/>
            <pc:sldMk cId="3893578773" sldId="259"/>
            <ac:spMk id="6" creationId="{00000000-0000-0000-0000-000000000000}"/>
          </ac:spMkLst>
        </pc:spChg>
        <pc:spChg chg="mod ord">
          <ac:chgData name="Lucy Harber" userId="13cfd53a-3a69-474d-9bc9-56051f728060" providerId="ADAL" clId="{E14D964B-C226-4BC7-8F13-829AA77FCEDD}" dt="2021-05-24T16:16:19.352" v="60" actId="6264"/>
          <ac:spMkLst>
            <pc:docMk/>
            <pc:sldMk cId="3893578773" sldId="259"/>
            <ac:spMk id="9" creationId="{00000000-0000-0000-0000-000000000000}"/>
          </ac:spMkLst>
        </pc:spChg>
      </pc:sldChg>
      <pc:sldChg chg="modSp mod modNotes">
        <pc:chgData name="Lucy Harber" userId="13cfd53a-3a69-474d-9bc9-56051f728060" providerId="ADAL" clId="{E14D964B-C226-4BC7-8F13-829AA77FCEDD}" dt="2021-05-24T22:24:17.808" v="882"/>
        <pc:sldMkLst>
          <pc:docMk/>
          <pc:sldMk cId="3834936454" sldId="1901"/>
        </pc:sldMkLst>
        <pc:spChg chg="mod">
          <ac:chgData name="Lucy Harber" userId="13cfd53a-3a69-474d-9bc9-56051f728060" providerId="ADAL" clId="{E14D964B-C226-4BC7-8F13-829AA77FCEDD}" dt="2021-05-24T16:16:55.041" v="66" actId="14100"/>
          <ac:spMkLst>
            <pc:docMk/>
            <pc:sldMk cId="3834936454" sldId="1901"/>
            <ac:spMk id="2" creationId="{17058334-7F41-4048-AA94-C2524BA29E5D}"/>
          </ac:spMkLst>
        </pc:spChg>
      </pc:sldChg>
      <pc:sldChg chg="addSp delSp modSp mod chgLayout modNotes">
        <pc:chgData name="Lucy Harber" userId="13cfd53a-3a69-474d-9bc9-56051f728060" providerId="ADAL" clId="{E14D964B-C226-4BC7-8F13-829AA77FCEDD}" dt="2021-05-24T22:24:19.441" v="883"/>
        <pc:sldMkLst>
          <pc:docMk/>
          <pc:sldMk cId="2092612589" sldId="1902"/>
        </pc:sldMkLst>
        <pc:spChg chg="add del mod">
          <ac:chgData name="Lucy Harber" userId="13cfd53a-3a69-474d-9bc9-56051f728060" providerId="ADAL" clId="{E14D964B-C226-4BC7-8F13-829AA77FCEDD}" dt="2021-05-24T16:17:11.775" v="67" actId="6264"/>
          <ac:spMkLst>
            <pc:docMk/>
            <pc:sldMk cId="2092612589" sldId="1902"/>
            <ac:spMk id="2" creationId="{766D39BE-EC36-43B4-89AF-12EB0B6AD714}"/>
          </ac:spMkLst>
        </pc:spChg>
        <pc:spChg chg="add del mod">
          <ac:chgData name="Lucy Harber" userId="13cfd53a-3a69-474d-9bc9-56051f728060" providerId="ADAL" clId="{E14D964B-C226-4BC7-8F13-829AA77FCEDD}" dt="2021-05-24T16:17:11.775" v="67" actId="6264"/>
          <ac:spMkLst>
            <pc:docMk/>
            <pc:sldMk cId="2092612589" sldId="1902"/>
            <ac:spMk id="3" creationId="{15CAA283-75C7-4AC3-BC2C-4FBAA678CFA0}"/>
          </ac:spMkLst>
        </pc:spChg>
        <pc:spChg chg="mod ord">
          <ac:chgData name="Lucy Harber" userId="13cfd53a-3a69-474d-9bc9-56051f728060" providerId="ADAL" clId="{E14D964B-C226-4BC7-8F13-829AA77FCEDD}" dt="2021-05-24T16:17:11.775" v="67" actId="6264"/>
          <ac:spMkLst>
            <pc:docMk/>
            <pc:sldMk cId="2092612589" sldId="1902"/>
            <ac:spMk id="6" creationId="{00000000-0000-0000-0000-000000000000}"/>
          </ac:spMkLst>
        </pc:spChg>
        <pc:spChg chg="mod ord">
          <ac:chgData name="Lucy Harber" userId="13cfd53a-3a69-474d-9bc9-56051f728060" providerId="ADAL" clId="{E14D964B-C226-4BC7-8F13-829AA77FCEDD}" dt="2021-05-24T20:40:23.220" v="807" actId="20577"/>
          <ac:spMkLst>
            <pc:docMk/>
            <pc:sldMk cId="2092612589" sldId="1902"/>
            <ac:spMk id="9" creationId="{00000000-0000-0000-0000-000000000000}"/>
          </ac:spMkLst>
        </pc:spChg>
      </pc:sldChg>
      <pc:sldChg chg="addSp delSp modSp mod chgLayout modNotes">
        <pc:chgData name="Lucy Harber" userId="13cfd53a-3a69-474d-9bc9-56051f728060" providerId="ADAL" clId="{E14D964B-C226-4BC7-8F13-829AA77FCEDD}" dt="2021-05-24T22:24:21.392" v="884"/>
        <pc:sldMkLst>
          <pc:docMk/>
          <pc:sldMk cId="1981603357" sldId="1903"/>
        </pc:sldMkLst>
        <pc:spChg chg="add del mod">
          <ac:chgData name="Lucy Harber" userId="13cfd53a-3a69-474d-9bc9-56051f728060" providerId="ADAL" clId="{E14D964B-C226-4BC7-8F13-829AA77FCEDD}" dt="2021-05-24T16:17:45.816" v="73" actId="6264"/>
          <ac:spMkLst>
            <pc:docMk/>
            <pc:sldMk cId="1981603357" sldId="1903"/>
            <ac:spMk id="2" creationId="{D3441ACE-6074-4C4B-A009-3E4D851F8EEA}"/>
          </ac:spMkLst>
        </pc:spChg>
        <pc:spChg chg="add del mod">
          <ac:chgData name="Lucy Harber" userId="13cfd53a-3a69-474d-9bc9-56051f728060" providerId="ADAL" clId="{E14D964B-C226-4BC7-8F13-829AA77FCEDD}" dt="2021-05-24T16:17:45.816" v="73" actId="6264"/>
          <ac:spMkLst>
            <pc:docMk/>
            <pc:sldMk cId="1981603357" sldId="1903"/>
            <ac:spMk id="3" creationId="{92AB4264-9824-4D58-893F-C8529B207E38}"/>
          </ac:spMkLst>
        </pc:spChg>
        <pc:spChg chg="add del mod">
          <ac:chgData name="Lucy Harber" userId="13cfd53a-3a69-474d-9bc9-56051f728060" providerId="ADAL" clId="{E14D964B-C226-4BC7-8F13-829AA77FCEDD}" dt="2021-05-24T16:17:49.728" v="74" actId="6264"/>
          <ac:spMkLst>
            <pc:docMk/>
            <pc:sldMk cId="1981603357" sldId="1903"/>
            <ac:spMk id="4" creationId="{5D6E9645-C9AC-4756-9AD0-DDAD88C5771F}"/>
          </ac:spMkLst>
        </pc:spChg>
        <pc:spChg chg="add del mod">
          <ac:chgData name="Lucy Harber" userId="13cfd53a-3a69-474d-9bc9-56051f728060" providerId="ADAL" clId="{E14D964B-C226-4BC7-8F13-829AA77FCEDD}" dt="2021-05-24T16:17:49.728" v="74" actId="6264"/>
          <ac:spMkLst>
            <pc:docMk/>
            <pc:sldMk cId="1981603357" sldId="1903"/>
            <ac:spMk id="5" creationId="{43D7F232-5592-4797-8AE8-695739CAB7C5}"/>
          </ac:spMkLst>
        </pc:spChg>
        <pc:spChg chg="mod ord">
          <ac:chgData name="Lucy Harber" userId="13cfd53a-3a69-474d-9bc9-56051f728060" providerId="ADAL" clId="{E14D964B-C226-4BC7-8F13-829AA77FCEDD}" dt="2021-05-24T16:17:49.728" v="74" actId="6264"/>
          <ac:spMkLst>
            <pc:docMk/>
            <pc:sldMk cId="1981603357" sldId="1903"/>
            <ac:spMk id="6" creationId="{00000000-0000-0000-0000-000000000000}"/>
          </ac:spMkLst>
        </pc:spChg>
        <pc:spChg chg="mod ord">
          <ac:chgData name="Lucy Harber" userId="13cfd53a-3a69-474d-9bc9-56051f728060" providerId="ADAL" clId="{E14D964B-C226-4BC7-8F13-829AA77FCEDD}" dt="2021-05-24T20:41:57.325" v="814" actId="20577"/>
          <ac:spMkLst>
            <pc:docMk/>
            <pc:sldMk cId="1981603357" sldId="1903"/>
            <ac:spMk id="9" creationId="{00000000-0000-0000-0000-000000000000}"/>
          </ac:spMkLst>
        </pc:spChg>
      </pc:sldChg>
      <pc:sldChg chg="addSp delSp modSp mod chgLayout modNotes">
        <pc:chgData name="Lucy Harber" userId="13cfd53a-3a69-474d-9bc9-56051f728060" providerId="ADAL" clId="{E14D964B-C226-4BC7-8F13-829AA77FCEDD}" dt="2021-05-24T22:24:23.568" v="885"/>
        <pc:sldMkLst>
          <pc:docMk/>
          <pc:sldMk cId="2813741705" sldId="1904"/>
        </pc:sldMkLst>
        <pc:spChg chg="add del mod">
          <ac:chgData name="Lucy Harber" userId="13cfd53a-3a69-474d-9bc9-56051f728060" providerId="ADAL" clId="{E14D964B-C226-4BC7-8F13-829AA77FCEDD}" dt="2021-05-24T16:18:35.241" v="80" actId="6264"/>
          <ac:spMkLst>
            <pc:docMk/>
            <pc:sldMk cId="2813741705" sldId="1904"/>
            <ac:spMk id="2" creationId="{5E9C8A22-2530-4AAA-A5D9-3FDAE2270514}"/>
          </ac:spMkLst>
        </pc:spChg>
        <pc:spChg chg="add del mod">
          <ac:chgData name="Lucy Harber" userId="13cfd53a-3a69-474d-9bc9-56051f728060" providerId="ADAL" clId="{E14D964B-C226-4BC7-8F13-829AA77FCEDD}" dt="2021-05-24T16:18:35.241" v="80" actId="6264"/>
          <ac:spMkLst>
            <pc:docMk/>
            <pc:sldMk cId="2813741705" sldId="1904"/>
            <ac:spMk id="3" creationId="{6BDACBF0-29CF-4AA0-9487-9533816B5B25}"/>
          </ac:spMkLst>
        </pc:spChg>
        <pc:spChg chg="add del mod">
          <ac:chgData name="Lucy Harber" userId="13cfd53a-3a69-474d-9bc9-56051f728060" providerId="ADAL" clId="{E14D964B-C226-4BC7-8F13-829AA77FCEDD}" dt="2021-05-24T16:18:41.382" v="81" actId="6264"/>
          <ac:spMkLst>
            <pc:docMk/>
            <pc:sldMk cId="2813741705" sldId="1904"/>
            <ac:spMk id="4" creationId="{C9FA8D87-67E3-4100-8336-C1C2D6A75BC1}"/>
          </ac:spMkLst>
        </pc:spChg>
        <pc:spChg chg="add del mod">
          <ac:chgData name="Lucy Harber" userId="13cfd53a-3a69-474d-9bc9-56051f728060" providerId="ADAL" clId="{E14D964B-C226-4BC7-8F13-829AA77FCEDD}" dt="2021-05-24T16:18:41.382" v="81" actId="6264"/>
          <ac:spMkLst>
            <pc:docMk/>
            <pc:sldMk cId="2813741705" sldId="1904"/>
            <ac:spMk id="5" creationId="{FE986ED7-E53F-468C-A34B-9CEE766C0A14}"/>
          </ac:spMkLst>
        </pc:spChg>
        <pc:spChg chg="mod ord">
          <ac:chgData name="Lucy Harber" userId="13cfd53a-3a69-474d-9bc9-56051f728060" providerId="ADAL" clId="{E14D964B-C226-4BC7-8F13-829AA77FCEDD}" dt="2021-05-24T16:18:41.382" v="81" actId="6264"/>
          <ac:spMkLst>
            <pc:docMk/>
            <pc:sldMk cId="2813741705" sldId="1904"/>
            <ac:spMk id="6" creationId="{00000000-0000-0000-0000-000000000000}"/>
          </ac:spMkLst>
        </pc:spChg>
        <pc:spChg chg="mod ord">
          <ac:chgData name="Lucy Harber" userId="13cfd53a-3a69-474d-9bc9-56051f728060" providerId="ADAL" clId="{E14D964B-C226-4BC7-8F13-829AA77FCEDD}" dt="2021-05-24T20:42:21.413" v="816" actId="20577"/>
          <ac:spMkLst>
            <pc:docMk/>
            <pc:sldMk cId="2813741705" sldId="1904"/>
            <ac:spMk id="9" creationId="{00000000-0000-0000-0000-000000000000}"/>
          </ac:spMkLst>
        </pc:spChg>
      </pc:sldChg>
      <pc:sldChg chg="addSp delSp modSp mod chgLayout modNotes">
        <pc:chgData name="Lucy Harber" userId="13cfd53a-3a69-474d-9bc9-56051f728060" providerId="ADAL" clId="{E14D964B-C226-4BC7-8F13-829AA77FCEDD}" dt="2021-05-24T22:24:25.440" v="886"/>
        <pc:sldMkLst>
          <pc:docMk/>
          <pc:sldMk cId="3671960196" sldId="1905"/>
        </pc:sldMkLst>
        <pc:spChg chg="add del mod">
          <ac:chgData name="Lucy Harber" userId="13cfd53a-3a69-474d-9bc9-56051f728060" providerId="ADAL" clId="{E14D964B-C226-4BC7-8F13-829AA77FCEDD}" dt="2021-05-24T16:19:23.990" v="85" actId="6264"/>
          <ac:spMkLst>
            <pc:docMk/>
            <pc:sldMk cId="3671960196" sldId="1905"/>
            <ac:spMk id="2" creationId="{280079D4-92E1-4D04-9821-03499ACF9040}"/>
          </ac:spMkLst>
        </pc:spChg>
        <pc:spChg chg="add del mod">
          <ac:chgData name="Lucy Harber" userId="13cfd53a-3a69-474d-9bc9-56051f728060" providerId="ADAL" clId="{E14D964B-C226-4BC7-8F13-829AA77FCEDD}" dt="2021-05-24T16:19:23.990" v="85" actId="6264"/>
          <ac:spMkLst>
            <pc:docMk/>
            <pc:sldMk cId="3671960196" sldId="1905"/>
            <ac:spMk id="3" creationId="{1C289A80-2871-4AC3-A48F-EB809B0906FA}"/>
          </ac:spMkLst>
        </pc:spChg>
        <pc:spChg chg="mod ord">
          <ac:chgData name="Lucy Harber" userId="13cfd53a-3a69-474d-9bc9-56051f728060" providerId="ADAL" clId="{E14D964B-C226-4BC7-8F13-829AA77FCEDD}" dt="2021-05-24T16:19:23.990" v="85" actId="6264"/>
          <ac:spMkLst>
            <pc:docMk/>
            <pc:sldMk cId="3671960196" sldId="1905"/>
            <ac:spMk id="6" creationId="{00000000-0000-0000-0000-000000000000}"/>
          </ac:spMkLst>
        </pc:spChg>
        <pc:spChg chg="mod ord">
          <ac:chgData name="Lucy Harber" userId="13cfd53a-3a69-474d-9bc9-56051f728060" providerId="ADAL" clId="{E14D964B-C226-4BC7-8F13-829AA77FCEDD}" dt="2021-05-24T16:21:45.403" v="102" actId="14100"/>
          <ac:spMkLst>
            <pc:docMk/>
            <pc:sldMk cId="3671960196" sldId="1905"/>
            <ac:spMk id="9" creationId="{00000000-0000-0000-0000-000000000000}"/>
          </ac:spMkLst>
        </pc:spChg>
      </pc:sldChg>
      <pc:sldChg chg="addSp delSp modSp mod chgLayout modNotes">
        <pc:chgData name="Lucy Harber" userId="13cfd53a-3a69-474d-9bc9-56051f728060" providerId="ADAL" clId="{E14D964B-C226-4BC7-8F13-829AA77FCEDD}" dt="2021-05-24T22:24:27.230" v="887"/>
        <pc:sldMkLst>
          <pc:docMk/>
          <pc:sldMk cId="1496096051" sldId="1906"/>
        </pc:sldMkLst>
        <pc:spChg chg="add del mod">
          <ac:chgData name="Lucy Harber" userId="13cfd53a-3a69-474d-9bc9-56051f728060" providerId="ADAL" clId="{E14D964B-C226-4BC7-8F13-829AA77FCEDD}" dt="2021-05-24T16:20:40.442" v="93" actId="6264"/>
          <ac:spMkLst>
            <pc:docMk/>
            <pc:sldMk cId="1496096051" sldId="1906"/>
            <ac:spMk id="2" creationId="{E9D8ACAC-B446-4430-8BFA-229850F285FA}"/>
          </ac:spMkLst>
        </pc:spChg>
        <pc:spChg chg="add del mod">
          <ac:chgData name="Lucy Harber" userId="13cfd53a-3a69-474d-9bc9-56051f728060" providerId="ADAL" clId="{E14D964B-C226-4BC7-8F13-829AA77FCEDD}" dt="2021-05-24T16:20:40.442" v="93" actId="6264"/>
          <ac:spMkLst>
            <pc:docMk/>
            <pc:sldMk cId="1496096051" sldId="1906"/>
            <ac:spMk id="3" creationId="{8700844A-30C2-40C5-916E-8B7A203239A9}"/>
          </ac:spMkLst>
        </pc:spChg>
        <pc:spChg chg="add del mod">
          <ac:chgData name="Lucy Harber" userId="13cfd53a-3a69-474d-9bc9-56051f728060" providerId="ADAL" clId="{E14D964B-C226-4BC7-8F13-829AA77FCEDD}" dt="2021-05-24T16:20:45.466" v="94" actId="6264"/>
          <ac:spMkLst>
            <pc:docMk/>
            <pc:sldMk cId="1496096051" sldId="1906"/>
            <ac:spMk id="5" creationId="{C041BA25-E8E3-48BD-ACE1-2536B0E7945D}"/>
          </ac:spMkLst>
        </pc:spChg>
        <pc:spChg chg="mod ord">
          <ac:chgData name="Lucy Harber" userId="13cfd53a-3a69-474d-9bc9-56051f728060" providerId="ADAL" clId="{E14D964B-C226-4BC7-8F13-829AA77FCEDD}" dt="2021-05-24T18:04:25.663" v="370" actId="114"/>
          <ac:spMkLst>
            <pc:docMk/>
            <pc:sldMk cId="1496096051" sldId="1906"/>
            <ac:spMk id="6" creationId="{00000000-0000-0000-0000-000000000000}"/>
          </ac:spMkLst>
        </pc:spChg>
        <pc:spChg chg="add del mod">
          <ac:chgData name="Lucy Harber" userId="13cfd53a-3a69-474d-9bc9-56051f728060" providerId="ADAL" clId="{E14D964B-C226-4BC7-8F13-829AA77FCEDD}" dt="2021-05-24T16:20:45.466" v="94" actId="6264"/>
          <ac:spMkLst>
            <pc:docMk/>
            <pc:sldMk cId="1496096051" sldId="1906"/>
            <ac:spMk id="7" creationId="{E248ECC9-F03B-4AB6-8BA7-994F73552A21}"/>
          </ac:spMkLst>
        </pc:spChg>
        <pc:spChg chg="mod ord">
          <ac:chgData name="Lucy Harber" userId="13cfd53a-3a69-474d-9bc9-56051f728060" providerId="ADAL" clId="{E14D964B-C226-4BC7-8F13-829AA77FCEDD}" dt="2021-05-24T16:21:01.792" v="99" actId="207"/>
          <ac:spMkLst>
            <pc:docMk/>
            <pc:sldMk cId="1496096051" sldId="1906"/>
            <ac:spMk id="9" creationId="{00000000-0000-0000-0000-000000000000}"/>
          </ac:spMkLst>
        </pc:spChg>
        <pc:picChg chg="mod">
          <ac:chgData name="Lucy Harber" userId="13cfd53a-3a69-474d-9bc9-56051f728060" providerId="ADAL" clId="{E14D964B-C226-4BC7-8F13-829AA77FCEDD}" dt="2021-05-24T16:21:05.931" v="100" actId="1076"/>
          <ac:picMkLst>
            <pc:docMk/>
            <pc:sldMk cId="1496096051" sldId="1906"/>
            <ac:picMk id="4" creationId="{DA2EBC0E-C1AE-49EE-9859-09C579743B97}"/>
          </ac:picMkLst>
        </pc:picChg>
      </pc:sldChg>
      <pc:sldChg chg="addSp delSp modSp mod chgLayout modNotes">
        <pc:chgData name="Lucy Harber" userId="13cfd53a-3a69-474d-9bc9-56051f728060" providerId="ADAL" clId="{E14D964B-C226-4BC7-8F13-829AA77FCEDD}" dt="2021-05-24T22:24:28.360" v="888"/>
        <pc:sldMkLst>
          <pc:docMk/>
          <pc:sldMk cId="2966948575" sldId="1907"/>
        </pc:sldMkLst>
        <pc:spChg chg="add del mod">
          <ac:chgData name="Lucy Harber" userId="13cfd53a-3a69-474d-9bc9-56051f728060" providerId="ADAL" clId="{E14D964B-C226-4BC7-8F13-829AA77FCEDD}" dt="2021-05-24T16:21:54.261" v="103" actId="6264"/>
          <ac:spMkLst>
            <pc:docMk/>
            <pc:sldMk cId="2966948575" sldId="1907"/>
            <ac:spMk id="2" creationId="{A3F6AA42-E3D8-41B0-A3EE-E6AE513D69BC}"/>
          </ac:spMkLst>
        </pc:spChg>
        <pc:spChg chg="add del mod">
          <ac:chgData name="Lucy Harber" userId="13cfd53a-3a69-474d-9bc9-56051f728060" providerId="ADAL" clId="{E14D964B-C226-4BC7-8F13-829AA77FCEDD}" dt="2021-05-24T16:21:54.261" v="103" actId="6264"/>
          <ac:spMkLst>
            <pc:docMk/>
            <pc:sldMk cId="2966948575" sldId="1907"/>
            <ac:spMk id="3" creationId="{3B62027E-27D0-411F-95C1-C51E254C05BA}"/>
          </ac:spMkLst>
        </pc:spChg>
        <pc:spChg chg="mod ord">
          <ac:chgData name="Lucy Harber" userId="13cfd53a-3a69-474d-9bc9-56051f728060" providerId="ADAL" clId="{E14D964B-C226-4BC7-8F13-829AA77FCEDD}" dt="2021-05-24T18:04:21.643" v="369" actId="114"/>
          <ac:spMkLst>
            <pc:docMk/>
            <pc:sldMk cId="2966948575" sldId="1907"/>
            <ac:spMk id="6" creationId="{00000000-0000-0000-0000-000000000000}"/>
          </ac:spMkLst>
        </pc:spChg>
        <pc:spChg chg="mod ord">
          <ac:chgData name="Lucy Harber" userId="13cfd53a-3a69-474d-9bc9-56051f728060" providerId="ADAL" clId="{E14D964B-C226-4BC7-8F13-829AA77FCEDD}" dt="2021-05-24T16:23:10.858" v="119" actId="14100"/>
          <ac:spMkLst>
            <pc:docMk/>
            <pc:sldMk cId="2966948575" sldId="1907"/>
            <ac:spMk id="9" creationId="{00000000-0000-0000-0000-000000000000}"/>
          </ac:spMkLst>
        </pc:spChg>
      </pc:sldChg>
      <pc:sldChg chg="addSp delSp modSp mod chgLayout modNotes">
        <pc:chgData name="Lucy Harber" userId="13cfd53a-3a69-474d-9bc9-56051f728060" providerId="ADAL" clId="{E14D964B-C226-4BC7-8F13-829AA77FCEDD}" dt="2021-05-24T22:24:29.671" v="889"/>
        <pc:sldMkLst>
          <pc:docMk/>
          <pc:sldMk cId="1166461139" sldId="1908"/>
        </pc:sldMkLst>
        <pc:spChg chg="add del mod">
          <ac:chgData name="Lucy Harber" userId="13cfd53a-3a69-474d-9bc9-56051f728060" providerId="ADAL" clId="{E14D964B-C226-4BC7-8F13-829AA77FCEDD}" dt="2021-05-24T16:23:49.309" v="125" actId="6264"/>
          <ac:spMkLst>
            <pc:docMk/>
            <pc:sldMk cId="1166461139" sldId="1908"/>
            <ac:spMk id="2" creationId="{D2CC9359-711A-419C-A6F5-DDB2C24DF2F9}"/>
          </ac:spMkLst>
        </pc:spChg>
        <pc:spChg chg="add del mod">
          <ac:chgData name="Lucy Harber" userId="13cfd53a-3a69-474d-9bc9-56051f728060" providerId="ADAL" clId="{E14D964B-C226-4BC7-8F13-829AA77FCEDD}" dt="2021-05-24T16:23:49.309" v="125" actId="6264"/>
          <ac:spMkLst>
            <pc:docMk/>
            <pc:sldMk cId="1166461139" sldId="1908"/>
            <ac:spMk id="3" creationId="{DFB52E9A-525B-4980-A1BF-9BDBB43CABA4}"/>
          </ac:spMkLst>
        </pc:spChg>
        <pc:spChg chg="add del mod">
          <ac:chgData name="Lucy Harber" userId="13cfd53a-3a69-474d-9bc9-56051f728060" providerId="ADAL" clId="{E14D964B-C226-4BC7-8F13-829AA77FCEDD}" dt="2021-05-24T16:23:54.902" v="126" actId="6264"/>
          <ac:spMkLst>
            <pc:docMk/>
            <pc:sldMk cId="1166461139" sldId="1908"/>
            <ac:spMk id="4" creationId="{BE3F7E52-7993-4F21-90D9-3F5B44BFF3BB}"/>
          </ac:spMkLst>
        </pc:spChg>
        <pc:spChg chg="add del mod">
          <ac:chgData name="Lucy Harber" userId="13cfd53a-3a69-474d-9bc9-56051f728060" providerId="ADAL" clId="{E14D964B-C226-4BC7-8F13-829AA77FCEDD}" dt="2021-05-24T16:23:54.902" v="126" actId="6264"/>
          <ac:spMkLst>
            <pc:docMk/>
            <pc:sldMk cId="1166461139" sldId="1908"/>
            <ac:spMk id="5" creationId="{755376B8-8143-4F20-BE97-94C508724B5C}"/>
          </ac:spMkLst>
        </pc:spChg>
        <pc:spChg chg="mod ord">
          <ac:chgData name="Lucy Harber" userId="13cfd53a-3a69-474d-9bc9-56051f728060" providerId="ADAL" clId="{E14D964B-C226-4BC7-8F13-829AA77FCEDD}" dt="2021-05-24T18:04:18.022" v="368" actId="114"/>
          <ac:spMkLst>
            <pc:docMk/>
            <pc:sldMk cId="1166461139" sldId="1908"/>
            <ac:spMk id="6" creationId="{00000000-0000-0000-0000-000000000000}"/>
          </ac:spMkLst>
        </pc:spChg>
        <pc:spChg chg="mod ord">
          <ac:chgData name="Lucy Harber" userId="13cfd53a-3a69-474d-9bc9-56051f728060" providerId="ADAL" clId="{E14D964B-C226-4BC7-8F13-829AA77FCEDD}" dt="2021-05-24T19:51:20.572" v="796" actId="207"/>
          <ac:spMkLst>
            <pc:docMk/>
            <pc:sldMk cId="1166461139" sldId="1908"/>
            <ac:spMk id="9" creationId="{00000000-0000-0000-0000-000000000000}"/>
          </ac:spMkLst>
        </pc:spChg>
      </pc:sldChg>
      <pc:sldChg chg="addSp delSp modSp mod chgLayout modNotes">
        <pc:chgData name="Lucy Harber" userId="13cfd53a-3a69-474d-9bc9-56051f728060" providerId="ADAL" clId="{E14D964B-C226-4BC7-8F13-829AA77FCEDD}" dt="2021-05-24T22:24:30.878" v="890"/>
        <pc:sldMkLst>
          <pc:docMk/>
          <pc:sldMk cId="3963373770" sldId="1909"/>
        </pc:sldMkLst>
        <pc:spChg chg="add del mod">
          <ac:chgData name="Lucy Harber" userId="13cfd53a-3a69-474d-9bc9-56051f728060" providerId="ADAL" clId="{E14D964B-C226-4BC7-8F13-829AA77FCEDD}" dt="2021-05-24T17:35:23.474" v="139" actId="6264"/>
          <ac:spMkLst>
            <pc:docMk/>
            <pc:sldMk cId="3963373770" sldId="1909"/>
            <ac:spMk id="2" creationId="{FDAE13A9-D316-4A50-B2B0-BC9278B3F956}"/>
          </ac:spMkLst>
        </pc:spChg>
        <pc:spChg chg="add del mod">
          <ac:chgData name="Lucy Harber" userId="13cfd53a-3a69-474d-9bc9-56051f728060" providerId="ADAL" clId="{E14D964B-C226-4BC7-8F13-829AA77FCEDD}" dt="2021-05-24T17:35:23.474" v="139" actId="6264"/>
          <ac:spMkLst>
            <pc:docMk/>
            <pc:sldMk cId="3963373770" sldId="1909"/>
            <ac:spMk id="3" creationId="{2EBB98DE-E37C-4A22-B371-49E9A29C7A91}"/>
          </ac:spMkLst>
        </pc:spChg>
        <pc:spChg chg="mod ord">
          <ac:chgData name="Lucy Harber" userId="13cfd53a-3a69-474d-9bc9-56051f728060" providerId="ADAL" clId="{E14D964B-C226-4BC7-8F13-829AA77FCEDD}" dt="2021-05-24T17:36:11" v="148" actId="1076"/>
          <ac:spMkLst>
            <pc:docMk/>
            <pc:sldMk cId="3963373770" sldId="1909"/>
            <ac:spMk id="6" creationId="{00000000-0000-0000-0000-000000000000}"/>
          </ac:spMkLst>
        </pc:spChg>
        <pc:spChg chg="mod ord">
          <ac:chgData name="Lucy Harber" userId="13cfd53a-3a69-474d-9bc9-56051f728060" providerId="ADAL" clId="{E14D964B-C226-4BC7-8F13-829AA77FCEDD}" dt="2021-05-24T17:36:11" v="148" actId="1076"/>
          <ac:spMkLst>
            <pc:docMk/>
            <pc:sldMk cId="3963373770" sldId="1909"/>
            <ac:spMk id="9" creationId="{00000000-0000-0000-0000-000000000000}"/>
          </ac:spMkLst>
        </pc:spChg>
      </pc:sldChg>
      <pc:sldChg chg="addSp delSp modSp mod chgLayout modNotes">
        <pc:chgData name="Lucy Harber" userId="13cfd53a-3a69-474d-9bc9-56051f728060" providerId="ADAL" clId="{E14D964B-C226-4BC7-8F13-829AA77FCEDD}" dt="2021-05-24T22:24:32.008" v="891"/>
        <pc:sldMkLst>
          <pc:docMk/>
          <pc:sldMk cId="3872232729" sldId="1910"/>
        </pc:sldMkLst>
        <pc:spChg chg="add del mod">
          <ac:chgData name="Lucy Harber" userId="13cfd53a-3a69-474d-9bc9-56051f728060" providerId="ADAL" clId="{E14D964B-C226-4BC7-8F13-829AA77FCEDD}" dt="2021-05-24T17:36:37.075" v="151" actId="6264"/>
          <ac:spMkLst>
            <pc:docMk/>
            <pc:sldMk cId="3872232729" sldId="1910"/>
            <ac:spMk id="2" creationId="{28031590-AA34-4462-8C4F-D3BBAD37B32E}"/>
          </ac:spMkLst>
        </pc:spChg>
        <pc:spChg chg="add del mod">
          <ac:chgData name="Lucy Harber" userId="13cfd53a-3a69-474d-9bc9-56051f728060" providerId="ADAL" clId="{E14D964B-C226-4BC7-8F13-829AA77FCEDD}" dt="2021-05-24T17:36:37.075" v="151" actId="6264"/>
          <ac:spMkLst>
            <pc:docMk/>
            <pc:sldMk cId="3872232729" sldId="1910"/>
            <ac:spMk id="3" creationId="{275E70C8-D043-4910-9FCE-8DA126F048B3}"/>
          </ac:spMkLst>
        </pc:spChg>
        <pc:spChg chg="add del mod">
          <ac:chgData name="Lucy Harber" userId="13cfd53a-3a69-474d-9bc9-56051f728060" providerId="ADAL" clId="{E14D964B-C226-4BC7-8F13-829AA77FCEDD}" dt="2021-05-24T17:36:40.672" v="152" actId="6264"/>
          <ac:spMkLst>
            <pc:docMk/>
            <pc:sldMk cId="3872232729" sldId="1910"/>
            <ac:spMk id="4" creationId="{6E00426B-13D0-4FD8-9837-1EC7E31BE7B2}"/>
          </ac:spMkLst>
        </pc:spChg>
        <pc:spChg chg="add del mod">
          <ac:chgData name="Lucy Harber" userId="13cfd53a-3a69-474d-9bc9-56051f728060" providerId="ADAL" clId="{E14D964B-C226-4BC7-8F13-829AA77FCEDD}" dt="2021-05-24T17:36:40.672" v="152" actId="6264"/>
          <ac:spMkLst>
            <pc:docMk/>
            <pc:sldMk cId="3872232729" sldId="1910"/>
            <ac:spMk id="5" creationId="{EC6B4B09-5EBD-4B6E-B8C9-ACEEE8E040D7}"/>
          </ac:spMkLst>
        </pc:spChg>
        <pc:spChg chg="mod ord">
          <ac:chgData name="Lucy Harber" userId="13cfd53a-3a69-474d-9bc9-56051f728060" providerId="ADAL" clId="{E14D964B-C226-4BC7-8F13-829AA77FCEDD}" dt="2021-05-24T17:36:40.679" v="153" actId="27636"/>
          <ac:spMkLst>
            <pc:docMk/>
            <pc:sldMk cId="3872232729" sldId="1910"/>
            <ac:spMk id="6" creationId="{00000000-0000-0000-0000-000000000000}"/>
          </ac:spMkLst>
        </pc:spChg>
        <pc:spChg chg="mod ord">
          <ac:chgData name="Lucy Harber" userId="13cfd53a-3a69-474d-9bc9-56051f728060" providerId="ADAL" clId="{E14D964B-C226-4BC7-8F13-829AA77FCEDD}" dt="2021-05-24T17:36:47.080" v="155" actId="207"/>
          <ac:spMkLst>
            <pc:docMk/>
            <pc:sldMk cId="3872232729" sldId="1910"/>
            <ac:spMk id="9" creationId="{00000000-0000-0000-0000-000000000000}"/>
          </ac:spMkLst>
        </pc:spChg>
      </pc:sldChg>
      <pc:sldChg chg="addSp delSp modSp mod chgLayout modNotes">
        <pc:chgData name="Lucy Harber" userId="13cfd53a-3a69-474d-9bc9-56051f728060" providerId="ADAL" clId="{E14D964B-C226-4BC7-8F13-829AA77FCEDD}" dt="2021-05-24T22:24:33.111" v="892"/>
        <pc:sldMkLst>
          <pc:docMk/>
          <pc:sldMk cId="1570579455" sldId="1911"/>
        </pc:sldMkLst>
        <pc:spChg chg="add del mod">
          <ac:chgData name="Lucy Harber" userId="13cfd53a-3a69-474d-9bc9-56051f728060" providerId="ADAL" clId="{E14D964B-C226-4BC7-8F13-829AA77FCEDD}" dt="2021-05-24T17:37:02.433" v="156" actId="6264"/>
          <ac:spMkLst>
            <pc:docMk/>
            <pc:sldMk cId="1570579455" sldId="1911"/>
            <ac:spMk id="2" creationId="{09CDFF62-2A63-48CB-822C-E85BE61217E4}"/>
          </ac:spMkLst>
        </pc:spChg>
        <pc:spChg chg="add del mod">
          <ac:chgData name="Lucy Harber" userId="13cfd53a-3a69-474d-9bc9-56051f728060" providerId="ADAL" clId="{E14D964B-C226-4BC7-8F13-829AA77FCEDD}" dt="2021-05-24T17:37:02.433" v="156" actId="6264"/>
          <ac:spMkLst>
            <pc:docMk/>
            <pc:sldMk cId="1570579455" sldId="1911"/>
            <ac:spMk id="3" creationId="{BD7A4015-3776-4F17-A362-5E08CCA9C844}"/>
          </ac:spMkLst>
        </pc:spChg>
        <pc:spChg chg="mod ord">
          <ac:chgData name="Lucy Harber" userId="13cfd53a-3a69-474d-9bc9-56051f728060" providerId="ADAL" clId="{E14D964B-C226-4BC7-8F13-829AA77FCEDD}" dt="2021-05-24T17:37:02.433" v="156" actId="6264"/>
          <ac:spMkLst>
            <pc:docMk/>
            <pc:sldMk cId="1570579455" sldId="1911"/>
            <ac:spMk id="6" creationId="{00000000-0000-0000-0000-000000000000}"/>
          </ac:spMkLst>
        </pc:spChg>
        <pc:spChg chg="mod ord">
          <ac:chgData name="Lucy Harber" userId="13cfd53a-3a69-474d-9bc9-56051f728060" providerId="ADAL" clId="{E14D964B-C226-4BC7-8F13-829AA77FCEDD}" dt="2021-05-24T17:37:22.270" v="160" actId="14100"/>
          <ac:spMkLst>
            <pc:docMk/>
            <pc:sldMk cId="1570579455" sldId="1911"/>
            <ac:spMk id="9" creationId="{00000000-0000-0000-0000-000000000000}"/>
          </ac:spMkLst>
        </pc:spChg>
      </pc:sldChg>
      <pc:sldChg chg="addSp delSp modSp mod chgLayout modNotes">
        <pc:chgData name="Lucy Harber" userId="13cfd53a-3a69-474d-9bc9-56051f728060" providerId="ADAL" clId="{E14D964B-C226-4BC7-8F13-829AA77FCEDD}" dt="2021-05-24T22:24:34.344" v="893"/>
        <pc:sldMkLst>
          <pc:docMk/>
          <pc:sldMk cId="776440564" sldId="1912"/>
        </pc:sldMkLst>
        <pc:spChg chg="add del mod">
          <ac:chgData name="Lucy Harber" userId="13cfd53a-3a69-474d-9bc9-56051f728060" providerId="ADAL" clId="{E14D964B-C226-4BC7-8F13-829AA77FCEDD}" dt="2021-05-24T17:38:05.579" v="162" actId="6264"/>
          <ac:spMkLst>
            <pc:docMk/>
            <pc:sldMk cId="776440564" sldId="1912"/>
            <ac:spMk id="2" creationId="{84476594-73F0-4F75-8F60-B21099EB4535}"/>
          </ac:spMkLst>
        </pc:spChg>
        <pc:spChg chg="add del mod">
          <ac:chgData name="Lucy Harber" userId="13cfd53a-3a69-474d-9bc9-56051f728060" providerId="ADAL" clId="{E14D964B-C226-4BC7-8F13-829AA77FCEDD}" dt="2021-05-24T17:38:05.579" v="162" actId="6264"/>
          <ac:spMkLst>
            <pc:docMk/>
            <pc:sldMk cId="776440564" sldId="1912"/>
            <ac:spMk id="3" creationId="{41207DCA-5611-441E-8070-DF4E9E4F9453}"/>
          </ac:spMkLst>
        </pc:spChg>
        <pc:spChg chg="add del mod">
          <ac:chgData name="Lucy Harber" userId="13cfd53a-3a69-474d-9bc9-56051f728060" providerId="ADAL" clId="{E14D964B-C226-4BC7-8F13-829AA77FCEDD}" dt="2021-05-24T17:38:27.066" v="163" actId="6264"/>
          <ac:spMkLst>
            <pc:docMk/>
            <pc:sldMk cId="776440564" sldId="1912"/>
            <ac:spMk id="4" creationId="{C0C7CCB5-D2A6-42A2-B2AC-DD0C699847AE}"/>
          </ac:spMkLst>
        </pc:spChg>
        <pc:spChg chg="add del mod">
          <ac:chgData name="Lucy Harber" userId="13cfd53a-3a69-474d-9bc9-56051f728060" providerId="ADAL" clId="{E14D964B-C226-4BC7-8F13-829AA77FCEDD}" dt="2021-05-24T17:38:27.066" v="163" actId="6264"/>
          <ac:spMkLst>
            <pc:docMk/>
            <pc:sldMk cId="776440564" sldId="1912"/>
            <ac:spMk id="5" creationId="{60BB2818-AC46-4E17-A5DB-DBB4E5D2C8EF}"/>
          </ac:spMkLst>
        </pc:spChg>
        <pc:spChg chg="mod ord">
          <ac:chgData name="Lucy Harber" userId="13cfd53a-3a69-474d-9bc9-56051f728060" providerId="ADAL" clId="{E14D964B-C226-4BC7-8F13-829AA77FCEDD}" dt="2021-05-24T17:39:06.288" v="178" actId="1035"/>
          <ac:spMkLst>
            <pc:docMk/>
            <pc:sldMk cId="776440564" sldId="1912"/>
            <ac:spMk id="6" creationId="{00000000-0000-0000-0000-000000000000}"/>
          </ac:spMkLst>
        </pc:spChg>
        <pc:spChg chg="mod ord">
          <ac:chgData name="Lucy Harber" userId="13cfd53a-3a69-474d-9bc9-56051f728060" providerId="ADAL" clId="{E14D964B-C226-4BC7-8F13-829AA77FCEDD}" dt="2021-05-24T17:39:06.288" v="178" actId="1035"/>
          <ac:spMkLst>
            <pc:docMk/>
            <pc:sldMk cId="776440564" sldId="1912"/>
            <ac:spMk id="9" creationId="{00000000-0000-0000-0000-000000000000}"/>
          </ac:spMkLst>
        </pc:spChg>
      </pc:sldChg>
      <pc:sldChg chg="addSp delSp modSp mod delCm chgLayout modNotes modNotesTx">
        <pc:chgData name="Lucy Harber" userId="13cfd53a-3a69-474d-9bc9-56051f728060" providerId="ADAL" clId="{E14D964B-C226-4BC7-8F13-829AA77FCEDD}" dt="2021-05-24T22:24:35.847" v="894"/>
        <pc:sldMkLst>
          <pc:docMk/>
          <pc:sldMk cId="2246538836" sldId="1913"/>
        </pc:sldMkLst>
        <pc:spChg chg="add del mod">
          <ac:chgData name="Lucy Harber" userId="13cfd53a-3a69-474d-9bc9-56051f728060" providerId="ADAL" clId="{E14D964B-C226-4BC7-8F13-829AA77FCEDD}" dt="2021-05-24T17:39:20.146" v="179" actId="6264"/>
          <ac:spMkLst>
            <pc:docMk/>
            <pc:sldMk cId="2246538836" sldId="1913"/>
            <ac:spMk id="2" creationId="{87D3F283-492F-4F93-BB7B-11FBCAFCD80E}"/>
          </ac:spMkLst>
        </pc:spChg>
        <pc:spChg chg="add del mod">
          <ac:chgData name="Lucy Harber" userId="13cfd53a-3a69-474d-9bc9-56051f728060" providerId="ADAL" clId="{E14D964B-C226-4BC7-8F13-829AA77FCEDD}" dt="2021-05-24T17:39:20.146" v="179" actId="6264"/>
          <ac:spMkLst>
            <pc:docMk/>
            <pc:sldMk cId="2246538836" sldId="1913"/>
            <ac:spMk id="3" creationId="{35D64D53-DD86-4ECA-8F9C-A03E1BB6F389}"/>
          </ac:spMkLst>
        </pc:spChg>
        <pc:spChg chg="mod ord">
          <ac:chgData name="Lucy Harber" userId="13cfd53a-3a69-474d-9bc9-56051f728060" providerId="ADAL" clId="{E14D964B-C226-4BC7-8F13-829AA77FCEDD}" dt="2021-05-24T17:39:20.146" v="179" actId="6264"/>
          <ac:spMkLst>
            <pc:docMk/>
            <pc:sldMk cId="2246538836" sldId="1913"/>
            <ac:spMk id="6" creationId="{00000000-0000-0000-0000-000000000000}"/>
          </ac:spMkLst>
        </pc:spChg>
        <pc:spChg chg="mod ord">
          <ac:chgData name="Lucy Harber" userId="13cfd53a-3a69-474d-9bc9-56051f728060" providerId="ADAL" clId="{E14D964B-C226-4BC7-8F13-829AA77FCEDD}" dt="2021-05-24T17:39:58.864" v="185" actId="14100"/>
          <ac:spMkLst>
            <pc:docMk/>
            <pc:sldMk cId="2246538836" sldId="1913"/>
            <ac:spMk id="9" creationId="{00000000-0000-0000-0000-000000000000}"/>
          </ac:spMkLst>
        </pc:spChg>
      </pc:sldChg>
      <pc:sldChg chg="addSp delSp modSp mod modClrScheme chgLayout modNotes">
        <pc:chgData name="Lucy Harber" userId="13cfd53a-3a69-474d-9bc9-56051f728060" providerId="ADAL" clId="{E14D964B-C226-4BC7-8F13-829AA77FCEDD}" dt="2021-05-24T22:24:36.960" v="895"/>
        <pc:sldMkLst>
          <pc:docMk/>
          <pc:sldMk cId="3382239106" sldId="1914"/>
        </pc:sldMkLst>
        <pc:spChg chg="mod">
          <ac:chgData name="Lucy Harber" userId="13cfd53a-3a69-474d-9bc9-56051f728060" providerId="ADAL" clId="{E14D964B-C226-4BC7-8F13-829AA77FCEDD}" dt="2021-05-24T17:50:44.480" v="232" actId="14100"/>
          <ac:spMkLst>
            <pc:docMk/>
            <pc:sldMk cId="3382239106" sldId="1914"/>
            <ac:spMk id="3" creationId="{1A4719CA-4B3E-4743-B745-38386A6D9C96}"/>
          </ac:spMkLst>
        </pc:spChg>
        <pc:spChg chg="add del mod">
          <ac:chgData name="Lucy Harber" userId="13cfd53a-3a69-474d-9bc9-56051f728060" providerId="ADAL" clId="{E14D964B-C226-4BC7-8F13-829AA77FCEDD}" dt="2021-05-24T17:48:51.152" v="220" actId="6264"/>
          <ac:spMkLst>
            <pc:docMk/>
            <pc:sldMk cId="3382239106" sldId="1914"/>
            <ac:spMk id="4" creationId="{1920F0FB-A87A-45C7-B848-D6682C6901D5}"/>
          </ac:spMkLst>
        </pc:spChg>
        <pc:spChg chg="add del mod">
          <ac:chgData name="Lucy Harber" userId="13cfd53a-3a69-474d-9bc9-56051f728060" providerId="ADAL" clId="{E14D964B-C226-4BC7-8F13-829AA77FCEDD}" dt="2021-05-24T17:48:51.152" v="220" actId="6264"/>
          <ac:spMkLst>
            <pc:docMk/>
            <pc:sldMk cId="3382239106" sldId="1914"/>
            <ac:spMk id="5" creationId="{517612CE-306C-4AF1-AEEC-55ABF74831C3}"/>
          </ac:spMkLst>
        </pc:spChg>
        <pc:spChg chg="mod ord">
          <ac:chgData name="Lucy Harber" userId="13cfd53a-3a69-474d-9bc9-56051f728060" providerId="ADAL" clId="{E14D964B-C226-4BC7-8F13-829AA77FCEDD}" dt="2021-05-24T17:50:57.998" v="249" actId="1036"/>
          <ac:spMkLst>
            <pc:docMk/>
            <pc:sldMk cId="3382239106" sldId="1914"/>
            <ac:spMk id="6" creationId="{00000000-0000-0000-0000-000000000000}"/>
          </ac:spMkLst>
        </pc:spChg>
        <pc:graphicFrameChg chg="mod ord modGraphic">
          <ac:chgData name="Lucy Harber" userId="13cfd53a-3a69-474d-9bc9-56051f728060" providerId="ADAL" clId="{E14D964B-C226-4BC7-8F13-829AA77FCEDD}" dt="2021-05-24T17:50:57.998" v="249" actId="1036"/>
          <ac:graphicFrameMkLst>
            <pc:docMk/>
            <pc:sldMk cId="3382239106" sldId="1914"/>
            <ac:graphicFrameMk id="2" creationId="{17FAF017-0A05-41B8-A2B7-04FCB49787F5}"/>
          </ac:graphicFrameMkLst>
        </pc:graphicFrameChg>
      </pc:sldChg>
      <pc:sldChg chg="addSp delSp modSp mod chgLayout modNotes">
        <pc:chgData name="Lucy Harber" userId="13cfd53a-3a69-474d-9bc9-56051f728060" providerId="ADAL" clId="{E14D964B-C226-4BC7-8F13-829AA77FCEDD}" dt="2021-05-24T22:24:41.693" v="899" actId="113"/>
        <pc:sldMkLst>
          <pc:docMk/>
          <pc:sldMk cId="3405384007" sldId="1921"/>
        </pc:sldMkLst>
        <pc:spChg chg="add del mod">
          <ac:chgData name="Lucy Harber" userId="13cfd53a-3a69-474d-9bc9-56051f728060" providerId="ADAL" clId="{E14D964B-C226-4BC7-8F13-829AA77FCEDD}" dt="2021-05-24T17:51:12.734" v="251" actId="6264"/>
          <ac:spMkLst>
            <pc:docMk/>
            <pc:sldMk cId="3405384007" sldId="1921"/>
            <ac:spMk id="2" creationId="{9F595B98-0945-4876-80AE-5F6CBF39EB2C}"/>
          </ac:spMkLst>
        </pc:spChg>
        <pc:spChg chg="add del mod">
          <ac:chgData name="Lucy Harber" userId="13cfd53a-3a69-474d-9bc9-56051f728060" providerId="ADAL" clId="{E14D964B-C226-4BC7-8F13-829AA77FCEDD}" dt="2021-05-24T17:51:12.734" v="251" actId="6264"/>
          <ac:spMkLst>
            <pc:docMk/>
            <pc:sldMk cId="3405384007" sldId="1921"/>
            <ac:spMk id="3" creationId="{2826F9D5-B9C6-4D77-A023-BF89528D348E}"/>
          </ac:spMkLst>
        </pc:spChg>
        <pc:spChg chg="add del mod">
          <ac:chgData name="Lucy Harber" userId="13cfd53a-3a69-474d-9bc9-56051f728060" providerId="ADAL" clId="{E14D964B-C226-4BC7-8F13-829AA77FCEDD}" dt="2021-05-24T17:51:16.316" v="252" actId="6264"/>
          <ac:spMkLst>
            <pc:docMk/>
            <pc:sldMk cId="3405384007" sldId="1921"/>
            <ac:spMk id="4" creationId="{6CBA8C67-B694-462B-AE93-A3F083E21244}"/>
          </ac:spMkLst>
        </pc:spChg>
        <pc:spChg chg="add del mod">
          <ac:chgData name="Lucy Harber" userId="13cfd53a-3a69-474d-9bc9-56051f728060" providerId="ADAL" clId="{E14D964B-C226-4BC7-8F13-829AA77FCEDD}" dt="2021-05-24T17:51:16.316" v="252" actId="6264"/>
          <ac:spMkLst>
            <pc:docMk/>
            <pc:sldMk cId="3405384007" sldId="1921"/>
            <ac:spMk id="5" creationId="{E8DE4C05-CA66-4455-82A5-0272A6343269}"/>
          </ac:spMkLst>
        </pc:spChg>
        <pc:spChg chg="mod ord">
          <ac:chgData name="Lucy Harber" userId="13cfd53a-3a69-474d-9bc9-56051f728060" providerId="ADAL" clId="{E14D964B-C226-4BC7-8F13-829AA77FCEDD}" dt="2021-05-24T17:51:16.316" v="252" actId="6264"/>
          <ac:spMkLst>
            <pc:docMk/>
            <pc:sldMk cId="3405384007" sldId="1921"/>
            <ac:spMk id="6" creationId="{00000000-0000-0000-0000-000000000000}"/>
          </ac:spMkLst>
        </pc:spChg>
        <pc:spChg chg="mod ord">
          <ac:chgData name="Lucy Harber" userId="13cfd53a-3a69-474d-9bc9-56051f728060" providerId="ADAL" clId="{E14D964B-C226-4BC7-8F13-829AA77FCEDD}" dt="2021-05-24T17:51:25.894" v="254" actId="14100"/>
          <ac:spMkLst>
            <pc:docMk/>
            <pc:sldMk cId="3405384007" sldId="1921"/>
            <ac:spMk id="9" creationId="{00000000-0000-0000-0000-000000000000}"/>
          </ac:spMkLst>
        </pc:spChg>
      </pc:sldChg>
      <pc:sldChg chg="addSp delSp modSp mod modClrScheme chgLayout modNotes">
        <pc:chgData name="Lucy Harber" userId="13cfd53a-3a69-474d-9bc9-56051f728060" providerId="ADAL" clId="{E14D964B-C226-4BC7-8F13-829AA77FCEDD}" dt="2021-05-24T22:24:44.633" v="900"/>
        <pc:sldMkLst>
          <pc:docMk/>
          <pc:sldMk cId="3502716460" sldId="1922"/>
        </pc:sldMkLst>
        <pc:spChg chg="add del mod">
          <ac:chgData name="Lucy Harber" userId="13cfd53a-3a69-474d-9bc9-56051f728060" providerId="ADAL" clId="{E14D964B-C226-4BC7-8F13-829AA77FCEDD}" dt="2021-05-24T17:51:32.831" v="255" actId="6264"/>
          <ac:spMkLst>
            <pc:docMk/>
            <pc:sldMk cId="3502716460" sldId="1922"/>
            <ac:spMk id="2" creationId="{38321AC7-C0E5-4F71-AA60-571ABBF5E6BC}"/>
          </ac:spMkLst>
        </pc:spChg>
        <pc:spChg chg="add del mod">
          <ac:chgData name="Lucy Harber" userId="13cfd53a-3a69-474d-9bc9-56051f728060" providerId="ADAL" clId="{E14D964B-C226-4BC7-8F13-829AA77FCEDD}" dt="2021-05-24T17:51:32.831" v="255" actId="6264"/>
          <ac:spMkLst>
            <pc:docMk/>
            <pc:sldMk cId="3502716460" sldId="1922"/>
            <ac:spMk id="3" creationId="{A700D4F6-C1DF-4FA4-872F-0DCD02E474F3}"/>
          </ac:spMkLst>
        </pc:spChg>
        <pc:spChg chg="del mod topLvl">
          <ac:chgData name="Lucy Harber" userId="13cfd53a-3a69-474d-9bc9-56051f728060" providerId="ADAL" clId="{E14D964B-C226-4BC7-8F13-829AA77FCEDD}" dt="2021-05-24T18:16:06.869" v="422" actId="478"/>
          <ac:spMkLst>
            <pc:docMk/>
            <pc:sldMk cId="3502716460" sldId="1922"/>
            <ac:spMk id="5" creationId="{972750BA-BAC6-4233-B72A-A38A4F7501E6}"/>
          </ac:spMkLst>
        </pc:spChg>
        <pc:spChg chg="mod ord">
          <ac:chgData name="Lucy Harber" userId="13cfd53a-3a69-474d-9bc9-56051f728060" providerId="ADAL" clId="{E14D964B-C226-4BC7-8F13-829AA77FCEDD}" dt="2021-05-24T17:51:41.490" v="256" actId="700"/>
          <ac:spMkLst>
            <pc:docMk/>
            <pc:sldMk cId="3502716460" sldId="1922"/>
            <ac:spMk id="6" creationId="{00000000-0000-0000-0000-000000000000}"/>
          </ac:spMkLst>
        </pc:spChg>
        <pc:spChg chg="mod ord">
          <ac:chgData name="Lucy Harber" userId="13cfd53a-3a69-474d-9bc9-56051f728060" providerId="ADAL" clId="{E14D964B-C226-4BC7-8F13-829AA77FCEDD}" dt="2021-05-24T17:51:51.072" v="258" actId="14100"/>
          <ac:spMkLst>
            <pc:docMk/>
            <pc:sldMk cId="3502716460" sldId="1922"/>
            <ac:spMk id="9" creationId="{00000000-0000-0000-0000-000000000000}"/>
          </ac:spMkLst>
        </pc:spChg>
        <pc:grpChg chg="del mod">
          <ac:chgData name="Lucy Harber" userId="13cfd53a-3a69-474d-9bc9-56051f728060" providerId="ADAL" clId="{E14D964B-C226-4BC7-8F13-829AA77FCEDD}" dt="2021-05-24T18:16:03.685" v="421" actId="165"/>
          <ac:grpSpMkLst>
            <pc:docMk/>
            <pc:sldMk cId="3502716460" sldId="1922"/>
            <ac:grpSpMk id="4" creationId="{69F85C60-F097-42AE-8D1B-0B1267BA4966}"/>
          </ac:grpSpMkLst>
        </pc:grpChg>
        <pc:picChg chg="mod topLvl">
          <ac:chgData name="Lucy Harber" userId="13cfd53a-3a69-474d-9bc9-56051f728060" providerId="ADAL" clId="{E14D964B-C226-4BC7-8F13-829AA77FCEDD}" dt="2021-05-24T19:33:06.157" v="769" actId="207"/>
          <ac:picMkLst>
            <pc:docMk/>
            <pc:sldMk cId="3502716460" sldId="1922"/>
            <ac:picMk id="7" creationId="{0CB4D112-EC2F-46A7-B329-17BC4B078359}"/>
          </ac:picMkLst>
        </pc:picChg>
      </pc:sldChg>
      <pc:sldChg chg="addSp delSp modSp mod chgLayout modNotes">
        <pc:chgData name="Lucy Harber" userId="13cfd53a-3a69-474d-9bc9-56051f728060" providerId="ADAL" clId="{E14D964B-C226-4BC7-8F13-829AA77FCEDD}" dt="2021-05-24T22:24:47.192" v="902"/>
        <pc:sldMkLst>
          <pc:docMk/>
          <pc:sldMk cId="804433392" sldId="1924"/>
        </pc:sldMkLst>
        <pc:spChg chg="add del mod">
          <ac:chgData name="Lucy Harber" userId="13cfd53a-3a69-474d-9bc9-56051f728060" providerId="ADAL" clId="{E14D964B-C226-4BC7-8F13-829AA77FCEDD}" dt="2021-05-24T17:52:49.644" v="267" actId="6264"/>
          <ac:spMkLst>
            <pc:docMk/>
            <pc:sldMk cId="804433392" sldId="1924"/>
            <ac:spMk id="2" creationId="{EC94042E-83DA-433B-978F-E0A3A6FCFB79}"/>
          </ac:spMkLst>
        </pc:spChg>
        <pc:spChg chg="add del mod">
          <ac:chgData name="Lucy Harber" userId="13cfd53a-3a69-474d-9bc9-56051f728060" providerId="ADAL" clId="{E14D964B-C226-4BC7-8F13-829AA77FCEDD}" dt="2021-05-24T17:52:49.644" v="267" actId="6264"/>
          <ac:spMkLst>
            <pc:docMk/>
            <pc:sldMk cId="804433392" sldId="1924"/>
            <ac:spMk id="3" creationId="{2583C111-2F5B-41EA-83F3-811342971C6D}"/>
          </ac:spMkLst>
        </pc:spChg>
        <pc:spChg chg="add del mod">
          <ac:chgData name="Lucy Harber" userId="13cfd53a-3a69-474d-9bc9-56051f728060" providerId="ADAL" clId="{E14D964B-C226-4BC7-8F13-829AA77FCEDD}" dt="2021-05-24T17:52:53.467" v="268" actId="6264"/>
          <ac:spMkLst>
            <pc:docMk/>
            <pc:sldMk cId="804433392" sldId="1924"/>
            <ac:spMk id="4" creationId="{E5A792ED-494A-4665-8464-A66B23B7DE9E}"/>
          </ac:spMkLst>
        </pc:spChg>
        <pc:spChg chg="add del mod">
          <ac:chgData name="Lucy Harber" userId="13cfd53a-3a69-474d-9bc9-56051f728060" providerId="ADAL" clId="{E14D964B-C226-4BC7-8F13-829AA77FCEDD}" dt="2021-05-24T17:52:53.467" v="268" actId="6264"/>
          <ac:spMkLst>
            <pc:docMk/>
            <pc:sldMk cId="804433392" sldId="1924"/>
            <ac:spMk id="5" creationId="{8073A5AF-62AD-490E-88BC-ECE294F8BFC8}"/>
          </ac:spMkLst>
        </pc:spChg>
        <pc:spChg chg="mod ord">
          <ac:chgData name="Lucy Harber" userId="13cfd53a-3a69-474d-9bc9-56051f728060" providerId="ADAL" clId="{E14D964B-C226-4BC7-8F13-829AA77FCEDD}" dt="2021-05-24T17:53:21.091" v="274" actId="14100"/>
          <ac:spMkLst>
            <pc:docMk/>
            <pc:sldMk cId="804433392" sldId="1924"/>
            <ac:spMk id="6" creationId="{00000000-0000-0000-0000-000000000000}"/>
          </ac:spMkLst>
        </pc:spChg>
        <pc:spChg chg="mod ord">
          <ac:chgData name="Lucy Harber" userId="13cfd53a-3a69-474d-9bc9-56051f728060" providerId="ADAL" clId="{E14D964B-C226-4BC7-8F13-829AA77FCEDD}" dt="2021-05-24T17:53:03.699" v="272" actId="207"/>
          <ac:spMkLst>
            <pc:docMk/>
            <pc:sldMk cId="804433392" sldId="1924"/>
            <ac:spMk id="9" creationId="{00000000-0000-0000-0000-000000000000}"/>
          </ac:spMkLst>
        </pc:spChg>
      </pc:sldChg>
      <pc:sldChg chg="addSp delSp modSp mod chgLayout modNotes">
        <pc:chgData name="Lucy Harber" userId="13cfd53a-3a69-474d-9bc9-56051f728060" providerId="ADAL" clId="{E14D964B-C226-4BC7-8F13-829AA77FCEDD}" dt="2021-05-24T22:24:45.863" v="901"/>
        <pc:sldMkLst>
          <pc:docMk/>
          <pc:sldMk cId="960974249" sldId="1925"/>
        </pc:sldMkLst>
        <pc:spChg chg="add del mod">
          <ac:chgData name="Lucy Harber" userId="13cfd53a-3a69-474d-9bc9-56051f728060" providerId="ADAL" clId="{E14D964B-C226-4BC7-8F13-829AA77FCEDD}" dt="2021-05-24T17:52:09.890" v="260" actId="6264"/>
          <ac:spMkLst>
            <pc:docMk/>
            <pc:sldMk cId="960974249" sldId="1925"/>
            <ac:spMk id="2" creationId="{E50FAA5F-5AB9-496F-8E30-339E8891D4D9}"/>
          </ac:spMkLst>
        </pc:spChg>
        <pc:spChg chg="add del mod">
          <ac:chgData name="Lucy Harber" userId="13cfd53a-3a69-474d-9bc9-56051f728060" providerId="ADAL" clId="{E14D964B-C226-4BC7-8F13-829AA77FCEDD}" dt="2021-05-24T17:52:09.890" v="260" actId="6264"/>
          <ac:spMkLst>
            <pc:docMk/>
            <pc:sldMk cId="960974249" sldId="1925"/>
            <ac:spMk id="3" creationId="{2E31802C-5C9C-4C5B-82CF-4970DE2CE92A}"/>
          </ac:spMkLst>
        </pc:spChg>
        <pc:spChg chg="mod ord">
          <ac:chgData name="Lucy Harber" userId="13cfd53a-3a69-474d-9bc9-56051f728060" providerId="ADAL" clId="{E14D964B-C226-4BC7-8F13-829AA77FCEDD}" dt="2021-05-24T17:52:09.890" v="260" actId="6264"/>
          <ac:spMkLst>
            <pc:docMk/>
            <pc:sldMk cId="960974249" sldId="1925"/>
            <ac:spMk id="6" creationId="{00000000-0000-0000-0000-000000000000}"/>
          </ac:spMkLst>
        </pc:spChg>
        <pc:spChg chg="mod ord">
          <ac:chgData name="Lucy Harber" userId="13cfd53a-3a69-474d-9bc9-56051f728060" providerId="ADAL" clId="{E14D964B-C226-4BC7-8F13-829AA77FCEDD}" dt="2021-05-24T17:52:28.749" v="265" actId="14100"/>
          <ac:spMkLst>
            <pc:docMk/>
            <pc:sldMk cId="960974249" sldId="1925"/>
            <ac:spMk id="9" creationId="{00000000-0000-0000-0000-000000000000}"/>
          </ac:spMkLst>
        </pc:spChg>
      </pc:sldChg>
      <pc:sldChg chg="modNotes">
        <pc:chgData name="Lucy Harber" userId="13cfd53a-3a69-474d-9bc9-56051f728060" providerId="ADAL" clId="{E14D964B-C226-4BC7-8F13-829AA77FCEDD}" dt="2021-05-24T22:24:00.561" v="878" actId="1038"/>
        <pc:sldMkLst>
          <pc:docMk/>
          <pc:sldMk cId="4021887599" sldId="1926"/>
        </pc:sldMkLst>
      </pc:sldChg>
      <pc:sldChg chg="modNotes">
        <pc:chgData name="Lucy Harber" userId="13cfd53a-3a69-474d-9bc9-56051f728060" providerId="ADAL" clId="{E14D964B-C226-4BC7-8F13-829AA77FCEDD}" dt="2021-05-24T22:24:48.680" v="903"/>
        <pc:sldMkLst>
          <pc:docMk/>
          <pc:sldMk cId="1055720690" sldId="1927"/>
        </pc:sldMkLst>
      </pc:sldChg>
      <pc:sldChg chg="modSp mod modClrScheme chgLayout modNotes">
        <pc:chgData name="Lucy Harber" userId="13cfd53a-3a69-474d-9bc9-56051f728060" providerId="ADAL" clId="{E14D964B-C226-4BC7-8F13-829AA77FCEDD}" dt="2021-05-24T22:25:15.912" v="923"/>
        <pc:sldMkLst>
          <pc:docMk/>
          <pc:sldMk cId="3131256756" sldId="1928"/>
        </pc:sldMkLst>
        <pc:spChg chg="mod ord">
          <ac:chgData name="Lucy Harber" userId="13cfd53a-3a69-474d-9bc9-56051f728060" providerId="ADAL" clId="{E14D964B-C226-4BC7-8F13-829AA77FCEDD}" dt="2021-05-24T19:42:33.547" v="792" actId="1036"/>
          <ac:spMkLst>
            <pc:docMk/>
            <pc:sldMk cId="3131256756" sldId="1928"/>
            <ac:spMk id="6" creationId="{00000000-0000-0000-0000-000000000000}"/>
          </ac:spMkLst>
        </pc:spChg>
        <pc:spChg chg="mod ord">
          <ac:chgData name="Lucy Harber" userId="13cfd53a-3a69-474d-9bc9-56051f728060" providerId="ADAL" clId="{E14D964B-C226-4BC7-8F13-829AA77FCEDD}" dt="2021-05-24T19:42:33.547" v="792" actId="1036"/>
          <ac:spMkLst>
            <pc:docMk/>
            <pc:sldMk cId="3131256756" sldId="1928"/>
            <ac:spMk id="9" creationId="{00000000-0000-0000-0000-000000000000}"/>
          </ac:spMkLst>
        </pc:spChg>
        <pc:picChg chg="mod">
          <ac:chgData name="Lucy Harber" userId="13cfd53a-3a69-474d-9bc9-56051f728060" providerId="ADAL" clId="{E14D964B-C226-4BC7-8F13-829AA77FCEDD}" dt="2021-05-24T19:42:33.547" v="792" actId="1036"/>
          <ac:picMkLst>
            <pc:docMk/>
            <pc:sldMk cId="3131256756" sldId="1928"/>
            <ac:picMk id="2" creationId="{9B7DF82E-7023-416B-A46C-3023B14DA611}"/>
          </ac:picMkLst>
        </pc:picChg>
      </pc:sldChg>
      <pc:sldChg chg="modSp mod modClrScheme chgLayout modNotes">
        <pc:chgData name="Lucy Harber" userId="13cfd53a-3a69-474d-9bc9-56051f728060" providerId="ADAL" clId="{E14D964B-C226-4BC7-8F13-829AA77FCEDD}" dt="2021-05-24T22:25:15.024" v="922"/>
        <pc:sldMkLst>
          <pc:docMk/>
          <pc:sldMk cId="2399018594" sldId="1929"/>
        </pc:sldMkLst>
        <pc:spChg chg="mod">
          <ac:chgData name="Lucy Harber" userId="13cfd53a-3a69-474d-9bc9-56051f728060" providerId="ADAL" clId="{E14D964B-C226-4BC7-8F13-829AA77FCEDD}" dt="2021-05-24T18:19:52.440" v="440" actId="1076"/>
          <ac:spMkLst>
            <pc:docMk/>
            <pc:sldMk cId="2399018594" sldId="1929"/>
            <ac:spMk id="2" creationId="{6C4318D7-5E0F-466C-9965-BF7FC489BD4D}"/>
          </ac:spMkLst>
        </pc:spChg>
        <pc:spChg chg="mod ord">
          <ac:chgData name="Lucy Harber" userId="13cfd53a-3a69-474d-9bc9-56051f728060" providerId="ADAL" clId="{E14D964B-C226-4BC7-8F13-829AA77FCEDD}" dt="2021-05-24T18:19:31.017" v="435" actId="700"/>
          <ac:spMkLst>
            <pc:docMk/>
            <pc:sldMk cId="2399018594" sldId="1929"/>
            <ac:spMk id="6" creationId="{00000000-0000-0000-0000-000000000000}"/>
          </ac:spMkLst>
        </pc:spChg>
        <pc:spChg chg="mod ord">
          <ac:chgData name="Lucy Harber" userId="13cfd53a-3a69-474d-9bc9-56051f728060" providerId="ADAL" clId="{E14D964B-C226-4BC7-8F13-829AA77FCEDD}" dt="2021-05-24T18:19:31.017" v="435" actId="700"/>
          <ac:spMkLst>
            <pc:docMk/>
            <pc:sldMk cId="2399018594" sldId="1929"/>
            <ac:spMk id="9" creationId="{00000000-0000-0000-0000-000000000000}"/>
          </ac:spMkLst>
        </pc:spChg>
      </pc:sldChg>
      <pc:sldChg chg="addSp delSp modSp mod chgLayout modNotes">
        <pc:chgData name="Lucy Harber" userId="13cfd53a-3a69-474d-9bc9-56051f728060" providerId="ADAL" clId="{E14D964B-C226-4BC7-8F13-829AA77FCEDD}" dt="2021-05-24T22:25:07.919" v="916"/>
        <pc:sldMkLst>
          <pc:docMk/>
          <pc:sldMk cId="1689399706" sldId="1930"/>
        </pc:sldMkLst>
        <pc:spChg chg="add del mod">
          <ac:chgData name="Lucy Harber" userId="13cfd53a-3a69-474d-9bc9-56051f728060" providerId="ADAL" clId="{E14D964B-C226-4BC7-8F13-829AA77FCEDD}" dt="2021-05-24T18:13:48.867" v="397" actId="6264"/>
          <ac:spMkLst>
            <pc:docMk/>
            <pc:sldMk cId="1689399706" sldId="1930"/>
            <ac:spMk id="2" creationId="{9B0CDB96-9373-419A-8C6C-2D2FD5C836FE}"/>
          </ac:spMkLst>
        </pc:spChg>
        <pc:spChg chg="add del mod">
          <ac:chgData name="Lucy Harber" userId="13cfd53a-3a69-474d-9bc9-56051f728060" providerId="ADAL" clId="{E14D964B-C226-4BC7-8F13-829AA77FCEDD}" dt="2021-05-24T18:13:48.867" v="397" actId="6264"/>
          <ac:spMkLst>
            <pc:docMk/>
            <pc:sldMk cId="1689399706" sldId="1930"/>
            <ac:spMk id="3" creationId="{4BC8C953-B137-4C0E-9181-0A4CE6A79B20}"/>
          </ac:spMkLst>
        </pc:spChg>
        <pc:spChg chg="mod ord">
          <ac:chgData name="Lucy Harber" userId="13cfd53a-3a69-474d-9bc9-56051f728060" providerId="ADAL" clId="{E14D964B-C226-4BC7-8F13-829AA77FCEDD}" dt="2021-05-24T18:14:00.802" v="399" actId="14100"/>
          <ac:spMkLst>
            <pc:docMk/>
            <pc:sldMk cId="1689399706" sldId="1930"/>
            <ac:spMk id="6" creationId="{00000000-0000-0000-0000-000000000000}"/>
          </ac:spMkLst>
        </pc:spChg>
        <pc:spChg chg="mod ord">
          <ac:chgData name="Lucy Harber" userId="13cfd53a-3a69-474d-9bc9-56051f728060" providerId="ADAL" clId="{E14D964B-C226-4BC7-8F13-829AA77FCEDD}" dt="2021-05-24T18:14:29.932" v="406" actId="20577"/>
          <ac:spMkLst>
            <pc:docMk/>
            <pc:sldMk cId="1689399706" sldId="1930"/>
            <ac:spMk id="9" creationId="{00000000-0000-0000-0000-000000000000}"/>
          </ac:spMkLst>
        </pc:spChg>
      </pc:sldChg>
      <pc:sldChg chg="addSp delSp modSp mod chgLayout modNotes">
        <pc:chgData name="Lucy Harber" userId="13cfd53a-3a69-474d-9bc9-56051f728060" providerId="ADAL" clId="{E14D964B-C226-4BC7-8F13-829AA77FCEDD}" dt="2021-05-24T22:25:06.543" v="915"/>
        <pc:sldMkLst>
          <pc:docMk/>
          <pc:sldMk cId="3233895519" sldId="1931"/>
        </pc:sldMkLst>
        <pc:spChg chg="add del mod">
          <ac:chgData name="Lucy Harber" userId="13cfd53a-3a69-474d-9bc9-56051f728060" providerId="ADAL" clId="{E14D964B-C226-4BC7-8F13-829AA77FCEDD}" dt="2021-05-24T18:13:08.640" v="390" actId="6264"/>
          <ac:spMkLst>
            <pc:docMk/>
            <pc:sldMk cId="3233895519" sldId="1931"/>
            <ac:spMk id="2" creationId="{FCE98C86-C04B-41EE-8FF1-5934DBFAED79}"/>
          </ac:spMkLst>
        </pc:spChg>
        <pc:spChg chg="add del mod">
          <ac:chgData name="Lucy Harber" userId="13cfd53a-3a69-474d-9bc9-56051f728060" providerId="ADAL" clId="{E14D964B-C226-4BC7-8F13-829AA77FCEDD}" dt="2021-05-24T18:13:08.640" v="390" actId="6264"/>
          <ac:spMkLst>
            <pc:docMk/>
            <pc:sldMk cId="3233895519" sldId="1931"/>
            <ac:spMk id="3" creationId="{4AF56EC4-5B20-49C5-92FA-6F86177EF553}"/>
          </ac:spMkLst>
        </pc:spChg>
        <pc:spChg chg="mod ord">
          <ac:chgData name="Lucy Harber" userId="13cfd53a-3a69-474d-9bc9-56051f728060" providerId="ADAL" clId="{E14D964B-C226-4BC7-8F13-829AA77FCEDD}" dt="2021-05-24T18:13:08.640" v="390" actId="6264"/>
          <ac:spMkLst>
            <pc:docMk/>
            <pc:sldMk cId="3233895519" sldId="1931"/>
            <ac:spMk id="6" creationId="{00000000-0000-0000-0000-000000000000}"/>
          </ac:spMkLst>
        </pc:spChg>
        <pc:spChg chg="mod ord">
          <ac:chgData name="Lucy Harber" userId="13cfd53a-3a69-474d-9bc9-56051f728060" providerId="ADAL" clId="{E14D964B-C226-4BC7-8F13-829AA77FCEDD}" dt="2021-05-24T18:13:40.144" v="396" actId="14100"/>
          <ac:spMkLst>
            <pc:docMk/>
            <pc:sldMk cId="3233895519" sldId="1931"/>
            <ac:spMk id="9" creationId="{00000000-0000-0000-0000-000000000000}"/>
          </ac:spMkLst>
        </pc:spChg>
      </pc:sldChg>
      <pc:sldChg chg="addSp delSp modSp mod chgLayout modNotes">
        <pc:chgData name="Lucy Harber" userId="13cfd53a-3a69-474d-9bc9-56051f728060" providerId="ADAL" clId="{E14D964B-C226-4BC7-8F13-829AA77FCEDD}" dt="2021-05-24T22:25:05.057" v="914"/>
        <pc:sldMkLst>
          <pc:docMk/>
          <pc:sldMk cId="1624261517" sldId="1932"/>
        </pc:sldMkLst>
        <pc:spChg chg="add del mod">
          <ac:chgData name="Lucy Harber" userId="13cfd53a-3a69-474d-9bc9-56051f728060" providerId="ADAL" clId="{E14D964B-C226-4BC7-8F13-829AA77FCEDD}" dt="2021-05-24T18:06:19.602" v="373" actId="6264"/>
          <ac:spMkLst>
            <pc:docMk/>
            <pc:sldMk cId="1624261517" sldId="1932"/>
            <ac:spMk id="2" creationId="{1D0D2E88-0207-427B-B57B-D386527F78D3}"/>
          </ac:spMkLst>
        </pc:spChg>
        <pc:spChg chg="add del mod">
          <ac:chgData name="Lucy Harber" userId="13cfd53a-3a69-474d-9bc9-56051f728060" providerId="ADAL" clId="{E14D964B-C226-4BC7-8F13-829AA77FCEDD}" dt="2021-05-24T18:06:19.602" v="373" actId="6264"/>
          <ac:spMkLst>
            <pc:docMk/>
            <pc:sldMk cId="1624261517" sldId="1932"/>
            <ac:spMk id="3" creationId="{C0DEC872-4E39-4030-A612-E40B0DFC37DD}"/>
          </ac:spMkLst>
        </pc:spChg>
        <pc:spChg chg="add del mod">
          <ac:chgData name="Lucy Harber" userId="13cfd53a-3a69-474d-9bc9-56051f728060" providerId="ADAL" clId="{E14D964B-C226-4BC7-8F13-829AA77FCEDD}" dt="2021-05-24T18:06:23.123" v="374" actId="6264"/>
          <ac:spMkLst>
            <pc:docMk/>
            <pc:sldMk cId="1624261517" sldId="1932"/>
            <ac:spMk id="4" creationId="{2EEA7C24-D821-45B0-B417-F611F7E65197}"/>
          </ac:spMkLst>
        </pc:spChg>
        <pc:spChg chg="add del mod">
          <ac:chgData name="Lucy Harber" userId="13cfd53a-3a69-474d-9bc9-56051f728060" providerId="ADAL" clId="{E14D964B-C226-4BC7-8F13-829AA77FCEDD}" dt="2021-05-24T18:06:23.123" v="374" actId="6264"/>
          <ac:spMkLst>
            <pc:docMk/>
            <pc:sldMk cId="1624261517" sldId="1932"/>
            <ac:spMk id="5" creationId="{157D1DF3-A9A6-4259-B8A6-1EBF22F4A05D}"/>
          </ac:spMkLst>
        </pc:spChg>
        <pc:spChg chg="mod ord">
          <ac:chgData name="Lucy Harber" userId="13cfd53a-3a69-474d-9bc9-56051f728060" providerId="ADAL" clId="{E14D964B-C226-4BC7-8F13-829AA77FCEDD}" dt="2021-05-24T18:06:58.056" v="385" actId="1035"/>
          <ac:spMkLst>
            <pc:docMk/>
            <pc:sldMk cId="1624261517" sldId="1932"/>
            <ac:spMk id="6" creationId="{00000000-0000-0000-0000-000000000000}"/>
          </ac:spMkLst>
        </pc:spChg>
        <pc:spChg chg="mod ord">
          <ac:chgData name="Lucy Harber" userId="13cfd53a-3a69-474d-9bc9-56051f728060" providerId="ADAL" clId="{E14D964B-C226-4BC7-8F13-829AA77FCEDD}" dt="2021-05-24T18:07:25.432" v="389" actId="20577"/>
          <ac:spMkLst>
            <pc:docMk/>
            <pc:sldMk cId="1624261517" sldId="1932"/>
            <ac:spMk id="9" creationId="{00000000-0000-0000-0000-000000000000}"/>
          </ac:spMkLst>
        </pc:spChg>
      </pc:sldChg>
      <pc:sldChg chg="addSp delSp modSp mod modClrScheme chgLayout modNotes">
        <pc:chgData name="Lucy Harber" userId="13cfd53a-3a69-474d-9bc9-56051f728060" providerId="ADAL" clId="{E14D964B-C226-4BC7-8F13-829AA77FCEDD}" dt="2021-05-24T22:25:02.800" v="913"/>
        <pc:sldMkLst>
          <pc:docMk/>
          <pc:sldMk cId="4146668147" sldId="1933"/>
        </pc:sldMkLst>
        <pc:spChg chg="mod">
          <ac:chgData name="Lucy Harber" userId="13cfd53a-3a69-474d-9bc9-56051f728060" providerId="ADAL" clId="{E14D964B-C226-4BC7-8F13-829AA77FCEDD}" dt="2021-05-24T18:03:58.227" v="367" actId="208"/>
          <ac:spMkLst>
            <pc:docMk/>
            <pc:sldMk cId="4146668147" sldId="1933"/>
            <ac:spMk id="3" creationId="{DA214BD8-B8D5-407F-85F2-B9E6600D0EFB}"/>
          </ac:spMkLst>
        </pc:spChg>
        <pc:spChg chg="mod ord">
          <ac:chgData name="Lucy Harber" userId="13cfd53a-3a69-474d-9bc9-56051f728060" providerId="ADAL" clId="{E14D964B-C226-4BC7-8F13-829AA77FCEDD}" dt="2021-05-24T19:41:45.232" v="772" actId="255"/>
          <ac:spMkLst>
            <pc:docMk/>
            <pc:sldMk cId="4146668147" sldId="1933"/>
            <ac:spMk id="6" creationId="{00000000-0000-0000-0000-000000000000}"/>
          </ac:spMkLst>
        </pc:spChg>
        <pc:spChg chg="mod ord">
          <ac:chgData name="Lucy Harber" userId="13cfd53a-3a69-474d-9bc9-56051f728060" providerId="ADAL" clId="{E14D964B-C226-4BC7-8F13-829AA77FCEDD}" dt="2021-05-24T18:05:49.776" v="371" actId="207"/>
          <ac:spMkLst>
            <pc:docMk/>
            <pc:sldMk cId="4146668147" sldId="1933"/>
            <ac:spMk id="9" creationId="{00000000-0000-0000-0000-000000000000}"/>
          </ac:spMkLst>
        </pc:spChg>
        <pc:picChg chg="del">
          <ac:chgData name="Lucy Harber" userId="13cfd53a-3a69-474d-9bc9-56051f728060" providerId="ADAL" clId="{E14D964B-C226-4BC7-8F13-829AA77FCEDD}" dt="2021-05-24T18:03:09.733" v="346" actId="478"/>
          <ac:picMkLst>
            <pc:docMk/>
            <pc:sldMk cId="4146668147" sldId="1933"/>
            <ac:picMk id="2" creationId="{41B0C44D-5B09-47BA-8441-2F8C8C620C40}"/>
          </ac:picMkLst>
        </pc:picChg>
        <pc:picChg chg="add mod">
          <ac:chgData name="Lucy Harber" userId="13cfd53a-3a69-474d-9bc9-56051f728060" providerId="ADAL" clId="{E14D964B-C226-4BC7-8F13-829AA77FCEDD}" dt="2021-05-24T18:03:48.429" v="366" actId="1036"/>
          <ac:picMkLst>
            <pc:docMk/>
            <pc:sldMk cId="4146668147" sldId="1933"/>
            <ac:picMk id="7" creationId="{5011CE85-D437-4A03-9664-050748C1D4E7}"/>
          </ac:picMkLst>
        </pc:picChg>
      </pc:sldChg>
      <pc:sldChg chg="addSp delSp modSp mod modClrScheme chgLayout modNotes">
        <pc:chgData name="Lucy Harber" userId="13cfd53a-3a69-474d-9bc9-56051f728060" providerId="ADAL" clId="{E14D964B-C226-4BC7-8F13-829AA77FCEDD}" dt="2021-05-24T22:24:58.949" v="912" actId="113"/>
        <pc:sldMkLst>
          <pc:docMk/>
          <pc:sldMk cId="190748297" sldId="1934"/>
        </pc:sldMkLst>
        <pc:spChg chg="mod ord">
          <ac:chgData name="Lucy Harber" userId="13cfd53a-3a69-474d-9bc9-56051f728060" providerId="ADAL" clId="{E14D964B-C226-4BC7-8F13-829AA77FCEDD}" dt="2021-05-24T19:41:39.965" v="771" actId="255"/>
          <ac:spMkLst>
            <pc:docMk/>
            <pc:sldMk cId="190748297" sldId="1934"/>
            <ac:spMk id="6" creationId="{00000000-0000-0000-0000-000000000000}"/>
          </ac:spMkLst>
        </pc:spChg>
        <pc:spChg chg="mod ord">
          <ac:chgData name="Lucy Harber" userId="13cfd53a-3a69-474d-9bc9-56051f728060" providerId="ADAL" clId="{E14D964B-C226-4BC7-8F13-829AA77FCEDD}" dt="2021-05-24T18:03:01.038" v="345" actId="20577"/>
          <ac:spMkLst>
            <pc:docMk/>
            <pc:sldMk cId="190748297" sldId="1934"/>
            <ac:spMk id="9" creationId="{00000000-0000-0000-0000-000000000000}"/>
          </ac:spMkLst>
        </pc:spChg>
        <pc:picChg chg="del">
          <ac:chgData name="Lucy Harber" userId="13cfd53a-3a69-474d-9bc9-56051f728060" providerId="ADAL" clId="{E14D964B-C226-4BC7-8F13-829AA77FCEDD}" dt="2021-05-24T18:02:37.973" v="340" actId="478"/>
          <ac:picMkLst>
            <pc:docMk/>
            <pc:sldMk cId="190748297" sldId="1934"/>
            <ac:picMk id="2" creationId="{0B8763BE-9392-41D8-AD02-2A59C7199C73}"/>
          </ac:picMkLst>
        </pc:picChg>
        <pc:picChg chg="add mod">
          <ac:chgData name="Lucy Harber" userId="13cfd53a-3a69-474d-9bc9-56051f728060" providerId="ADAL" clId="{E14D964B-C226-4BC7-8F13-829AA77FCEDD}" dt="2021-05-24T18:02:51.106" v="342"/>
          <ac:picMkLst>
            <pc:docMk/>
            <pc:sldMk cId="190748297" sldId="1934"/>
            <ac:picMk id="5" creationId="{905CD0A0-161E-4247-9E5F-65CCEDB5DAE8}"/>
          </ac:picMkLst>
        </pc:picChg>
      </pc:sldChg>
      <pc:sldChg chg="modSp mod modClrScheme chgLayout modNotes">
        <pc:chgData name="Lucy Harber" userId="13cfd53a-3a69-474d-9bc9-56051f728060" providerId="ADAL" clId="{E14D964B-C226-4BC7-8F13-829AA77FCEDD}" dt="2021-05-24T22:24:55.847" v="909"/>
        <pc:sldMkLst>
          <pc:docMk/>
          <pc:sldMk cId="1860562238" sldId="1935"/>
        </pc:sldMkLst>
        <pc:spChg chg="mod ord">
          <ac:chgData name="Lucy Harber" userId="13cfd53a-3a69-474d-9bc9-56051f728060" providerId="ADAL" clId="{E14D964B-C226-4BC7-8F13-829AA77FCEDD}" dt="2021-05-24T19:41:34.590" v="770" actId="255"/>
          <ac:spMkLst>
            <pc:docMk/>
            <pc:sldMk cId="1860562238" sldId="1935"/>
            <ac:spMk id="6" creationId="{00000000-0000-0000-0000-000000000000}"/>
          </ac:spMkLst>
        </pc:spChg>
        <pc:spChg chg="mod ord">
          <ac:chgData name="Lucy Harber" userId="13cfd53a-3a69-474d-9bc9-56051f728060" providerId="ADAL" clId="{E14D964B-C226-4BC7-8F13-829AA77FCEDD}" dt="2021-05-24T18:02:01.118" v="330" actId="20577"/>
          <ac:spMkLst>
            <pc:docMk/>
            <pc:sldMk cId="1860562238" sldId="1935"/>
            <ac:spMk id="9" creationId="{00000000-0000-0000-0000-000000000000}"/>
          </ac:spMkLst>
        </pc:spChg>
        <pc:picChg chg="mod modCrop">
          <ac:chgData name="Lucy Harber" userId="13cfd53a-3a69-474d-9bc9-56051f728060" providerId="ADAL" clId="{E14D964B-C226-4BC7-8F13-829AA77FCEDD}" dt="2021-05-24T18:02:20.109" v="339" actId="1036"/>
          <ac:picMkLst>
            <pc:docMk/>
            <pc:sldMk cId="1860562238" sldId="1935"/>
            <ac:picMk id="7" creationId="{2DA66E30-4B85-483F-AF2E-7A4E72EDEAE9}"/>
          </ac:picMkLst>
        </pc:picChg>
      </pc:sldChg>
      <pc:sldChg chg="addSp delSp modSp mod chgLayout modNotes">
        <pc:chgData name="Lucy Harber" userId="13cfd53a-3a69-474d-9bc9-56051f728060" providerId="ADAL" clId="{E14D964B-C226-4BC7-8F13-829AA77FCEDD}" dt="2021-05-24T22:24:54.521" v="908"/>
        <pc:sldMkLst>
          <pc:docMk/>
          <pc:sldMk cId="127948714" sldId="1936"/>
        </pc:sldMkLst>
        <pc:spChg chg="add del mod">
          <ac:chgData name="Lucy Harber" userId="13cfd53a-3a69-474d-9bc9-56051f728060" providerId="ADAL" clId="{E14D964B-C226-4BC7-8F13-829AA77FCEDD}" dt="2021-05-24T17:59:55.960" v="304" actId="6264"/>
          <ac:spMkLst>
            <pc:docMk/>
            <pc:sldMk cId="127948714" sldId="1936"/>
            <ac:spMk id="2" creationId="{FBF5A284-179D-46C3-8767-5046CB237840}"/>
          </ac:spMkLst>
        </pc:spChg>
        <pc:spChg chg="add del mod">
          <ac:chgData name="Lucy Harber" userId="13cfd53a-3a69-474d-9bc9-56051f728060" providerId="ADAL" clId="{E14D964B-C226-4BC7-8F13-829AA77FCEDD}" dt="2021-05-24T17:59:55.960" v="304" actId="6264"/>
          <ac:spMkLst>
            <pc:docMk/>
            <pc:sldMk cId="127948714" sldId="1936"/>
            <ac:spMk id="3" creationId="{225590EA-146D-4A5B-AB8B-892F2BA8590D}"/>
          </ac:spMkLst>
        </pc:spChg>
        <pc:spChg chg="add del mod">
          <ac:chgData name="Lucy Harber" userId="13cfd53a-3a69-474d-9bc9-56051f728060" providerId="ADAL" clId="{E14D964B-C226-4BC7-8F13-829AA77FCEDD}" dt="2021-05-24T18:00:00.226" v="305" actId="6264"/>
          <ac:spMkLst>
            <pc:docMk/>
            <pc:sldMk cId="127948714" sldId="1936"/>
            <ac:spMk id="4" creationId="{E8CEB278-B74A-48E0-9742-480F88AEEB02}"/>
          </ac:spMkLst>
        </pc:spChg>
        <pc:spChg chg="add del mod">
          <ac:chgData name="Lucy Harber" userId="13cfd53a-3a69-474d-9bc9-56051f728060" providerId="ADAL" clId="{E14D964B-C226-4BC7-8F13-829AA77FCEDD}" dt="2021-05-24T18:00:00.226" v="305" actId="6264"/>
          <ac:spMkLst>
            <pc:docMk/>
            <pc:sldMk cId="127948714" sldId="1936"/>
            <ac:spMk id="5" creationId="{35B871CC-2570-4D80-98A9-E9552D80F19E}"/>
          </ac:spMkLst>
        </pc:spChg>
        <pc:spChg chg="mod ord">
          <ac:chgData name="Lucy Harber" userId="13cfd53a-3a69-474d-9bc9-56051f728060" providerId="ADAL" clId="{E14D964B-C226-4BC7-8F13-829AA77FCEDD}" dt="2021-05-24T18:00:00.226" v="305" actId="6264"/>
          <ac:spMkLst>
            <pc:docMk/>
            <pc:sldMk cId="127948714" sldId="1936"/>
            <ac:spMk id="6" creationId="{00000000-0000-0000-0000-000000000000}"/>
          </ac:spMkLst>
        </pc:spChg>
        <pc:spChg chg="mod ord">
          <ac:chgData name="Lucy Harber" userId="13cfd53a-3a69-474d-9bc9-56051f728060" providerId="ADAL" clId="{E14D964B-C226-4BC7-8F13-829AA77FCEDD}" dt="2021-05-24T18:00:32.720" v="312" actId="14100"/>
          <ac:spMkLst>
            <pc:docMk/>
            <pc:sldMk cId="127948714" sldId="1936"/>
            <ac:spMk id="9" creationId="{00000000-0000-0000-0000-000000000000}"/>
          </ac:spMkLst>
        </pc:spChg>
      </pc:sldChg>
      <pc:sldChg chg="addSp delSp modSp mod modClrScheme chgLayout modNotes">
        <pc:chgData name="Lucy Harber" userId="13cfd53a-3a69-474d-9bc9-56051f728060" providerId="ADAL" clId="{E14D964B-C226-4BC7-8F13-829AA77FCEDD}" dt="2021-05-24T22:24:53.473" v="907"/>
        <pc:sldMkLst>
          <pc:docMk/>
          <pc:sldMk cId="392551094" sldId="1937"/>
        </pc:sldMkLst>
        <pc:spChg chg="add del mod ord">
          <ac:chgData name="Lucy Harber" userId="13cfd53a-3a69-474d-9bc9-56051f728060" providerId="ADAL" clId="{E14D964B-C226-4BC7-8F13-829AA77FCEDD}" dt="2021-05-24T17:58:11.444" v="286" actId="478"/>
          <ac:spMkLst>
            <pc:docMk/>
            <pc:sldMk cId="392551094" sldId="1937"/>
            <ac:spMk id="3" creationId="{40D3DFDC-EF00-44DF-B550-D8A7D0E7CB15}"/>
          </ac:spMkLst>
        </pc:spChg>
        <pc:spChg chg="mod ord">
          <ac:chgData name="Lucy Harber" userId="13cfd53a-3a69-474d-9bc9-56051f728060" providerId="ADAL" clId="{E14D964B-C226-4BC7-8F13-829AA77FCEDD}" dt="2021-05-24T20:45:49.640" v="823" actId="1076"/>
          <ac:spMkLst>
            <pc:docMk/>
            <pc:sldMk cId="392551094" sldId="1937"/>
            <ac:spMk id="6" creationId="{00000000-0000-0000-0000-000000000000}"/>
          </ac:spMkLst>
        </pc:spChg>
        <pc:picChg chg="mod">
          <ac:chgData name="Lucy Harber" userId="13cfd53a-3a69-474d-9bc9-56051f728060" providerId="ADAL" clId="{E14D964B-C226-4BC7-8F13-829AA77FCEDD}" dt="2021-05-24T20:45:49.640" v="823" actId="1076"/>
          <ac:picMkLst>
            <pc:docMk/>
            <pc:sldMk cId="392551094" sldId="1937"/>
            <ac:picMk id="2" creationId="{DE2C1E64-4AA6-435C-887C-28A137B20B14}"/>
          </ac:picMkLst>
        </pc:picChg>
      </pc:sldChg>
      <pc:sldChg chg="modSp mod modClrScheme chgLayout modNotes">
        <pc:chgData name="Lucy Harber" userId="13cfd53a-3a69-474d-9bc9-56051f728060" providerId="ADAL" clId="{E14D964B-C226-4BC7-8F13-829AA77FCEDD}" dt="2021-05-24T22:24:52.224" v="906"/>
        <pc:sldMkLst>
          <pc:docMk/>
          <pc:sldMk cId="2323628320" sldId="1938"/>
        </pc:sldMkLst>
        <pc:spChg chg="mod ord">
          <ac:chgData name="Lucy Harber" userId="13cfd53a-3a69-474d-9bc9-56051f728060" providerId="ADAL" clId="{E14D964B-C226-4BC7-8F13-829AA77FCEDD}" dt="2021-05-24T17:55:00.098" v="280" actId="700"/>
          <ac:spMkLst>
            <pc:docMk/>
            <pc:sldMk cId="2323628320" sldId="1938"/>
            <ac:spMk id="6" creationId="{00000000-0000-0000-0000-000000000000}"/>
          </ac:spMkLst>
        </pc:spChg>
        <pc:spChg chg="mod ord">
          <ac:chgData name="Lucy Harber" userId="13cfd53a-3a69-474d-9bc9-56051f728060" providerId="ADAL" clId="{E14D964B-C226-4BC7-8F13-829AA77FCEDD}" dt="2021-05-24T17:57:42.801" v="283" actId="14100"/>
          <ac:spMkLst>
            <pc:docMk/>
            <pc:sldMk cId="2323628320" sldId="1938"/>
            <ac:spMk id="9" creationId="{00000000-0000-0000-0000-000000000000}"/>
          </ac:spMkLst>
        </pc:spChg>
        <pc:graphicFrameChg chg="mod">
          <ac:chgData name="Lucy Harber" userId="13cfd53a-3a69-474d-9bc9-56051f728060" providerId="ADAL" clId="{E14D964B-C226-4BC7-8F13-829AA77FCEDD}" dt="2021-05-24T17:55:57.515" v="282" actId="12100"/>
          <ac:graphicFrameMkLst>
            <pc:docMk/>
            <pc:sldMk cId="2323628320" sldId="1938"/>
            <ac:graphicFrameMk id="4" creationId="{40DA4DE2-0106-49BF-951E-6A3D2A866AD8}"/>
          </ac:graphicFrameMkLst>
        </pc:graphicFrameChg>
      </pc:sldChg>
      <pc:sldChg chg="addSp delSp modSp mod chgLayout modNotes">
        <pc:chgData name="Lucy Harber" userId="13cfd53a-3a69-474d-9bc9-56051f728060" providerId="ADAL" clId="{E14D964B-C226-4BC7-8F13-829AA77FCEDD}" dt="2021-05-24T22:24:51.118" v="905"/>
        <pc:sldMkLst>
          <pc:docMk/>
          <pc:sldMk cId="3329140797" sldId="1939"/>
        </pc:sldMkLst>
        <pc:spChg chg="add del mod">
          <ac:chgData name="Lucy Harber" userId="13cfd53a-3a69-474d-9bc9-56051f728060" providerId="ADAL" clId="{E14D964B-C226-4BC7-8F13-829AA77FCEDD}" dt="2021-05-24T17:53:48.855" v="278" actId="6264"/>
          <ac:spMkLst>
            <pc:docMk/>
            <pc:sldMk cId="3329140797" sldId="1939"/>
            <ac:spMk id="2" creationId="{CE086411-9F3A-4A76-885F-0BDD8999D9ED}"/>
          </ac:spMkLst>
        </pc:spChg>
        <pc:spChg chg="add del mod">
          <ac:chgData name="Lucy Harber" userId="13cfd53a-3a69-474d-9bc9-56051f728060" providerId="ADAL" clId="{E14D964B-C226-4BC7-8F13-829AA77FCEDD}" dt="2021-05-24T17:53:48.855" v="278" actId="6264"/>
          <ac:spMkLst>
            <pc:docMk/>
            <pc:sldMk cId="3329140797" sldId="1939"/>
            <ac:spMk id="3" creationId="{C6867B74-C820-4EAB-B079-8B94705295C2}"/>
          </ac:spMkLst>
        </pc:spChg>
        <pc:spChg chg="mod ord">
          <ac:chgData name="Lucy Harber" userId="13cfd53a-3a69-474d-9bc9-56051f728060" providerId="ADAL" clId="{E14D964B-C226-4BC7-8F13-829AA77FCEDD}" dt="2021-05-24T17:53:48.855" v="278" actId="6264"/>
          <ac:spMkLst>
            <pc:docMk/>
            <pc:sldMk cId="3329140797" sldId="1939"/>
            <ac:spMk id="6" creationId="{00000000-0000-0000-0000-000000000000}"/>
          </ac:spMkLst>
        </pc:spChg>
        <pc:spChg chg="mod ord">
          <ac:chgData name="Lucy Harber" userId="13cfd53a-3a69-474d-9bc9-56051f728060" providerId="ADAL" clId="{E14D964B-C226-4BC7-8F13-829AA77FCEDD}" dt="2021-05-24T17:53:51.550" v="279" actId="12"/>
          <ac:spMkLst>
            <pc:docMk/>
            <pc:sldMk cId="3329140797" sldId="1939"/>
            <ac:spMk id="9" creationId="{00000000-0000-0000-0000-000000000000}"/>
          </ac:spMkLst>
        </pc:spChg>
      </pc:sldChg>
      <pc:sldChg chg="addSp delSp modSp mod chgLayout modNotes">
        <pc:chgData name="Lucy Harber" userId="13cfd53a-3a69-474d-9bc9-56051f728060" providerId="ADAL" clId="{E14D964B-C226-4BC7-8F13-829AA77FCEDD}" dt="2021-05-24T22:24:49.952" v="904"/>
        <pc:sldMkLst>
          <pc:docMk/>
          <pc:sldMk cId="559678299" sldId="1940"/>
        </pc:sldMkLst>
        <pc:spChg chg="add del mod">
          <ac:chgData name="Lucy Harber" userId="13cfd53a-3a69-474d-9bc9-56051f728060" providerId="ADAL" clId="{E14D964B-C226-4BC7-8F13-829AA77FCEDD}" dt="2021-05-24T17:53:35.167" v="275" actId="6264"/>
          <ac:spMkLst>
            <pc:docMk/>
            <pc:sldMk cId="559678299" sldId="1940"/>
            <ac:spMk id="2" creationId="{CABE9AAF-631E-4117-AC3A-DA2B3C40A879}"/>
          </ac:spMkLst>
        </pc:spChg>
        <pc:spChg chg="add del mod">
          <ac:chgData name="Lucy Harber" userId="13cfd53a-3a69-474d-9bc9-56051f728060" providerId="ADAL" clId="{E14D964B-C226-4BC7-8F13-829AA77FCEDD}" dt="2021-05-24T17:53:35.167" v="275" actId="6264"/>
          <ac:spMkLst>
            <pc:docMk/>
            <pc:sldMk cId="559678299" sldId="1940"/>
            <ac:spMk id="3" creationId="{EACC7F53-DAD6-4628-9B9E-DD7C5C8A2C6C}"/>
          </ac:spMkLst>
        </pc:spChg>
        <pc:spChg chg="mod ord">
          <ac:chgData name="Lucy Harber" userId="13cfd53a-3a69-474d-9bc9-56051f728060" providerId="ADAL" clId="{E14D964B-C226-4BC7-8F13-829AA77FCEDD}" dt="2021-05-24T17:53:35.167" v="275" actId="6264"/>
          <ac:spMkLst>
            <pc:docMk/>
            <pc:sldMk cId="559678299" sldId="1940"/>
            <ac:spMk id="6" creationId="{00000000-0000-0000-0000-000000000000}"/>
          </ac:spMkLst>
        </pc:spChg>
        <pc:spChg chg="mod ord">
          <ac:chgData name="Lucy Harber" userId="13cfd53a-3a69-474d-9bc9-56051f728060" providerId="ADAL" clId="{E14D964B-C226-4BC7-8F13-829AA77FCEDD}" dt="2021-05-24T20:44:35.840" v="817" actId="14100"/>
          <ac:spMkLst>
            <pc:docMk/>
            <pc:sldMk cId="559678299" sldId="1940"/>
            <ac:spMk id="9" creationId="{00000000-0000-0000-0000-000000000000}"/>
          </ac:spMkLst>
        </pc:spChg>
      </pc:sldChg>
      <pc:sldChg chg="addSp delSp modSp mod chgLayout modNotes">
        <pc:chgData name="Lucy Harber" userId="13cfd53a-3a69-474d-9bc9-56051f728060" providerId="ADAL" clId="{E14D964B-C226-4BC7-8F13-829AA77FCEDD}" dt="2021-05-24T22:25:09.488" v="917"/>
        <pc:sldMkLst>
          <pc:docMk/>
          <pc:sldMk cId="2493357517" sldId="1941"/>
        </pc:sldMkLst>
        <pc:spChg chg="add del mod">
          <ac:chgData name="Lucy Harber" userId="13cfd53a-3a69-474d-9bc9-56051f728060" providerId="ADAL" clId="{E14D964B-C226-4BC7-8F13-829AA77FCEDD}" dt="2021-05-24T18:14:38.507" v="407" actId="6264"/>
          <ac:spMkLst>
            <pc:docMk/>
            <pc:sldMk cId="2493357517" sldId="1941"/>
            <ac:spMk id="2" creationId="{38019222-8255-41E2-A057-19390D66E1A7}"/>
          </ac:spMkLst>
        </pc:spChg>
        <pc:spChg chg="add del mod">
          <ac:chgData name="Lucy Harber" userId="13cfd53a-3a69-474d-9bc9-56051f728060" providerId="ADAL" clId="{E14D964B-C226-4BC7-8F13-829AA77FCEDD}" dt="2021-05-24T18:14:38.507" v="407" actId="6264"/>
          <ac:spMkLst>
            <pc:docMk/>
            <pc:sldMk cId="2493357517" sldId="1941"/>
            <ac:spMk id="3" creationId="{B4531DEE-6816-4BF2-8E84-E2BEF4D043FF}"/>
          </ac:spMkLst>
        </pc:spChg>
        <pc:spChg chg="mod ord">
          <ac:chgData name="Lucy Harber" userId="13cfd53a-3a69-474d-9bc9-56051f728060" providerId="ADAL" clId="{E14D964B-C226-4BC7-8F13-829AA77FCEDD}" dt="2021-05-24T18:14:38.513" v="408" actId="27636"/>
          <ac:spMkLst>
            <pc:docMk/>
            <pc:sldMk cId="2493357517" sldId="1941"/>
            <ac:spMk id="6" creationId="{00000000-0000-0000-0000-000000000000}"/>
          </ac:spMkLst>
        </pc:spChg>
        <pc:spChg chg="mod ord">
          <ac:chgData name="Lucy Harber" userId="13cfd53a-3a69-474d-9bc9-56051f728060" providerId="ADAL" clId="{E14D964B-C226-4BC7-8F13-829AA77FCEDD}" dt="2021-05-24T18:14:53.450" v="412" actId="14100"/>
          <ac:spMkLst>
            <pc:docMk/>
            <pc:sldMk cId="2493357517" sldId="1941"/>
            <ac:spMk id="9" creationId="{00000000-0000-0000-0000-000000000000}"/>
          </ac:spMkLst>
        </pc:spChg>
      </pc:sldChg>
      <pc:sldChg chg="delSp modSp mod modClrScheme chgLayout modNotes">
        <pc:chgData name="Lucy Harber" userId="13cfd53a-3a69-474d-9bc9-56051f728060" providerId="ADAL" clId="{E14D964B-C226-4BC7-8F13-829AA77FCEDD}" dt="2021-05-24T22:25:10.656" v="918"/>
        <pc:sldMkLst>
          <pc:docMk/>
          <pc:sldMk cId="2451323501" sldId="1942"/>
        </pc:sldMkLst>
        <pc:spChg chg="del mod">
          <ac:chgData name="Lucy Harber" userId="13cfd53a-3a69-474d-9bc9-56051f728060" providerId="ADAL" clId="{E14D964B-C226-4BC7-8F13-829AA77FCEDD}" dt="2021-05-24T18:15:36.820" v="418" actId="478"/>
          <ac:spMkLst>
            <pc:docMk/>
            <pc:sldMk cId="2451323501" sldId="1942"/>
            <ac:spMk id="5" creationId="{4B6B783A-1866-4B96-BEA1-A792877452B9}"/>
          </ac:spMkLst>
        </pc:spChg>
        <pc:spChg chg="mod ord">
          <ac:chgData name="Lucy Harber" userId="13cfd53a-3a69-474d-9bc9-56051f728060" providerId="ADAL" clId="{E14D964B-C226-4BC7-8F13-829AA77FCEDD}" dt="2021-05-24T18:15:24.544" v="415" actId="700"/>
          <ac:spMkLst>
            <pc:docMk/>
            <pc:sldMk cId="2451323501" sldId="1942"/>
            <ac:spMk id="6" creationId="{00000000-0000-0000-0000-000000000000}"/>
          </ac:spMkLst>
        </pc:spChg>
        <pc:spChg chg="mod ord">
          <ac:chgData name="Lucy Harber" userId="13cfd53a-3a69-474d-9bc9-56051f728060" providerId="ADAL" clId="{E14D964B-C226-4BC7-8F13-829AA77FCEDD}" dt="2021-05-24T18:15:28.499" v="416" actId="14100"/>
          <ac:spMkLst>
            <pc:docMk/>
            <pc:sldMk cId="2451323501" sldId="1942"/>
            <ac:spMk id="9" creationId="{00000000-0000-0000-0000-000000000000}"/>
          </ac:spMkLst>
        </pc:spChg>
        <pc:picChg chg="mod">
          <ac:chgData name="Lucy Harber" userId="13cfd53a-3a69-474d-9bc9-56051f728060" providerId="ADAL" clId="{E14D964B-C226-4BC7-8F13-829AA77FCEDD}" dt="2021-05-24T19:32:54.172" v="768" actId="207"/>
          <ac:picMkLst>
            <pc:docMk/>
            <pc:sldMk cId="2451323501" sldId="1942"/>
            <ac:picMk id="4" creationId="{69B72130-AD74-41A4-8F47-54399BD283E2}"/>
          </ac:picMkLst>
        </pc:picChg>
      </pc:sldChg>
      <pc:sldChg chg="addSp delSp modSp mod chgLayout modNotes">
        <pc:chgData name="Lucy Harber" userId="13cfd53a-3a69-474d-9bc9-56051f728060" providerId="ADAL" clId="{E14D964B-C226-4BC7-8F13-829AA77FCEDD}" dt="2021-05-24T22:25:11.889" v="919"/>
        <pc:sldMkLst>
          <pc:docMk/>
          <pc:sldMk cId="3961522594" sldId="1943"/>
        </pc:sldMkLst>
        <pc:spChg chg="add del mod">
          <ac:chgData name="Lucy Harber" userId="13cfd53a-3a69-474d-9bc9-56051f728060" providerId="ADAL" clId="{E14D964B-C226-4BC7-8F13-829AA77FCEDD}" dt="2021-05-24T18:17:16.431" v="426" actId="6264"/>
          <ac:spMkLst>
            <pc:docMk/>
            <pc:sldMk cId="3961522594" sldId="1943"/>
            <ac:spMk id="2" creationId="{DF131B64-51D9-43FA-85EE-0D8EC4BBF489}"/>
          </ac:spMkLst>
        </pc:spChg>
        <pc:spChg chg="add del mod">
          <ac:chgData name="Lucy Harber" userId="13cfd53a-3a69-474d-9bc9-56051f728060" providerId="ADAL" clId="{E14D964B-C226-4BC7-8F13-829AA77FCEDD}" dt="2021-05-24T18:17:16.431" v="426" actId="6264"/>
          <ac:spMkLst>
            <pc:docMk/>
            <pc:sldMk cId="3961522594" sldId="1943"/>
            <ac:spMk id="3" creationId="{C3A1412C-0EBA-454E-818D-D1DCDCF16838}"/>
          </ac:spMkLst>
        </pc:spChg>
        <pc:spChg chg="mod ord">
          <ac:chgData name="Lucy Harber" userId="13cfd53a-3a69-474d-9bc9-56051f728060" providerId="ADAL" clId="{E14D964B-C226-4BC7-8F13-829AA77FCEDD}" dt="2021-05-24T18:17:16.444" v="427" actId="27636"/>
          <ac:spMkLst>
            <pc:docMk/>
            <pc:sldMk cId="3961522594" sldId="1943"/>
            <ac:spMk id="6" creationId="{00000000-0000-0000-0000-000000000000}"/>
          </ac:spMkLst>
        </pc:spChg>
        <pc:spChg chg="mod ord">
          <ac:chgData name="Lucy Harber" userId="13cfd53a-3a69-474d-9bc9-56051f728060" providerId="ADAL" clId="{E14D964B-C226-4BC7-8F13-829AA77FCEDD}" dt="2021-05-24T18:17:24.572" v="429" actId="207"/>
          <ac:spMkLst>
            <pc:docMk/>
            <pc:sldMk cId="3961522594" sldId="1943"/>
            <ac:spMk id="9" creationId="{00000000-0000-0000-0000-000000000000}"/>
          </ac:spMkLst>
        </pc:spChg>
      </pc:sldChg>
      <pc:sldChg chg="addSp delSp modSp mod chgLayout modNotes">
        <pc:chgData name="Lucy Harber" userId="13cfd53a-3a69-474d-9bc9-56051f728060" providerId="ADAL" clId="{E14D964B-C226-4BC7-8F13-829AA77FCEDD}" dt="2021-05-24T22:25:14.015" v="921"/>
        <pc:sldMkLst>
          <pc:docMk/>
          <pc:sldMk cId="1887127915" sldId="1944"/>
        </pc:sldMkLst>
        <pc:spChg chg="add del mod">
          <ac:chgData name="Lucy Harber" userId="13cfd53a-3a69-474d-9bc9-56051f728060" providerId="ADAL" clId="{E14D964B-C226-4BC7-8F13-829AA77FCEDD}" dt="2021-05-24T18:17:41.212" v="430" actId="6264"/>
          <ac:spMkLst>
            <pc:docMk/>
            <pc:sldMk cId="1887127915" sldId="1944"/>
            <ac:spMk id="2" creationId="{8F2AE97B-A751-46EB-B813-68072A6B05F2}"/>
          </ac:spMkLst>
        </pc:spChg>
        <pc:spChg chg="add del mod">
          <ac:chgData name="Lucy Harber" userId="13cfd53a-3a69-474d-9bc9-56051f728060" providerId="ADAL" clId="{E14D964B-C226-4BC7-8F13-829AA77FCEDD}" dt="2021-05-24T18:17:41.212" v="430" actId="6264"/>
          <ac:spMkLst>
            <pc:docMk/>
            <pc:sldMk cId="1887127915" sldId="1944"/>
            <ac:spMk id="3" creationId="{B1494048-8837-45DB-B126-6BFB31E8E114}"/>
          </ac:spMkLst>
        </pc:spChg>
        <pc:spChg chg="mod ord">
          <ac:chgData name="Lucy Harber" userId="13cfd53a-3a69-474d-9bc9-56051f728060" providerId="ADAL" clId="{E14D964B-C226-4BC7-8F13-829AA77FCEDD}" dt="2021-05-24T18:17:41.212" v="430" actId="6264"/>
          <ac:spMkLst>
            <pc:docMk/>
            <pc:sldMk cId="1887127915" sldId="1944"/>
            <ac:spMk id="6" creationId="{00000000-0000-0000-0000-000000000000}"/>
          </ac:spMkLst>
        </pc:spChg>
        <pc:spChg chg="mod ord">
          <ac:chgData name="Lucy Harber" userId="13cfd53a-3a69-474d-9bc9-56051f728060" providerId="ADAL" clId="{E14D964B-C226-4BC7-8F13-829AA77FCEDD}" dt="2021-05-24T18:18:03.727" v="434" actId="6549"/>
          <ac:spMkLst>
            <pc:docMk/>
            <pc:sldMk cId="1887127915" sldId="1944"/>
            <ac:spMk id="9" creationId="{00000000-0000-0000-0000-000000000000}"/>
          </ac:spMkLst>
        </pc:spChg>
      </pc:sldChg>
      <pc:sldChg chg="modNotes">
        <pc:chgData name="Lucy Harber" userId="13cfd53a-3a69-474d-9bc9-56051f728060" providerId="ADAL" clId="{E14D964B-C226-4BC7-8F13-829AA77FCEDD}" dt="2021-05-24T22:25:12.969" v="920"/>
        <pc:sldMkLst>
          <pc:docMk/>
          <pc:sldMk cId="3640954666" sldId="1945"/>
        </pc:sldMkLst>
      </pc:sldChg>
      <pc:sldChg chg="addSp delSp modSp mod modClrScheme chgLayout modNotes">
        <pc:chgData name="Lucy Harber" userId="13cfd53a-3a69-474d-9bc9-56051f728060" providerId="ADAL" clId="{E14D964B-C226-4BC7-8F13-829AA77FCEDD}" dt="2021-05-24T22:25:16.840" v="924"/>
        <pc:sldMkLst>
          <pc:docMk/>
          <pc:sldMk cId="2636486836" sldId="1946"/>
        </pc:sldMkLst>
        <pc:spChg chg="mod ord">
          <ac:chgData name="Lucy Harber" userId="13cfd53a-3a69-474d-9bc9-56051f728060" providerId="ADAL" clId="{E14D964B-C226-4BC7-8F13-829AA77FCEDD}" dt="2021-05-24T18:20:58.994" v="452" actId="6264"/>
          <ac:spMkLst>
            <pc:docMk/>
            <pc:sldMk cId="2636486836" sldId="1946"/>
            <ac:spMk id="2" creationId="{1AEB01DA-1799-43BF-A2A1-6EFA0E58DAB7}"/>
          </ac:spMkLst>
        </pc:spChg>
        <pc:spChg chg="mod ord">
          <ac:chgData name="Lucy Harber" userId="13cfd53a-3a69-474d-9bc9-56051f728060" providerId="ADAL" clId="{E14D964B-C226-4BC7-8F13-829AA77FCEDD}" dt="2021-05-24T18:20:58.994" v="452" actId="6264"/>
          <ac:spMkLst>
            <pc:docMk/>
            <pc:sldMk cId="2636486836" sldId="1946"/>
            <ac:spMk id="3" creationId="{8FDDA53E-9DC5-4D37-A8AF-3AD19DB636D4}"/>
          </ac:spMkLst>
        </pc:spChg>
        <pc:spChg chg="add del mod">
          <ac:chgData name="Lucy Harber" userId="13cfd53a-3a69-474d-9bc9-56051f728060" providerId="ADAL" clId="{E14D964B-C226-4BC7-8F13-829AA77FCEDD}" dt="2021-05-24T18:20:58.994" v="452" actId="6264"/>
          <ac:spMkLst>
            <pc:docMk/>
            <pc:sldMk cId="2636486836" sldId="1946"/>
            <ac:spMk id="5" creationId="{E6F8B8AF-B6BD-4F2E-AB46-69687C06BD50}"/>
          </ac:spMkLst>
        </pc:spChg>
        <pc:spChg chg="add del mod">
          <ac:chgData name="Lucy Harber" userId="13cfd53a-3a69-474d-9bc9-56051f728060" providerId="ADAL" clId="{E14D964B-C226-4BC7-8F13-829AA77FCEDD}" dt="2021-05-24T18:20:58.994" v="452" actId="6264"/>
          <ac:spMkLst>
            <pc:docMk/>
            <pc:sldMk cId="2636486836" sldId="1946"/>
            <ac:spMk id="6" creationId="{CB33CD9E-9361-4AC2-8B8E-FD6B80EDB355}"/>
          </ac:spMkLst>
        </pc:spChg>
        <pc:picChg chg="mod">
          <ac:chgData name="Lucy Harber" userId="13cfd53a-3a69-474d-9bc9-56051f728060" providerId="ADAL" clId="{E14D964B-C226-4BC7-8F13-829AA77FCEDD}" dt="2021-05-24T18:21:06.826" v="454" actId="14100"/>
          <ac:picMkLst>
            <pc:docMk/>
            <pc:sldMk cId="2636486836" sldId="1946"/>
            <ac:picMk id="4" creationId="{8D90E229-3A3E-4CFE-B587-D0AF67FB4BDE}"/>
          </ac:picMkLst>
        </pc:picChg>
      </pc:sldChg>
      <pc:sldChg chg="addSp delSp modSp mod delCm chgLayout modNotes">
        <pc:chgData name="Lucy Harber" userId="13cfd53a-3a69-474d-9bc9-56051f728060" providerId="ADAL" clId="{E14D964B-C226-4BC7-8F13-829AA77FCEDD}" dt="2021-05-24T22:25:21.088" v="927"/>
        <pc:sldMkLst>
          <pc:docMk/>
          <pc:sldMk cId="1560651702" sldId="1948"/>
        </pc:sldMkLst>
        <pc:spChg chg="mod ord">
          <ac:chgData name="Lucy Harber" userId="13cfd53a-3a69-474d-9bc9-56051f728060" providerId="ADAL" clId="{E14D964B-C226-4BC7-8F13-829AA77FCEDD}" dt="2021-05-24T18:25:43.886" v="535" actId="6264"/>
          <ac:spMkLst>
            <pc:docMk/>
            <pc:sldMk cId="1560651702" sldId="1948"/>
            <ac:spMk id="2" creationId="{1AEB01DA-1799-43BF-A2A1-6EFA0E58DAB7}"/>
          </ac:spMkLst>
        </pc:spChg>
        <pc:spChg chg="mod ord">
          <ac:chgData name="Lucy Harber" userId="13cfd53a-3a69-474d-9bc9-56051f728060" providerId="ADAL" clId="{E14D964B-C226-4BC7-8F13-829AA77FCEDD}" dt="2021-05-24T20:51:31.011" v="827" actId="14100"/>
          <ac:spMkLst>
            <pc:docMk/>
            <pc:sldMk cId="1560651702" sldId="1948"/>
            <ac:spMk id="3" creationId="{8FDDA53E-9DC5-4D37-A8AF-3AD19DB636D4}"/>
          </ac:spMkLst>
        </pc:spChg>
        <pc:spChg chg="add del mod">
          <ac:chgData name="Lucy Harber" userId="13cfd53a-3a69-474d-9bc9-56051f728060" providerId="ADAL" clId="{E14D964B-C226-4BC7-8F13-829AA77FCEDD}" dt="2021-05-24T18:25:43.886" v="535" actId="6264"/>
          <ac:spMkLst>
            <pc:docMk/>
            <pc:sldMk cId="1560651702" sldId="1948"/>
            <ac:spMk id="4" creationId="{8C364C19-5579-4FCB-B6EA-293EB4495E7C}"/>
          </ac:spMkLst>
        </pc:spChg>
        <pc:spChg chg="add del mod">
          <ac:chgData name="Lucy Harber" userId="13cfd53a-3a69-474d-9bc9-56051f728060" providerId="ADAL" clId="{E14D964B-C226-4BC7-8F13-829AA77FCEDD}" dt="2021-05-24T18:25:43.886" v="535" actId="6264"/>
          <ac:spMkLst>
            <pc:docMk/>
            <pc:sldMk cId="1560651702" sldId="1948"/>
            <ac:spMk id="5" creationId="{6B54CB54-099B-45A8-9E5B-AA15DD84476A}"/>
          </ac:spMkLst>
        </pc:spChg>
      </pc:sldChg>
      <pc:sldChg chg="addSp delSp modSp mod modClrScheme chgLayout modNotes">
        <pc:chgData name="Lucy Harber" userId="13cfd53a-3a69-474d-9bc9-56051f728060" providerId="ADAL" clId="{E14D964B-C226-4BC7-8F13-829AA77FCEDD}" dt="2021-05-24T22:25:22.441" v="928"/>
        <pc:sldMkLst>
          <pc:docMk/>
          <pc:sldMk cId="2250623593" sldId="1949"/>
        </pc:sldMkLst>
        <pc:spChg chg="mod ord">
          <ac:chgData name="Lucy Harber" userId="13cfd53a-3a69-474d-9bc9-56051f728060" providerId="ADAL" clId="{E14D964B-C226-4BC7-8F13-829AA77FCEDD}" dt="2021-05-24T18:26:43.821" v="542" actId="700"/>
          <ac:spMkLst>
            <pc:docMk/>
            <pc:sldMk cId="2250623593" sldId="1949"/>
            <ac:spMk id="2" creationId="{1AEB01DA-1799-43BF-A2A1-6EFA0E58DAB7}"/>
          </ac:spMkLst>
        </pc:spChg>
        <pc:spChg chg="add del mod ord">
          <ac:chgData name="Lucy Harber" userId="13cfd53a-3a69-474d-9bc9-56051f728060" providerId="ADAL" clId="{E14D964B-C226-4BC7-8F13-829AA77FCEDD}" dt="2021-05-24T18:26:50.307" v="543" actId="478"/>
          <ac:spMkLst>
            <pc:docMk/>
            <pc:sldMk cId="2250623593" sldId="1949"/>
            <ac:spMk id="3" creationId="{4B5AC5E9-0D87-45C1-9838-4CB5988E7EDF}"/>
          </ac:spMkLst>
        </pc:spChg>
        <pc:spChg chg="mod">
          <ac:chgData name="Lucy Harber" userId="13cfd53a-3a69-474d-9bc9-56051f728060" providerId="ADAL" clId="{E14D964B-C226-4BC7-8F13-829AA77FCEDD}" dt="2021-05-24T18:58:15.117" v="635" actId="108"/>
          <ac:spMkLst>
            <pc:docMk/>
            <pc:sldMk cId="2250623593" sldId="1949"/>
            <ac:spMk id="10" creationId="{595B8D01-77E1-4FFF-8E54-74D8069AD768}"/>
          </ac:spMkLst>
        </pc:spChg>
        <pc:spChg chg="mod">
          <ac:chgData name="Lucy Harber" userId="13cfd53a-3a69-474d-9bc9-56051f728060" providerId="ADAL" clId="{E14D964B-C226-4BC7-8F13-829AA77FCEDD}" dt="2021-05-24T18:58:13.300" v="634" actId="108"/>
          <ac:spMkLst>
            <pc:docMk/>
            <pc:sldMk cId="2250623593" sldId="1949"/>
            <ac:spMk id="11" creationId="{D7790DA3-0C9C-4B95-9E46-35A21D36AA6C}"/>
          </ac:spMkLst>
        </pc:spChg>
        <pc:spChg chg="mod">
          <ac:chgData name="Lucy Harber" userId="13cfd53a-3a69-474d-9bc9-56051f728060" providerId="ADAL" clId="{E14D964B-C226-4BC7-8F13-829AA77FCEDD}" dt="2021-05-24T18:58:10.430" v="632" actId="108"/>
          <ac:spMkLst>
            <pc:docMk/>
            <pc:sldMk cId="2250623593" sldId="1949"/>
            <ac:spMk id="12" creationId="{C1A763F9-2F9B-4EE3-ADBB-C22BC5775A06}"/>
          </ac:spMkLst>
        </pc:spChg>
        <pc:spChg chg="mod">
          <ac:chgData name="Lucy Harber" userId="13cfd53a-3a69-474d-9bc9-56051f728060" providerId="ADAL" clId="{E14D964B-C226-4BC7-8F13-829AA77FCEDD}" dt="2021-05-24T18:58:12.135" v="633" actId="108"/>
          <ac:spMkLst>
            <pc:docMk/>
            <pc:sldMk cId="2250623593" sldId="1949"/>
            <ac:spMk id="14" creationId="{0D25848F-DD31-49DA-93C1-CE6C4C469B92}"/>
          </ac:spMkLst>
        </pc:spChg>
        <pc:spChg chg="mod">
          <ac:chgData name="Lucy Harber" userId="13cfd53a-3a69-474d-9bc9-56051f728060" providerId="ADAL" clId="{E14D964B-C226-4BC7-8F13-829AA77FCEDD}" dt="2021-05-24T18:56:37.107" v="569" actId="1038"/>
          <ac:spMkLst>
            <pc:docMk/>
            <pc:sldMk cId="2250623593" sldId="1949"/>
            <ac:spMk id="15" creationId="{931EF450-FCB1-4D74-8C04-DB0D1926597E}"/>
          </ac:spMkLst>
        </pc:spChg>
        <pc:spChg chg="mod">
          <ac:chgData name="Lucy Harber" userId="13cfd53a-3a69-474d-9bc9-56051f728060" providerId="ADAL" clId="{E14D964B-C226-4BC7-8F13-829AA77FCEDD}" dt="2021-05-24T18:56:24.067" v="552" actId="2085"/>
          <ac:spMkLst>
            <pc:docMk/>
            <pc:sldMk cId="2250623593" sldId="1949"/>
            <ac:spMk id="16" creationId="{7F1F654E-D668-4A26-AE7B-6AACA3FE8AC7}"/>
          </ac:spMkLst>
        </pc:spChg>
        <pc:spChg chg="mod">
          <ac:chgData name="Lucy Harber" userId="13cfd53a-3a69-474d-9bc9-56051f728060" providerId="ADAL" clId="{E14D964B-C226-4BC7-8F13-829AA77FCEDD}" dt="2021-05-24T18:56:19.717" v="551" actId="2085"/>
          <ac:spMkLst>
            <pc:docMk/>
            <pc:sldMk cId="2250623593" sldId="1949"/>
            <ac:spMk id="17" creationId="{919269F7-2338-4A5C-A01D-555B00ED506B}"/>
          </ac:spMkLst>
        </pc:spChg>
        <pc:spChg chg="mod">
          <ac:chgData name="Lucy Harber" userId="13cfd53a-3a69-474d-9bc9-56051f728060" providerId="ADAL" clId="{E14D964B-C226-4BC7-8F13-829AA77FCEDD}" dt="2021-05-24T18:56:56.739" v="630" actId="1035"/>
          <ac:spMkLst>
            <pc:docMk/>
            <pc:sldMk cId="2250623593" sldId="1949"/>
            <ac:spMk id="18" creationId="{B3373F3A-EF2B-49A1-BC21-F00144A8175B}"/>
          </ac:spMkLst>
        </pc:spChg>
        <pc:spChg chg="add del mod">
          <ac:chgData name="Lucy Harber" userId="13cfd53a-3a69-474d-9bc9-56051f728060" providerId="ADAL" clId="{E14D964B-C226-4BC7-8F13-829AA77FCEDD}" dt="2021-05-24T18:56:47.019" v="604" actId="1037"/>
          <ac:spMkLst>
            <pc:docMk/>
            <pc:sldMk cId="2250623593" sldId="1949"/>
            <ac:spMk id="19" creationId="{2FA36673-60DE-4EE6-AD6C-46DA9E958FB7}"/>
          </ac:spMkLst>
        </pc:spChg>
        <pc:spChg chg="mod">
          <ac:chgData name="Lucy Harber" userId="13cfd53a-3a69-474d-9bc9-56051f728060" providerId="ADAL" clId="{E14D964B-C226-4BC7-8F13-829AA77FCEDD}" dt="2021-05-24T18:57:35.502" v="631" actId="207"/>
          <ac:spMkLst>
            <pc:docMk/>
            <pc:sldMk cId="2250623593" sldId="1949"/>
            <ac:spMk id="20" creationId="{C35696DB-E8B9-40E5-8E6E-82B791C5F9D5}"/>
          </ac:spMkLst>
        </pc:spChg>
        <pc:spChg chg="mod">
          <ac:chgData name="Lucy Harber" userId="13cfd53a-3a69-474d-9bc9-56051f728060" providerId="ADAL" clId="{E14D964B-C226-4BC7-8F13-829AA77FCEDD}" dt="2021-05-24T18:27:52.446" v="546" actId="1076"/>
          <ac:spMkLst>
            <pc:docMk/>
            <pc:sldMk cId="2250623593" sldId="1949"/>
            <ac:spMk id="21" creationId="{11A038E0-765E-45DA-A027-6FEABA930392}"/>
          </ac:spMkLst>
        </pc:spChg>
        <pc:grpChg chg="mod">
          <ac:chgData name="Lucy Harber" userId="13cfd53a-3a69-474d-9bc9-56051f728060" providerId="ADAL" clId="{E14D964B-C226-4BC7-8F13-829AA77FCEDD}" dt="2021-05-24T18:27:13.812" v="545" actId="1076"/>
          <ac:grpSpMkLst>
            <pc:docMk/>
            <pc:sldMk cId="2250623593" sldId="1949"/>
            <ac:grpSpMk id="4" creationId="{93B9C602-CFBD-4D45-B818-9BE918611A8A}"/>
          </ac:grpSpMkLst>
        </pc:grpChg>
      </pc:sldChg>
      <pc:sldChg chg="modSp mod modClrScheme chgLayout modNotes">
        <pc:chgData name="Lucy Harber" userId="13cfd53a-3a69-474d-9bc9-56051f728060" providerId="ADAL" clId="{E14D964B-C226-4BC7-8F13-829AA77FCEDD}" dt="2021-05-24T22:25:23.423" v="929"/>
        <pc:sldMkLst>
          <pc:docMk/>
          <pc:sldMk cId="2648445533" sldId="1950"/>
        </pc:sldMkLst>
        <pc:spChg chg="mod ord">
          <ac:chgData name="Lucy Harber" userId="13cfd53a-3a69-474d-9bc9-56051f728060" providerId="ADAL" clId="{E14D964B-C226-4BC7-8F13-829AA77FCEDD}" dt="2021-05-24T19:42:46.391" v="793" actId="255"/>
          <ac:spMkLst>
            <pc:docMk/>
            <pc:sldMk cId="2648445533" sldId="1950"/>
            <ac:spMk id="2" creationId="{1AEB01DA-1799-43BF-A2A1-6EFA0E58DAB7}"/>
          </ac:spMkLst>
        </pc:spChg>
        <pc:spChg chg="mod">
          <ac:chgData name="Lucy Harber" userId="13cfd53a-3a69-474d-9bc9-56051f728060" providerId="ADAL" clId="{E14D964B-C226-4BC7-8F13-829AA77FCEDD}" dt="2021-05-24T20:53:19.528" v="834" actId="1076"/>
          <ac:spMkLst>
            <pc:docMk/>
            <pc:sldMk cId="2648445533" sldId="1950"/>
            <ac:spMk id="6" creationId="{8F5731D3-D06A-4E10-89BF-D40EF47DC820}"/>
          </ac:spMkLst>
        </pc:spChg>
        <pc:graphicFrameChg chg="mod ord modGraphic">
          <ac:chgData name="Lucy Harber" userId="13cfd53a-3a69-474d-9bc9-56051f728060" providerId="ADAL" clId="{E14D964B-C226-4BC7-8F13-829AA77FCEDD}" dt="2021-05-24T20:53:11.726" v="833" actId="948"/>
          <ac:graphicFrameMkLst>
            <pc:docMk/>
            <pc:sldMk cId="2648445533" sldId="1950"/>
            <ac:graphicFrameMk id="4" creationId="{2ECE69E7-138C-45EC-8166-A82BDE2A844A}"/>
          </ac:graphicFrameMkLst>
        </pc:graphicFrameChg>
      </pc:sldChg>
      <pc:sldChg chg="modSp mod modNotes">
        <pc:chgData name="Lucy Harber" userId="13cfd53a-3a69-474d-9bc9-56051f728060" providerId="ADAL" clId="{E14D964B-C226-4BC7-8F13-829AA77FCEDD}" dt="2021-05-24T22:25:24.391" v="930"/>
        <pc:sldMkLst>
          <pc:docMk/>
          <pc:sldMk cId="4092620161" sldId="1951"/>
        </pc:sldMkLst>
        <pc:spChg chg="mod">
          <ac:chgData name="Lucy Harber" userId="13cfd53a-3a69-474d-9bc9-56051f728060" providerId="ADAL" clId="{E14D964B-C226-4BC7-8F13-829AA77FCEDD}" dt="2021-05-24T19:03:48.958" v="664" actId="14100"/>
          <ac:spMkLst>
            <pc:docMk/>
            <pc:sldMk cId="4092620161" sldId="1951"/>
            <ac:spMk id="3" creationId="{8FDDA53E-9DC5-4D37-A8AF-3AD19DB636D4}"/>
          </ac:spMkLst>
        </pc:spChg>
      </pc:sldChg>
      <pc:sldChg chg="addSp delSp modSp mod chgLayout modNotes">
        <pc:chgData name="Lucy Harber" userId="13cfd53a-3a69-474d-9bc9-56051f728060" providerId="ADAL" clId="{E14D964B-C226-4BC7-8F13-829AA77FCEDD}" dt="2021-05-24T22:25:25.337" v="931"/>
        <pc:sldMkLst>
          <pc:docMk/>
          <pc:sldMk cId="562039679" sldId="1952"/>
        </pc:sldMkLst>
        <pc:spChg chg="mod ord">
          <ac:chgData name="Lucy Harber" userId="13cfd53a-3a69-474d-9bc9-56051f728060" providerId="ADAL" clId="{E14D964B-C226-4BC7-8F13-829AA77FCEDD}" dt="2021-05-24T19:04:19.160" v="666" actId="27636"/>
          <ac:spMkLst>
            <pc:docMk/>
            <pc:sldMk cId="562039679" sldId="1952"/>
            <ac:spMk id="2" creationId="{1AEB01DA-1799-43BF-A2A1-6EFA0E58DAB7}"/>
          </ac:spMkLst>
        </pc:spChg>
        <pc:spChg chg="mod ord">
          <ac:chgData name="Lucy Harber" userId="13cfd53a-3a69-474d-9bc9-56051f728060" providerId="ADAL" clId="{E14D964B-C226-4BC7-8F13-829AA77FCEDD}" dt="2021-05-24T19:04:28.452" v="668" actId="12"/>
          <ac:spMkLst>
            <pc:docMk/>
            <pc:sldMk cId="562039679" sldId="1952"/>
            <ac:spMk id="3" creationId="{8FDDA53E-9DC5-4D37-A8AF-3AD19DB636D4}"/>
          </ac:spMkLst>
        </pc:spChg>
        <pc:spChg chg="add del mod">
          <ac:chgData name="Lucy Harber" userId="13cfd53a-3a69-474d-9bc9-56051f728060" providerId="ADAL" clId="{E14D964B-C226-4BC7-8F13-829AA77FCEDD}" dt="2021-05-24T19:04:19.145" v="665" actId="6264"/>
          <ac:spMkLst>
            <pc:docMk/>
            <pc:sldMk cId="562039679" sldId="1952"/>
            <ac:spMk id="4" creationId="{EEEE247E-2B77-4EA2-8077-3844013424AC}"/>
          </ac:spMkLst>
        </pc:spChg>
        <pc:spChg chg="add del mod">
          <ac:chgData name="Lucy Harber" userId="13cfd53a-3a69-474d-9bc9-56051f728060" providerId="ADAL" clId="{E14D964B-C226-4BC7-8F13-829AA77FCEDD}" dt="2021-05-24T19:04:19.145" v="665" actId="6264"/>
          <ac:spMkLst>
            <pc:docMk/>
            <pc:sldMk cId="562039679" sldId="1952"/>
            <ac:spMk id="5" creationId="{47FE6C6D-EAF5-4531-881A-657BF2F04EBB}"/>
          </ac:spMkLst>
        </pc:spChg>
      </pc:sldChg>
      <pc:sldChg chg="addSp delSp modSp mod chgLayout modNotes">
        <pc:chgData name="Lucy Harber" userId="13cfd53a-3a69-474d-9bc9-56051f728060" providerId="ADAL" clId="{E14D964B-C226-4BC7-8F13-829AA77FCEDD}" dt="2021-05-24T22:25:26.264" v="932"/>
        <pc:sldMkLst>
          <pc:docMk/>
          <pc:sldMk cId="1299317502" sldId="1953"/>
        </pc:sldMkLst>
        <pc:spChg chg="mod ord">
          <ac:chgData name="Lucy Harber" userId="13cfd53a-3a69-474d-9bc9-56051f728060" providerId="ADAL" clId="{E14D964B-C226-4BC7-8F13-829AA77FCEDD}" dt="2021-05-24T19:04:43.357" v="669" actId="6264"/>
          <ac:spMkLst>
            <pc:docMk/>
            <pc:sldMk cId="1299317502" sldId="1953"/>
            <ac:spMk id="2" creationId="{1AEB01DA-1799-43BF-A2A1-6EFA0E58DAB7}"/>
          </ac:spMkLst>
        </pc:spChg>
        <pc:spChg chg="mod ord">
          <ac:chgData name="Lucy Harber" userId="13cfd53a-3a69-474d-9bc9-56051f728060" providerId="ADAL" clId="{E14D964B-C226-4BC7-8F13-829AA77FCEDD}" dt="2021-05-24T19:05:40.767" v="677" actId="14100"/>
          <ac:spMkLst>
            <pc:docMk/>
            <pc:sldMk cId="1299317502" sldId="1953"/>
            <ac:spMk id="3" creationId="{8FDDA53E-9DC5-4D37-A8AF-3AD19DB636D4}"/>
          </ac:spMkLst>
        </pc:spChg>
        <pc:spChg chg="add del mod">
          <ac:chgData name="Lucy Harber" userId="13cfd53a-3a69-474d-9bc9-56051f728060" providerId="ADAL" clId="{E14D964B-C226-4BC7-8F13-829AA77FCEDD}" dt="2021-05-24T19:04:43.357" v="669" actId="6264"/>
          <ac:spMkLst>
            <pc:docMk/>
            <pc:sldMk cId="1299317502" sldId="1953"/>
            <ac:spMk id="4" creationId="{0F032FC8-2725-4AC9-B454-05FAFF9A8299}"/>
          </ac:spMkLst>
        </pc:spChg>
        <pc:spChg chg="add del mod">
          <ac:chgData name="Lucy Harber" userId="13cfd53a-3a69-474d-9bc9-56051f728060" providerId="ADAL" clId="{E14D964B-C226-4BC7-8F13-829AA77FCEDD}" dt="2021-05-24T19:04:43.357" v="669" actId="6264"/>
          <ac:spMkLst>
            <pc:docMk/>
            <pc:sldMk cId="1299317502" sldId="1953"/>
            <ac:spMk id="5" creationId="{C9E8B428-E631-403F-858B-A69BB5D477DB}"/>
          </ac:spMkLst>
        </pc:spChg>
      </pc:sldChg>
      <pc:sldChg chg="addSp delSp modSp mod chgLayout modNotes">
        <pc:chgData name="Lucy Harber" userId="13cfd53a-3a69-474d-9bc9-56051f728060" providerId="ADAL" clId="{E14D964B-C226-4BC7-8F13-829AA77FCEDD}" dt="2021-05-24T22:25:27.193" v="933"/>
        <pc:sldMkLst>
          <pc:docMk/>
          <pc:sldMk cId="4231001536" sldId="1954"/>
        </pc:sldMkLst>
        <pc:spChg chg="mod ord">
          <ac:chgData name="Lucy Harber" userId="13cfd53a-3a69-474d-9bc9-56051f728060" providerId="ADAL" clId="{E14D964B-C226-4BC7-8F13-829AA77FCEDD}" dt="2021-05-24T19:05:52.671" v="678" actId="6264"/>
          <ac:spMkLst>
            <pc:docMk/>
            <pc:sldMk cId="4231001536" sldId="1954"/>
            <ac:spMk id="2" creationId="{1AEB01DA-1799-43BF-A2A1-6EFA0E58DAB7}"/>
          </ac:spMkLst>
        </pc:spChg>
        <pc:spChg chg="mod ord">
          <ac:chgData name="Lucy Harber" userId="13cfd53a-3a69-474d-9bc9-56051f728060" providerId="ADAL" clId="{E14D964B-C226-4BC7-8F13-829AA77FCEDD}" dt="2021-05-24T19:06:15.962" v="681" actId="14100"/>
          <ac:spMkLst>
            <pc:docMk/>
            <pc:sldMk cId="4231001536" sldId="1954"/>
            <ac:spMk id="3" creationId="{8FDDA53E-9DC5-4D37-A8AF-3AD19DB636D4}"/>
          </ac:spMkLst>
        </pc:spChg>
        <pc:spChg chg="add del mod">
          <ac:chgData name="Lucy Harber" userId="13cfd53a-3a69-474d-9bc9-56051f728060" providerId="ADAL" clId="{E14D964B-C226-4BC7-8F13-829AA77FCEDD}" dt="2021-05-24T19:05:52.671" v="678" actId="6264"/>
          <ac:spMkLst>
            <pc:docMk/>
            <pc:sldMk cId="4231001536" sldId="1954"/>
            <ac:spMk id="4" creationId="{A5D0B806-D627-4AF0-900F-8F22145E5B06}"/>
          </ac:spMkLst>
        </pc:spChg>
        <pc:spChg chg="add del mod">
          <ac:chgData name="Lucy Harber" userId="13cfd53a-3a69-474d-9bc9-56051f728060" providerId="ADAL" clId="{E14D964B-C226-4BC7-8F13-829AA77FCEDD}" dt="2021-05-24T19:05:52.671" v="678" actId="6264"/>
          <ac:spMkLst>
            <pc:docMk/>
            <pc:sldMk cId="4231001536" sldId="1954"/>
            <ac:spMk id="5" creationId="{CF483E97-6094-4F6E-9B09-84DEB59BA41D}"/>
          </ac:spMkLst>
        </pc:spChg>
      </pc:sldChg>
      <pc:sldChg chg="addSp delSp modSp mod chgLayout modNotes">
        <pc:chgData name="Lucy Harber" userId="13cfd53a-3a69-474d-9bc9-56051f728060" providerId="ADAL" clId="{E14D964B-C226-4BC7-8F13-829AA77FCEDD}" dt="2021-05-24T22:25:28.097" v="934"/>
        <pc:sldMkLst>
          <pc:docMk/>
          <pc:sldMk cId="2929226840" sldId="1955"/>
        </pc:sldMkLst>
        <pc:spChg chg="mod ord">
          <ac:chgData name="Lucy Harber" userId="13cfd53a-3a69-474d-9bc9-56051f728060" providerId="ADAL" clId="{E14D964B-C226-4BC7-8F13-829AA77FCEDD}" dt="2021-05-24T19:06:31.985" v="683" actId="27636"/>
          <ac:spMkLst>
            <pc:docMk/>
            <pc:sldMk cId="2929226840" sldId="1955"/>
            <ac:spMk id="2" creationId="{1AEB01DA-1799-43BF-A2A1-6EFA0E58DAB7}"/>
          </ac:spMkLst>
        </pc:spChg>
        <pc:spChg chg="mod ord">
          <ac:chgData name="Lucy Harber" userId="13cfd53a-3a69-474d-9bc9-56051f728060" providerId="ADAL" clId="{E14D964B-C226-4BC7-8F13-829AA77FCEDD}" dt="2021-05-24T19:06:43.944" v="685" actId="207"/>
          <ac:spMkLst>
            <pc:docMk/>
            <pc:sldMk cId="2929226840" sldId="1955"/>
            <ac:spMk id="3" creationId="{8FDDA53E-9DC5-4D37-A8AF-3AD19DB636D4}"/>
          </ac:spMkLst>
        </pc:spChg>
        <pc:spChg chg="add del mod">
          <ac:chgData name="Lucy Harber" userId="13cfd53a-3a69-474d-9bc9-56051f728060" providerId="ADAL" clId="{E14D964B-C226-4BC7-8F13-829AA77FCEDD}" dt="2021-05-24T19:06:31.975" v="682" actId="6264"/>
          <ac:spMkLst>
            <pc:docMk/>
            <pc:sldMk cId="2929226840" sldId="1955"/>
            <ac:spMk id="4" creationId="{0F2FA103-C075-4394-A673-77183D12278E}"/>
          </ac:spMkLst>
        </pc:spChg>
        <pc:spChg chg="add del mod">
          <ac:chgData name="Lucy Harber" userId="13cfd53a-3a69-474d-9bc9-56051f728060" providerId="ADAL" clId="{E14D964B-C226-4BC7-8F13-829AA77FCEDD}" dt="2021-05-24T19:06:31.975" v="682" actId="6264"/>
          <ac:spMkLst>
            <pc:docMk/>
            <pc:sldMk cId="2929226840" sldId="1955"/>
            <ac:spMk id="5" creationId="{C64F7F97-8C05-4D94-A2CF-0844625EFEF0}"/>
          </ac:spMkLst>
        </pc:spChg>
      </pc:sldChg>
      <pc:sldChg chg="addSp delSp modSp mod modClrScheme chgLayout modNotes">
        <pc:chgData name="Lucy Harber" userId="13cfd53a-3a69-474d-9bc9-56051f728060" providerId="ADAL" clId="{E14D964B-C226-4BC7-8F13-829AA77FCEDD}" dt="2021-05-24T22:25:29.170" v="935"/>
        <pc:sldMkLst>
          <pc:docMk/>
          <pc:sldMk cId="328830891" sldId="1956"/>
        </pc:sldMkLst>
        <pc:spChg chg="mod ord">
          <ac:chgData name="Lucy Harber" userId="13cfd53a-3a69-474d-9bc9-56051f728060" providerId="ADAL" clId="{E14D964B-C226-4BC7-8F13-829AA77FCEDD}" dt="2021-05-24T19:07:23.795" v="687" actId="6264"/>
          <ac:spMkLst>
            <pc:docMk/>
            <pc:sldMk cId="328830891" sldId="1956"/>
            <ac:spMk id="2" creationId="{1AEB01DA-1799-43BF-A2A1-6EFA0E58DAB7}"/>
          </ac:spMkLst>
        </pc:spChg>
        <pc:spChg chg="add del mod">
          <ac:chgData name="Lucy Harber" userId="13cfd53a-3a69-474d-9bc9-56051f728060" providerId="ADAL" clId="{E14D964B-C226-4BC7-8F13-829AA77FCEDD}" dt="2021-05-24T19:07:23.795" v="687" actId="6264"/>
          <ac:spMkLst>
            <pc:docMk/>
            <pc:sldMk cId="328830891" sldId="1956"/>
            <ac:spMk id="3" creationId="{BEB77998-16FC-4E20-B3E3-0AD0DD99518F}"/>
          </ac:spMkLst>
        </pc:spChg>
        <pc:spChg chg="add del mod">
          <ac:chgData name="Lucy Harber" userId="13cfd53a-3a69-474d-9bc9-56051f728060" providerId="ADAL" clId="{E14D964B-C226-4BC7-8F13-829AA77FCEDD}" dt="2021-05-24T19:07:23.795" v="687" actId="6264"/>
          <ac:spMkLst>
            <pc:docMk/>
            <pc:sldMk cId="328830891" sldId="1956"/>
            <ac:spMk id="4" creationId="{61ACD058-5554-4070-8E49-39AACA7507D1}"/>
          </ac:spMkLst>
        </pc:spChg>
        <pc:spChg chg="mod">
          <ac:chgData name="Lucy Harber" userId="13cfd53a-3a69-474d-9bc9-56051f728060" providerId="ADAL" clId="{E14D964B-C226-4BC7-8F13-829AA77FCEDD}" dt="2021-05-24T19:07:41.710" v="689" actId="1076"/>
          <ac:spMkLst>
            <pc:docMk/>
            <pc:sldMk cId="328830891" sldId="1956"/>
            <ac:spMk id="7" creationId="{54559FFD-B2AF-48D7-8FEF-7E2D41864FEF}"/>
          </ac:spMkLst>
        </pc:spChg>
        <pc:graphicFrameChg chg="mod ord modGraphic">
          <ac:chgData name="Lucy Harber" userId="13cfd53a-3a69-474d-9bc9-56051f728060" providerId="ADAL" clId="{E14D964B-C226-4BC7-8F13-829AA77FCEDD}" dt="2021-05-24T19:11:24.201" v="705" actId="207"/>
          <ac:graphicFrameMkLst>
            <pc:docMk/>
            <pc:sldMk cId="328830891" sldId="1956"/>
            <ac:graphicFrameMk id="6" creationId="{EA60E4DE-FE25-48CF-9A9A-48ED6305AAB8}"/>
          </ac:graphicFrameMkLst>
        </pc:graphicFrameChg>
      </pc:sldChg>
      <pc:sldChg chg="addSp modSp mod modClrScheme chgLayout modNotes">
        <pc:chgData name="Lucy Harber" userId="13cfd53a-3a69-474d-9bc9-56051f728060" providerId="ADAL" clId="{E14D964B-C226-4BC7-8F13-829AA77FCEDD}" dt="2021-05-24T22:25:30.255" v="936"/>
        <pc:sldMkLst>
          <pc:docMk/>
          <pc:sldMk cId="242849606" sldId="1957"/>
        </pc:sldMkLst>
        <pc:spChg chg="mod ord">
          <ac:chgData name="Lucy Harber" userId="13cfd53a-3a69-474d-9bc9-56051f728060" providerId="ADAL" clId="{E14D964B-C226-4BC7-8F13-829AA77FCEDD}" dt="2021-05-24T20:38:29.787" v="797" actId="20577"/>
          <ac:spMkLst>
            <pc:docMk/>
            <pc:sldMk cId="242849606" sldId="1957"/>
            <ac:spMk id="2" creationId="{1AEB01DA-1799-43BF-A2A1-6EFA0E58DAB7}"/>
          </ac:spMkLst>
        </pc:spChg>
        <pc:spChg chg="mod ord">
          <ac:chgData name="Lucy Harber" userId="13cfd53a-3a69-474d-9bc9-56051f728060" providerId="ADAL" clId="{E14D964B-C226-4BC7-8F13-829AA77FCEDD}" dt="2021-05-24T20:38:47.685" v="799" actId="1076"/>
          <ac:spMkLst>
            <pc:docMk/>
            <pc:sldMk cId="242849606" sldId="1957"/>
            <ac:spMk id="3" creationId="{8FDDA53E-9DC5-4D37-A8AF-3AD19DB636D4}"/>
          </ac:spMkLst>
        </pc:spChg>
        <pc:spChg chg="mod">
          <ac:chgData name="Lucy Harber" userId="13cfd53a-3a69-474d-9bc9-56051f728060" providerId="ADAL" clId="{E14D964B-C226-4BC7-8F13-829AA77FCEDD}" dt="2021-05-24T19:12:11.115" v="711" actId="1076"/>
          <ac:spMkLst>
            <pc:docMk/>
            <pc:sldMk cId="242849606" sldId="1957"/>
            <ac:spMk id="5" creationId="{0EC6BC34-8296-4879-932B-0073DDA4ABA0}"/>
          </ac:spMkLst>
        </pc:spChg>
        <pc:spChg chg="mod">
          <ac:chgData name="Lucy Harber" userId="13cfd53a-3a69-474d-9bc9-56051f728060" providerId="ADAL" clId="{E14D964B-C226-4BC7-8F13-829AA77FCEDD}" dt="2021-05-24T19:12:11.115" v="711" actId="1076"/>
          <ac:spMkLst>
            <pc:docMk/>
            <pc:sldMk cId="242849606" sldId="1957"/>
            <ac:spMk id="9" creationId="{C809304F-371D-4533-98E4-DB98F92C91F7}"/>
          </ac:spMkLst>
        </pc:spChg>
        <pc:grpChg chg="mod">
          <ac:chgData name="Lucy Harber" userId="13cfd53a-3a69-474d-9bc9-56051f728060" providerId="ADAL" clId="{E14D964B-C226-4BC7-8F13-829AA77FCEDD}" dt="2021-05-24T19:12:11.115" v="711" actId="1076"/>
          <ac:grpSpMkLst>
            <pc:docMk/>
            <pc:sldMk cId="242849606" sldId="1957"/>
            <ac:grpSpMk id="4" creationId="{EA686DBA-3CA5-4B30-949D-C80690930CE1}"/>
          </ac:grpSpMkLst>
        </pc:grpChg>
        <pc:grpChg chg="mod">
          <ac:chgData name="Lucy Harber" userId="13cfd53a-3a69-474d-9bc9-56051f728060" providerId="ADAL" clId="{E14D964B-C226-4BC7-8F13-829AA77FCEDD}" dt="2021-05-24T19:12:11.115" v="711" actId="1076"/>
          <ac:grpSpMkLst>
            <pc:docMk/>
            <pc:sldMk cId="242849606" sldId="1957"/>
            <ac:grpSpMk id="6" creationId="{60E05253-759E-4751-8C85-FFD2EB6508ED}"/>
          </ac:grpSpMkLst>
        </pc:grpChg>
        <pc:picChg chg="mod">
          <ac:chgData name="Lucy Harber" userId="13cfd53a-3a69-474d-9bc9-56051f728060" providerId="ADAL" clId="{E14D964B-C226-4BC7-8F13-829AA77FCEDD}" dt="2021-05-24T19:12:11.115" v="711" actId="1076"/>
          <ac:picMkLst>
            <pc:docMk/>
            <pc:sldMk cId="242849606" sldId="1957"/>
            <ac:picMk id="7" creationId="{74BAE12B-CB39-44EC-8279-B1ACA8B6CDE0}"/>
          </ac:picMkLst>
        </pc:picChg>
        <pc:picChg chg="mod">
          <ac:chgData name="Lucy Harber" userId="13cfd53a-3a69-474d-9bc9-56051f728060" providerId="ADAL" clId="{E14D964B-C226-4BC7-8F13-829AA77FCEDD}" dt="2021-05-24T19:12:11.115" v="711" actId="1076"/>
          <ac:picMkLst>
            <pc:docMk/>
            <pc:sldMk cId="242849606" sldId="1957"/>
            <ac:picMk id="8" creationId="{93735F5B-0634-4CF4-B25D-9765658AE922}"/>
          </ac:picMkLst>
        </pc:picChg>
        <pc:picChg chg="add mod">
          <ac:chgData name="Lucy Harber" userId="13cfd53a-3a69-474d-9bc9-56051f728060" providerId="ADAL" clId="{E14D964B-C226-4BC7-8F13-829AA77FCEDD}" dt="2021-05-24T19:13:06.793" v="714"/>
          <ac:picMkLst>
            <pc:docMk/>
            <pc:sldMk cId="242849606" sldId="1957"/>
            <ac:picMk id="10" creationId="{B796903D-814B-4D25-84FA-FD279C6070ED}"/>
          </ac:picMkLst>
        </pc:picChg>
      </pc:sldChg>
      <pc:sldChg chg="modSp mod modClrScheme chgLayout modNotes">
        <pc:chgData name="Lucy Harber" userId="13cfd53a-3a69-474d-9bc9-56051f728060" providerId="ADAL" clId="{E14D964B-C226-4BC7-8F13-829AA77FCEDD}" dt="2021-05-24T22:26:35.447" v="946" actId="114"/>
        <pc:sldMkLst>
          <pc:docMk/>
          <pc:sldMk cId="4292229726" sldId="1959"/>
        </pc:sldMkLst>
        <pc:spChg chg="mod ord">
          <ac:chgData name="Lucy Harber" userId="13cfd53a-3a69-474d-9bc9-56051f728060" providerId="ADAL" clId="{E14D964B-C226-4BC7-8F13-829AA77FCEDD}" dt="2021-05-24T18:23:18.800" v="494" actId="1035"/>
          <ac:spMkLst>
            <pc:docMk/>
            <pc:sldMk cId="4292229726" sldId="1959"/>
            <ac:spMk id="2" creationId="{836A8C57-C84D-47C7-B5B1-4793FFECDCAF}"/>
          </ac:spMkLst>
        </pc:spChg>
        <pc:spChg chg="mod ord">
          <ac:chgData name="Lucy Harber" userId="13cfd53a-3a69-474d-9bc9-56051f728060" providerId="ADAL" clId="{E14D964B-C226-4BC7-8F13-829AA77FCEDD}" dt="2021-05-24T18:23:25.255" v="495" actId="14100"/>
          <ac:spMkLst>
            <pc:docMk/>
            <pc:sldMk cId="4292229726" sldId="1959"/>
            <ac:spMk id="3" creationId="{8E5AD8E9-932C-4A75-98B9-C55D616F05BF}"/>
          </ac:spMkLst>
        </pc:spChg>
        <pc:graphicFrameChg chg="mod modGraphic">
          <ac:chgData name="Lucy Harber" userId="13cfd53a-3a69-474d-9bc9-56051f728060" providerId="ADAL" clId="{E14D964B-C226-4BC7-8F13-829AA77FCEDD}" dt="2021-05-24T18:23:28.808" v="498" actId="1035"/>
          <ac:graphicFrameMkLst>
            <pc:docMk/>
            <pc:sldMk cId="4292229726" sldId="1959"/>
            <ac:graphicFrameMk id="4" creationId="{8AE8F1C8-6DDA-41A4-A9AB-A3B89BF9EECB}"/>
          </ac:graphicFrameMkLst>
        </pc:graphicFrameChg>
      </pc:sldChg>
      <pc:sldChg chg="modSp mod modClrScheme chgLayout modNotes">
        <pc:chgData name="Lucy Harber" userId="13cfd53a-3a69-474d-9bc9-56051f728060" providerId="ADAL" clId="{E14D964B-C226-4BC7-8F13-829AA77FCEDD}" dt="2021-05-24T22:26:20.795" v="944" actId="14100"/>
        <pc:sldMkLst>
          <pc:docMk/>
          <pc:sldMk cId="4055059405" sldId="1960"/>
        </pc:sldMkLst>
        <pc:spChg chg="mod ord">
          <ac:chgData name="Lucy Harber" userId="13cfd53a-3a69-474d-9bc9-56051f728060" providerId="ADAL" clId="{E14D964B-C226-4BC7-8F13-829AA77FCEDD}" dt="2021-05-24T18:25:09.657" v="532" actId="1036"/>
          <ac:spMkLst>
            <pc:docMk/>
            <pc:sldMk cId="4055059405" sldId="1960"/>
            <ac:spMk id="2" creationId="{836A8C57-C84D-47C7-B5B1-4793FFECDCAF}"/>
          </ac:spMkLst>
        </pc:spChg>
        <pc:spChg chg="mod ord">
          <ac:chgData name="Lucy Harber" userId="13cfd53a-3a69-474d-9bc9-56051f728060" providerId="ADAL" clId="{E14D964B-C226-4BC7-8F13-829AA77FCEDD}" dt="2021-05-24T20:50:27.202" v="824" actId="14100"/>
          <ac:spMkLst>
            <pc:docMk/>
            <pc:sldMk cId="4055059405" sldId="1960"/>
            <ac:spMk id="3" creationId="{8E5AD8E9-932C-4A75-98B9-C55D616F05BF}"/>
          </ac:spMkLst>
        </pc:spChg>
        <pc:graphicFrameChg chg="mod modGraphic">
          <ac:chgData name="Lucy Harber" userId="13cfd53a-3a69-474d-9bc9-56051f728060" providerId="ADAL" clId="{E14D964B-C226-4BC7-8F13-829AA77FCEDD}" dt="2021-05-24T18:25:00.009" v="529" actId="1038"/>
          <ac:graphicFrameMkLst>
            <pc:docMk/>
            <pc:sldMk cId="4055059405" sldId="1960"/>
            <ac:graphicFrameMk id="6" creationId="{028F1D07-1B43-41B9-93E1-4B3D29850884}"/>
          </ac:graphicFrameMkLst>
        </pc:graphicFrameChg>
      </pc:sldChg>
      <pc:sldChg chg="addSp delSp modSp mod chgLayout modNotes">
        <pc:chgData name="Lucy Harber" userId="13cfd53a-3a69-474d-9bc9-56051f728060" providerId="ADAL" clId="{E14D964B-C226-4BC7-8F13-829AA77FCEDD}" dt="2021-05-24T22:25:33.800" v="939"/>
        <pc:sldMkLst>
          <pc:docMk/>
          <pc:sldMk cId="3081923227" sldId="1961"/>
        </pc:sldMkLst>
        <pc:spChg chg="mod ord">
          <ac:chgData name="Lucy Harber" userId="13cfd53a-3a69-474d-9bc9-56051f728060" providerId="ADAL" clId="{E14D964B-C226-4BC7-8F13-829AA77FCEDD}" dt="2021-05-24T19:32:00.172" v="762" actId="6264"/>
          <ac:spMkLst>
            <pc:docMk/>
            <pc:sldMk cId="3081923227" sldId="1961"/>
            <ac:spMk id="2" creationId="{1AEB01DA-1799-43BF-A2A1-6EFA0E58DAB7}"/>
          </ac:spMkLst>
        </pc:spChg>
        <pc:spChg chg="mod ord">
          <ac:chgData name="Lucy Harber" userId="13cfd53a-3a69-474d-9bc9-56051f728060" providerId="ADAL" clId="{E14D964B-C226-4BC7-8F13-829AA77FCEDD}" dt="2021-05-24T19:32:20.830" v="766" actId="20577"/>
          <ac:spMkLst>
            <pc:docMk/>
            <pc:sldMk cId="3081923227" sldId="1961"/>
            <ac:spMk id="3" creationId="{8FDDA53E-9DC5-4D37-A8AF-3AD19DB636D4}"/>
          </ac:spMkLst>
        </pc:spChg>
        <pc:spChg chg="add del mod">
          <ac:chgData name="Lucy Harber" userId="13cfd53a-3a69-474d-9bc9-56051f728060" providerId="ADAL" clId="{E14D964B-C226-4BC7-8F13-829AA77FCEDD}" dt="2021-05-24T19:32:00.172" v="762" actId="6264"/>
          <ac:spMkLst>
            <pc:docMk/>
            <pc:sldMk cId="3081923227" sldId="1961"/>
            <ac:spMk id="4" creationId="{FE447AFB-3A11-4C95-BE62-DC0E51DE78F4}"/>
          </ac:spMkLst>
        </pc:spChg>
        <pc:spChg chg="add del mod">
          <ac:chgData name="Lucy Harber" userId="13cfd53a-3a69-474d-9bc9-56051f728060" providerId="ADAL" clId="{E14D964B-C226-4BC7-8F13-829AA77FCEDD}" dt="2021-05-24T19:32:00.172" v="762" actId="6264"/>
          <ac:spMkLst>
            <pc:docMk/>
            <pc:sldMk cId="3081923227" sldId="1961"/>
            <ac:spMk id="5" creationId="{1E50CEDD-5AE3-49A6-9D45-C2EF52E0D366}"/>
          </ac:spMkLst>
        </pc:spChg>
      </pc:sldChg>
      <pc:sldChg chg="addSp delSp modSp mod modClrScheme chgLayout modNotes">
        <pc:chgData name="Lucy Harber" userId="13cfd53a-3a69-474d-9bc9-56051f728060" providerId="ADAL" clId="{E14D964B-C226-4BC7-8F13-829AA77FCEDD}" dt="2021-05-24T22:25:31.361" v="937"/>
        <pc:sldMkLst>
          <pc:docMk/>
          <pc:sldMk cId="316352463" sldId="1962"/>
        </pc:sldMkLst>
        <pc:spChg chg="mod ord">
          <ac:chgData name="Lucy Harber" userId="13cfd53a-3a69-474d-9bc9-56051f728060" providerId="ADAL" clId="{E14D964B-C226-4BC7-8F13-829AA77FCEDD}" dt="2021-05-24T19:30:33.211" v="741" actId="6264"/>
          <ac:spMkLst>
            <pc:docMk/>
            <pc:sldMk cId="316352463" sldId="1962"/>
            <ac:spMk id="2" creationId="{1AEB01DA-1799-43BF-A2A1-6EFA0E58DAB7}"/>
          </ac:spMkLst>
        </pc:spChg>
        <pc:spChg chg="add del mod ord">
          <ac:chgData name="Lucy Harber" userId="13cfd53a-3a69-474d-9bc9-56051f728060" providerId="ADAL" clId="{E14D964B-C226-4BC7-8F13-829AA77FCEDD}" dt="2021-05-24T19:13:26.491" v="717" actId="478"/>
          <ac:spMkLst>
            <pc:docMk/>
            <pc:sldMk cId="316352463" sldId="1962"/>
            <ac:spMk id="3" creationId="{D4C438B7-4229-48B3-9401-10778A24C642}"/>
          </ac:spMkLst>
        </pc:spChg>
        <pc:spChg chg="mod">
          <ac:chgData name="Lucy Harber" userId="13cfd53a-3a69-474d-9bc9-56051f728060" providerId="ADAL" clId="{E14D964B-C226-4BC7-8F13-829AA77FCEDD}" dt="2021-05-24T19:29:46.161" v="737" actId="207"/>
          <ac:spMkLst>
            <pc:docMk/>
            <pc:sldMk cId="316352463" sldId="1962"/>
            <ac:spMk id="5" creationId="{3EFB0851-7844-4D90-A520-05B9BFCE6B5F}"/>
          </ac:spMkLst>
        </pc:spChg>
        <pc:spChg chg="mod">
          <ac:chgData name="Lucy Harber" userId="13cfd53a-3a69-474d-9bc9-56051f728060" providerId="ADAL" clId="{E14D964B-C226-4BC7-8F13-829AA77FCEDD}" dt="2021-05-24T19:28:23.962" v="734" actId="207"/>
          <ac:spMkLst>
            <pc:docMk/>
            <pc:sldMk cId="316352463" sldId="1962"/>
            <ac:spMk id="6" creationId="{E31035D0-D325-4022-A0A1-A28DCE33B2C5}"/>
          </ac:spMkLst>
        </pc:spChg>
        <pc:spChg chg="mod">
          <ac:chgData name="Lucy Harber" userId="13cfd53a-3a69-474d-9bc9-56051f728060" providerId="ADAL" clId="{E14D964B-C226-4BC7-8F13-829AA77FCEDD}" dt="2021-05-24T19:29:10.215" v="735" actId="207"/>
          <ac:spMkLst>
            <pc:docMk/>
            <pc:sldMk cId="316352463" sldId="1962"/>
            <ac:spMk id="7" creationId="{DB8285B3-9ED6-4BC0-B63B-9137AEF02815}"/>
          </ac:spMkLst>
        </pc:spChg>
        <pc:spChg chg="mod">
          <ac:chgData name="Lucy Harber" userId="13cfd53a-3a69-474d-9bc9-56051f728060" providerId="ADAL" clId="{E14D964B-C226-4BC7-8F13-829AA77FCEDD}" dt="2021-05-24T19:29:46.161" v="737" actId="207"/>
          <ac:spMkLst>
            <pc:docMk/>
            <pc:sldMk cId="316352463" sldId="1962"/>
            <ac:spMk id="8" creationId="{5AC0BADD-D5DA-4327-9D30-A05EBF2BB5AD}"/>
          </ac:spMkLst>
        </pc:spChg>
        <pc:spChg chg="mod">
          <ac:chgData name="Lucy Harber" userId="13cfd53a-3a69-474d-9bc9-56051f728060" providerId="ADAL" clId="{E14D964B-C226-4BC7-8F13-829AA77FCEDD}" dt="2021-05-24T19:27:59.664" v="733" actId="207"/>
          <ac:spMkLst>
            <pc:docMk/>
            <pc:sldMk cId="316352463" sldId="1962"/>
            <ac:spMk id="9" creationId="{A34CDD8D-A10E-4C7F-8191-BE5E2F7C01C8}"/>
          </ac:spMkLst>
        </pc:spChg>
        <pc:spChg chg="mod">
          <ac:chgData name="Lucy Harber" userId="13cfd53a-3a69-474d-9bc9-56051f728060" providerId="ADAL" clId="{E14D964B-C226-4BC7-8F13-829AA77FCEDD}" dt="2021-05-24T19:29:10.215" v="735" actId="207"/>
          <ac:spMkLst>
            <pc:docMk/>
            <pc:sldMk cId="316352463" sldId="1962"/>
            <ac:spMk id="10" creationId="{44C7365C-2E89-42FA-A195-00365191BA69}"/>
          </ac:spMkLst>
        </pc:spChg>
        <pc:spChg chg="mod">
          <ac:chgData name="Lucy Harber" userId="13cfd53a-3a69-474d-9bc9-56051f728060" providerId="ADAL" clId="{E14D964B-C226-4BC7-8F13-829AA77FCEDD}" dt="2021-05-24T19:27:28.916" v="732" actId="208"/>
          <ac:spMkLst>
            <pc:docMk/>
            <pc:sldMk cId="316352463" sldId="1962"/>
            <ac:spMk id="11" creationId="{B2DD11D8-B30C-473A-A2A1-3A376872E328}"/>
          </ac:spMkLst>
        </pc:spChg>
        <pc:spChg chg="mod">
          <ac:chgData name="Lucy Harber" userId="13cfd53a-3a69-474d-9bc9-56051f728060" providerId="ADAL" clId="{E14D964B-C226-4BC7-8F13-829AA77FCEDD}" dt="2021-05-24T19:30:13.330" v="740" actId="207"/>
          <ac:spMkLst>
            <pc:docMk/>
            <pc:sldMk cId="316352463" sldId="1962"/>
            <ac:spMk id="12" creationId="{0B13C793-10B3-4AAC-AE6A-A139E127F476}"/>
          </ac:spMkLst>
        </pc:spChg>
        <pc:spChg chg="mod">
          <ac:chgData name="Lucy Harber" userId="13cfd53a-3a69-474d-9bc9-56051f728060" providerId="ADAL" clId="{E14D964B-C226-4BC7-8F13-829AA77FCEDD}" dt="2021-05-24T19:27:28.916" v="732" actId="208"/>
          <ac:spMkLst>
            <pc:docMk/>
            <pc:sldMk cId="316352463" sldId="1962"/>
            <ac:spMk id="13" creationId="{0C3A8968-AFFB-43A3-8516-D7EC47FF8831}"/>
          </ac:spMkLst>
        </pc:spChg>
        <pc:spChg chg="mod">
          <ac:chgData name="Lucy Harber" userId="13cfd53a-3a69-474d-9bc9-56051f728060" providerId="ADAL" clId="{E14D964B-C226-4BC7-8F13-829AA77FCEDD}" dt="2021-05-24T20:39:26.763" v="803" actId="20577"/>
          <ac:spMkLst>
            <pc:docMk/>
            <pc:sldMk cId="316352463" sldId="1962"/>
            <ac:spMk id="14" creationId="{F7751CEF-8BE4-4518-81D2-2413D06F37DF}"/>
          </ac:spMkLst>
        </pc:spChg>
        <pc:spChg chg="mod">
          <ac:chgData name="Lucy Harber" userId="13cfd53a-3a69-474d-9bc9-56051f728060" providerId="ADAL" clId="{E14D964B-C226-4BC7-8F13-829AA77FCEDD}" dt="2021-05-24T19:27:59.664" v="733" actId="207"/>
          <ac:spMkLst>
            <pc:docMk/>
            <pc:sldMk cId="316352463" sldId="1962"/>
            <ac:spMk id="15" creationId="{27344567-6585-4A34-9CE7-2263B4B556B2}"/>
          </ac:spMkLst>
        </pc:spChg>
        <pc:spChg chg="mod">
          <ac:chgData name="Lucy Harber" userId="13cfd53a-3a69-474d-9bc9-56051f728060" providerId="ADAL" clId="{E14D964B-C226-4BC7-8F13-829AA77FCEDD}" dt="2021-05-24T19:29:46.161" v="737" actId="207"/>
          <ac:spMkLst>
            <pc:docMk/>
            <pc:sldMk cId="316352463" sldId="1962"/>
            <ac:spMk id="17" creationId="{650ACE58-3FEC-4FB8-BCD6-E9ACDB0F5D6A}"/>
          </ac:spMkLst>
        </pc:spChg>
        <pc:spChg chg="mod">
          <ac:chgData name="Lucy Harber" userId="13cfd53a-3a69-474d-9bc9-56051f728060" providerId="ADAL" clId="{E14D964B-C226-4BC7-8F13-829AA77FCEDD}" dt="2021-05-24T19:29:10.215" v="735" actId="207"/>
          <ac:spMkLst>
            <pc:docMk/>
            <pc:sldMk cId="316352463" sldId="1962"/>
            <ac:spMk id="18" creationId="{AA697E17-C544-484B-9A5B-AA32B7CDC736}"/>
          </ac:spMkLst>
        </pc:spChg>
        <pc:spChg chg="mod">
          <ac:chgData name="Lucy Harber" userId="13cfd53a-3a69-474d-9bc9-56051f728060" providerId="ADAL" clId="{E14D964B-C226-4BC7-8F13-829AA77FCEDD}" dt="2021-05-24T19:27:59.664" v="733" actId="207"/>
          <ac:spMkLst>
            <pc:docMk/>
            <pc:sldMk cId="316352463" sldId="1962"/>
            <ac:spMk id="19" creationId="{1C45CEF7-D289-4E91-ACCC-7A8EDAB45297}"/>
          </ac:spMkLst>
        </pc:spChg>
        <pc:spChg chg="mod">
          <ac:chgData name="Lucy Harber" userId="13cfd53a-3a69-474d-9bc9-56051f728060" providerId="ADAL" clId="{E14D964B-C226-4BC7-8F13-829AA77FCEDD}" dt="2021-05-24T19:15:20.337" v="731" actId="1076"/>
          <ac:spMkLst>
            <pc:docMk/>
            <pc:sldMk cId="316352463" sldId="1962"/>
            <ac:spMk id="21" creationId="{FA1D9096-5E9A-45EE-A713-A477D7D0CFD5}"/>
          </ac:spMkLst>
        </pc:spChg>
        <pc:spChg chg="add del mod">
          <ac:chgData name="Lucy Harber" userId="13cfd53a-3a69-474d-9bc9-56051f728060" providerId="ADAL" clId="{E14D964B-C226-4BC7-8F13-829AA77FCEDD}" dt="2021-05-24T19:30:33.211" v="741" actId="6264"/>
          <ac:spMkLst>
            <pc:docMk/>
            <pc:sldMk cId="316352463" sldId="1962"/>
            <ac:spMk id="22" creationId="{8163A499-C8D9-42BF-AF0B-78514115E8B1}"/>
          </ac:spMkLst>
        </pc:spChg>
        <pc:spChg chg="add del mod ord">
          <ac:chgData name="Lucy Harber" userId="13cfd53a-3a69-474d-9bc9-56051f728060" providerId="ADAL" clId="{E14D964B-C226-4BC7-8F13-829AA77FCEDD}" dt="2021-05-24T19:30:39.926" v="742" actId="478"/>
          <ac:spMkLst>
            <pc:docMk/>
            <pc:sldMk cId="316352463" sldId="1962"/>
            <ac:spMk id="23" creationId="{F9D3554A-EC3A-4081-A138-AE1D08977C19}"/>
          </ac:spMkLst>
        </pc:spChg>
        <pc:grpChg chg="mod">
          <ac:chgData name="Lucy Harber" userId="13cfd53a-3a69-474d-9bc9-56051f728060" providerId="ADAL" clId="{E14D964B-C226-4BC7-8F13-829AA77FCEDD}" dt="2021-05-24T19:15:20.337" v="731" actId="1076"/>
          <ac:grpSpMkLst>
            <pc:docMk/>
            <pc:sldMk cId="316352463" sldId="1962"/>
            <ac:grpSpMk id="4" creationId="{F93F9289-0900-48BC-8111-FD64BBDC781A}"/>
          </ac:grpSpMkLst>
        </pc:grpChg>
        <pc:grpChg chg="mod">
          <ac:chgData name="Lucy Harber" userId="13cfd53a-3a69-474d-9bc9-56051f728060" providerId="ADAL" clId="{E14D964B-C226-4BC7-8F13-829AA77FCEDD}" dt="2021-05-24T19:15:20.337" v="731" actId="1076"/>
          <ac:grpSpMkLst>
            <pc:docMk/>
            <pc:sldMk cId="316352463" sldId="1962"/>
            <ac:grpSpMk id="16" creationId="{C159487B-6601-4F09-957A-198AB18C878C}"/>
          </ac:grpSpMkLst>
        </pc:grpChg>
        <pc:picChg chg="mod">
          <ac:chgData name="Lucy Harber" userId="13cfd53a-3a69-474d-9bc9-56051f728060" providerId="ADAL" clId="{E14D964B-C226-4BC7-8F13-829AA77FCEDD}" dt="2021-05-24T19:15:20.337" v="731" actId="1076"/>
          <ac:picMkLst>
            <pc:docMk/>
            <pc:sldMk cId="316352463" sldId="1962"/>
            <ac:picMk id="20" creationId="{F583F75C-4281-4B57-B041-F99B00A73D1A}"/>
          </ac:picMkLst>
        </pc:picChg>
      </pc:sldChg>
      <pc:sldChg chg="addSp modSp mod modClrScheme chgLayout modNotes">
        <pc:chgData name="Lucy Harber" userId="13cfd53a-3a69-474d-9bc9-56051f728060" providerId="ADAL" clId="{E14D964B-C226-4BC7-8F13-829AA77FCEDD}" dt="2021-05-24T22:25:32.809" v="938"/>
        <pc:sldMkLst>
          <pc:docMk/>
          <pc:sldMk cId="558760642" sldId="1964"/>
        </pc:sldMkLst>
        <pc:spChg chg="mod ord">
          <ac:chgData name="Lucy Harber" userId="13cfd53a-3a69-474d-9bc9-56051f728060" providerId="ADAL" clId="{E14D964B-C226-4BC7-8F13-829AA77FCEDD}" dt="2021-05-24T19:31:34.005" v="760" actId="14100"/>
          <ac:spMkLst>
            <pc:docMk/>
            <pc:sldMk cId="558760642" sldId="1964"/>
            <ac:spMk id="2" creationId="{1AEB01DA-1799-43BF-A2A1-6EFA0E58DAB7}"/>
          </ac:spMkLst>
        </pc:spChg>
        <pc:spChg chg="mod ord">
          <ac:chgData name="Lucy Harber" userId="13cfd53a-3a69-474d-9bc9-56051f728060" providerId="ADAL" clId="{E14D964B-C226-4BC7-8F13-829AA77FCEDD}" dt="2021-05-24T19:31:25.874" v="753" actId="1076"/>
          <ac:spMkLst>
            <pc:docMk/>
            <pc:sldMk cId="558760642" sldId="1964"/>
            <ac:spMk id="3" creationId="{8FDDA53E-9DC5-4D37-A8AF-3AD19DB636D4}"/>
          </ac:spMkLst>
        </pc:spChg>
        <pc:picChg chg="add mod">
          <ac:chgData name="Lucy Harber" userId="13cfd53a-3a69-474d-9bc9-56051f728060" providerId="ADAL" clId="{E14D964B-C226-4BC7-8F13-829AA77FCEDD}" dt="2021-05-24T19:30:51.045" v="743"/>
          <ac:picMkLst>
            <pc:docMk/>
            <pc:sldMk cId="558760642" sldId="1964"/>
            <ac:picMk id="5" creationId="{719DB92E-3982-4B81-A717-6AE41E9DBA8B}"/>
          </ac:picMkLst>
        </pc:picChg>
        <pc:picChg chg="mod">
          <ac:chgData name="Lucy Harber" userId="13cfd53a-3a69-474d-9bc9-56051f728060" providerId="ADAL" clId="{E14D964B-C226-4BC7-8F13-829AA77FCEDD}" dt="2021-05-24T19:31:49.012" v="761"/>
          <ac:picMkLst>
            <pc:docMk/>
            <pc:sldMk cId="558760642" sldId="1964"/>
            <ac:picMk id="11" creationId="{A6C1E810-C988-4B3E-8F4C-801E93AE68BC}"/>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FB15F03-C878-4208-9373-317FC62FE1DB}" type="doc">
      <dgm:prSet loTypeId="urn:microsoft.com/office/officeart/2005/8/layout/cycle5" loCatId="cycle" qsTypeId="urn:microsoft.com/office/officeart/2005/8/quickstyle/simple1" qsCatId="simple" csTypeId="urn:microsoft.com/office/officeart/2005/8/colors/accent0_3" csCatId="mainScheme" phldr="1"/>
      <dgm:spPr/>
      <dgm:t>
        <a:bodyPr/>
        <a:lstStyle/>
        <a:p>
          <a:endParaRPr lang="en-US"/>
        </a:p>
      </dgm:t>
    </dgm:pt>
    <dgm:pt modelId="{5BC0E70D-F9D8-4A9C-A0C8-84D64EAB6839}">
      <dgm:prSet phldrT="[Text]"/>
      <dgm:spPr>
        <a:xfrm>
          <a:off x="2315196" y="1187"/>
          <a:ext cx="1405917" cy="913846"/>
        </a:xfrm>
        <a:prstGeom prst="roundRect">
          <a:avLst/>
        </a:prstGeom>
      </dgm:spPr>
      <dgm:t>
        <a:bodyPr/>
        <a:lstStyle/>
        <a:p>
          <a:pPr>
            <a:buNone/>
          </a:pPr>
          <a:r>
            <a:rPr lang="en-US">
              <a:latin typeface="Calibri"/>
              <a:ea typeface="+mn-ea"/>
              <a:cs typeface="+mn-cs"/>
            </a:rPr>
            <a:t>Diagnosis</a:t>
          </a:r>
        </a:p>
      </dgm:t>
    </dgm:pt>
    <dgm:pt modelId="{6FD459D6-E42C-4FEC-AD4B-DCA1F7C04605}" type="parTrans" cxnId="{2D81F30B-9D1C-4E42-8F2E-DC6AEDB2EAEA}">
      <dgm:prSet/>
      <dgm:spPr/>
      <dgm:t>
        <a:bodyPr/>
        <a:lstStyle/>
        <a:p>
          <a:endParaRPr lang="en-US"/>
        </a:p>
      </dgm:t>
    </dgm:pt>
    <dgm:pt modelId="{B48789C1-7C69-472D-A8B9-EFDD3E42A4D2}" type="sibTrans" cxnId="{2D81F30B-9D1C-4E42-8F2E-DC6AEDB2EAEA}">
      <dgm:prSet/>
      <dgm:spPr>
        <a:xfrm>
          <a:off x="1193482" y="458110"/>
          <a:ext cx="3649344" cy="3649344"/>
        </a:xfrm>
        <a:custGeom>
          <a:avLst/>
          <a:gdLst/>
          <a:ahLst/>
          <a:cxnLst/>
          <a:rect l="0" t="0" r="0" b="0"/>
          <a:pathLst>
            <a:path>
              <a:moveTo>
                <a:pt x="2715709" y="232352"/>
              </a:moveTo>
              <a:arcTo wR="1824672" hR="1824672" stAng="17953841" swAng="1210895"/>
            </a:path>
          </a:pathLst>
        </a:custGeom>
      </dgm:spPr>
      <dgm:t>
        <a:bodyPr/>
        <a:lstStyle/>
        <a:p>
          <a:endParaRPr lang="en-US"/>
        </a:p>
      </dgm:t>
    </dgm:pt>
    <dgm:pt modelId="{9F02247F-73B7-4B52-8587-6E305C4361DC}">
      <dgm:prSet phldrT="[Text]"/>
      <dgm:spPr>
        <a:xfrm>
          <a:off x="4050562" y="1262004"/>
          <a:ext cx="1405917" cy="913846"/>
        </a:xfrm>
        <a:prstGeom prst="roundRect">
          <a:avLst/>
        </a:prstGeom>
      </dgm:spPr>
      <dgm:t>
        <a:bodyPr/>
        <a:lstStyle/>
        <a:p>
          <a:pPr>
            <a:buNone/>
          </a:pPr>
          <a:r>
            <a:rPr lang="en-US">
              <a:latin typeface="Calibri"/>
              <a:ea typeface="+mn-ea"/>
              <a:cs typeface="+mn-cs"/>
            </a:rPr>
            <a:t>Prescribing</a:t>
          </a:r>
        </a:p>
      </dgm:t>
    </dgm:pt>
    <dgm:pt modelId="{41B08775-A609-4FDA-ABE6-CE598AE5C8F9}" type="parTrans" cxnId="{E44FB2EC-5E2D-4119-88B7-B1BE76A48743}">
      <dgm:prSet/>
      <dgm:spPr/>
      <dgm:t>
        <a:bodyPr/>
        <a:lstStyle/>
        <a:p>
          <a:endParaRPr lang="en-US"/>
        </a:p>
      </dgm:t>
    </dgm:pt>
    <dgm:pt modelId="{D57D293B-5253-456E-961C-C2F7F70AE87C}" type="sibTrans" cxnId="{E44FB2EC-5E2D-4119-88B7-B1BE76A48743}">
      <dgm:prSet/>
      <dgm:spPr>
        <a:xfrm>
          <a:off x="1193482" y="458110"/>
          <a:ext cx="3649344" cy="3649344"/>
        </a:xfrm>
        <a:custGeom>
          <a:avLst/>
          <a:gdLst/>
          <a:ahLst/>
          <a:cxnLst/>
          <a:rect l="0" t="0" r="0" b="0"/>
          <a:pathLst>
            <a:path>
              <a:moveTo>
                <a:pt x="3644959" y="1951094"/>
              </a:moveTo>
              <a:arcTo wR="1824672" hR="1824672" stAng="21838374" swAng="1359228"/>
            </a:path>
          </a:pathLst>
        </a:custGeom>
      </dgm:spPr>
      <dgm:t>
        <a:bodyPr/>
        <a:lstStyle/>
        <a:p>
          <a:endParaRPr lang="en-US"/>
        </a:p>
      </dgm:t>
    </dgm:pt>
    <dgm:pt modelId="{7CEE9AB2-B3FD-4F03-A8EE-0BEB8D3D2D09}">
      <dgm:prSet phldrT="[Text]"/>
      <dgm:spPr>
        <a:xfrm>
          <a:off x="3387711" y="3302050"/>
          <a:ext cx="1405917" cy="913846"/>
        </a:xfrm>
        <a:prstGeom prst="roundRect">
          <a:avLst/>
        </a:prstGeom>
      </dgm:spPr>
      <dgm:t>
        <a:bodyPr/>
        <a:lstStyle/>
        <a:p>
          <a:pPr>
            <a:buNone/>
          </a:pPr>
          <a:r>
            <a:rPr lang="en-US">
              <a:latin typeface="Calibri"/>
              <a:ea typeface="+mn-ea"/>
              <a:cs typeface="+mn-cs"/>
            </a:rPr>
            <a:t>Dispensing</a:t>
          </a:r>
        </a:p>
      </dgm:t>
    </dgm:pt>
    <dgm:pt modelId="{4E662EF4-4395-467E-BFD2-21384EA50DCF}" type="parTrans" cxnId="{7467FA47-2251-48F9-9E03-E69681609CBF}">
      <dgm:prSet/>
      <dgm:spPr/>
      <dgm:t>
        <a:bodyPr/>
        <a:lstStyle/>
        <a:p>
          <a:endParaRPr lang="en-US"/>
        </a:p>
      </dgm:t>
    </dgm:pt>
    <dgm:pt modelId="{6DC6A0F0-2DD9-43D2-9334-036ED0C0196F}" type="sibTrans" cxnId="{7467FA47-2251-48F9-9E03-E69681609CBF}">
      <dgm:prSet/>
      <dgm:spPr>
        <a:xfrm>
          <a:off x="1193482" y="458110"/>
          <a:ext cx="3649344" cy="3649344"/>
        </a:xfrm>
        <a:custGeom>
          <a:avLst/>
          <a:gdLst/>
          <a:ahLst/>
          <a:cxnLst/>
          <a:rect l="0" t="0" r="0" b="0"/>
          <a:pathLst>
            <a:path>
              <a:moveTo>
                <a:pt x="2048415" y="3635574"/>
              </a:moveTo>
              <a:arcTo wR="1824672" hR="1824672" stAng="4977395" swAng="845209"/>
            </a:path>
          </a:pathLst>
        </a:custGeom>
      </dgm:spPr>
      <dgm:t>
        <a:bodyPr/>
        <a:lstStyle/>
        <a:p>
          <a:endParaRPr lang="en-US"/>
        </a:p>
      </dgm:t>
    </dgm:pt>
    <dgm:pt modelId="{8C4825E9-C697-4C61-BFE4-666FDFD2F847}">
      <dgm:prSet phldrT="[Text]"/>
      <dgm:spPr>
        <a:xfrm>
          <a:off x="1242680" y="3302050"/>
          <a:ext cx="1405917" cy="913846"/>
        </a:xfrm>
        <a:prstGeom prst="roundRect">
          <a:avLst/>
        </a:prstGeom>
      </dgm:spPr>
      <dgm:t>
        <a:bodyPr/>
        <a:lstStyle/>
        <a:p>
          <a:pPr>
            <a:buNone/>
          </a:pPr>
          <a:r>
            <a:rPr lang="en-US">
              <a:latin typeface="Calibri"/>
              <a:ea typeface="+mn-ea"/>
              <a:cs typeface="+mn-cs"/>
            </a:rPr>
            <a:t>Adhering (by client)</a:t>
          </a:r>
        </a:p>
      </dgm:t>
    </dgm:pt>
    <dgm:pt modelId="{69F6DEA0-3691-4C7A-87BC-90C87A963BA4}" type="parTrans" cxnId="{122745BF-587A-4243-A0B5-04C53F105413}">
      <dgm:prSet/>
      <dgm:spPr/>
      <dgm:t>
        <a:bodyPr/>
        <a:lstStyle/>
        <a:p>
          <a:endParaRPr lang="en-US"/>
        </a:p>
      </dgm:t>
    </dgm:pt>
    <dgm:pt modelId="{6B5D2868-31B5-4F51-881E-16C21E4017E0}" type="sibTrans" cxnId="{122745BF-587A-4243-A0B5-04C53F105413}">
      <dgm:prSet/>
      <dgm:spPr>
        <a:xfrm>
          <a:off x="1193482" y="458110"/>
          <a:ext cx="3649344" cy="3649344"/>
        </a:xfrm>
        <a:custGeom>
          <a:avLst/>
          <a:gdLst/>
          <a:ahLst/>
          <a:cxnLst/>
          <a:rect l="0" t="0" r="0" b="0"/>
          <a:pathLst>
            <a:path>
              <a:moveTo>
                <a:pt x="193514" y="2642446"/>
              </a:moveTo>
              <a:arcTo wR="1824672" hR="1824672" stAng="9202398" swAng="1359228"/>
            </a:path>
          </a:pathLst>
        </a:custGeom>
      </dgm:spPr>
      <dgm:t>
        <a:bodyPr/>
        <a:lstStyle/>
        <a:p>
          <a:endParaRPr lang="en-US"/>
        </a:p>
      </dgm:t>
    </dgm:pt>
    <dgm:pt modelId="{A2F3C3B8-0873-4783-AADB-9D113F5B60FF}">
      <dgm:prSet phldrT="[Text]"/>
      <dgm:spPr>
        <a:xfrm>
          <a:off x="579829" y="1262004"/>
          <a:ext cx="1405917" cy="913846"/>
        </a:xfrm>
        <a:prstGeom prst="roundRect">
          <a:avLst/>
        </a:prstGeom>
      </dgm:spPr>
      <dgm:t>
        <a:bodyPr/>
        <a:lstStyle/>
        <a:p>
          <a:pPr>
            <a:buNone/>
          </a:pPr>
          <a:r>
            <a:rPr lang="en-US">
              <a:latin typeface="Calibri"/>
              <a:ea typeface="+mn-ea"/>
              <a:cs typeface="+mn-cs"/>
            </a:rPr>
            <a:t>Follow-up</a:t>
          </a:r>
        </a:p>
      </dgm:t>
    </dgm:pt>
    <dgm:pt modelId="{C74B7A16-3630-46DB-94F1-AE5359FDF22F}" type="parTrans" cxnId="{D99CEB1C-899B-4A50-BCF0-DFD3F7956F8C}">
      <dgm:prSet/>
      <dgm:spPr/>
      <dgm:t>
        <a:bodyPr/>
        <a:lstStyle/>
        <a:p>
          <a:endParaRPr lang="en-US"/>
        </a:p>
      </dgm:t>
    </dgm:pt>
    <dgm:pt modelId="{996BDD8F-514C-4373-9ED0-06345413E9D9}" type="sibTrans" cxnId="{D99CEB1C-899B-4A50-BCF0-DFD3F7956F8C}">
      <dgm:prSet/>
      <dgm:spPr>
        <a:xfrm>
          <a:off x="1193482" y="458110"/>
          <a:ext cx="3649344" cy="3649344"/>
        </a:xfrm>
        <a:custGeom>
          <a:avLst/>
          <a:gdLst/>
          <a:ahLst/>
          <a:cxnLst/>
          <a:rect l="0" t="0" r="0" b="0"/>
          <a:pathLst>
            <a:path>
              <a:moveTo>
                <a:pt x="438996" y="637519"/>
              </a:moveTo>
              <a:arcTo wR="1824672" hR="1824672" stAng="13235264" swAng="1210895"/>
            </a:path>
          </a:pathLst>
        </a:custGeom>
      </dgm:spPr>
      <dgm:t>
        <a:bodyPr/>
        <a:lstStyle/>
        <a:p>
          <a:endParaRPr lang="en-US"/>
        </a:p>
      </dgm:t>
    </dgm:pt>
    <dgm:pt modelId="{1888CFAD-DF53-4A06-B716-3D43D950B1E6}" type="pres">
      <dgm:prSet presAssocID="{AFB15F03-C878-4208-9373-317FC62FE1DB}" presName="cycle" presStyleCnt="0">
        <dgm:presLayoutVars>
          <dgm:dir/>
          <dgm:resizeHandles val="exact"/>
        </dgm:presLayoutVars>
      </dgm:prSet>
      <dgm:spPr/>
    </dgm:pt>
    <dgm:pt modelId="{7D64568E-C548-48A0-A7DA-692282A8A3E2}" type="pres">
      <dgm:prSet presAssocID="{5BC0E70D-F9D8-4A9C-A0C8-84D64EAB6839}" presName="node" presStyleLbl="node1" presStyleIdx="0" presStyleCnt="5">
        <dgm:presLayoutVars>
          <dgm:bulletEnabled val="1"/>
        </dgm:presLayoutVars>
      </dgm:prSet>
      <dgm:spPr/>
    </dgm:pt>
    <dgm:pt modelId="{09CED614-92C8-45B3-9638-93A4FB601F99}" type="pres">
      <dgm:prSet presAssocID="{5BC0E70D-F9D8-4A9C-A0C8-84D64EAB6839}" presName="spNode" presStyleCnt="0"/>
      <dgm:spPr/>
    </dgm:pt>
    <dgm:pt modelId="{A08D8418-4A7B-4F12-B2ED-2ABA335FE247}" type="pres">
      <dgm:prSet presAssocID="{B48789C1-7C69-472D-A8B9-EFDD3E42A4D2}" presName="sibTrans" presStyleLbl="sibTrans1D1" presStyleIdx="0" presStyleCnt="5"/>
      <dgm:spPr/>
    </dgm:pt>
    <dgm:pt modelId="{166754C6-BA49-43B7-AC41-DD69EBA8DB49}" type="pres">
      <dgm:prSet presAssocID="{9F02247F-73B7-4B52-8587-6E305C4361DC}" presName="node" presStyleLbl="node1" presStyleIdx="1" presStyleCnt="5">
        <dgm:presLayoutVars>
          <dgm:bulletEnabled val="1"/>
        </dgm:presLayoutVars>
      </dgm:prSet>
      <dgm:spPr/>
    </dgm:pt>
    <dgm:pt modelId="{71331BC6-9471-4E25-B049-145B029871C7}" type="pres">
      <dgm:prSet presAssocID="{9F02247F-73B7-4B52-8587-6E305C4361DC}" presName="spNode" presStyleCnt="0"/>
      <dgm:spPr/>
    </dgm:pt>
    <dgm:pt modelId="{F31E1BE0-91B1-4D29-B0BF-1B9FFD8FB596}" type="pres">
      <dgm:prSet presAssocID="{D57D293B-5253-456E-961C-C2F7F70AE87C}" presName="sibTrans" presStyleLbl="sibTrans1D1" presStyleIdx="1" presStyleCnt="5"/>
      <dgm:spPr/>
    </dgm:pt>
    <dgm:pt modelId="{40A7DFA1-E54F-4505-98A3-271D6CC33B26}" type="pres">
      <dgm:prSet presAssocID="{7CEE9AB2-B3FD-4F03-A8EE-0BEB8D3D2D09}" presName="node" presStyleLbl="node1" presStyleIdx="2" presStyleCnt="5">
        <dgm:presLayoutVars>
          <dgm:bulletEnabled val="1"/>
        </dgm:presLayoutVars>
      </dgm:prSet>
      <dgm:spPr/>
    </dgm:pt>
    <dgm:pt modelId="{BE64D22D-426E-4AC1-9C84-11323EDCDE8A}" type="pres">
      <dgm:prSet presAssocID="{7CEE9AB2-B3FD-4F03-A8EE-0BEB8D3D2D09}" presName="spNode" presStyleCnt="0"/>
      <dgm:spPr/>
    </dgm:pt>
    <dgm:pt modelId="{8C301D2C-2862-4FB7-89B8-01F7C1F412CE}" type="pres">
      <dgm:prSet presAssocID="{6DC6A0F0-2DD9-43D2-9334-036ED0C0196F}" presName="sibTrans" presStyleLbl="sibTrans1D1" presStyleIdx="2" presStyleCnt="5"/>
      <dgm:spPr/>
    </dgm:pt>
    <dgm:pt modelId="{050E0D9A-FEE3-49FB-B41E-5F2B059FDD67}" type="pres">
      <dgm:prSet presAssocID="{8C4825E9-C697-4C61-BFE4-666FDFD2F847}" presName="node" presStyleLbl="node1" presStyleIdx="3" presStyleCnt="5">
        <dgm:presLayoutVars>
          <dgm:bulletEnabled val="1"/>
        </dgm:presLayoutVars>
      </dgm:prSet>
      <dgm:spPr/>
    </dgm:pt>
    <dgm:pt modelId="{EA22C59D-4808-41AA-9A29-051E1D406466}" type="pres">
      <dgm:prSet presAssocID="{8C4825E9-C697-4C61-BFE4-666FDFD2F847}" presName="spNode" presStyleCnt="0"/>
      <dgm:spPr/>
    </dgm:pt>
    <dgm:pt modelId="{1718A96E-DECD-4D98-9A42-A0B0A2CA4CB8}" type="pres">
      <dgm:prSet presAssocID="{6B5D2868-31B5-4F51-881E-16C21E4017E0}" presName="sibTrans" presStyleLbl="sibTrans1D1" presStyleIdx="3" presStyleCnt="5"/>
      <dgm:spPr/>
    </dgm:pt>
    <dgm:pt modelId="{CBAE8756-26CE-4340-A6C5-EF962C63BCF3}" type="pres">
      <dgm:prSet presAssocID="{A2F3C3B8-0873-4783-AADB-9D113F5B60FF}" presName="node" presStyleLbl="node1" presStyleIdx="4" presStyleCnt="5">
        <dgm:presLayoutVars>
          <dgm:bulletEnabled val="1"/>
        </dgm:presLayoutVars>
      </dgm:prSet>
      <dgm:spPr/>
    </dgm:pt>
    <dgm:pt modelId="{C0F73FE0-A438-42BA-8F1D-7E14153F0884}" type="pres">
      <dgm:prSet presAssocID="{A2F3C3B8-0873-4783-AADB-9D113F5B60FF}" presName="spNode" presStyleCnt="0"/>
      <dgm:spPr/>
    </dgm:pt>
    <dgm:pt modelId="{77E1875A-57C0-4397-9D35-F5FF4FA656EC}" type="pres">
      <dgm:prSet presAssocID="{996BDD8F-514C-4373-9ED0-06345413E9D9}" presName="sibTrans" presStyleLbl="sibTrans1D1" presStyleIdx="4" presStyleCnt="5"/>
      <dgm:spPr/>
    </dgm:pt>
  </dgm:ptLst>
  <dgm:cxnLst>
    <dgm:cxn modelId="{DAE08405-DA31-47E3-970B-7ED710256C3C}" type="presOf" srcId="{6DC6A0F0-2DD9-43D2-9334-036ED0C0196F}" destId="{8C301D2C-2862-4FB7-89B8-01F7C1F412CE}" srcOrd="0" destOrd="0" presId="urn:microsoft.com/office/officeart/2005/8/layout/cycle5"/>
    <dgm:cxn modelId="{2D81F30B-9D1C-4E42-8F2E-DC6AEDB2EAEA}" srcId="{AFB15F03-C878-4208-9373-317FC62FE1DB}" destId="{5BC0E70D-F9D8-4A9C-A0C8-84D64EAB6839}" srcOrd="0" destOrd="0" parTransId="{6FD459D6-E42C-4FEC-AD4B-DCA1F7C04605}" sibTransId="{B48789C1-7C69-472D-A8B9-EFDD3E42A4D2}"/>
    <dgm:cxn modelId="{3FFE5B0F-AE52-4E80-AF06-BEC50C3B6E08}" type="presOf" srcId="{6B5D2868-31B5-4F51-881E-16C21E4017E0}" destId="{1718A96E-DECD-4D98-9A42-A0B0A2CA4CB8}" srcOrd="0" destOrd="0" presId="urn:microsoft.com/office/officeart/2005/8/layout/cycle5"/>
    <dgm:cxn modelId="{3A062112-DAC3-48B9-B14A-DDFDA86B6FD9}" type="presOf" srcId="{7CEE9AB2-B3FD-4F03-A8EE-0BEB8D3D2D09}" destId="{40A7DFA1-E54F-4505-98A3-271D6CC33B26}" srcOrd="0" destOrd="0" presId="urn:microsoft.com/office/officeart/2005/8/layout/cycle5"/>
    <dgm:cxn modelId="{24CE021C-6A28-4F71-A505-4AE36438296B}" type="presOf" srcId="{A2F3C3B8-0873-4783-AADB-9D113F5B60FF}" destId="{CBAE8756-26CE-4340-A6C5-EF962C63BCF3}" srcOrd="0" destOrd="0" presId="urn:microsoft.com/office/officeart/2005/8/layout/cycle5"/>
    <dgm:cxn modelId="{D99CEB1C-899B-4A50-BCF0-DFD3F7956F8C}" srcId="{AFB15F03-C878-4208-9373-317FC62FE1DB}" destId="{A2F3C3B8-0873-4783-AADB-9D113F5B60FF}" srcOrd="4" destOrd="0" parTransId="{C74B7A16-3630-46DB-94F1-AE5359FDF22F}" sibTransId="{996BDD8F-514C-4373-9ED0-06345413E9D9}"/>
    <dgm:cxn modelId="{AF567E1F-B76D-4047-9496-CD5C11217559}" type="presOf" srcId="{AFB15F03-C878-4208-9373-317FC62FE1DB}" destId="{1888CFAD-DF53-4A06-B716-3D43D950B1E6}" srcOrd="0" destOrd="0" presId="urn:microsoft.com/office/officeart/2005/8/layout/cycle5"/>
    <dgm:cxn modelId="{C65A092E-D6E6-462F-A52D-1F19C866F869}" type="presOf" srcId="{9F02247F-73B7-4B52-8587-6E305C4361DC}" destId="{166754C6-BA49-43B7-AC41-DD69EBA8DB49}" srcOrd="0" destOrd="0" presId="urn:microsoft.com/office/officeart/2005/8/layout/cycle5"/>
    <dgm:cxn modelId="{686F4733-C60B-4066-AAEC-8FA232ED1FE3}" type="presOf" srcId="{B48789C1-7C69-472D-A8B9-EFDD3E42A4D2}" destId="{A08D8418-4A7B-4F12-B2ED-2ABA335FE247}" srcOrd="0" destOrd="0" presId="urn:microsoft.com/office/officeart/2005/8/layout/cycle5"/>
    <dgm:cxn modelId="{7467FA47-2251-48F9-9E03-E69681609CBF}" srcId="{AFB15F03-C878-4208-9373-317FC62FE1DB}" destId="{7CEE9AB2-B3FD-4F03-A8EE-0BEB8D3D2D09}" srcOrd="2" destOrd="0" parTransId="{4E662EF4-4395-467E-BFD2-21384EA50DCF}" sibTransId="{6DC6A0F0-2DD9-43D2-9334-036ED0C0196F}"/>
    <dgm:cxn modelId="{55828E50-3C65-4C96-874E-BDE37CC8180E}" type="presOf" srcId="{8C4825E9-C697-4C61-BFE4-666FDFD2F847}" destId="{050E0D9A-FEE3-49FB-B41E-5F2B059FDD67}" srcOrd="0" destOrd="0" presId="urn:microsoft.com/office/officeart/2005/8/layout/cycle5"/>
    <dgm:cxn modelId="{A6B21477-6108-425E-AF94-D33CFE4B814C}" type="presOf" srcId="{D57D293B-5253-456E-961C-C2F7F70AE87C}" destId="{F31E1BE0-91B1-4D29-B0BF-1B9FFD8FB596}" srcOrd="0" destOrd="0" presId="urn:microsoft.com/office/officeart/2005/8/layout/cycle5"/>
    <dgm:cxn modelId="{122745BF-587A-4243-A0B5-04C53F105413}" srcId="{AFB15F03-C878-4208-9373-317FC62FE1DB}" destId="{8C4825E9-C697-4C61-BFE4-666FDFD2F847}" srcOrd="3" destOrd="0" parTransId="{69F6DEA0-3691-4C7A-87BC-90C87A963BA4}" sibTransId="{6B5D2868-31B5-4F51-881E-16C21E4017E0}"/>
    <dgm:cxn modelId="{ACA6BED2-FAA9-4850-B808-E96A2D80DB2C}" type="presOf" srcId="{996BDD8F-514C-4373-9ED0-06345413E9D9}" destId="{77E1875A-57C0-4397-9D35-F5FF4FA656EC}" srcOrd="0" destOrd="0" presId="urn:microsoft.com/office/officeart/2005/8/layout/cycle5"/>
    <dgm:cxn modelId="{06331BDC-2DED-4BD1-B59D-9A5569591E43}" type="presOf" srcId="{5BC0E70D-F9D8-4A9C-A0C8-84D64EAB6839}" destId="{7D64568E-C548-48A0-A7DA-692282A8A3E2}" srcOrd="0" destOrd="0" presId="urn:microsoft.com/office/officeart/2005/8/layout/cycle5"/>
    <dgm:cxn modelId="{E44FB2EC-5E2D-4119-88B7-B1BE76A48743}" srcId="{AFB15F03-C878-4208-9373-317FC62FE1DB}" destId="{9F02247F-73B7-4B52-8587-6E305C4361DC}" srcOrd="1" destOrd="0" parTransId="{41B08775-A609-4FDA-ABE6-CE598AE5C8F9}" sibTransId="{D57D293B-5253-456E-961C-C2F7F70AE87C}"/>
    <dgm:cxn modelId="{070CEEEA-62D3-476F-8160-ED8D30718FA3}" type="presParOf" srcId="{1888CFAD-DF53-4A06-B716-3D43D950B1E6}" destId="{7D64568E-C548-48A0-A7DA-692282A8A3E2}" srcOrd="0" destOrd="0" presId="urn:microsoft.com/office/officeart/2005/8/layout/cycle5"/>
    <dgm:cxn modelId="{3F625D22-97C0-40DD-9B02-33225E6E61BF}" type="presParOf" srcId="{1888CFAD-DF53-4A06-B716-3D43D950B1E6}" destId="{09CED614-92C8-45B3-9638-93A4FB601F99}" srcOrd="1" destOrd="0" presId="urn:microsoft.com/office/officeart/2005/8/layout/cycle5"/>
    <dgm:cxn modelId="{47674373-AF22-47B3-B2C7-FB57FD3017F7}" type="presParOf" srcId="{1888CFAD-DF53-4A06-B716-3D43D950B1E6}" destId="{A08D8418-4A7B-4F12-B2ED-2ABA335FE247}" srcOrd="2" destOrd="0" presId="urn:microsoft.com/office/officeart/2005/8/layout/cycle5"/>
    <dgm:cxn modelId="{B9986A40-26B1-43BD-8766-9D51618A990D}" type="presParOf" srcId="{1888CFAD-DF53-4A06-B716-3D43D950B1E6}" destId="{166754C6-BA49-43B7-AC41-DD69EBA8DB49}" srcOrd="3" destOrd="0" presId="urn:microsoft.com/office/officeart/2005/8/layout/cycle5"/>
    <dgm:cxn modelId="{45150C5D-D41D-4C1D-984B-932A6B54D25D}" type="presParOf" srcId="{1888CFAD-DF53-4A06-B716-3D43D950B1E6}" destId="{71331BC6-9471-4E25-B049-145B029871C7}" srcOrd="4" destOrd="0" presId="urn:microsoft.com/office/officeart/2005/8/layout/cycle5"/>
    <dgm:cxn modelId="{462C2AE9-5A98-4353-B925-1A4A10953E30}" type="presParOf" srcId="{1888CFAD-DF53-4A06-B716-3D43D950B1E6}" destId="{F31E1BE0-91B1-4D29-B0BF-1B9FFD8FB596}" srcOrd="5" destOrd="0" presId="urn:microsoft.com/office/officeart/2005/8/layout/cycle5"/>
    <dgm:cxn modelId="{C02A7693-C505-426A-96E2-861FA0CA0D09}" type="presParOf" srcId="{1888CFAD-DF53-4A06-B716-3D43D950B1E6}" destId="{40A7DFA1-E54F-4505-98A3-271D6CC33B26}" srcOrd="6" destOrd="0" presId="urn:microsoft.com/office/officeart/2005/8/layout/cycle5"/>
    <dgm:cxn modelId="{B13D3EBF-3C21-4B44-900B-5520F86462E1}" type="presParOf" srcId="{1888CFAD-DF53-4A06-B716-3D43D950B1E6}" destId="{BE64D22D-426E-4AC1-9C84-11323EDCDE8A}" srcOrd="7" destOrd="0" presId="urn:microsoft.com/office/officeart/2005/8/layout/cycle5"/>
    <dgm:cxn modelId="{6314AD75-E941-43A0-8492-A5D187CD38E5}" type="presParOf" srcId="{1888CFAD-DF53-4A06-B716-3D43D950B1E6}" destId="{8C301D2C-2862-4FB7-89B8-01F7C1F412CE}" srcOrd="8" destOrd="0" presId="urn:microsoft.com/office/officeart/2005/8/layout/cycle5"/>
    <dgm:cxn modelId="{E2865C2E-450D-429A-A6E2-EB21CA308A85}" type="presParOf" srcId="{1888CFAD-DF53-4A06-B716-3D43D950B1E6}" destId="{050E0D9A-FEE3-49FB-B41E-5F2B059FDD67}" srcOrd="9" destOrd="0" presId="urn:microsoft.com/office/officeart/2005/8/layout/cycle5"/>
    <dgm:cxn modelId="{AAECFC66-8A0C-47F7-903F-7B3D28FA905C}" type="presParOf" srcId="{1888CFAD-DF53-4A06-B716-3D43D950B1E6}" destId="{EA22C59D-4808-41AA-9A29-051E1D406466}" srcOrd="10" destOrd="0" presId="urn:microsoft.com/office/officeart/2005/8/layout/cycle5"/>
    <dgm:cxn modelId="{1394ED5C-FD08-49F5-BB7F-BEFBC989094C}" type="presParOf" srcId="{1888CFAD-DF53-4A06-B716-3D43D950B1E6}" destId="{1718A96E-DECD-4D98-9A42-A0B0A2CA4CB8}" srcOrd="11" destOrd="0" presId="urn:microsoft.com/office/officeart/2005/8/layout/cycle5"/>
    <dgm:cxn modelId="{32C0E2C8-3699-41E8-9C46-B2E80DE92585}" type="presParOf" srcId="{1888CFAD-DF53-4A06-B716-3D43D950B1E6}" destId="{CBAE8756-26CE-4340-A6C5-EF962C63BCF3}" srcOrd="12" destOrd="0" presId="urn:microsoft.com/office/officeart/2005/8/layout/cycle5"/>
    <dgm:cxn modelId="{C829CFB2-3CD1-47A5-8578-EA99AA37D310}" type="presParOf" srcId="{1888CFAD-DF53-4A06-B716-3D43D950B1E6}" destId="{C0F73FE0-A438-42BA-8F1D-7E14153F0884}" srcOrd="13" destOrd="0" presId="urn:microsoft.com/office/officeart/2005/8/layout/cycle5"/>
    <dgm:cxn modelId="{EAA31CAE-7130-4933-9FC7-BD340F3D340A}" type="presParOf" srcId="{1888CFAD-DF53-4A06-B716-3D43D950B1E6}" destId="{77E1875A-57C0-4397-9D35-F5FF4FA656EC}" srcOrd="14" destOrd="0" presId="urn:microsoft.com/office/officeart/2005/8/layout/cycle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C50A6CF-F412-43B0-8773-376DE03F7B59}" type="doc">
      <dgm:prSet loTypeId="urn:microsoft.com/office/officeart/2005/8/layout/radial3" loCatId="cycle" qsTypeId="urn:microsoft.com/office/officeart/2005/8/quickstyle/3d4" qsCatId="3D" csTypeId="urn:microsoft.com/office/officeart/2005/8/colors/accent2_2" csCatId="accent2" phldr="1"/>
      <dgm:spPr/>
      <dgm:t>
        <a:bodyPr/>
        <a:lstStyle/>
        <a:p>
          <a:endParaRPr lang="en-US"/>
        </a:p>
      </dgm:t>
    </dgm:pt>
    <dgm:pt modelId="{EEB18CF8-BE3F-4958-BF31-10AB2ACE42A3}">
      <dgm:prSet phldrT="[Text]" custT="1"/>
      <dgm:spPr>
        <a:solidFill>
          <a:srgbClr val="10244D">
            <a:alpha val="0"/>
          </a:srgbClr>
        </a:solidFill>
      </dgm:spPr>
      <dgm:t>
        <a:bodyPr/>
        <a:lstStyle/>
        <a:p>
          <a:r>
            <a:rPr lang="en-US" sz="2000" b="1" dirty="0">
              <a:solidFill>
                <a:schemeClr val="bg1"/>
              </a:solidFill>
            </a:rPr>
            <a:t>Client adherence counselling is done by:</a:t>
          </a:r>
        </a:p>
      </dgm:t>
    </dgm:pt>
    <dgm:pt modelId="{D31197CB-7A51-4781-837E-41DDB4297A87}" type="parTrans" cxnId="{101D7D1E-709C-418B-B5E5-C8A433E86D6D}">
      <dgm:prSet/>
      <dgm:spPr/>
      <dgm:t>
        <a:bodyPr/>
        <a:lstStyle/>
        <a:p>
          <a:endParaRPr lang="en-US">
            <a:solidFill>
              <a:schemeClr val="bg1"/>
            </a:solidFill>
          </a:endParaRPr>
        </a:p>
      </dgm:t>
    </dgm:pt>
    <dgm:pt modelId="{B5DB92B6-4E74-4E83-843A-BC6F30E7D23A}" type="sibTrans" cxnId="{101D7D1E-709C-418B-B5E5-C8A433E86D6D}">
      <dgm:prSet/>
      <dgm:spPr/>
      <dgm:t>
        <a:bodyPr/>
        <a:lstStyle/>
        <a:p>
          <a:endParaRPr lang="en-US">
            <a:solidFill>
              <a:schemeClr val="bg1"/>
            </a:solidFill>
          </a:endParaRPr>
        </a:p>
      </dgm:t>
    </dgm:pt>
    <dgm:pt modelId="{1773C7C7-AEE9-45ED-9DCA-98C870561CB0}">
      <dgm:prSet phldrT="[Text]" custT="1"/>
      <dgm:spPr>
        <a:solidFill>
          <a:srgbClr val="10244D"/>
        </a:solidFill>
      </dgm:spPr>
      <dgm:t>
        <a:bodyPr/>
        <a:lstStyle/>
        <a:p>
          <a:r>
            <a:rPr lang="en-US" sz="1300" b="1" dirty="0">
              <a:solidFill>
                <a:schemeClr val="bg1"/>
              </a:solidFill>
            </a:rPr>
            <a:t>Counselors and social workers</a:t>
          </a:r>
        </a:p>
      </dgm:t>
    </dgm:pt>
    <dgm:pt modelId="{9AD9CCD6-11E3-4C78-B7AD-99D2AF44B083}" type="parTrans" cxnId="{4ADCD5B2-F9A0-4B21-9258-4C378EB2A6F0}">
      <dgm:prSet/>
      <dgm:spPr/>
      <dgm:t>
        <a:bodyPr/>
        <a:lstStyle/>
        <a:p>
          <a:endParaRPr lang="en-US">
            <a:solidFill>
              <a:schemeClr val="bg1"/>
            </a:solidFill>
          </a:endParaRPr>
        </a:p>
      </dgm:t>
    </dgm:pt>
    <dgm:pt modelId="{0234571C-9B27-473E-BEA1-A61BEF92C7AD}" type="sibTrans" cxnId="{4ADCD5B2-F9A0-4B21-9258-4C378EB2A6F0}">
      <dgm:prSet/>
      <dgm:spPr/>
      <dgm:t>
        <a:bodyPr/>
        <a:lstStyle/>
        <a:p>
          <a:endParaRPr lang="en-US">
            <a:solidFill>
              <a:schemeClr val="bg1"/>
            </a:solidFill>
          </a:endParaRPr>
        </a:p>
      </dgm:t>
    </dgm:pt>
    <dgm:pt modelId="{F5C88891-17FE-47DB-B462-A988A507ECC2}">
      <dgm:prSet phldrT="[Text]" custT="1"/>
      <dgm:spPr>
        <a:solidFill>
          <a:srgbClr val="10244D"/>
        </a:solidFill>
      </dgm:spPr>
      <dgm:t>
        <a:bodyPr/>
        <a:lstStyle/>
        <a:p>
          <a:r>
            <a:rPr lang="en-US" sz="1300" b="1">
              <a:solidFill>
                <a:schemeClr val="bg1"/>
              </a:solidFill>
            </a:rPr>
            <a:t>Nurses</a:t>
          </a:r>
        </a:p>
      </dgm:t>
    </dgm:pt>
    <dgm:pt modelId="{E5A26DC8-253A-4922-852A-E7B09C5F3040}" type="parTrans" cxnId="{E2ACC57A-D8BE-4254-B7F4-8A238BDEACF3}">
      <dgm:prSet/>
      <dgm:spPr/>
      <dgm:t>
        <a:bodyPr/>
        <a:lstStyle/>
        <a:p>
          <a:endParaRPr lang="en-US">
            <a:solidFill>
              <a:schemeClr val="bg1"/>
            </a:solidFill>
          </a:endParaRPr>
        </a:p>
      </dgm:t>
    </dgm:pt>
    <dgm:pt modelId="{B061AC57-3421-42B7-B085-7DFAC8F77FFF}" type="sibTrans" cxnId="{E2ACC57A-D8BE-4254-B7F4-8A238BDEACF3}">
      <dgm:prSet/>
      <dgm:spPr/>
      <dgm:t>
        <a:bodyPr/>
        <a:lstStyle/>
        <a:p>
          <a:endParaRPr lang="en-US">
            <a:solidFill>
              <a:schemeClr val="bg1"/>
            </a:solidFill>
          </a:endParaRPr>
        </a:p>
      </dgm:t>
    </dgm:pt>
    <dgm:pt modelId="{963F1550-2BBC-4DBC-AD6B-0CE2B9CA8930}">
      <dgm:prSet phldrT="[Text]" custT="1"/>
      <dgm:spPr>
        <a:solidFill>
          <a:srgbClr val="10244D"/>
        </a:solidFill>
      </dgm:spPr>
      <dgm:t>
        <a:bodyPr/>
        <a:lstStyle/>
        <a:p>
          <a:r>
            <a:rPr lang="en-US" sz="1300" b="1">
              <a:solidFill>
                <a:schemeClr val="bg1"/>
              </a:solidFill>
            </a:rPr>
            <a:t>Clinicians</a:t>
          </a:r>
        </a:p>
      </dgm:t>
    </dgm:pt>
    <dgm:pt modelId="{24DF88A5-3B63-401F-B6E2-153CCFBC8A6D}" type="parTrans" cxnId="{F137B879-C601-455F-B31F-AF9FF9EA1EDB}">
      <dgm:prSet/>
      <dgm:spPr/>
      <dgm:t>
        <a:bodyPr/>
        <a:lstStyle/>
        <a:p>
          <a:endParaRPr lang="en-US">
            <a:solidFill>
              <a:schemeClr val="bg1"/>
            </a:solidFill>
          </a:endParaRPr>
        </a:p>
      </dgm:t>
    </dgm:pt>
    <dgm:pt modelId="{C7B9EFC0-420D-4CBE-8CFB-572A251A6FD6}" type="sibTrans" cxnId="{F137B879-C601-455F-B31F-AF9FF9EA1EDB}">
      <dgm:prSet/>
      <dgm:spPr/>
      <dgm:t>
        <a:bodyPr/>
        <a:lstStyle/>
        <a:p>
          <a:endParaRPr lang="en-US">
            <a:solidFill>
              <a:schemeClr val="bg1"/>
            </a:solidFill>
          </a:endParaRPr>
        </a:p>
      </dgm:t>
    </dgm:pt>
    <dgm:pt modelId="{8593F508-E435-4CDE-869A-74C4B71549C1}">
      <dgm:prSet phldrT="[Text]" custT="1"/>
      <dgm:spPr>
        <a:solidFill>
          <a:srgbClr val="10244D"/>
        </a:solidFill>
      </dgm:spPr>
      <dgm:t>
        <a:bodyPr/>
        <a:lstStyle/>
        <a:p>
          <a:r>
            <a:rPr lang="en-US" sz="1300" b="1">
              <a:solidFill>
                <a:schemeClr val="bg1"/>
              </a:solidFill>
            </a:rPr>
            <a:t>Community health workers, peer educators</a:t>
          </a:r>
        </a:p>
      </dgm:t>
    </dgm:pt>
    <dgm:pt modelId="{378CF137-5AB0-4BD1-A921-BBF254FB5D76}" type="parTrans" cxnId="{0279FCC9-A81F-4FC2-8E72-F4864E6AEE56}">
      <dgm:prSet/>
      <dgm:spPr/>
      <dgm:t>
        <a:bodyPr/>
        <a:lstStyle/>
        <a:p>
          <a:endParaRPr lang="en-US">
            <a:solidFill>
              <a:schemeClr val="bg1"/>
            </a:solidFill>
          </a:endParaRPr>
        </a:p>
      </dgm:t>
    </dgm:pt>
    <dgm:pt modelId="{09997D8A-2B5B-4361-A415-B9827BAF1F08}" type="sibTrans" cxnId="{0279FCC9-A81F-4FC2-8E72-F4864E6AEE56}">
      <dgm:prSet/>
      <dgm:spPr/>
      <dgm:t>
        <a:bodyPr/>
        <a:lstStyle/>
        <a:p>
          <a:endParaRPr lang="en-US">
            <a:solidFill>
              <a:schemeClr val="bg1"/>
            </a:solidFill>
          </a:endParaRPr>
        </a:p>
      </dgm:t>
    </dgm:pt>
    <dgm:pt modelId="{293D1C3D-47B2-4224-8F15-3A861AA80F1E}">
      <dgm:prSet phldrT="[Text]" custT="1"/>
      <dgm:spPr>
        <a:solidFill>
          <a:srgbClr val="10244D"/>
        </a:solidFill>
      </dgm:spPr>
      <dgm:t>
        <a:bodyPr/>
        <a:lstStyle/>
        <a:p>
          <a:r>
            <a:rPr lang="en-US" sz="1300" b="1">
              <a:solidFill>
                <a:schemeClr val="bg1"/>
              </a:solidFill>
            </a:rPr>
            <a:t>Pharmacists</a:t>
          </a:r>
        </a:p>
      </dgm:t>
    </dgm:pt>
    <dgm:pt modelId="{64618BA2-D1C6-437C-9EC4-E853304E8B2F}" type="parTrans" cxnId="{25FB2D24-62CB-421D-9364-2A050103217B}">
      <dgm:prSet/>
      <dgm:spPr/>
      <dgm:t>
        <a:bodyPr/>
        <a:lstStyle/>
        <a:p>
          <a:endParaRPr lang="en-US">
            <a:solidFill>
              <a:schemeClr val="bg1"/>
            </a:solidFill>
          </a:endParaRPr>
        </a:p>
      </dgm:t>
    </dgm:pt>
    <dgm:pt modelId="{8BA22458-4FED-46C6-8A14-65A0AD166069}" type="sibTrans" cxnId="{25FB2D24-62CB-421D-9364-2A050103217B}">
      <dgm:prSet/>
      <dgm:spPr/>
      <dgm:t>
        <a:bodyPr/>
        <a:lstStyle/>
        <a:p>
          <a:endParaRPr lang="en-US">
            <a:solidFill>
              <a:schemeClr val="bg1"/>
            </a:solidFill>
          </a:endParaRPr>
        </a:p>
      </dgm:t>
    </dgm:pt>
    <dgm:pt modelId="{A89F9CAA-6CD8-4F6B-81E9-E4211FF2FD6F}">
      <dgm:prSet phldrT="[Text]" custT="1"/>
      <dgm:spPr>
        <a:solidFill>
          <a:srgbClr val="10244D"/>
        </a:solidFill>
      </dgm:spPr>
      <dgm:t>
        <a:bodyPr/>
        <a:lstStyle/>
        <a:p>
          <a:r>
            <a:rPr lang="en-US" sz="1300" b="1">
              <a:solidFill>
                <a:schemeClr val="bg1"/>
              </a:solidFill>
            </a:rPr>
            <a:t>Family and friends</a:t>
          </a:r>
        </a:p>
      </dgm:t>
    </dgm:pt>
    <dgm:pt modelId="{F5B936FA-F7DB-480C-BDEF-F6E78E0F29F1}" type="parTrans" cxnId="{1B60F4F5-EE87-496D-84DC-264658AE1CAA}">
      <dgm:prSet/>
      <dgm:spPr/>
      <dgm:t>
        <a:bodyPr/>
        <a:lstStyle/>
        <a:p>
          <a:endParaRPr lang="en-US">
            <a:solidFill>
              <a:schemeClr val="bg1"/>
            </a:solidFill>
          </a:endParaRPr>
        </a:p>
      </dgm:t>
    </dgm:pt>
    <dgm:pt modelId="{B9EE78ED-3D3F-4C70-AC18-3BA8EA8678E8}" type="sibTrans" cxnId="{1B60F4F5-EE87-496D-84DC-264658AE1CAA}">
      <dgm:prSet/>
      <dgm:spPr/>
      <dgm:t>
        <a:bodyPr/>
        <a:lstStyle/>
        <a:p>
          <a:endParaRPr lang="en-US">
            <a:solidFill>
              <a:schemeClr val="bg1"/>
            </a:solidFill>
          </a:endParaRPr>
        </a:p>
      </dgm:t>
    </dgm:pt>
    <dgm:pt modelId="{3A41F66C-C6C2-480D-B59B-736B24F2ECDE}" type="pres">
      <dgm:prSet presAssocID="{FC50A6CF-F412-43B0-8773-376DE03F7B59}" presName="composite" presStyleCnt="0">
        <dgm:presLayoutVars>
          <dgm:chMax val="1"/>
          <dgm:dir/>
          <dgm:resizeHandles val="exact"/>
        </dgm:presLayoutVars>
      </dgm:prSet>
      <dgm:spPr/>
    </dgm:pt>
    <dgm:pt modelId="{65B0C567-CCF8-47C9-BD15-691ABE9D91F0}" type="pres">
      <dgm:prSet presAssocID="{FC50A6CF-F412-43B0-8773-376DE03F7B59}" presName="radial" presStyleCnt="0">
        <dgm:presLayoutVars>
          <dgm:animLvl val="ctr"/>
        </dgm:presLayoutVars>
      </dgm:prSet>
      <dgm:spPr/>
    </dgm:pt>
    <dgm:pt modelId="{70970D35-238E-4F2D-A8AD-A3585FB534BD}" type="pres">
      <dgm:prSet presAssocID="{EEB18CF8-BE3F-4958-BF31-10AB2ACE42A3}" presName="centerShape" presStyleLbl="vennNode1" presStyleIdx="0" presStyleCnt="7"/>
      <dgm:spPr/>
    </dgm:pt>
    <dgm:pt modelId="{C9468EE2-1DB2-41CC-B266-649EB102350E}" type="pres">
      <dgm:prSet presAssocID="{1773C7C7-AEE9-45ED-9DCA-98C870561CB0}" presName="node" presStyleLbl="vennNode1" presStyleIdx="1" presStyleCnt="7">
        <dgm:presLayoutVars>
          <dgm:bulletEnabled val="1"/>
        </dgm:presLayoutVars>
      </dgm:prSet>
      <dgm:spPr/>
    </dgm:pt>
    <dgm:pt modelId="{88914166-9354-447A-966D-08725F1FD506}" type="pres">
      <dgm:prSet presAssocID="{F5C88891-17FE-47DB-B462-A988A507ECC2}" presName="node" presStyleLbl="vennNode1" presStyleIdx="2" presStyleCnt="7">
        <dgm:presLayoutVars>
          <dgm:bulletEnabled val="1"/>
        </dgm:presLayoutVars>
      </dgm:prSet>
      <dgm:spPr/>
    </dgm:pt>
    <dgm:pt modelId="{5EEB5BA3-E6A3-4F79-9DD5-3A38CFFC1ACD}" type="pres">
      <dgm:prSet presAssocID="{963F1550-2BBC-4DBC-AD6B-0CE2B9CA8930}" presName="node" presStyleLbl="vennNode1" presStyleIdx="3" presStyleCnt="7">
        <dgm:presLayoutVars>
          <dgm:bulletEnabled val="1"/>
        </dgm:presLayoutVars>
      </dgm:prSet>
      <dgm:spPr/>
    </dgm:pt>
    <dgm:pt modelId="{81F22989-1F8F-44D3-BD8A-3ED218B5992A}" type="pres">
      <dgm:prSet presAssocID="{8593F508-E435-4CDE-869A-74C4B71549C1}" presName="node" presStyleLbl="vennNode1" presStyleIdx="4" presStyleCnt="7">
        <dgm:presLayoutVars>
          <dgm:bulletEnabled val="1"/>
        </dgm:presLayoutVars>
      </dgm:prSet>
      <dgm:spPr/>
    </dgm:pt>
    <dgm:pt modelId="{2B2F3D71-5AFB-4C58-905D-22383770D8A5}" type="pres">
      <dgm:prSet presAssocID="{293D1C3D-47B2-4224-8F15-3A861AA80F1E}" presName="node" presStyleLbl="vennNode1" presStyleIdx="5" presStyleCnt="7">
        <dgm:presLayoutVars>
          <dgm:bulletEnabled val="1"/>
        </dgm:presLayoutVars>
      </dgm:prSet>
      <dgm:spPr/>
    </dgm:pt>
    <dgm:pt modelId="{7A5C4671-F8B1-403C-B768-5C2AD08E7765}" type="pres">
      <dgm:prSet presAssocID="{A89F9CAA-6CD8-4F6B-81E9-E4211FF2FD6F}" presName="node" presStyleLbl="vennNode1" presStyleIdx="6" presStyleCnt="7">
        <dgm:presLayoutVars>
          <dgm:bulletEnabled val="1"/>
        </dgm:presLayoutVars>
      </dgm:prSet>
      <dgm:spPr/>
    </dgm:pt>
  </dgm:ptLst>
  <dgm:cxnLst>
    <dgm:cxn modelId="{101D7D1E-709C-418B-B5E5-C8A433E86D6D}" srcId="{FC50A6CF-F412-43B0-8773-376DE03F7B59}" destId="{EEB18CF8-BE3F-4958-BF31-10AB2ACE42A3}" srcOrd="0" destOrd="0" parTransId="{D31197CB-7A51-4781-837E-41DDB4297A87}" sibTransId="{B5DB92B6-4E74-4E83-843A-BC6F30E7D23A}"/>
    <dgm:cxn modelId="{CA7B2524-5812-4B73-82B1-13B133FA3B69}" type="presOf" srcId="{8593F508-E435-4CDE-869A-74C4B71549C1}" destId="{81F22989-1F8F-44D3-BD8A-3ED218B5992A}" srcOrd="0" destOrd="0" presId="urn:microsoft.com/office/officeart/2005/8/layout/radial3"/>
    <dgm:cxn modelId="{25FB2D24-62CB-421D-9364-2A050103217B}" srcId="{EEB18CF8-BE3F-4958-BF31-10AB2ACE42A3}" destId="{293D1C3D-47B2-4224-8F15-3A861AA80F1E}" srcOrd="4" destOrd="0" parTransId="{64618BA2-D1C6-437C-9EC4-E853304E8B2F}" sibTransId="{8BA22458-4FED-46C6-8A14-65A0AD166069}"/>
    <dgm:cxn modelId="{F493EF5D-F30B-4215-873D-9BDAE291110A}" type="presOf" srcId="{FC50A6CF-F412-43B0-8773-376DE03F7B59}" destId="{3A41F66C-C6C2-480D-B59B-736B24F2ECDE}" srcOrd="0" destOrd="0" presId="urn:microsoft.com/office/officeart/2005/8/layout/radial3"/>
    <dgm:cxn modelId="{F137B879-C601-455F-B31F-AF9FF9EA1EDB}" srcId="{EEB18CF8-BE3F-4958-BF31-10AB2ACE42A3}" destId="{963F1550-2BBC-4DBC-AD6B-0CE2B9CA8930}" srcOrd="2" destOrd="0" parTransId="{24DF88A5-3B63-401F-B6E2-153CCFBC8A6D}" sibTransId="{C7B9EFC0-420D-4CBE-8CFB-572A251A6FD6}"/>
    <dgm:cxn modelId="{E2ACC57A-D8BE-4254-B7F4-8A238BDEACF3}" srcId="{EEB18CF8-BE3F-4958-BF31-10AB2ACE42A3}" destId="{F5C88891-17FE-47DB-B462-A988A507ECC2}" srcOrd="1" destOrd="0" parTransId="{E5A26DC8-253A-4922-852A-E7B09C5F3040}" sibTransId="{B061AC57-3421-42B7-B085-7DFAC8F77FFF}"/>
    <dgm:cxn modelId="{4B8B497F-D7AE-4023-9D72-FCB7280AEF5C}" type="presOf" srcId="{963F1550-2BBC-4DBC-AD6B-0CE2B9CA8930}" destId="{5EEB5BA3-E6A3-4F79-9DD5-3A38CFFC1ACD}" srcOrd="0" destOrd="0" presId="urn:microsoft.com/office/officeart/2005/8/layout/radial3"/>
    <dgm:cxn modelId="{8E501294-9615-4FAA-B293-60AC7161873D}" type="presOf" srcId="{EEB18CF8-BE3F-4958-BF31-10AB2ACE42A3}" destId="{70970D35-238E-4F2D-A8AD-A3585FB534BD}" srcOrd="0" destOrd="0" presId="urn:microsoft.com/office/officeart/2005/8/layout/radial3"/>
    <dgm:cxn modelId="{1CD72BA9-6815-4582-ABDE-9D684B5128AD}" type="presOf" srcId="{F5C88891-17FE-47DB-B462-A988A507ECC2}" destId="{88914166-9354-447A-966D-08725F1FD506}" srcOrd="0" destOrd="0" presId="urn:microsoft.com/office/officeart/2005/8/layout/radial3"/>
    <dgm:cxn modelId="{32C69FA9-BE3D-47A3-9854-93FE815070CD}" type="presOf" srcId="{293D1C3D-47B2-4224-8F15-3A861AA80F1E}" destId="{2B2F3D71-5AFB-4C58-905D-22383770D8A5}" srcOrd="0" destOrd="0" presId="urn:microsoft.com/office/officeart/2005/8/layout/radial3"/>
    <dgm:cxn modelId="{4ADCD5B2-F9A0-4B21-9258-4C378EB2A6F0}" srcId="{EEB18CF8-BE3F-4958-BF31-10AB2ACE42A3}" destId="{1773C7C7-AEE9-45ED-9DCA-98C870561CB0}" srcOrd="0" destOrd="0" parTransId="{9AD9CCD6-11E3-4C78-B7AD-99D2AF44B083}" sibTransId="{0234571C-9B27-473E-BEA1-A61BEF92C7AD}"/>
    <dgm:cxn modelId="{0279FCC9-A81F-4FC2-8E72-F4864E6AEE56}" srcId="{EEB18CF8-BE3F-4958-BF31-10AB2ACE42A3}" destId="{8593F508-E435-4CDE-869A-74C4B71549C1}" srcOrd="3" destOrd="0" parTransId="{378CF137-5AB0-4BD1-A921-BBF254FB5D76}" sibTransId="{09997D8A-2B5B-4361-A415-B9827BAF1F08}"/>
    <dgm:cxn modelId="{DAC400F5-BF8F-49D2-8905-E2949E26714E}" type="presOf" srcId="{1773C7C7-AEE9-45ED-9DCA-98C870561CB0}" destId="{C9468EE2-1DB2-41CC-B266-649EB102350E}" srcOrd="0" destOrd="0" presId="urn:microsoft.com/office/officeart/2005/8/layout/radial3"/>
    <dgm:cxn modelId="{456F37F5-1189-4A0E-A756-A97456AD21BF}" type="presOf" srcId="{A89F9CAA-6CD8-4F6B-81E9-E4211FF2FD6F}" destId="{7A5C4671-F8B1-403C-B768-5C2AD08E7765}" srcOrd="0" destOrd="0" presId="urn:microsoft.com/office/officeart/2005/8/layout/radial3"/>
    <dgm:cxn modelId="{1B60F4F5-EE87-496D-84DC-264658AE1CAA}" srcId="{EEB18CF8-BE3F-4958-BF31-10AB2ACE42A3}" destId="{A89F9CAA-6CD8-4F6B-81E9-E4211FF2FD6F}" srcOrd="5" destOrd="0" parTransId="{F5B936FA-F7DB-480C-BDEF-F6E78E0F29F1}" sibTransId="{B9EE78ED-3D3F-4C70-AC18-3BA8EA8678E8}"/>
    <dgm:cxn modelId="{B6039902-34ED-42E2-83B6-D95FE3AD249C}" type="presParOf" srcId="{3A41F66C-C6C2-480D-B59B-736B24F2ECDE}" destId="{65B0C567-CCF8-47C9-BD15-691ABE9D91F0}" srcOrd="0" destOrd="0" presId="urn:microsoft.com/office/officeart/2005/8/layout/radial3"/>
    <dgm:cxn modelId="{B1F74A53-D5B3-48FB-B0BC-EE30D72AAC85}" type="presParOf" srcId="{65B0C567-CCF8-47C9-BD15-691ABE9D91F0}" destId="{70970D35-238E-4F2D-A8AD-A3585FB534BD}" srcOrd="0" destOrd="0" presId="urn:microsoft.com/office/officeart/2005/8/layout/radial3"/>
    <dgm:cxn modelId="{EEC72262-7A20-4E53-BB1B-EFE0B97C518B}" type="presParOf" srcId="{65B0C567-CCF8-47C9-BD15-691ABE9D91F0}" destId="{C9468EE2-1DB2-41CC-B266-649EB102350E}" srcOrd="1" destOrd="0" presId="urn:microsoft.com/office/officeart/2005/8/layout/radial3"/>
    <dgm:cxn modelId="{AD8F7585-EDDA-44DB-8A08-E87E75EC915E}" type="presParOf" srcId="{65B0C567-CCF8-47C9-BD15-691ABE9D91F0}" destId="{88914166-9354-447A-966D-08725F1FD506}" srcOrd="2" destOrd="0" presId="urn:microsoft.com/office/officeart/2005/8/layout/radial3"/>
    <dgm:cxn modelId="{46A6009C-B75F-463F-8BC3-A54009C3D11C}" type="presParOf" srcId="{65B0C567-CCF8-47C9-BD15-691ABE9D91F0}" destId="{5EEB5BA3-E6A3-4F79-9DD5-3A38CFFC1ACD}" srcOrd="3" destOrd="0" presId="urn:microsoft.com/office/officeart/2005/8/layout/radial3"/>
    <dgm:cxn modelId="{E0F925AA-82E2-4508-92BC-0C2584935100}" type="presParOf" srcId="{65B0C567-CCF8-47C9-BD15-691ABE9D91F0}" destId="{81F22989-1F8F-44D3-BD8A-3ED218B5992A}" srcOrd="4" destOrd="0" presId="urn:microsoft.com/office/officeart/2005/8/layout/radial3"/>
    <dgm:cxn modelId="{F6D47044-E906-4330-8C25-F116D2E5DA53}" type="presParOf" srcId="{65B0C567-CCF8-47C9-BD15-691ABE9D91F0}" destId="{2B2F3D71-5AFB-4C58-905D-22383770D8A5}" srcOrd="5" destOrd="0" presId="urn:microsoft.com/office/officeart/2005/8/layout/radial3"/>
    <dgm:cxn modelId="{C1FF25D6-F29F-41AC-9190-2A1CC316950B}" type="presParOf" srcId="{65B0C567-CCF8-47C9-BD15-691ABE9D91F0}" destId="{7A5C4671-F8B1-403C-B768-5C2AD08E7765}" srcOrd="6" destOrd="0" presId="urn:microsoft.com/office/officeart/2005/8/layout/radial3"/>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64568E-C548-48A0-A7DA-692282A8A3E2}">
      <dsp:nvSpPr>
        <dsp:cNvPr id="0" name=""/>
        <dsp:cNvSpPr/>
      </dsp:nvSpPr>
      <dsp:spPr>
        <a:xfrm>
          <a:off x="2315196" y="1187"/>
          <a:ext cx="1405917" cy="913846"/>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latin typeface="Calibri"/>
              <a:ea typeface="+mn-ea"/>
              <a:cs typeface="+mn-cs"/>
            </a:rPr>
            <a:t>Diagnosis</a:t>
          </a:r>
        </a:p>
      </dsp:txBody>
      <dsp:txXfrm>
        <a:off x="2359806" y="45797"/>
        <a:ext cx="1316697" cy="824626"/>
      </dsp:txXfrm>
    </dsp:sp>
    <dsp:sp modelId="{A08D8418-4A7B-4F12-B2ED-2ABA335FE247}">
      <dsp:nvSpPr>
        <dsp:cNvPr id="0" name=""/>
        <dsp:cNvSpPr/>
      </dsp:nvSpPr>
      <dsp:spPr>
        <a:xfrm>
          <a:off x="1193482" y="458110"/>
          <a:ext cx="3649344" cy="3649344"/>
        </a:xfrm>
        <a:custGeom>
          <a:avLst/>
          <a:gdLst/>
          <a:ahLst/>
          <a:cxnLst/>
          <a:rect l="0" t="0" r="0" b="0"/>
          <a:pathLst>
            <a:path>
              <a:moveTo>
                <a:pt x="2715709" y="232352"/>
              </a:moveTo>
              <a:arcTo wR="1824672" hR="1824672" stAng="17953841" swAng="1210895"/>
            </a:path>
          </a:pathLst>
        </a:custGeom>
        <a:noFill/>
        <a:ln w="6350" cap="flat" cmpd="sng" algn="ctr">
          <a:solidFill>
            <a:schemeClr val="dk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166754C6-BA49-43B7-AC41-DD69EBA8DB49}">
      <dsp:nvSpPr>
        <dsp:cNvPr id="0" name=""/>
        <dsp:cNvSpPr/>
      </dsp:nvSpPr>
      <dsp:spPr>
        <a:xfrm>
          <a:off x="4050562" y="1262004"/>
          <a:ext cx="1405917" cy="913846"/>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latin typeface="Calibri"/>
              <a:ea typeface="+mn-ea"/>
              <a:cs typeface="+mn-cs"/>
            </a:rPr>
            <a:t>Prescribing</a:t>
          </a:r>
        </a:p>
      </dsp:txBody>
      <dsp:txXfrm>
        <a:off x="4095172" y="1306614"/>
        <a:ext cx="1316697" cy="824626"/>
      </dsp:txXfrm>
    </dsp:sp>
    <dsp:sp modelId="{F31E1BE0-91B1-4D29-B0BF-1B9FFD8FB596}">
      <dsp:nvSpPr>
        <dsp:cNvPr id="0" name=""/>
        <dsp:cNvSpPr/>
      </dsp:nvSpPr>
      <dsp:spPr>
        <a:xfrm>
          <a:off x="1193482" y="458110"/>
          <a:ext cx="3649344" cy="3649344"/>
        </a:xfrm>
        <a:custGeom>
          <a:avLst/>
          <a:gdLst/>
          <a:ahLst/>
          <a:cxnLst/>
          <a:rect l="0" t="0" r="0" b="0"/>
          <a:pathLst>
            <a:path>
              <a:moveTo>
                <a:pt x="3644959" y="1951094"/>
              </a:moveTo>
              <a:arcTo wR="1824672" hR="1824672" stAng="21838374" swAng="1359228"/>
            </a:path>
          </a:pathLst>
        </a:custGeom>
        <a:noFill/>
        <a:ln w="6350" cap="flat" cmpd="sng" algn="ctr">
          <a:solidFill>
            <a:schemeClr val="dk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40A7DFA1-E54F-4505-98A3-271D6CC33B26}">
      <dsp:nvSpPr>
        <dsp:cNvPr id="0" name=""/>
        <dsp:cNvSpPr/>
      </dsp:nvSpPr>
      <dsp:spPr>
        <a:xfrm>
          <a:off x="3387711" y="3302050"/>
          <a:ext cx="1405917" cy="913846"/>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latin typeface="Calibri"/>
              <a:ea typeface="+mn-ea"/>
              <a:cs typeface="+mn-cs"/>
            </a:rPr>
            <a:t>Dispensing</a:t>
          </a:r>
        </a:p>
      </dsp:txBody>
      <dsp:txXfrm>
        <a:off x="3432321" y="3346660"/>
        <a:ext cx="1316697" cy="824626"/>
      </dsp:txXfrm>
    </dsp:sp>
    <dsp:sp modelId="{8C301D2C-2862-4FB7-89B8-01F7C1F412CE}">
      <dsp:nvSpPr>
        <dsp:cNvPr id="0" name=""/>
        <dsp:cNvSpPr/>
      </dsp:nvSpPr>
      <dsp:spPr>
        <a:xfrm>
          <a:off x="1193482" y="458110"/>
          <a:ext cx="3649344" cy="3649344"/>
        </a:xfrm>
        <a:custGeom>
          <a:avLst/>
          <a:gdLst/>
          <a:ahLst/>
          <a:cxnLst/>
          <a:rect l="0" t="0" r="0" b="0"/>
          <a:pathLst>
            <a:path>
              <a:moveTo>
                <a:pt x="2048415" y="3635574"/>
              </a:moveTo>
              <a:arcTo wR="1824672" hR="1824672" stAng="4977395" swAng="845209"/>
            </a:path>
          </a:pathLst>
        </a:custGeom>
        <a:noFill/>
        <a:ln w="6350" cap="flat" cmpd="sng" algn="ctr">
          <a:solidFill>
            <a:schemeClr val="dk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050E0D9A-FEE3-49FB-B41E-5F2B059FDD67}">
      <dsp:nvSpPr>
        <dsp:cNvPr id="0" name=""/>
        <dsp:cNvSpPr/>
      </dsp:nvSpPr>
      <dsp:spPr>
        <a:xfrm>
          <a:off x="1242680" y="3302050"/>
          <a:ext cx="1405917" cy="913846"/>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latin typeface="Calibri"/>
              <a:ea typeface="+mn-ea"/>
              <a:cs typeface="+mn-cs"/>
            </a:rPr>
            <a:t>Adhering (by client)</a:t>
          </a:r>
        </a:p>
      </dsp:txBody>
      <dsp:txXfrm>
        <a:off x="1287290" y="3346660"/>
        <a:ext cx="1316697" cy="824626"/>
      </dsp:txXfrm>
    </dsp:sp>
    <dsp:sp modelId="{1718A96E-DECD-4D98-9A42-A0B0A2CA4CB8}">
      <dsp:nvSpPr>
        <dsp:cNvPr id="0" name=""/>
        <dsp:cNvSpPr/>
      </dsp:nvSpPr>
      <dsp:spPr>
        <a:xfrm>
          <a:off x="1193482" y="458110"/>
          <a:ext cx="3649344" cy="3649344"/>
        </a:xfrm>
        <a:custGeom>
          <a:avLst/>
          <a:gdLst/>
          <a:ahLst/>
          <a:cxnLst/>
          <a:rect l="0" t="0" r="0" b="0"/>
          <a:pathLst>
            <a:path>
              <a:moveTo>
                <a:pt x="193514" y="2642446"/>
              </a:moveTo>
              <a:arcTo wR="1824672" hR="1824672" stAng="9202398" swAng="1359228"/>
            </a:path>
          </a:pathLst>
        </a:custGeom>
        <a:noFill/>
        <a:ln w="6350" cap="flat" cmpd="sng" algn="ctr">
          <a:solidFill>
            <a:schemeClr val="dk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CBAE8756-26CE-4340-A6C5-EF962C63BCF3}">
      <dsp:nvSpPr>
        <dsp:cNvPr id="0" name=""/>
        <dsp:cNvSpPr/>
      </dsp:nvSpPr>
      <dsp:spPr>
        <a:xfrm>
          <a:off x="579829" y="1262004"/>
          <a:ext cx="1405917" cy="913846"/>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latin typeface="Calibri"/>
              <a:ea typeface="+mn-ea"/>
              <a:cs typeface="+mn-cs"/>
            </a:rPr>
            <a:t>Follow-up</a:t>
          </a:r>
        </a:p>
      </dsp:txBody>
      <dsp:txXfrm>
        <a:off x="624439" y="1306614"/>
        <a:ext cx="1316697" cy="824626"/>
      </dsp:txXfrm>
    </dsp:sp>
    <dsp:sp modelId="{77E1875A-57C0-4397-9D35-F5FF4FA656EC}">
      <dsp:nvSpPr>
        <dsp:cNvPr id="0" name=""/>
        <dsp:cNvSpPr/>
      </dsp:nvSpPr>
      <dsp:spPr>
        <a:xfrm>
          <a:off x="1193482" y="458110"/>
          <a:ext cx="3649344" cy="3649344"/>
        </a:xfrm>
        <a:custGeom>
          <a:avLst/>
          <a:gdLst/>
          <a:ahLst/>
          <a:cxnLst/>
          <a:rect l="0" t="0" r="0" b="0"/>
          <a:pathLst>
            <a:path>
              <a:moveTo>
                <a:pt x="438996" y="637519"/>
              </a:moveTo>
              <a:arcTo wR="1824672" hR="1824672" stAng="13235264" swAng="1210895"/>
            </a:path>
          </a:pathLst>
        </a:custGeom>
        <a:noFill/>
        <a:ln w="6350" cap="flat" cmpd="sng" algn="ctr">
          <a:solidFill>
            <a:schemeClr val="dk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970D35-238E-4F2D-A8AD-A3585FB534BD}">
      <dsp:nvSpPr>
        <dsp:cNvPr id="0" name=""/>
        <dsp:cNvSpPr/>
      </dsp:nvSpPr>
      <dsp:spPr>
        <a:xfrm>
          <a:off x="2556291" y="1158302"/>
          <a:ext cx="2885595" cy="2885595"/>
        </a:xfrm>
        <a:prstGeom prst="ellipse">
          <a:avLst/>
        </a:prstGeom>
        <a:solidFill>
          <a:srgbClr val="10244D">
            <a:alpha val="0"/>
          </a:srgb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tx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chemeClr val="bg1"/>
              </a:solidFill>
            </a:rPr>
            <a:t>Client adherence counselling is done by:</a:t>
          </a:r>
        </a:p>
      </dsp:txBody>
      <dsp:txXfrm>
        <a:off x="2978877" y="1580888"/>
        <a:ext cx="2040423" cy="2040423"/>
      </dsp:txXfrm>
    </dsp:sp>
    <dsp:sp modelId="{C9468EE2-1DB2-41CC-B266-649EB102350E}">
      <dsp:nvSpPr>
        <dsp:cNvPr id="0" name=""/>
        <dsp:cNvSpPr/>
      </dsp:nvSpPr>
      <dsp:spPr>
        <a:xfrm>
          <a:off x="3277690" y="515"/>
          <a:ext cx="1442797" cy="1442797"/>
        </a:xfrm>
        <a:prstGeom prst="ellipse">
          <a:avLst/>
        </a:prstGeom>
        <a:solidFill>
          <a:srgbClr val="10244D"/>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tx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b="1" kern="1200" dirty="0">
              <a:solidFill>
                <a:schemeClr val="bg1"/>
              </a:solidFill>
            </a:rPr>
            <a:t>Counselors and social workers</a:t>
          </a:r>
        </a:p>
      </dsp:txBody>
      <dsp:txXfrm>
        <a:off x="3488983" y="211808"/>
        <a:ext cx="1020211" cy="1020211"/>
      </dsp:txXfrm>
    </dsp:sp>
    <dsp:sp modelId="{88914166-9354-447A-966D-08725F1FD506}">
      <dsp:nvSpPr>
        <dsp:cNvPr id="0" name=""/>
        <dsp:cNvSpPr/>
      </dsp:nvSpPr>
      <dsp:spPr>
        <a:xfrm>
          <a:off x="4905113" y="940108"/>
          <a:ext cx="1442797" cy="1442797"/>
        </a:xfrm>
        <a:prstGeom prst="ellipse">
          <a:avLst/>
        </a:prstGeom>
        <a:solidFill>
          <a:srgbClr val="10244D"/>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tx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b="1" kern="1200">
              <a:solidFill>
                <a:schemeClr val="bg1"/>
              </a:solidFill>
            </a:rPr>
            <a:t>Nurses</a:t>
          </a:r>
        </a:p>
      </dsp:txBody>
      <dsp:txXfrm>
        <a:off x="5116406" y="1151401"/>
        <a:ext cx="1020211" cy="1020211"/>
      </dsp:txXfrm>
    </dsp:sp>
    <dsp:sp modelId="{5EEB5BA3-E6A3-4F79-9DD5-3A38CFFC1ACD}">
      <dsp:nvSpPr>
        <dsp:cNvPr id="0" name=""/>
        <dsp:cNvSpPr/>
      </dsp:nvSpPr>
      <dsp:spPr>
        <a:xfrm>
          <a:off x="4905113" y="2819294"/>
          <a:ext cx="1442797" cy="1442797"/>
        </a:xfrm>
        <a:prstGeom prst="ellipse">
          <a:avLst/>
        </a:prstGeom>
        <a:solidFill>
          <a:srgbClr val="10244D"/>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tx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b="1" kern="1200">
              <a:solidFill>
                <a:schemeClr val="bg1"/>
              </a:solidFill>
            </a:rPr>
            <a:t>Clinicians</a:t>
          </a:r>
        </a:p>
      </dsp:txBody>
      <dsp:txXfrm>
        <a:off x="5116406" y="3030587"/>
        <a:ext cx="1020211" cy="1020211"/>
      </dsp:txXfrm>
    </dsp:sp>
    <dsp:sp modelId="{81F22989-1F8F-44D3-BD8A-3ED218B5992A}">
      <dsp:nvSpPr>
        <dsp:cNvPr id="0" name=""/>
        <dsp:cNvSpPr/>
      </dsp:nvSpPr>
      <dsp:spPr>
        <a:xfrm>
          <a:off x="3277690" y="3758888"/>
          <a:ext cx="1442797" cy="1442797"/>
        </a:xfrm>
        <a:prstGeom prst="ellipse">
          <a:avLst/>
        </a:prstGeom>
        <a:solidFill>
          <a:srgbClr val="10244D"/>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tx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b="1" kern="1200">
              <a:solidFill>
                <a:schemeClr val="bg1"/>
              </a:solidFill>
            </a:rPr>
            <a:t>Community health workers, peer educators</a:t>
          </a:r>
        </a:p>
      </dsp:txBody>
      <dsp:txXfrm>
        <a:off x="3488983" y="3970181"/>
        <a:ext cx="1020211" cy="1020211"/>
      </dsp:txXfrm>
    </dsp:sp>
    <dsp:sp modelId="{2B2F3D71-5AFB-4C58-905D-22383770D8A5}">
      <dsp:nvSpPr>
        <dsp:cNvPr id="0" name=""/>
        <dsp:cNvSpPr/>
      </dsp:nvSpPr>
      <dsp:spPr>
        <a:xfrm>
          <a:off x="1650266" y="2819294"/>
          <a:ext cx="1442797" cy="1442797"/>
        </a:xfrm>
        <a:prstGeom prst="ellipse">
          <a:avLst/>
        </a:prstGeom>
        <a:solidFill>
          <a:srgbClr val="10244D"/>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tx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b="1" kern="1200">
              <a:solidFill>
                <a:schemeClr val="bg1"/>
              </a:solidFill>
            </a:rPr>
            <a:t>Pharmacists</a:t>
          </a:r>
        </a:p>
      </dsp:txBody>
      <dsp:txXfrm>
        <a:off x="1861559" y="3030587"/>
        <a:ext cx="1020211" cy="1020211"/>
      </dsp:txXfrm>
    </dsp:sp>
    <dsp:sp modelId="{7A5C4671-F8B1-403C-B768-5C2AD08E7765}">
      <dsp:nvSpPr>
        <dsp:cNvPr id="0" name=""/>
        <dsp:cNvSpPr/>
      </dsp:nvSpPr>
      <dsp:spPr>
        <a:xfrm>
          <a:off x="1650266" y="940108"/>
          <a:ext cx="1442797" cy="1442797"/>
        </a:xfrm>
        <a:prstGeom prst="ellipse">
          <a:avLst/>
        </a:prstGeom>
        <a:solidFill>
          <a:srgbClr val="10244D"/>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tx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b="1" kern="1200">
              <a:solidFill>
                <a:schemeClr val="bg1"/>
              </a:solidFill>
            </a:rPr>
            <a:t>Family and friends</a:t>
          </a:r>
        </a:p>
      </dsp:txBody>
      <dsp:txXfrm>
        <a:off x="1861559" y="1151401"/>
        <a:ext cx="1020211" cy="1020211"/>
      </dsp:txXfrm>
    </dsp:sp>
  </dsp:spTree>
</dsp:drawing>
</file>

<file path=ppt/diagrams/layout1.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238"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8275" y="0"/>
            <a:ext cx="3043238" cy="466725"/>
          </a:xfrm>
          <a:prstGeom prst="rect">
            <a:avLst/>
          </a:prstGeom>
        </p:spPr>
        <p:txBody>
          <a:bodyPr vert="horz" lIns="91440" tIns="45720" rIns="91440" bIns="45720" rtlCol="0"/>
          <a:lstStyle>
            <a:lvl1pPr algn="r">
              <a:defRPr sz="1200"/>
            </a:lvl1pPr>
          </a:lstStyle>
          <a:p>
            <a:fld id="{998F03CA-68D0-4219-968E-B94D09CB9A2B}" type="datetimeFigureOut">
              <a:rPr lang="en-US" smtClean="0"/>
              <a:pPr/>
              <a:t>9/17/2021</a:t>
            </a:fld>
            <a:endParaRPr lang="en-US"/>
          </a:p>
        </p:txBody>
      </p:sp>
      <p:sp>
        <p:nvSpPr>
          <p:cNvPr id="4" name="Footer Placeholder 3"/>
          <p:cNvSpPr>
            <a:spLocks noGrp="1"/>
          </p:cNvSpPr>
          <p:nvPr>
            <p:ph type="ftr" sz="quarter" idx="2"/>
          </p:nvPr>
        </p:nvSpPr>
        <p:spPr>
          <a:xfrm>
            <a:off x="0" y="8842375"/>
            <a:ext cx="3043238"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8275" y="8842375"/>
            <a:ext cx="3043238" cy="466725"/>
          </a:xfrm>
          <a:prstGeom prst="rect">
            <a:avLst/>
          </a:prstGeom>
        </p:spPr>
        <p:txBody>
          <a:bodyPr vert="horz" lIns="91440" tIns="45720" rIns="91440" bIns="45720" rtlCol="0" anchor="b"/>
          <a:lstStyle>
            <a:lvl1pPr algn="r">
              <a:defRPr sz="1200"/>
            </a:lvl1pPr>
          </a:lstStyle>
          <a:p>
            <a:fld id="{7F3951FC-5028-42A4-823D-0AFF667B363E}" type="slidenum">
              <a:rPr lang="en-US" smtClean="0"/>
              <a:pPr/>
              <a:t>‹#›</a:t>
            </a:fld>
            <a:endParaRPr lang="en-US"/>
          </a:p>
        </p:txBody>
      </p:sp>
    </p:spTree>
    <p:extLst>
      <p:ext uri="{BB962C8B-B14F-4D97-AF65-F5344CB8AC3E}">
        <p14:creationId xmlns:p14="http://schemas.microsoft.com/office/powerpoint/2010/main" val="250788859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238"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8275" y="0"/>
            <a:ext cx="3043238" cy="466725"/>
          </a:xfrm>
          <a:prstGeom prst="rect">
            <a:avLst/>
          </a:prstGeom>
        </p:spPr>
        <p:txBody>
          <a:bodyPr vert="horz" lIns="91440" tIns="45720" rIns="91440" bIns="45720" rtlCol="0"/>
          <a:lstStyle>
            <a:lvl1pPr algn="r">
              <a:defRPr sz="1200"/>
            </a:lvl1pPr>
          </a:lstStyle>
          <a:p>
            <a:fld id="{1DE9A9D6-BB74-564B-A39A-D945073E609D}" type="datetimeFigureOut">
              <a:rPr lang="en-US" smtClean="0"/>
              <a:pPr/>
              <a:t>9/17/2021</a:t>
            </a:fld>
            <a:endParaRPr lang="en-US"/>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9925"/>
            <a:ext cx="5619750" cy="36655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17229" y="8725145"/>
            <a:ext cx="5802923" cy="466725"/>
          </a:xfrm>
          <a:prstGeom prst="rect">
            <a:avLst/>
          </a:prstGeom>
        </p:spPr>
        <p:txBody>
          <a:bodyPr vert="horz" lIns="91440" tIns="45720" rIns="91440" bIns="45720" rtlCol="0" anchor="b"/>
          <a:lstStyle>
            <a:lvl1pPr algn="l">
              <a:defRPr sz="1200"/>
            </a:lvl1pPr>
          </a:lstStyle>
          <a:p>
            <a:r>
              <a:rPr lang="en-US" dirty="0"/>
              <a:t>Decentralized Drug Distribution of Antiretroviral Therapy in the Private Sector—Session 3</a:t>
            </a:r>
          </a:p>
        </p:txBody>
      </p:sp>
      <p:sp>
        <p:nvSpPr>
          <p:cNvPr id="7" name="Slide Number Placeholder 6"/>
          <p:cNvSpPr>
            <a:spLocks noGrp="1"/>
          </p:cNvSpPr>
          <p:nvPr>
            <p:ph type="sldNum" sz="quarter" idx="5"/>
          </p:nvPr>
        </p:nvSpPr>
        <p:spPr>
          <a:xfrm>
            <a:off x="3861045" y="8736867"/>
            <a:ext cx="3043238" cy="466725"/>
          </a:xfrm>
          <a:prstGeom prst="rect">
            <a:avLst/>
          </a:prstGeom>
        </p:spPr>
        <p:txBody>
          <a:bodyPr vert="horz" lIns="91440" tIns="45720" rIns="91440" bIns="45720" rtlCol="0" anchor="b"/>
          <a:lstStyle>
            <a:lvl1pPr algn="r">
              <a:defRPr sz="1200"/>
            </a:lvl1pPr>
          </a:lstStyle>
          <a:p>
            <a:fld id="{C26AB08E-DEC7-6141-A5EE-633BB273FABC}" type="slidenum">
              <a:rPr lang="en-US" smtClean="0"/>
              <a:pPr/>
              <a:t>‹#›</a:t>
            </a:fld>
            <a:endParaRPr lang="en-US"/>
          </a:p>
        </p:txBody>
      </p:sp>
    </p:spTree>
    <p:extLst>
      <p:ext uri="{BB962C8B-B14F-4D97-AF65-F5344CB8AC3E}">
        <p14:creationId xmlns:p14="http://schemas.microsoft.com/office/powerpoint/2010/main" val="1416572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pubmed.ncbi.nlm.nih.gov/21535369/" TargetMode="External"/><Relationship Id="rId2" Type="http://schemas.openxmlformats.org/officeDocument/2006/relationships/slide" Target="../slides/slide16.xml"/><Relationship Id="rId1" Type="http://schemas.openxmlformats.org/officeDocument/2006/relationships/notesMaster" Target="../notesMasters/notesMaster1.xml"/><Relationship Id="rId4" Type="http://schemas.openxmlformats.org/officeDocument/2006/relationships/hyperlink" Target="https://pubmed.ncbi.nlm.nih.gov/25936145/" TargetMode="Externa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3" Type="http://schemas.openxmlformats.org/officeDocument/2006/relationships/hyperlink" Target="https://journals.lww.com/jaids/Abstract/publishahead/Antiretroviral_Adherence_Level_Necessary_for_HIV.96325.aspx" TargetMode="External"/><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5"/>
          </p:nvPr>
        </p:nvSpPr>
        <p:spPr/>
        <p:txBody>
          <a:bodyPr/>
          <a:lstStyle/>
          <a:p>
            <a:fld id="{C26AB08E-DEC7-6141-A5EE-633BB273FABC}" type="slidenum">
              <a:rPr lang="en-US" smtClean="0"/>
              <a:pPr/>
              <a:t>1</a:t>
            </a:fld>
            <a:endParaRPr lang="en-US"/>
          </a:p>
        </p:txBody>
      </p:sp>
      <p:sp>
        <p:nvSpPr>
          <p:cNvPr id="6" name="Slide Image Placeholder 5">
            <a:extLst>
              <a:ext uri="{FF2B5EF4-FFF2-40B4-BE49-F238E27FC236}">
                <a16:creationId xmlns:a16="http://schemas.microsoft.com/office/drawing/2014/main" id="{429E76E5-AE04-44BC-A1D1-9F49461A92A5}"/>
              </a:ext>
            </a:extLst>
          </p:cNvPr>
          <p:cNvSpPr>
            <a:spLocks noGrp="1" noRot="1" noChangeAspect="1"/>
          </p:cNvSpPr>
          <p:nvPr>
            <p:ph type="sldImg"/>
          </p:nvPr>
        </p:nvSpPr>
        <p:spPr>
          <a:xfrm>
            <a:off x="701675" y="1163638"/>
            <a:ext cx="5584825" cy="3141662"/>
          </a:xfrm>
        </p:spPr>
      </p:sp>
      <p:sp>
        <p:nvSpPr>
          <p:cNvPr id="7" name="Notes Placeholder 6">
            <a:extLst>
              <a:ext uri="{FF2B5EF4-FFF2-40B4-BE49-F238E27FC236}">
                <a16:creationId xmlns:a16="http://schemas.microsoft.com/office/drawing/2014/main" id="{1AC26FEC-BBFB-4678-AB95-C2717C8A029B}"/>
              </a:ext>
            </a:extLst>
          </p:cNvPr>
          <p:cNvSpPr>
            <a:spLocks noGrp="1"/>
          </p:cNvSpPr>
          <p:nvPr>
            <p:ph type="body" idx="1"/>
          </p:nvPr>
        </p:nvSpPr>
        <p:spPr/>
        <p:txBody>
          <a:bodyPr/>
          <a:lstStyle/>
          <a:p>
            <a:r>
              <a:rPr lang="en-US" b="1" dirty="0"/>
              <a:t>Note: </a:t>
            </a:r>
            <a:r>
              <a:rPr lang="en-US" dirty="0"/>
              <a:t>The handout/reference document, </a:t>
            </a:r>
            <a:r>
              <a:rPr lang="en-US" i="1" dirty="0"/>
              <a:t>Adherence Monitoring and Client Counseling, Dispensing, and Pharmacovigilance</a:t>
            </a:r>
            <a:r>
              <a:rPr lang="en-US" dirty="0"/>
              <a:t>, provides additional detail on the topics included in this session and should be considered required reading for participants. </a:t>
            </a:r>
          </a:p>
        </p:txBody>
      </p:sp>
      <p:sp>
        <p:nvSpPr>
          <p:cNvPr id="9" name="Footer Placeholder 5">
            <a:extLst>
              <a:ext uri="{FF2B5EF4-FFF2-40B4-BE49-F238E27FC236}">
                <a16:creationId xmlns:a16="http://schemas.microsoft.com/office/drawing/2014/main" id="{BB306530-0545-43BB-86E3-115BAB6F80A3}"/>
              </a:ext>
            </a:extLst>
          </p:cNvPr>
          <p:cNvSpPr>
            <a:spLocks noGrp="1"/>
          </p:cNvSpPr>
          <p:nvPr>
            <p:ph type="ftr" sz="quarter" idx="4"/>
          </p:nvPr>
        </p:nvSpPr>
        <p:spPr>
          <a:xfrm>
            <a:off x="175844" y="8725145"/>
            <a:ext cx="5802923" cy="466725"/>
          </a:xfrm>
          <a:prstGeom prst="rect">
            <a:avLst/>
          </a:prstGeom>
        </p:spPr>
        <p:txBody>
          <a:bodyPr vert="horz" lIns="91440" tIns="45720" rIns="91440" bIns="45720" rtlCol="0" anchor="b"/>
          <a:lstStyle>
            <a:lvl1pPr algn="l">
              <a:defRPr sz="1200"/>
            </a:lvl1pPr>
          </a:lstStyle>
          <a:p>
            <a:r>
              <a:rPr lang="en-US" dirty="0"/>
              <a:t>Decentralized Drug Distribution of Antiretroviral Therapy in the Private Sector—Session 3</a:t>
            </a:r>
          </a:p>
        </p:txBody>
      </p:sp>
    </p:spTree>
    <p:extLst>
      <p:ext uri="{BB962C8B-B14F-4D97-AF65-F5344CB8AC3E}">
        <p14:creationId xmlns:p14="http://schemas.microsoft.com/office/powerpoint/2010/main" val="29660404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26AB08E-DEC7-6141-A5EE-633BB273FABC}" type="slidenum">
              <a:rPr lang="en-US" smtClean="0"/>
              <a:pPr/>
              <a:t>10</a:t>
            </a:fld>
            <a:endParaRPr lang="en-US"/>
          </a:p>
        </p:txBody>
      </p:sp>
      <p:sp>
        <p:nvSpPr>
          <p:cNvPr id="5" name="Footer Placeholder 5">
            <a:extLst>
              <a:ext uri="{FF2B5EF4-FFF2-40B4-BE49-F238E27FC236}">
                <a16:creationId xmlns:a16="http://schemas.microsoft.com/office/drawing/2014/main" id="{B8111A38-0B12-435D-9139-EF5D26B7432D}"/>
              </a:ext>
            </a:extLst>
          </p:cNvPr>
          <p:cNvSpPr>
            <a:spLocks noGrp="1"/>
          </p:cNvSpPr>
          <p:nvPr>
            <p:ph type="ftr" sz="quarter" idx="4"/>
          </p:nvPr>
        </p:nvSpPr>
        <p:spPr>
          <a:xfrm>
            <a:off x="175844" y="8725145"/>
            <a:ext cx="5802923" cy="466725"/>
          </a:xfrm>
          <a:prstGeom prst="rect">
            <a:avLst/>
          </a:prstGeom>
        </p:spPr>
        <p:txBody>
          <a:bodyPr vert="horz" lIns="91440" tIns="45720" rIns="91440" bIns="45720" rtlCol="0" anchor="b"/>
          <a:lstStyle>
            <a:lvl1pPr algn="l">
              <a:defRPr sz="1200"/>
            </a:lvl1pPr>
          </a:lstStyle>
          <a:p>
            <a:r>
              <a:rPr lang="en-US" dirty="0"/>
              <a:t>Decentralized Drug Distribution of Antiretroviral Therapy in the Private Sector—Session 3</a:t>
            </a:r>
          </a:p>
        </p:txBody>
      </p:sp>
    </p:spTree>
    <p:extLst>
      <p:ext uri="{BB962C8B-B14F-4D97-AF65-F5344CB8AC3E}">
        <p14:creationId xmlns:p14="http://schemas.microsoft.com/office/powerpoint/2010/main" val="30602712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26AB08E-DEC7-6141-A5EE-633BB273FABC}" type="slidenum">
              <a:rPr lang="en-US" smtClean="0"/>
              <a:pPr/>
              <a:t>11</a:t>
            </a:fld>
            <a:endParaRPr lang="en-US"/>
          </a:p>
        </p:txBody>
      </p:sp>
      <p:sp>
        <p:nvSpPr>
          <p:cNvPr id="5" name="Footer Placeholder 5">
            <a:extLst>
              <a:ext uri="{FF2B5EF4-FFF2-40B4-BE49-F238E27FC236}">
                <a16:creationId xmlns:a16="http://schemas.microsoft.com/office/drawing/2014/main" id="{9B691E79-8287-4003-BD64-0807F9D0AAD8}"/>
              </a:ext>
            </a:extLst>
          </p:cNvPr>
          <p:cNvSpPr>
            <a:spLocks noGrp="1"/>
          </p:cNvSpPr>
          <p:nvPr>
            <p:ph type="ftr" sz="quarter" idx="4"/>
          </p:nvPr>
        </p:nvSpPr>
        <p:spPr>
          <a:xfrm>
            <a:off x="175844" y="8725145"/>
            <a:ext cx="5802923" cy="466725"/>
          </a:xfrm>
          <a:prstGeom prst="rect">
            <a:avLst/>
          </a:prstGeom>
        </p:spPr>
        <p:txBody>
          <a:bodyPr vert="horz" lIns="91440" tIns="45720" rIns="91440" bIns="45720" rtlCol="0" anchor="b"/>
          <a:lstStyle>
            <a:lvl1pPr algn="l">
              <a:defRPr sz="1200"/>
            </a:lvl1pPr>
          </a:lstStyle>
          <a:p>
            <a:r>
              <a:rPr lang="en-US" dirty="0"/>
              <a:t>Decentralized Drug Distribution of Antiretroviral Therapy in the Private Sector—Session 3</a:t>
            </a:r>
          </a:p>
        </p:txBody>
      </p:sp>
    </p:spTree>
    <p:extLst>
      <p:ext uri="{BB962C8B-B14F-4D97-AF65-F5344CB8AC3E}">
        <p14:creationId xmlns:p14="http://schemas.microsoft.com/office/powerpoint/2010/main" val="14886907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26AB08E-DEC7-6141-A5EE-633BB273FABC}" type="slidenum">
              <a:rPr lang="en-US" smtClean="0"/>
              <a:pPr/>
              <a:t>12</a:t>
            </a:fld>
            <a:endParaRPr lang="en-US"/>
          </a:p>
        </p:txBody>
      </p:sp>
      <p:sp>
        <p:nvSpPr>
          <p:cNvPr id="5" name="Footer Placeholder 5">
            <a:extLst>
              <a:ext uri="{FF2B5EF4-FFF2-40B4-BE49-F238E27FC236}">
                <a16:creationId xmlns:a16="http://schemas.microsoft.com/office/drawing/2014/main" id="{DE85078E-6399-45B1-B414-AC695B36E8A2}"/>
              </a:ext>
            </a:extLst>
          </p:cNvPr>
          <p:cNvSpPr>
            <a:spLocks noGrp="1"/>
          </p:cNvSpPr>
          <p:nvPr>
            <p:ph type="ftr" sz="quarter" idx="4"/>
          </p:nvPr>
        </p:nvSpPr>
        <p:spPr>
          <a:xfrm>
            <a:off x="175844" y="8725145"/>
            <a:ext cx="5802923" cy="466725"/>
          </a:xfrm>
          <a:prstGeom prst="rect">
            <a:avLst/>
          </a:prstGeom>
        </p:spPr>
        <p:txBody>
          <a:bodyPr vert="horz" lIns="91440" tIns="45720" rIns="91440" bIns="45720" rtlCol="0" anchor="b"/>
          <a:lstStyle>
            <a:lvl1pPr algn="l">
              <a:defRPr sz="1200"/>
            </a:lvl1pPr>
          </a:lstStyle>
          <a:p>
            <a:r>
              <a:rPr lang="en-US" dirty="0"/>
              <a:t>Decentralized Drug Distribution of Antiretroviral Therapy in the Private Sector—Session 3</a:t>
            </a:r>
          </a:p>
        </p:txBody>
      </p:sp>
    </p:spTree>
    <p:extLst>
      <p:ext uri="{BB962C8B-B14F-4D97-AF65-F5344CB8AC3E}">
        <p14:creationId xmlns:p14="http://schemas.microsoft.com/office/powerpoint/2010/main" val="18464369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26AB08E-DEC7-6141-A5EE-633BB273FABC}" type="slidenum">
              <a:rPr lang="en-US" smtClean="0"/>
              <a:pPr/>
              <a:t>13</a:t>
            </a:fld>
            <a:endParaRPr lang="en-US"/>
          </a:p>
        </p:txBody>
      </p:sp>
      <p:sp>
        <p:nvSpPr>
          <p:cNvPr id="5" name="Footer Placeholder 5">
            <a:extLst>
              <a:ext uri="{FF2B5EF4-FFF2-40B4-BE49-F238E27FC236}">
                <a16:creationId xmlns:a16="http://schemas.microsoft.com/office/drawing/2014/main" id="{22F1D173-B58C-4BE9-8C20-104089C9E429}"/>
              </a:ext>
            </a:extLst>
          </p:cNvPr>
          <p:cNvSpPr>
            <a:spLocks noGrp="1"/>
          </p:cNvSpPr>
          <p:nvPr>
            <p:ph type="ftr" sz="quarter" idx="4"/>
          </p:nvPr>
        </p:nvSpPr>
        <p:spPr>
          <a:xfrm>
            <a:off x="175844" y="8725145"/>
            <a:ext cx="5802923" cy="466725"/>
          </a:xfrm>
          <a:prstGeom prst="rect">
            <a:avLst/>
          </a:prstGeom>
        </p:spPr>
        <p:txBody>
          <a:bodyPr vert="horz" lIns="91440" tIns="45720" rIns="91440" bIns="45720" rtlCol="0" anchor="b"/>
          <a:lstStyle>
            <a:lvl1pPr algn="l">
              <a:defRPr sz="1200"/>
            </a:lvl1pPr>
          </a:lstStyle>
          <a:p>
            <a:r>
              <a:rPr lang="en-US" dirty="0"/>
              <a:t>Decentralized Drug Distribution of Antiretroviral Therapy in the Private Sector—Session 3</a:t>
            </a:r>
          </a:p>
        </p:txBody>
      </p:sp>
    </p:spTree>
    <p:extLst>
      <p:ext uri="{BB962C8B-B14F-4D97-AF65-F5344CB8AC3E}">
        <p14:creationId xmlns:p14="http://schemas.microsoft.com/office/powerpoint/2010/main" val="24080363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26AB08E-DEC7-6141-A5EE-633BB273FABC}" type="slidenum">
              <a:rPr lang="en-US" smtClean="0"/>
              <a:pPr/>
              <a:t>14</a:t>
            </a:fld>
            <a:endParaRPr lang="en-US"/>
          </a:p>
        </p:txBody>
      </p:sp>
      <p:sp>
        <p:nvSpPr>
          <p:cNvPr id="5" name="Footer Placeholder 5">
            <a:extLst>
              <a:ext uri="{FF2B5EF4-FFF2-40B4-BE49-F238E27FC236}">
                <a16:creationId xmlns:a16="http://schemas.microsoft.com/office/drawing/2014/main" id="{3146EF17-5C3D-4B6D-A66D-4D734A08C9E3}"/>
              </a:ext>
            </a:extLst>
          </p:cNvPr>
          <p:cNvSpPr>
            <a:spLocks noGrp="1"/>
          </p:cNvSpPr>
          <p:nvPr>
            <p:ph type="ftr" sz="quarter" idx="4"/>
          </p:nvPr>
        </p:nvSpPr>
        <p:spPr>
          <a:xfrm>
            <a:off x="175844" y="8725145"/>
            <a:ext cx="5802923" cy="466725"/>
          </a:xfrm>
          <a:prstGeom prst="rect">
            <a:avLst/>
          </a:prstGeom>
        </p:spPr>
        <p:txBody>
          <a:bodyPr vert="horz" lIns="91440" tIns="45720" rIns="91440" bIns="45720" rtlCol="0" anchor="b"/>
          <a:lstStyle>
            <a:lvl1pPr algn="l">
              <a:defRPr sz="1200"/>
            </a:lvl1pPr>
          </a:lstStyle>
          <a:p>
            <a:r>
              <a:rPr lang="en-US" dirty="0"/>
              <a:t>Decentralized Drug Distribution of Antiretroviral Therapy in the Private Sector—Session 3</a:t>
            </a:r>
          </a:p>
        </p:txBody>
      </p:sp>
    </p:spTree>
    <p:extLst>
      <p:ext uri="{BB962C8B-B14F-4D97-AF65-F5344CB8AC3E}">
        <p14:creationId xmlns:p14="http://schemas.microsoft.com/office/powerpoint/2010/main" val="15512045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26AB08E-DEC7-6141-A5EE-633BB273FABC}" type="slidenum">
              <a:rPr lang="en-US" smtClean="0"/>
              <a:pPr/>
              <a:t>15</a:t>
            </a:fld>
            <a:endParaRPr lang="en-US"/>
          </a:p>
        </p:txBody>
      </p:sp>
      <p:sp>
        <p:nvSpPr>
          <p:cNvPr id="5" name="Footer Placeholder 5">
            <a:extLst>
              <a:ext uri="{FF2B5EF4-FFF2-40B4-BE49-F238E27FC236}">
                <a16:creationId xmlns:a16="http://schemas.microsoft.com/office/drawing/2014/main" id="{B642B67D-277F-4630-B924-E922EDC15B3D}"/>
              </a:ext>
            </a:extLst>
          </p:cNvPr>
          <p:cNvSpPr>
            <a:spLocks noGrp="1"/>
          </p:cNvSpPr>
          <p:nvPr>
            <p:ph type="ftr" sz="quarter" idx="4"/>
          </p:nvPr>
        </p:nvSpPr>
        <p:spPr>
          <a:xfrm>
            <a:off x="175844" y="8725145"/>
            <a:ext cx="5802923" cy="466725"/>
          </a:xfrm>
          <a:prstGeom prst="rect">
            <a:avLst/>
          </a:prstGeom>
        </p:spPr>
        <p:txBody>
          <a:bodyPr vert="horz" lIns="91440" tIns="45720" rIns="91440" bIns="45720" rtlCol="0" anchor="b"/>
          <a:lstStyle>
            <a:lvl1pPr algn="l">
              <a:defRPr sz="1200"/>
            </a:lvl1pPr>
          </a:lstStyle>
          <a:p>
            <a:r>
              <a:rPr lang="en-US" dirty="0"/>
              <a:t>Decentralized Drug Distribution of Antiretroviral Therapy in the Private Sector—Session 3</a:t>
            </a:r>
          </a:p>
        </p:txBody>
      </p:sp>
    </p:spTree>
    <p:extLst>
      <p:ext uri="{BB962C8B-B14F-4D97-AF65-F5344CB8AC3E}">
        <p14:creationId xmlns:p14="http://schemas.microsoft.com/office/powerpoint/2010/main" val="36058102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b="1" dirty="0"/>
              <a:t>References</a:t>
            </a:r>
            <a:r>
              <a:rPr lang="en-US" dirty="0"/>
              <a:t>:</a:t>
            </a:r>
          </a:p>
          <a:p>
            <a:pPr>
              <a:spcBef>
                <a:spcPts val="600"/>
              </a:spcBef>
            </a:pPr>
            <a:r>
              <a:rPr lang="en-US" dirty="0"/>
              <a:t>Tharpe N. Adverse drug reactions in women’s health care. J Midwifery </a:t>
            </a:r>
            <a:r>
              <a:rPr lang="en-US" dirty="0" err="1"/>
              <a:t>Womens</a:t>
            </a:r>
            <a:r>
              <a:rPr lang="en-US" dirty="0"/>
              <a:t> Health. 2011;56(3):205-13. [PubMed] Available: </a:t>
            </a:r>
            <a:r>
              <a:rPr lang="en-US" dirty="0">
                <a:hlinkClick r:id="rId3"/>
              </a:rPr>
              <a:t>https://pubmed.ncbi.nlm.nih.gov/21535369/</a:t>
            </a:r>
            <a:r>
              <a:rPr lang="en-US" dirty="0"/>
              <a:t> </a:t>
            </a:r>
          </a:p>
          <a:p>
            <a:pPr>
              <a:spcBef>
                <a:spcPts val="600"/>
              </a:spcBef>
            </a:pPr>
            <a:r>
              <a:rPr lang="en-US" dirty="0"/>
              <a:t>Nakagawa K, </a:t>
            </a:r>
            <a:r>
              <a:rPr lang="en-US" dirty="0" err="1"/>
              <a:t>Kajiwara</a:t>
            </a:r>
            <a:r>
              <a:rPr lang="en-US" dirty="0"/>
              <a:t> A. Female sex as a risk factor for adverse drug reactions. Nihon </a:t>
            </a:r>
            <a:r>
              <a:rPr lang="en-US" dirty="0" err="1"/>
              <a:t>Rinsho</a:t>
            </a:r>
            <a:r>
              <a:rPr lang="en-US" dirty="0"/>
              <a:t>. 2015;73(4):581–585. [PubMed] Available: </a:t>
            </a:r>
            <a:r>
              <a:rPr lang="en-US" dirty="0">
                <a:hlinkClick r:id="rId4"/>
              </a:rPr>
              <a:t>https://pubmed.ncbi.nlm.nih.gov/25936145/</a:t>
            </a:r>
            <a:r>
              <a:rPr lang="en-US" dirty="0"/>
              <a:t>  </a:t>
            </a:r>
          </a:p>
        </p:txBody>
      </p:sp>
      <p:sp>
        <p:nvSpPr>
          <p:cNvPr id="4" name="Slide Number Placeholder 3"/>
          <p:cNvSpPr>
            <a:spLocks noGrp="1"/>
          </p:cNvSpPr>
          <p:nvPr>
            <p:ph type="sldNum" sz="quarter" idx="5"/>
          </p:nvPr>
        </p:nvSpPr>
        <p:spPr/>
        <p:txBody>
          <a:bodyPr/>
          <a:lstStyle/>
          <a:p>
            <a:fld id="{C26AB08E-DEC7-6141-A5EE-633BB273FABC}" type="slidenum">
              <a:rPr lang="en-US" smtClean="0"/>
              <a:pPr/>
              <a:t>16</a:t>
            </a:fld>
            <a:endParaRPr lang="en-US"/>
          </a:p>
        </p:txBody>
      </p:sp>
      <p:sp>
        <p:nvSpPr>
          <p:cNvPr id="7" name="Slide Image Placeholder 6">
            <a:extLst>
              <a:ext uri="{FF2B5EF4-FFF2-40B4-BE49-F238E27FC236}">
                <a16:creationId xmlns:a16="http://schemas.microsoft.com/office/drawing/2014/main" id="{59E6BE53-0D40-4F91-B9A4-2DBC4029A21C}"/>
              </a:ext>
            </a:extLst>
          </p:cNvPr>
          <p:cNvSpPr>
            <a:spLocks noGrp="1" noRot="1" noChangeAspect="1"/>
          </p:cNvSpPr>
          <p:nvPr>
            <p:ph type="sldImg"/>
          </p:nvPr>
        </p:nvSpPr>
        <p:spPr/>
      </p:sp>
      <p:sp>
        <p:nvSpPr>
          <p:cNvPr id="8" name="Footer Placeholder 5">
            <a:extLst>
              <a:ext uri="{FF2B5EF4-FFF2-40B4-BE49-F238E27FC236}">
                <a16:creationId xmlns:a16="http://schemas.microsoft.com/office/drawing/2014/main" id="{CF199E25-CEC5-42A1-B632-07B990954918}"/>
              </a:ext>
            </a:extLst>
          </p:cNvPr>
          <p:cNvSpPr>
            <a:spLocks noGrp="1"/>
          </p:cNvSpPr>
          <p:nvPr>
            <p:ph type="ftr" sz="quarter" idx="4"/>
          </p:nvPr>
        </p:nvSpPr>
        <p:spPr>
          <a:xfrm>
            <a:off x="175844" y="8725145"/>
            <a:ext cx="5802923" cy="466725"/>
          </a:xfrm>
          <a:prstGeom prst="rect">
            <a:avLst/>
          </a:prstGeom>
        </p:spPr>
        <p:txBody>
          <a:bodyPr vert="horz" lIns="91440" tIns="45720" rIns="91440" bIns="45720" rtlCol="0" anchor="b"/>
          <a:lstStyle>
            <a:lvl1pPr algn="l">
              <a:defRPr sz="1200"/>
            </a:lvl1pPr>
          </a:lstStyle>
          <a:p>
            <a:r>
              <a:rPr lang="en-US" dirty="0"/>
              <a:t>Decentralized Drug Distribution of Antiretroviral Therapy in the Private Sector—Session 3</a:t>
            </a:r>
          </a:p>
        </p:txBody>
      </p:sp>
    </p:spTree>
    <p:extLst>
      <p:ext uri="{BB962C8B-B14F-4D97-AF65-F5344CB8AC3E}">
        <p14:creationId xmlns:p14="http://schemas.microsoft.com/office/powerpoint/2010/main" val="15541860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26AB08E-DEC7-6141-A5EE-633BB273FABC}" type="slidenum">
              <a:rPr lang="en-US" smtClean="0"/>
              <a:pPr/>
              <a:t>17</a:t>
            </a:fld>
            <a:endParaRPr lang="en-US"/>
          </a:p>
        </p:txBody>
      </p:sp>
      <p:sp>
        <p:nvSpPr>
          <p:cNvPr id="5" name="Footer Placeholder 5">
            <a:extLst>
              <a:ext uri="{FF2B5EF4-FFF2-40B4-BE49-F238E27FC236}">
                <a16:creationId xmlns:a16="http://schemas.microsoft.com/office/drawing/2014/main" id="{73958688-9FD7-4505-8BEB-9FDC7F54821C}"/>
              </a:ext>
            </a:extLst>
          </p:cNvPr>
          <p:cNvSpPr>
            <a:spLocks noGrp="1"/>
          </p:cNvSpPr>
          <p:nvPr>
            <p:ph type="ftr" sz="quarter" idx="4"/>
          </p:nvPr>
        </p:nvSpPr>
        <p:spPr>
          <a:xfrm>
            <a:off x="175844" y="8725145"/>
            <a:ext cx="5802923" cy="466725"/>
          </a:xfrm>
          <a:prstGeom prst="rect">
            <a:avLst/>
          </a:prstGeom>
        </p:spPr>
        <p:txBody>
          <a:bodyPr vert="horz" lIns="91440" tIns="45720" rIns="91440" bIns="45720" rtlCol="0" anchor="b"/>
          <a:lstStyle>
            <a:lvl1pPr algn="l">
              <a:defRPr sz="1200"/>
            </a:lvl1pPr>
          </a:lstStyle>
          <a:p>
            <a:r>
              <a:rPr lang="en-US" dirty="0"/>
              <a:t>Decentralized Drug Distribution of Antiretroviral Therapy in the Private Sector—Session 3</a:t>
            </a:r>
          </a:p>
        </p:txBody>
      </p:sp>
    </p:spTree>
    <p:extLst>
      <p:ext uri="{BB962C8B-B14F-4D97-AF65-F5344CB8AC3E}">
        <p14:creationId xmlns:p14="http://schemas.microsoft.com/office/powerpoint/2010/main" val="13035003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26AB08E-DEC7-6141-A5EE-633BB273FABC}" type="slidenum">
              <a:rPr lang="en-US" smtClean="0"/>
              <a:pPr/>
              <a:t>18</a:t>
            </a:fld>
            <a:endParaRPr lang="en-US"/>
          </a:p>
        </p:txBody>
      </p:sp>
      <p:sp>
        <p:nvSpPr>
          <p:cNvPr id="5" name="Footer Placeholder 5">
            <a:extLst>
              <a:ext uri="{FF2B5EF4-FFF2-40B4-BE49-F238E27FC236}">
                <a16:creationId xmlns:a16="http://schemas.microsoft.com/office/drawing/2014/main" id="{BBA826F3-D824-4F35-B961-1448D13DDDF7}"/>
              </a:ext>
            </a:extLst>
          </p:cNvPr>
          <p:cNvSpPr>
            <a:spLocks noGrp="1"/>
          </p:cNvSpPr>
          <p:nvPr>
            <p:ph type="ftr" sz="quarter" idx="4"/>
          </p:nvPr>
        </p:nvSpPr>
        <p:spPr>
          <a:xfrm>
            <a:off x="175844" y="8725145"/>
            <a:ext cx="5802923" cy="466725"/>
          </a:xfrm>
          <a:prstGeom prst="rect">
            <a:avLst/>
          </a:prstGeom>
        </p:spPr>
        <p:txBody>
          <a:bodyPr vert="horz" lIns="91440" tIns="45720" rIns="91440" bIns="45720" rtlCol="0" anchor="b"/>
          <a:lstStyle>
            <a:lvl1pPr algn="l">
              <a:defRPr sz="1200"/>
            </a:lvl1pPr>
          </a:lstStyle>
          <a:p>
            <a:r>
              <a:rPr lang="en-US" dirty="0"/>
              <a:t>Decentralized Drug Distribution of Antiretroviral Therapy in the Private Sector—Session 3</a:t>
            </a:r>
          </a:p>
        </p:txBody>
      </p:sp>
    </p:spTree>
    <p:extLst>
      <p:ext uri="{BB962C8B-B14F-4D97-AF65-F5344CB8AC3E}">
        <p14:creationId xmlns:p14="http://schemas.microsoft.com/office/powerpoint/2010/main" val="93500629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26AB08E-DEC7-6141-A5EE-633BB273FABC}" type="slidenum">
              <a:rPr lang="en-US" smtClean="0"/>
              <a:pPr/>
              <a:t>19</a:t>
            </a:fld>
            <a:endParaRPr lang="en-US"/>
          </a:p>
        </p:txBody>
      </p:sp>
      <p:sp>
        <p:nvSpPr>
          <p:cNvPr id="5" name="Footer Placeholder 5">
            <a:extLst>
              <a:ext uri="{FF2B5EF4-FFF2-40B4-BE49-F238E27FC236}">
                <a16:creationId xmlns:a16="http://schemas.microsoft.com/office/drawing/2014/main" id="{E8FF0493-8E1B-4639-AE17-B9D9F5F080B0}"/>
              </a:ext>
            </a:extLst>
          </p:cNvPr>
          <p:cNvSpPr>
            <a:spLocks noGrp="1"/>
          </p:cNvSpPr>
          <p:nvPr>
            <p:ph type="ftr" sz="quarter" idx="4"/>
          </p:nvPr>
        </p:nvSpPr>
        <p:spPr>
          <a:xfrm>
            <a:off x="175844" y="8725145"/>
            <a:ext cx="5802923" cy="466725"/>
          </a:xfrm>
          <a:prstGeom prst="rect">
            <a:avLst/>
          </a:prstGeom>
        </p:spPr>
        <p:txBody>
          <a:bodyPr vert="horz" lIns="91440" tIns="45720" rIns="91440" bIns="45720" rtlCol="0" anchor="b"/>
          <a:lstStyle>
            <a:lvl1pPr algn="l">
              <a:defRPr sz="1200"/>
            </a:lvl1pPr>
          </a:lstStyle>
          <a:p>
            <a:r>
              <a:rPr lang="en-US" dirty="0"/>
              <a:t>Decentralized Drug Distribution of Antiretroviral Therapy in the Private Sector—Session 3</a:t>
            </a:r>
          </a:p>
        </p:txBody>
      </p:sp>
    </p:spTree>
    <p:extLst>
      <p:ext uri="{BB962C8B-B14F-4D97-AF65-F5344CB8AC3E}">
        <p14:creationId xmlns:p14="http://schemas.microsoft.com/office/powerpoint/2010/main" val="4723223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26AB08E-DEC7-6141-A5EE-633BB273FABC}" type="slidenum">
              <a:rPr lang="en-US" smtClean="0"/>
              <a:pPr/>
              <a:t>2</a:t>
            </a:fld>
            <a:endParaRPr lang="en-US"/>
          </a:p>
        </p:txBody>
      </p:sp>
      <p:sp>
        <p:nvSpPr>
          <p:cNvPr id="5" name="Footer Placeholder 5">
            <a:extLst>
              <a:ext uri="{FF2B5EF4-FFF2-40B4-BE49-F238E27FC236}">
                <a16:creationId xmlns:a16="http://schemas.microsoft.com/office/drawing/2014/main" id="{68A11C7B-353B-48E9-95EA-D5AAA59B17A9}"/>
              </a:ext>
            </a:extLst>
          </p:cNvPr>
          <p:cNvSpPr>
            <a:spLocks noGrp="1"/>
          </p:cNvSpPr>
          <p:nvPr>
            <p:ph type="ftr" sz="quarter" idx="4"/>
          </p:nvPr>
        </p:nvSpPr>
        <p:spPr>
          <a:xfrm>
            <a:off x="175844" y="8725145"/>
            <a:ext cx="5802923" cy="466725"/>
          </a:xfrm>
          <a:prstGeom prst="rect">
            <a:avLst/>
          </a:prstGeom>
        </p:spPr>
        <p:txBody>
          <a:bodyPr vert="horz" lIns="91440" tIns="45720" rIns="91440" bIns="45720" rtlCol="0" anchor="b"/>
          <a:lstStyle>
            <a:lvl1pPr algn="l">
              <a:defRPr sz="1200"/>
            </a:lvl1pPr>
          </a:lstStyle>
          <a:p>
            <a:r>
              <a:rPr lang="en-US" dirty="0"/>
              <a:t>Decentralized Drug Distribution of Antiretroviral Therapy in the Private Sector—Session 3</a:t>
            </a:r>
          </a:p>
        </p:txBody>
      </p:sp>
    </p:spTree>
    <p:extLst>
      <p:ext uri="{BB962C8B-B14F-4D97-AF65-F5344CB8AC3E}">
        <p14:creationId xmlns:p14="http://schemas.microsoft.com/office/powerpoint/2010/main" val="247273376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26AB08E-DEC7-6141-A5EE-633BB273FABC}" type="slidenum">
              <a:rPr lang="en-US" smtClean="0"/>
              <a:pPr/>
              <a:t>20</a:t>
            </a:fld>
            <a:endParaRPr lang="en-US"/>
          </a:p>
        </p:txBody>
      </p:sp>
      <p:sp>
        <p:nvSpPr>
          <p:cNvPr id="5" name="Footer Placeholder 5">
            <a:extLst>
              <a:ext uri="{FF2B5EF4-FFF2-40B4-BE49-F238E27FC236}">
                <a16:creationId xmlns:a16="http://schemas.microsoft.com/office/drawing/2014/main" id="{C51D8BFE-7076-43F6-8EA6-E08C3C8C560A}"/>
              </a:ext>
            </a:extLst>
          </p:cNvPr>
          <p:cNvSpPr>
            <a:spLocks noGrp="1"/>
          </p:cNvSpPr>
          <p:nvPr>
            <p:ph type="ftr" sz="quarter" idx="4"/>
          </p:nvPr>
        </p:nvSpPr>
        <p:spPr>
          <a:xfrm>
            <a:off x="175844" y="8725145"/>
            <a:ext cx="5802923" cy="466725"/>
          </a:xfrm>
          <a:prstGeom prst="rect">
            <a:avLst/>
          </a:prstGeom>
        </p:spPr>
        <p:txBody>
          <a:bodyPr vert="horz" lIns="91440" tIns="45720" rIns="91440" bIns="45720" rtlCol="0" anchor="b"/>
          <a:lstStyle>
            <a:lvl1pPr algn="l">
              <a:defRPr sz="1200"/>
            </a:lvl1pPr>
          </a:lstStyle>
          <a:p>
            <a:r>
              <a:rPr lang="en-US" dirty="0"/>
              <a:t>Decentralized Drug Distribution of Antiretroviral Therapy in the Private Sector—Session 3</a:t>
            </a:r>
          </a:p>
        </p:txBody>
      </p:sp>
    </p:spTree>
    <p:extLst>
      <p:ext uri="{BB962C8B-B14F-4D97-AF65-F5344CB8AC3E}">
        <p14:creationId xmlns:p14="http://schemas.microsoft.com/office/powerpoint/2010/main" val="129016823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26AB08E-DEC7-6141-A5EE-633BB273FABC}" type="slidenum">
              <a:rPr lang="en-US" smtClean="0"/>
              <a:pPr/>
              <a:t>21</a:t>
            </a:fld>
            <a:endParaRPr lang="en-US"/>
          </a:p>
        </p:txBody>
      </p:sp>
      <p:sp>
        <p:nvSpPr>
          <p:cNvPr id="5" name="Footer Placeholder 5">
            <a:extLst>
              <a:ext uri="{FF2B5EF4-FFF2-40B4-BE49-F238E27FC236}">
                <a16:creationId xmlns:a16="http://schemas.microsoft.com/office/drawing/2014/main" id="{73573B74-D85E-45AB-AB0A-5714EE750096}"/>
              </a:ext>
            </a:extLst>
          </p:cNvPr>
          <p:cNvSpPr>
            <a:spLocks noGrp="1"/>
          </p:cNvSpPr>
          <p:nvPr>
            <p:ph type="ftr" sz="quarter" idx="4"/>
          </p:nvPr>
        </p:nvSpPr>
        <p:spPr>
          <a:xfrm>
            <a:off x="175844" y="8725145"/>
            <a:ext cx="5802923" cy="466725"/>
          </a:xfrm>
          <a:prstGeom prst="rect">
            <a:avLst/>
          </a:prstGeom>
        </p:spPr>
        <p:txBody>
          <a:bodyPr vert="horz" lIns="91440" tIns="45720" rIns="91440" bIns="45720" rtlCol="0" anchor="b"/>
          <a:lstStyle>
            <a:lvl1pPr algn="l">
              <a:defRPr sz="1200"/>
            </a:lvl1pPr>
          </a:lstStyle>
          <a:p>
            <a:r>
              <a:rPr lang="en-US" dirty="0"/>
              <a:t>Decentralized Drug Distribution of Antiretroviral Therapy in the Private Sector—Session 3</a:t>
            </a:r>
          </a:p>
        </p:txBody>
      </p:sp>
    </p:spTree>
    <p:extLst>
      <p:ext uri="{BB962C8B-B14F-4D97-AF65-F5344CB8AC3E}">
        <p14:creationId xmlns:p14="http://schemas.microsoft.com/office/powerpoint/2010/main" val="161825357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26AB08E-DEC7-6141-A5EE-633BB273FABC}" type="slidenum">
              <a:rPr lang="en-US" smtClean="0"/>
              <a:pPr/>
              <a:t>22</a:t>
            </a:fld>
            <a:endParaRPr lang="en-US"/>
          </a:p>
        </p:txBody>
      </p:sp>
      <p:sp>
        <p:nvSpPr>
          <p:cNvPr id="5" name="Footer Placeholder 5">
            <a:extLst>
              <a:ext uri="{FF2B5EF4-FFF2-40B4-BE49-F238E27FC236}">
                <a16:creationId xmlns:a16="http://schemas.microsoft.com/office/drawing/2014/main" id="{571A6348-03C1-4B83-9A3F-D3BE8371FEA4}"/>
              </a:ext>
            </a:extLst>
          </p:cNvPr>
          <p:cNvSpPr>
            <a:spLocks noGrp="1"/>
          </p:cNvSpPr>
          <p:nvPr>
            <p:ph type="ftr" sz="quarter" idx="4"/>
          </p:nvPr>
        </p:nvSpPr>
        <p:spPr>
          <a:xfrm>
            <a:off x="175844" y="8725145"/>
            <a:ext cx="5802923" cy="466725"/>
          </a:xfrm>
          <a:prstGeom prst="rect">
            <a:avLst/>
          </a:prstGeom>
        </p:spPr>
        <p:txBody>
          <a:bodyPr vert="horz" lIns="91440" tIns="45720" rIns="91440" bIns="45720" rtlCol="0" anchor="b"/>
          <a:lstStyle>
            <a:lvl1pPr algn="l">
              <a:defRPr sz="1200"/>
            </a:lvl1pPr>
          </a:lstStyle>
          <a:p>
            <a:r>
              <a:rPr lang="en-US" dirty="0"/>
              <a:t>Decentralized Drug Distribution of Antiretroviral Therapy in the Private Sector—Session 3</a:t>
            </a:r>
          </a:p>
        </p:txBody>
      </p:sp>
    </p:spTree>
    <p:extLst>
      <p:ext uri="{BB962C8B-B14F-4D97-AF65-F5344CB8AC3E}">
        <p14:creationId xmlns:p14="http://schemas.microsoft.com/office/powerpoint/2010/main" val="28100792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26AB08E-DEC7-6141-A5EE-633BB273FABC}" type="slidenum">
              <a:rPr lang="en-US" smtClean="0"/>
              <a:pPr/>
              <a:t>23</a:t>
            </a:fld>
            <a:endParaRPr lang="en-US"/>
          </a:p>
        </p:txBody>
      </p:sp>
      <p:sp>
        <p:nvSpPr>
          <p:cNvPr id="5" name="Footer Placeholder 5">
            <a:extLst>
              <a:ext uri="{FF2B5EF4-FFF2-40B4-BE49-F238E27FC236}">
                <a16:creationId xmlns:a16="http://schemas.microsoft.com/office/drawing/2014/main" id="{EC82614D-6EE0-4E03-B7EB-D28755C73490}"/>
              </a:ext>
            </a:extLst>
          </p:cNvPr>
          <p:cNvSpPr>
            <a:spLocks noGrp="1"/>
          </p:cNvSpPr>
          <p:nvPr>
            <p:ph type="ftr" sz="quarter" idx="4"/>
          </p:nvPr>
        </p:nvSpPr>
        <p:spPr>
          <a:xfrm>
            <a:off x="175844" y="8725145"/>
            <a:ext cx="5802923" cy="466725"/>
          </a:xfrm>
          <a:prstGeom prst="rect">
            <a:avLst/>
          </a:prstGeom>
        </p:spPr>
        <p:txBody>
          <a:bodyPr vert="horz" lIns="91440" tIns="45720" rIns="91440" bIns="45720" rtlCol="0" anchor="b"/>
          <a:lstStyle>
            <a:lvl1pPr algn="l">
              <a:defRPr sz="1200"/>
            </a:lvl1pPr>
          </a:lstStyle>
          <a:p>
            <a:r>
              <a:rPr lang="en-US" dirty="0"/>
              <a:t>Decentralized Drug Distribution of Antiretroviral Therapy in the Private Sector—Session 3</a:t>
            </a:r>
          </a:p>
        </p:txBody>
      </p:sp>
    </p:spTree>
    <p:extLst>
      <p:ext uri="{BB962C8B-B14F-4D97-AF65-F5344CB8AC3E}">
        <p14:creationId xmlns:p14="http://schemas.microsoft.com/office/powerpoint/2010/main" val="199214335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26AB08E-DEC7-6141-A5EE-633BB273FABC}" type="slidenum">
              <a:rPr lang="en-US" smtClean="0"/>
              <a:pPr/>
              <a:t>24</a:t>
            </a:fld>
            <a:endParaRPr lang="en-US"/>
          </a:p>
        </p:txBody>
      </p:sp>
      <p:sp>
        <p:nvSpPr>
          <p:cNvPr id="5" name="Footer Placeholder 5">
            <a:extLst>
              <a:ext uri="{FF2B5EF4-FFF2-40B4-BE49-F238E27FC236}">
                <a16:creationId xmlns:a16="http://schemas.microsoft.com/office/drawing/2014/main" id="{A2416AE1-27B1-49D4-A948-0B3687268170}"/>
              </a:ext>
            </a:extLst>
          </p:cNvPr>
          <p:cNvSpPr>
            <a:spLocks noGrp="1"/>
          </p:cNvSpPr>
          <p:nvPr>
            <p:ph type="ftr" sz="quarter" idx="4"/>
          </p:nvPr>
        </p:nvSpPr>
        <p:spPr>
          <a:xfrm>
            <a:off x="175844" y="8725145"/>
            <a:ext cx="5802923" cy="466725"/>
          </a:xfrm>
          <a:prstGeom prst="rect">
            <a:avLst/>
          </a:prstGeom>
        </p:spPr>
        <p:txBody>
          <a:bodyPr vert="horz" lIns="91440" tIns="45720" rIns="91440" bIns="45720" rtlCol="0" anchor="b"/>
          <a:lstStyle>
            <a:lvl1pPr algn="l">
              <a:defRPr sz="1200"/>
            </a:lvl1pPr>
          </a:lstStyle>
          <a:p>
            <a:r>
              <a:rPr lang="en-US" dirty="0"/>
              <a:t>Decentralized Drug Distribution of Antiretroviral Therapy in the Private Sector—Session 3</a:t>
            </a:r>
          </a:p>
        </p:txBody>
      </p:sp>
    </p:spTree>
    <p:extLst>
      <p:ext uri="{BB962C8B-B14F-4D97-AF65-F5344CB8AC3E}">
        <p14:creationId xmlns:p14="http://schemas.microsoft.com/office/powerpoint/2010/main" val="173291301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26AB08E-DEC7-6141-A5EE-633BB273FABC}" type="slidenum">
              <a:rPr lang="en-US" smtClean="0"/>
              <a:pPr/>
              <a:t>25</a:t>
            </a:fld>
            <a:endParaRPr lang="en-US"/>
          </a:p>
        </p:txBody>
      </p:sp>
      <p:sp>
        <p:nvSpPr>
          <p:cNvPr id="5" name="Footer Placeholder 5">
            <a:extLst>
              <a:ext uri="{FF2B5EF4-FFF2-40B4-BE49-F238E27FC236}">
                <a16:creationId xmlns:a16="http://schemas.microsoft.com/office/drawing/2014/main" id="{AEA7776F-6FCC-4E3B-921C-44140E90CABA}"/>
              </a:ext>
            </a:extLst>
          </p:cNvPr>
          <p:cNvSpPr>
            <a:spLocks noGrp="1"/>
          </p:cNvSpPr>
          <p:nvPr>
            <p:ph type="ftr" sz="quarter" idx="4"/>
          </p:nvPr>
        </p:nvSpPr>
        <p:spPr>
          <a:xfrm>
            <a:off x="175844" y="8725145"/>
            <a:ext cx="5802923" cy="466725"/>
          </a:xfrm>
          <a:prstGeom prst="rect">
            <a:avLst/>
          </a:prstGeom>
        </p:spPr>
        <p:txBody>
          <a:bodyPr vert="horz" lIns="91440" tIns="45720" rIns="91440" bIns="45720" rtlCol="0" anchor="b"/>
          <a:lstStyle>
            <a:lvl1pPr algn="l">
              <a:defRPr sz="1200"/>
            </a:lvl1pPr>
          </a:lstStyle>
          <a:p>
            <a:r>
              <a:rPr lang="en-US" dirty="0"/>
              <a:t>Decentralized Drug Distribution of Antiretroviral Therapy in the Private Sector—Session 3</a:t>
            </a:r>
          </a:p>
        </p:txBody>
      </p:sp>
    </p:spTree>
    <p:extLst>
      <p:ext uri="{BB962C8B-B14F-4D97-AF65-F5344CB8AC3E}">
        <p14:creationId xmlns:p14="http://schemas.microsoft.com/office/powerpoint/2010/main" val="100676444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26AB08E-DEC7-6141-A5EE-633BB273FABC}" type="slidenum">
              <a:rPr lang="en-US" smtClean="0"/>
              <a:pPr/>
              <a:t>26</a:t>
            </a:fld>
            <a:endParaRPr lang="en-US"/>
          </a:p>
        </p:txBody>
      </p:sp>
      <p:sp>
        <p:nvSpPr>
          <p:cNvPr id="5" name="Footer Placeholder 5">
            <a:extLst>
              <a:ext uri="{FF2B5EF4-FFF2-40B4-BE49-F238E27FC236}">
                <a16:creationId xmlns:a16="http://schemas.microsoft.com/office/drawing/2014/main" id="{75D0C43E-62A1-45AE-9BDD-FCD83A7F028A}"/>
              </a:ext>
            </a:extLst>
          </p:cNvPr>
          <p:cNvSpPr>
            <a:spLocks noGrp="1"/>
          </p:cNvSpPr>
          <p:nvPr>
            <p:ph type="ftr" sz="quarter" idx="4"/>
          </p:nvPr>
        </p:nvSpPr>
        <p:spPr>
          <a:xfrm>
            <a:off x="175844" y="8725145"/>
            <a:ext cx="5802923" cy="466725"/>
          </a:xfrm>
          <a:prstGeom prst="rect">
            <a:avLst/>
          </a:prstGeom>
        </p:spPr>
        <p:txBody>
          <a:bodyPr vert="horz" lIns="91440" tIns="45720" rIns="91440" bIns="45720" rtlCol="0" anchor="b"/>
          <a:lstStyle>
            <a:lvl1pPr algn="l">
              <a:defRPr sz="1200"/>
            </a:lvl1pPr>
          </a:lstStyle>
          <a:p>
            <a:r>
              <a:rPr lang="en-US" dirty="0"/>
              <a:t>Decentralized Drug Distribution of Antiretroviral Therapy in the Private Sector—Session 3</a:t>
            </a:r>
          </a:p>
        </p:txBody>
      </p:sp>
    </p:spTree>
    <p:extLst>
      <p:ext uri="{BB962C8B-B14F-4D97-AF65-F5344CB8AC3E}">
        <p14:creationId xmlns:p14="http://schemas.microsoft.com/office/powerpoint/2010/main" val="27894736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26AB08E-DEC7-6141-A5EE-633BB273FABC}" type="slidenum">
              <a:rPr lang="en-US" smtClean="0"/>
              <a:pPr/>
              <a:t>27</a:t>
            </a:fld>
            <a:endParaRPr lang="en-US"/>
          </a:p>
        </p:txBody>
      </p:sp>
      <p:sp>
        <p:nvSpPr>
          <p:cNvPr id="5" name="Footer Placeholder 5">
            <a:extLst>
              <a:ext uri="{FF2B5EF4-FFF2-40B4-BE49-F238E27FC236}">
                <a16:creationId xmlns:a16="http://schemas.microsoft.com/office/drawing/2014/main" id="{CAEBA3B3-DE02-4DA6-B2E5-C0D5CD358862}"/>
              </a:ext>
            </a:extLst>
          </p:cNvPr>
          <p:cNvSpPr>
            <a:spLocks noGrp="1"/>
          </p:cNvSpPr>
          <p:nvPr>
            <p:ph type="ftr" sz="quarter" idx="4"/>
          </p:nvPr>
        </p:nvSpPr>
        <p:spPr>
          <a:xfrm>
            <a:off x="175844" y="8725145"/>
            <a:ext cx="5802923" cy="466725"/>
          </a:xfrm>
          <a:prstGeom prst="rect">
            <a:avLst/>
          </a:prstGeom>
        </p:spPr>
        <p:txBody>
          <a:bodyPr vert="horz" lIns="91440" tIns="45720" rIns="91440" bIns="45720" rtlCol="0" anchor="b"/>
          <a:lstStyle>
            <a:lvl1pPr algn="l">
              <a:defRPr sz="1200"/>
            </a:lvl1pPr>
          </a:lstStyle>
          <a:p>
            <a:r>
              <a:rPr lang="en-US" dirty="0"/>
              <a:t>Decentralized Drug Distribution of Antiretroviral Therapy in the Private Sector—Session 3</a:t>
            </a:r>
          </a:p>
        </p:txBody>
      </p:sp>
    </p:spTree>
    <p:extLst>
      <p:ext uri="{BB962C8B-B14F-4D97-AF65-F5344CB8AC3E}">
        <p14:creationId xmlns:p14="http://schemas.microsoft.com/office/powerpoint/2010/main" val="228460442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26AB08E-DEC7-6141-A5EE-633BB273FABC}" type="slidenum">
              <a:rPr lang="en-US" smtClean="0"/>
              <a:pPr/>
              <a:t>28</a:t>
            </a:fld>
            <a:endParaRPr lang="en-US"/>
          </a:p>
        </p:txBody>
      </p:sp>
      <p:sp>
        <p:nvSpPr>
          <p:cNvPr id="5" name="Footer Placeholder 5">
            <a:extLst>
              <a:ext uri="{FF2B5EF4-FFF2-40B4-BE49-F238E27FC236}">
                <a16:creationId xmlns:a16="http://schemas.microsoft.com/office/drawing/2014/main" id="{A57E790E-6108-4E7B-B595-45976F11118C}"/>
              </a:ext>
            </a:extLst>
          </p:cNvPr>
          <p:cNvSpPr>
            <a:spLocks noGrp="1"/>
          </p:cNvSpPr>
          <p:nvPr>
            <p:ph type="ftr" sz="quarter" idx="4"/>
          </p:nvPr>
        </p:nvSpPr>
        <p:spPr>
          <a:xfrm>
            <a:off x="175844" y="8725145"/>
            <a:ext cx="5802923" cy="466725"/>
          </a:xfrm>
          <a:prstGeom prst="rect">
            <a:avLst/>
          </a:prstGeom>
        </p:spPr>
        <p:txBody>
          <a:bodyPr vert="horz" lIns="91440" tIns="45720" rIns="91440" bIns="45720" rtlCol="0" anchor="b"/>
          <a:lstStyle>
            <a:lvl1pPr algn="l">
              <a:defRPr sz="1200"/>
            </a:lvl1pPr>
          </a:lstStyle>
          <a:p>
            <a:r>
              <a:rPr lang="en-US" dirty="0"/>
              <a:t>Decentralized Drug Distribution of Antiretroviral Therapy in the Private Sector—Session 3</a:t>
            </a:r>
          </a:p>
        </p:txBody>
      </p:sp>
    </p:spTree>
    <p:extLst>
      <p:ext uri="{BB962C8B-B14F-4D97-AF65-F5344CB8AC3E}">
        <p14:creationId xmlns:p14="http://schemas.microsoft.com/office/powerpoint/2010/main" val="204368216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26AB08E-DEC7-6141-A5EE-633BB273FABC}" type="slidenum">
              <a:rPr lang="en-US" smtClean="0"/>
              <a:pPr/>
              <a:t>29</a:t>
            </a:fld>
            <a:endParaRPr lang="en-US"/>
          </a:p>
        </p:txBody>
      </p:sp>
      <p:sp>
        <p:nvSpPr>
          <p:cNvPr id="5" name="Footer Placeholder 5">
            <a:extLst>
              <a:ext uri="{FF2B5EF4-FFF2-40B4-BE49-F238E27FC236}">
                <a16:creationId xmlns:a16="http://schemas.microsoft.com/office/drawing/2014/main" id="{60BFD767-98C4-4705-B5C2-4E033AD60E5B}"/>
              </a:ext>
            </a:extLst>
          </p:cNvPr>
          <p:cNvSpPr>
            <a:spLocks noGrp="1"/>
          </p:cNvSpPr>
          <p:nvPr>
            <p:ph type="ftr" sz="quarter" idx="4"/>
          </p:nvPr>
        </p:nvSpPr>
        <p:spPr>
          <a:xfrm>
            <a:off x="175844" y="8725145"/>
            <a:ext cx="5802923" cy="466725"/>
          </a:xfrm>
          <a:prstGeom prst="rect">
            <a:avLst/>
          </a:prstGeom>
        </p:spPr>
        <p:txBody>
          <a:bodyPr vert="horz" lIns="91440" tIns="45720" rIns="91440" bIns="45720" rtlCol="0" anchor="b"/>
          <a:lstStyle>
            <a:lvl1pPr algn="l">
              <a:defRPr sz="1200"/>
            </a:lvl1pPr>
          </a:lstStyle>
          <a:p>
            <a:r>
              <a:rPr lang="en-US" dirty="0"/>
              <a:t>Decentralized Drug Distribution of Antiretroviral Therapy in the Private Sector—Session 3</a:t>
            </a:r>
          </a:p>
        </p:txBody>
      </p:sp>
    </p:spTree>
    <p:extLst>
      <p:ext uri="{BB962C8B-B14F-4D97-AF65-F5344CB8AC3E}">
        <p14:creationId xmlns:p14="http://schemas.microsoft.com/office/powerpoint/2010/main" val="33091823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26AB08E-DEC7-6141-A5EE-633BB273FABC}" type="slidenum">
              <a:rPr lang="en-US" smtClean="0"/>
              <a:pPr/>
              <a:t>3</a:t>
            </a:fld>
            <a:endParaRPr lang="en-US"/>
          </a:p>
        </p:txBody>
      </p:sp>
      <p:sp>
        <p:nvSpPr>
          <p:cNvPr id="5" name="Footer Placeholder 5">
            <a:extLst>
              <a:ext uri="{FF2B5EF4-FFF2-40B4-BE49-F238E27FC236}">
                <a16:creationId xmlns:a16="http://schemas.microsoft.com/office/drawing/2014/main" id="{704EAB94-A4FC-40B4-B711-31690E448E64}"/>
              </a:ext>
            </a:extLst>
          </p:cNvPr>
          <p:cNvSpPr>
            <a:spLocks noGrp="1"/>
          </p:cNvSpPr>
          <p:nvPr>
            <p:ph type="ftr" sz="quarter" idx="4"/>
          </p:nvPr>
        </p:nvSpPr>
        <p:spPr>
          <a:xfrm>
            <a:off x="175844" y="8725145"/>
            <a:ext cx="5802923" cy="466725"/>
          </a:xfrm>
          <a:prstGeom prst="rect">
            <a:avLst/>
          </a:prstGeom>
        </p:spPr>
        <p:txBody>
          <a:bodyPr vert="horz" lIns="91440" tIns="45720" rIns="91440" bIns="45720" rtlCol="0" anchor="b"/>
          <a:lstStyle>
            <a:lvl1pPr algn="l">
              <a:defRPr sz="1200"/>
            </a:lvl1pPr>
          </a:lstStyle>
          <a:p>
            <a:r>
              <a:rPr lang="en-US" dirty="0"/>
              <a:t>Decentralized Drug Distribution of Antiretroviral Therapy in the Private Sector—Session 3</a:t>
            </a:r>
          </a:p>
        </p:txBody>
      </p:sp>
    </p:spTree>
    <p:extLst>
      <p:ext uri="{BB962C8B-B14F-4D97-AF65-F5344CB8AC3E}">
        <p14:creationId xmlns:p14="http://schemas.microsoft.com/office/powerpoint/2010/main" val="348634795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26AB08E-DEC7-6141-A5EE-633BB273FABC}" type="slidenum">
              <a:rPr lang="en-US" smtClean="0"/>
              <a:pPr/>
              <a:t>30</a:t>
            </a:fld>
            <a:endParaRPr lang="en-US"/>
          </a:p>
        </p:txBody>
      </p:sp>
      <p:sp>
        <p:nvSpPr>
          <p:cNvPr id="5" name="Footer Placeholder 5">
            <a:extLst>
              <a:ext uri="{FF2B5EF4-FFF2-40B4-BE49-F238E27FC236}">
                <a16:creationId xmlns:a16="http://schemas.microsoft.com/office/drawing/2014/main" id="{378743CC-BDE7-4D10-9851-D55B90BE6231}"/>
              </a:ext>
            </a:extLst>
          </p:cNvPr>
          <p:cNvSpPr>
            <a:spLocks noGrp="1"/>
          </p:cNvSpPr>
          <p:nvPr>
            <p:ph type="ftr" sz="quarter" idx="4"/>
          </p:nvPr>
        </p:nvSpPr>
        <p:spPr>
          <a:xfrm>
            <a:off x="175844" y="8725145"/>
            <a:ext cx="5802923" cy="466725"/>
          </a:xfrm>
          <a:prstGeom prst="rect">
            <a:avLst/>
          </a:prstGeom>
        </p:spPr>
        <p:txBody>
          <a:bodyPr vert="horz" lIns="91440" tIns="45720" rIns="91440" bIns="45720" rtlCol="0" anchor="b"/>
          <a:lstStyle>
            <a:lvl1pPr algn="l">
              <a:defRPr sz="1200"/>
            </a:lvl1pPr>
          </a:lstStyle>
          <a:p>
            <a:r>
              <a:rPr lang="en-US" dirty="0"/>
              <a:t>Decentralized Drug Distribution of Antiretroviral Therapy in the Private Sector—Session 3</a:t>
            </a:r>
          </a:p>
        </p:txBody>
      </p:sp>
    </p:spTree>
    <p:extLst>
      <p:ext uri="{BB962C8B-B14F-4D97-AF65-F5344CB8AC3E}">
        <p14:creationId xmlns:p14="http://schemas.microsoft.com/office/powerpoint/2010/main" val="325665052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26AB08E-DEC7-6141-A5EE-633BB273FABC}" type="slidenum">
              <a:rPr lang="en-US" smtClean="0"/>
              <a:pPr/>
              <a:t>31</a:t>
            </a:fld>
            <a:endParaRPr lang="en-US"/>
          </a:p>
        </p:txBody>
      </p:sp>
      <p:sp>
        <p:nvSpPr>
          <p:cNvPr id="5" name="Footer Placeholder 5">
            <a:extLst>
              <a:ext uri="{FF2B5EF4-FFF2-40B4-BE49-F238E27FC236}">
                <a16:creationId xmlns:a16="http://schemas.microsoft.com/office/drawing/2014/main" id="{28C8BA4C-4B3B-4554-B42B-D1CB638A3C63}"/>
              </a:ext>
            </a:extLst>
          </p:cNvPr>
          <p:cNvSpPr>
            <a:spLocks noGrp="1"/>
          </p:cNvSpPr>
          <p:nvPr>
            <p:ph type="ftr" sz="quarter" idx="4"/>
          </p:nvPr>
        </p:nvSpPr>
        <p:spPr>
          <a:xfrm>
            <a:off x="175844" y="8725145"/>
            <a:ext cx="5802923" cy="466725"/>
          </a:xfrm>
          <a:prstGeom prst="rect">
            <a:avLst/>
          </a:prstGeom>
        </p:spPr>
        <p:txBody>
          <a:bodyPr vert="horz" lIns="91440" tIns="45720" rIns="91440" bIns="45720" rtlCol="0" anchor="b"/>
          <a:lstStyle>
            <a:lvl1pPr algn="l">
              <a:defRPr sz="1200"/>
            </a:lvl1pPr>
          </a:lstStyle>
          <a:p>
            <a:r>
              <a:rPr lang="en-US" dirty="0"/>
              <a:t>Decentralized Drug Distribution of Antiretroviral Therapy in the Private Sector—Session 3</a:t>
            </a:r>
          </a:p>
        </p:txBody>
      </p:sp>
    </p:spTree>
    <p:extLst>
      <p:ext uri="{BB962C8B-B14F-4D97-AF65-F5344CB8AC3E}">
        <p14:creationId xmlns:p14="http://schemas.microsoft.com/office/powerpoint/2010/main" val="6343474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26AB08E-DEC7-6141-A5EE-633BB273FABC}" type="slidenum">
              <a:rPr lang="en-US" smtClean="0"/>
              <a:pPr/>
              <a:t>32</a:t>
            </a:fld>
            <a:endParaRPr lang="en-US"/>
          </a:p>
        </p:txBody>
      </p:sp>
      <p:sp>
        <p:nvSpPr>
          <p:cNvPr id="5" name="Footer Placeholder 5">
            <a:extLst>
              <a:ext uri="{FF2B5EF4-FFF2-40B4-BE49-F238E27FC236}">
                <a16:creationId xmlns:a16="http://schemas.microsoft.com/office/drawing/2014/main" id="{5B8B099D-40FF-4868-8515-23EF3ADBBE39}"/>
              </a:ext>
            </a:extLst>
          </p:cNvPr>
          <p:cNvSpPr>
            <a:spLocks noGrp="1"/>
          </p:cNvSpPr>
          <p:nvPr>
            <p:ph type="ftr" sz="quarter" idx="4"/>
          </p:nvPr>
        </p:nvSpPr>
        <p:spPr>
          <a:xfrm>
            <a:off x="175844" y="8725145"/>
            <a:ext cx="5802923" cy="466725"/>
          </a:xfrm>
          <a:prstGeom prst="rect">
            <a:avLst/>
          </a:prstGeom>
        </p:spPr>
        <p:txBody>
          <a:bodyPr vert="horz" lIns="91440" tIns="45720" rIns="91440" bIns="45720" rtlCol="0" anchor="b"/>
          <a:lstStyle>
            <a:lvl1pPr algn="l">
              <a:defRPr sz="1200"/>
            </a:lvl1pPr>
          </a:lstStyle>
          <a:p>
            <a:r>
              <a:rPr lang="en-US" dirty="0"/>
              <a:t>Decentralized Drug Distribution of Antiretroviral Therapy in the Private Sector—Session 3</a:t>
            </a:r>
          </a:p>
        </p:txBody>
      </p:sp>
    </p:spTree>
    <p:extLst>
      <p:ext uri="{BB962C8B-B14F-4D97-AF65-F5344CB8AC3E}">
        <p14:creationId xmlns:p14="http://schemas.microsoft.com/office/powerpoint/2010/main" val="13822676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26AB08E-DEC7-6141-A5EE-633BB273FABC}" type="slidenum">
              <a:rPr lang="en-US" smtClean="0"/>
              <a:pPr/>
              <a:t>33</a:t>
            </a:fld>
            <a:endParaRPr lang="en-US"/>
          </a:p>
        </p:txBody>
      </p:sp>
      <p:sp>
        <p:nvSpPr>
          <p:cNvPr id="5" name="Footer Placeholder 5">
            <a:extLst>
              <a:ext uri="{FF2B5EF4-FFF2-40B4-BE49-F238E27FC236}">
                <a16:creationId xmlns:a16="http://schemas.microsoft.com/office/drawing/2014/main" id="{CC7C2BA2-45F7-46D1-AA08-77EDAED662B7}"/>
              </a:ext>
            </a:extLst>
          </p:cNvPr>
          <p:cNvSpPr>
            <a:spLocks noGrp="1"/>
          </p:cNvSpPr>
          <p:nvPr>
            <p:ph type="ftr" sz="quarter" idx="4"/>
          </p:nvPr>
        </p:nvSpPr>
        <p:spPr>
          <a:xfrm>
            <a:off x="175844" y="8725145"/>
            <a:ext cx="5802923" cy="466725"/>
          </a:xfrm>
          <a:prstGeom prst="rect">
            <a:avLst/>
          </a:prstGeom>
        </p:spPr>
        <p:txBody>
          <a:bodyPr vert="horz" lIns="91440" tIns="45720" rIns="91440" bIns="45720" rtlCol="0" anchor="b"/>
          <a:lstStyle>
            <a:lvl1pPr algn="l">
              <a:defRPr sz="1200"/>
            </a:lvl1pPr>
          </a:lstStyle>
          <a:p>
            <a:r>
              <a:rPr lang="en-US" dirty="0"/>
              <a:t>Decentralized Drug Distribution of Antiretroviral Therapy in the Private Sector—Session 3</a:t>
            </a:r>
          </a:p>
        </p:txBody>
      </p:sp>
    </p:spTree>
    <p:extLst>
      <p:ext uri="{BB962C8B-B14F-4D97-AF65-F5344CB8AC3E}">
        <p14:creationId xmlns:p14="http://schemas.microsoft.com/office/powerpoint/2010/main" val="31725872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26AB08E-DEC7-6141-A5EE-633BB273FABC}" type="slidenum">
              <a:rPr lang="en-US" smtClean="0"/>
              <a:pPr/>
              <a:t>34</a:t>
            </a:fld>
            <a:endParaRPr lang="en-US"/>
          </a:p>
        </p:txBody>
      </p:sp>
      <p:sp>
        <p:nvSpPr>
          <p:cNvPr id="5" name="Footer Placeholder 5">
            <a:extLst>
              <a:ext uri="{FF2B5EF4-FFF2-40B4-BE49-F238E27FC236}">
                <a16:creationId xmlns:a16="http://schemas.microsoft.com/office/drawing/2014/main" id="{2F63A1B7-1DCE-4FF9-9F36-EC5BA602E51F}"/>
              </a:ext>
            </a:extLst>
          </p:cNvPr>
          <p:cNvSpPr>
            <a:spLocks noGrp="1"/>
          </p:cNvSpPr>
          <p:nvPr>
            <p:ph type="ftr" sz="quarter" idx="4"/>
          </p:nvPr>
        </p:nvSpPr>
        <p:spPr>
          <a:xfrm>
            <a:off x="175844" y="8725145"/>
            <a:ext cx="5802923" cy="466725"/>
          </a:xfrm>
          <a:prstGeom prst="rect">
            <a:avLst/>
          </a:prstGeom>
        </p:spPr>
        <p:txBody>
          <a:bodyPr vert="horz" lIns="91440" tIns="45720" rIns="91440" bIns="45720" rtlCol="0" anchor="b"/>
          <a:lstStyle>
            <a:lvl1pPr algn="l">
              <a:defRPr sz="1200"/>
            </a:lvl1pPr>
          </a:lstStyle>
          <a:p>
            <a:r>
              <a:rPr lang="en-US" dirty="0"/>
              <a:t>Decentralized Drug Distribution of Antiretroviral Therapy in the Private Sector—Session 3</a:t>
            </a:r>
          </a:p>
        </p:txBody>
      </p:sp>
    </p:spTree>
    <p:extLst>
      <p:ext uri="{BB962C8B-B14F-4D97-AF65-F5344CB8AC3E}">
        <p14:creationId xmlns:p14="http://schemas.microsoft.com/office/powerpoint/2010/main" val="420402308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26AB08E-DEC7-6141-A5EE-633BB273FABC}" type="slidenum">
              <a:rPr lang="en-US" smtClean="0"/>
              <a:pPr/>
              <a:t>35</a:t>
            </a:fld>
            <a:endParaRPr lang="en-US"/>
          </a:p>
        </p:txBody>
      </p:sp>
      <p:sp>
        <p:nvSpPr>
          <p:cNvPr id="5" name="Footer Placeholder 5">
            <a:extLst>
              <a:ext uri="{FF2B5EF4-FFF2-40B4-BE49-F238E27FC236}">
                <a16:creationId xmlns:a16="http://schemas.microsoft.com/office/drawing/2014/main" id="{A47A7B96-4CBE-47F6-90E3-2D02BBDD201D}"/>
              </a:ext>
            </a:extLst>
          </p:cNvPr>
          <p:cNvSpPr>
            <a:spLocks noGrp="1"/>
          </p:cNvSpPr>
          <p:nvPr>
            <p:ph type="ftr" sz="quarter" idx="4"/>
          </p:nvPr>
        </p:nvSpPr>
        <p:spPr>
          <a:xfrm>
            <a:off x="175844" y="8725145"/>
            <a:ext cx="5802923" cy="466725"/>
          </a:xfrm>
          <a:prstGeom prst="rect">
            <a:avLst/>
          </a:prstGeom>
        </p:spPr>
        <p:txBody>
          <a:bodyPr vert="horz" lIns="91440" tIns="45720" rIns="91440" bIns="45720" rtlCol="0" anchor="b"/>
          <a:lstStyle>
            <a:lvl1pPr algn="l">
              <a:defRPr sz="1200"/>
            </a:lvl1pPr>
          </a:lstStyle>
          <a:p>
            <a:r>
              <a:rPr lang="en-US" dirty="0"/>
              <a:t>Decentralized Drug Distribution of Antiretroviral Therapy in the Private Sector—Session 3</a:t>
            </a:r>
          </a:p>
        </p:txBody>
      </p:sp>
    </p:spTree>
    <p:extLst>
      <p:ext uri="{BB962C8B-B14F-4D97-AF65-F5344CB8AC3E}">
        <p14:creationId xmlns:p14="http://schemas.microsoft.com/office/powerpoint/2010/main" val="288226996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26AB08E-DEC7-6141-A5EE-633BB273FABC}" type="slidenum">
              <a:rPr lang="en-US" smtClean="0"/>
              <a:pPr/>
              <a:t>36</a:t>
            </a:fld>
            <a:endParaRPr lang="en-US"/>
          </a:p>
        </p:txBody>
      </p:sp>
      <p:sp>
        <p:nvSpPr>
          <p:cNvPr id="5" name="Footer Placeholder 5">
            <a:extLst>
              <a:ext uri="{FF2B5EF4-FFF2-40B4-BE49-F238E27FC236}">
                <a16:creationId xmlns:a16="http://schemas.microsoft.com/office/drawing/2014/main" id="{75B1BF22-6943-4EB7-B4F1-89B0FF36490F}"/>
              </a:ext>
            </a:extLst>
          </p:cNvPr>
          <p:cNvSpPr>
            <a:spLocks noGrp="1"/>
          </p:cNvSpPr>
          <p:nvPr>
            <p:ph type="ftr" sz="quarter" idx="4"/>
          </p:nvPr>
        </p:nvSpPr>
        <p:spPr>
          <a:xfrm>
            <a:off x="175844" y="8725145"/>
            <a:ext cx="5802923" cy="466725"/>
          </a:xfrm>
          <a:prstGeom prst="rect">
            <a:avLst/>
          </a:prstGeom>
        </p:spPr>
        <p:txBody>
          <a:bodyPr vert="horz" lIns="91440" tIns="45720" rIns="91440" bIns="45720" rtlCol="0" anchor="b"/>
          <a:lstStyle>
            <a:lvl1pPr algn="l">
              <a:defRPr sz="1200"/>
            </a:lvl1pPr>
          </a:lstStyle>
          <a:p>
            <a:r>
              <a:rPr lang="en-US" dirty="0"/>
              <a:t>Decentralized Drug Distribution of Antiretroviral Therapy in the Private Sector—Session 3</a:t>
            </a:r>
          </a:p>
        </p:txBody>
      </p:sp>
    </p:spTree>
    <p:extLst>
      <p:ext uri="{BB962C8B-B14F-4D97-AF65-F5344CB8AC3E}">
        <p14:creationId xmlns:p14="http://schemas.microsoft.com/office/powerpoint/2010/main" val="403485727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26AB08E-DEC7-6141-A5EE-633BB273FABC}" type="slidenum">
              <a:rPr lang="en-US" smtClean="0"/>
              <a:pPr/>
              <a:t>37</a:t>
            </a:fld>
            <a:endParaRPr lang="en-US"/>
          </a:p>
        </p:txBody>
      </p:sp>
      <p:sp>
        <p:nvSpPr>
          <p:cNvPr id="5" name="Footer Placeholder 5">
            <a:extLst>
              <a:ext uri="{FF2B5EF4-FFF2-40B4-BE49-F238E27FC236}">
                <a16:creationId xmlns:a16="http://schemas.microsoft.com/office/drawing/2014/main" id="{40068FB7-8A3F-4727-B1E4-7F16CA492DE1}"/>
              </a:ext>
            </a:extLst>
          </p:cNvPr>
          <p:cNvSpPr>
            <a:spLocks noGrp="1"/>
          </p:cNvSpPr>
          <p:nvPr>
            <p:ph type="ftr" sz="quarter" idx="4"/>
          </p:nvPr>
        </p:nvSpPr>
        <p:spPr>
          <a:xfrm>
            <a:off x="175844" y="8725145"/>
            <a:ext cx="5802923" cy="466725"/>
          </a:xfrm>
          <a:prstGeom prst="rect">
            <a:avLst/>
          </a:prstGeom>
        </p:spPr>
        <p:txBody>
          <a:bodyPr vert="horz" lIns="91440" tIns="45720" rIns="91440" bIns="45720" rtlCol="0" anchor="b"/>
          <a:lstStyle>
            <a:lvl1pPr algn="l">
              <a:defRPr sz="1200"/>
            </a:lvl1pPr>
          </a:lstStyle>
          <a:p>
            <a:r>
              <a:rPr lang="en-US" dirty="0"/>
              <a:t>Decentralized Drug Distribution of Antiretroviral Therapy in the Private Sector—Session 3</a:t>
            </a:r>
          </a:p>
        </p:txBody>
      </p:sp>
    </p:spTree>
    <p:extLst>
      <p:ext uri="{BB962C8B-B14F-4D97-AF65-F5344CB8AC3E}">
        <p14:creationId xmlns:p14="http://schemas.microsoft.com/office/powerpoint/2010/main" val="388863123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26AB08E-DEC7-6141-A5EE-633BB273FABC}" type="slidenum">
              <a:rPr lang="en-US" smtClean="0"/>
              <a:pPr/>
              <a:t>38</a:t>
            </a:fld>
            <a:endParaRPr lang="en-US"/>
          </a:p>
        </p:txBody>
      </p:sp>
      <p:sp>
        <p:nvSpPr>
          <p:cNvPr id="5" name="Footer Placeholder 5">
            <a:extLst>
              <a:ext uri="{FF2B5EF4-FFF2-40B4-BE49-F238E27FC236}">
                <a16:creationId xmlns:a16="http://schemas.microsoft.com/office/drawing/2014/main" id="{D5BB611E-C69B-470F-A55C-3210ED175698}"/>
              </a:ext>
            </a:extLst>
          </p:cNvPr>
          <p:cNvSpPr>
            <a:spLocks noGrp="1"/>
          </p:cNvSpPr>
          <p:nvPr>
            <p:ph type="ftr" sz="quarter" idx="4"/>
          </p:nvPr>
        </p:nvSpPr>
        <p:spPr>
          <a:xfrm>
            <a:off x="175844" y="8725145"/>
            <a:ext cx="5802923" cy="466725"/>
          </a:xfrm>
          <a:prstGeom prst="rect">
            <a:avLst/>
          </a:prstGeom>
        </p:spPr>
        <p:txBody>
          <a:bodyPr vert="horz" lIns="91440" tIns="45720" rIns="91440" bIns="45720" rtlCol="0" anchor="b"/>
          <a:lstStyle>
            <a:lvl1pPr algn="l">
              <a:defRPr sz="1200"/>
            </a:lvl1pPr>
          </a:lstStyle>
          <a:p>
            <a:r>
              <a:rPr lang="en-US" dirty="0"/>
              <a:t>Decentralized Drug Distribution of Antiretroviral Therapy in the Private Sector—Session 3</a:t>
            </a:r>
          </a:p>
        </p:txBody>
      </p:sp>
    </p:spTree>
    <p:extLst>
      <p:ext uri="{BB962C8B-B14F-4D97-AF65-F5344CB8AC3E}">
        <p14:creationId xmlns:p14="http://schemas.microsoft.com/office/powerpoint/2010/main" val="352694188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26AB08E-DEC7-6141-A5EE-633BB273FABC}" type="slidenum">
              <a:rPr lang="en-US" smtClean="0"/>
              <a:pPr/>
              <a:t>39</a:t>
            </a:fld>
            <a:endParaRPr lang="en-US"/>
          </a:p>
        </p:txBody>
      </p:sp>
      <p:sp>
        <p:nvSpPr>
          <p:cNvPr id="5" name="Footer Placeholder 5">
            <a:extLst>
              <a:ext uri="{FF2B5EF4-FFF2-40B4-BE49-F238E27FC236}">
                <a16:creationId xmlns:a16="http://schemas.microsoft.com/office/drawing/2014/main" id="{BB13E093-E96C-41B8-AC7D-F421D6A0F414}"/>
              </a:ext>
            </a:extLst>
          </p:cNvPr>
          <p:cNvSpPr>
            <a:spLocks noGrp="1"/>
          </p:cNvSpPr>
          <p:nvPr>
            <p:ph type="ftr" sz="quarter" idx="4"/>
          </p:nvPr>
        </p:nvSpPr>
        <p:spPr>
          <a:xfrm>
            <a:off x="175844" y="8725145"/>
            <a:ext cx="5802923" cy="466725"/>
          </a:xfrm>
          <a:prstGeom prst="rect">
            <a:avLst/>
          </a:prstGeom>
        </p:spPr>
        <p:txBody>
          <a:bodyPr vert="horz" lIns="91440" tIns="45720" rIns="91440" bIns="45720" rtlCol="0" anchor="b"/>
          <a:lstStyle>
            <a:lvl1pPr algn="l">
              <a:defRPr sz="1200"/>
            </a:lvl1pPr>
          </a:lstStyle>
          <a:p>
            <a:r>
              <a:rPr lang="en-US" dirty="0"/>
              <a:t>Decentralized Drug Distribution of Antiretroviral Therapy in the Private Sector—Session 3</a:t>
            </a:r>
          </a:p>
        </p:txBody>
      </p:sp>
    </p:spTree>
    <p:extLst>
      <p:ext uri="{BB962C8B-B14F-4D97-AF65-F5344CB8AC3E}">
        <p14:creationId xmlns:p14="http://schemas.microsoft.com/office/powerpoint/2010/main" val="7918871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26AB08E-DEC7-6141-A5EE-633BB273FABC}" type="slidenum">
              <a:rPr lang="en-US" smtClean="0"/>
              <a:pPr/>
              <a:t>4</a:t>
            </a:fld>
            <a:endParaRPr lang="en-US"/>
          </a:p>
        </p:txBody>
      </p:sp>
      <p:sp>
        <p:nvSpPr>
          <p:cNvPr id="5" name="Footer Placeholder 5">
            <a:extLst>
              <a:ext uri="{FF2B5EF4-FFF2-40B4-BE49-F238E27FC236}">
                <a16:creationId xmlns:a16="http://schemas.microsoft.com/office/drawing/2014/main" id="{580836C5-9997-4E38-A4ED-6642A4BCC129}"/>
              </a:ext>
            </a:extLst>
          </p:cNvPr>
          <p:cNvSpPr>
            <a:spLocks noGrp="1"/>
          </p:cNvSpPr>
          <p:nvPr>
            <p:ph type="ftr" sz="quarter" idx="4"/>
          </p:nvPr>
        </p:nvSpPr>
        <p:spPr>
          <a:xfrm>
            <a:off x="175844" y="8725145"/>
            <a:ext cx="5802923" cy="466725"/>
          </a:xfrm>
          <a:prstGeom prst="rect">
            <a:avLst/>
          </a:prstGeom>
        </p:spPr>
        <p:txBody>
          <a:bodyPr vert="horz" lIns="91440" tIns="45720" rIns="91440" bIns="45720" rtlCol="0" anchor="b"/>
          <a:lstStyle>
            <a:lvl1pPr algn="l">
              <a:defRPr sz="1200"/>
            </a:lvl1pPr>
          </a:lstStyle>
          <a:p>
            <a:r>
              <a:rPr lang="en-US" dirty="0"/>
              <a:t>Decentralized Drug Distribution of Antiretroviral Therapy in the Private Sector—Session 3</a:t>
            </a:r>
          </a:p>
        </p:txBody>
      </p:sp>
    </p:spTree>
    <p:extLst>
      <p:ext uri="{BB962C8B-B14F-4D97-AF65-F5344CB8AC3E}">
        <p14:creationId xmlns:p14="http://schemas.microsoft.com/office/powerpoint/2010/main" val="99011779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26AB08E-DEC7-6141-A5EE-633BB273FABC}" type="slidenum">
              <a:rPr lang="en-US" smtClean="0"/>
              <a:pPr/>
              <a:t>40</a:t>
            </a:fld>
            <a:endParaRPr lang="en-US"/>
          </a:p>
        </p:txBody>
      </p:sp>
      <p:sp>
        <p:nvSpPr>
          <p:cNvPr id="5" name="Footer Placeholder 5">
            <a:extLst>
              <a:ext uri="{FF2B5EF4-FFF2-40B4-BE49-F238E27FC236}">
                <a16:creationId xmlns:a16="http://schemas.microsoft.com/office/drawing/2014/main" id="{AE1E264D-0594-412F-93F1-AB9434455952}"/>
              </a:ext>
            </a:extLst>
          </p:cNvPr>
          <p:cNvSpPr>
            <a:spLocks noGrp="1"/>
          </p:cNvSpPr>
          <p:nvPr>
            <p:ph type="ftr" sz="quarter" idx="4"/>
          </p:nvPr>
        </p:nvSpPr>
        <p:spPr>
          <a:xfrm>
            <a:off x="175844" y="8725145"/>
            <a:ext cx="5802923" cy="466725"/>
          </a:xfrm>
          <a:prstGeom prst="rect">
            <a:avLst/>
          </a:prstGeom>
        </p:spPr>
        <p:txBody>
          <a:bodyPr vert="horz" lIns="91440" tIns="45720" rIns="91440" bIns="45720" rtlCol="0" anchor="b"/>
          <a:lstStyle>
            <a:lvl1pPr algn="l">
              <a:defRPr sz="1200"/>
            </a:lvl1pPr>
          </a:lstStyle>
          <a:p>
            <a:r>
              <a:rPr lang="en-US" dirty="0"/>
              <a:t>Decentralized Drug Distribution of Antiretroviral Therapy in the Private Sector—Session 3</a:t>
            </a:r>
          </a:p>
        </p:txBody>
      </p:sp>
    </p:spTree>
    <p:extLst>
      <p:ext uri="{BB962C8B-B14F-4D97-AF65-F5344CB8AC3E}">
        <p14:creationId xmlns:p14="http://schemas.microsoft.com/office/powerpoint/2010/main" val="82513252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26AB08E-DEC7-6141-A5EE-633BB273FABC}" type="slidenum">
              <a:rPr lang="en-US" smtClean="0"/>
              <a:pPr/>
              <a:t>41</a:t>
            </a:fld>
            <a:endParaRPr lang="en-US"/>
          </a:p>
        </p:txBody>
      </p:sp>
      <p:sp>
        <p:nvSpPr>
          <p:cNvPr id="5" name="Footer Placeholder 5">
            <a:extLst>
              <a:ext uri="{FF2B5EF4-FFF2-40B4-BE49-F238E27FC236}">
                <a16:creationId xmlns:a16="http://schemas.microsoft.com/office/drawing/2014/main" id="{300F6D2A-B6C0-48A6-94AA-E249C124EABE}"/>
              </a:ext>
            </a:extLst>
          </p:cNvPr>
          <p:cNvSpPr>
            <a:spLocks noGrp="1"/>
          </p:cNvSpPr>
          <p:nvPr>
            <p:ph type="ftr" sz="quarter" idx="4"/>
          </p:nvPr>
        </p:nvSpPr>
        <p:spPr>
          <a:xfrm>
            <a:off x="175844" y="8725145"/>
            <a:ext cx="5802923" cy="466725"/>
          </a:xfrm>
          <a:prstGeom prst="rect">
            <a:avLst/>
          </a:prstGeom>
        </p:spPr>
        <p:txBody>
          <a:bodyPr vert="horz" lIns="91440" tIns="45720" rIns="91440" bIns="45720" rtlCol="0" anchor="b"/>
          <a:lstStyle>
            <a:lvl1pPr algn="l">
              <a:defRPr sz="1200"/>
            </a:lvl1pPr>
          </a:lstStyle>
          <a:p>
            <a:r>
              <a:rPr lang="en-US" dirty="0"/>
              <a:t>Decentralized Drug Distribution of Antiretroviral Therapy in the Private Sector—Session 3</a:t>
            </a:r>
          </a:p>
        </p:txBody>
      </p:sp>
    </p:spTree>
    <p:extLst>
      <p:ext uri="{BB962C8B-B14F-4D97-AF65-F5344CB8AC3E}">
        <p14:creationId xmlns:p14="http://schemas.microsoft.com/office/powerpoint/2010/main" val="126131179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26AB08E-DEC7-6141-A5EE-633BB273FABC}" type="slidenum">
              <a:rPr lang="en-US" smtClean="0"/>
              <a:pPr/>
              <a:t>42</a:t>
            </a:fld>
            <a:endParaRPr lang="en-US"/>
          </a:p>
        </p:txBody>
      </p:sp>
      <p:sp>
        <p:nvSpPr>
          <p:cNvPr id="5" name="Footer Placeholder 5">
            <a:extLst>
              <a:ext uri="{FF2B5EF4-FFF2-40B4-BE49-F238E27FC236}">
                <a16:creationId xmlns:a16="http://schemas.microsoft.com/office/drawing/2014/main" id="{2785F1AB-2862-424A-8A53-DED300C551E6}"/>
              </a:ext>
            </a:extLst>
          </p:cNvPr>
          <p:cNvSpPr>
            <a:spLocks noGrp="1"/>
          </p:cNvSpPr>
          <p:nvPr>
            <p:ph type="ftr" sz="quarter" idx="4"/>
          </p:nvPr>
        </p:nvSpPr>
        <p:spPr>
          <a:xfrm>
            <a:off x="175844" y="8725145"/>
            <a:ext cx="5802923" cy="466725"/>
          </a:xfrm>
          <a:prstGeom prst="rect">
            <a:avLst/>
          </a:prstGeom>
        </p:spPr>
        <p:txBody>
          <a:bodyPr vert="horz" lIns="91440" tIns="45720" rIns="91440" bIns="45720" rtlCol="0" anchor="b"/>
          <a:lstStyle>
            <a:lvl1pPr algn="l">
              <a:defRPr sz="1200"/>
            </a:lvl1pPr>
          </a:lstStyle>
          <a:p>
            <a:r>
              <a:rPr lang="en-US" dirty="0"/>
              <a:t>Decentralized Drug Distribution of Antiretroviral Therapy in the Private Sector—Session 3</a:t>
            </a:r>
          </a:p>
        </p:txBody>
      </p:sp>
    </p:spTree>
    <p:extLst>
      <p:ext uri="{BB962C8B-B14F-4D97-AF65-F5344CB8AC3E}">
        <p14:creationId xmlns:p14="http://schemas.microsoft.com/office/powerpoint/2010/main" val="131520716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r>
              <a:rPr lang="en-US" b="1" dirty="0"/>
              <a:t>Reference: </a:t>
            </a:r>
            <a:r>
              <a:rPr lang="en-US" dirty="0"/>
              <a:t>Gordon et al. </a:t>
            </a:r>
            <a:r>
              <a:rPr lang="en-US" i="1" dirty="0"/>
              <a:t>Comparison of HIV Virologic Failure Rates Between Patients with Variable Adherence to Three Antiretroviral Regimen Types</a:t>
            </a:r>
            <a:r>
              <a:rPr lang="en-US" dirty="0"/>
              <a:t>. AIDS Patient Care STDS. 2015 Jul; 29 (7): 384-8.</a:t>
            </a:r>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26AB08E-DEC7-6141-A5EE-633BB273FAB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Footer Placeholder 5">
            <a:extLst>
              <a:ext uri="{FF2B5EF4-FFF2-40B4-BE49-F238E27FC236}">
                <a16:creationId xmlns:a16="http://schemas.microsoft.com/office/drawing/2014/main" id="{0A6066B7-B141-40A4-AE44-DB083ECFF82C}"/>
              </a:ext>
            </a:extLst>
          </p:cNvPr>
          <p:cNvSpPr>
            <a:spLocks noGrp="1"/>
          </p:cNvSpPr>
          <p:nvPr>
            <p:ph type="ftr" sz="quarter" idx="4"/>
          </p:nvPr>
        </p:nvSpPr>
        <p:spPr>
          <a:xfrm>
            <a:off x="175844" y="8725145"/>
            <a:ext cx="5802923" cy="466725"/>
          </a:xfrm>
          <a:prstGeom prst="rect">
            <a:avLst/>
          </a:prstGeom>
        </p:spPr>
        <p:txBody>
          <a:bodyPr vert="horz" lIns="91440" tIns="45720" rIns="91440" bIns="45720" rtlCol="0" anchor="b"/>
          <a:lstStyle>
            <a:lvl1pPr algn="l">
              <a:defRPr sz="1200"/>
            </a:lvl1pPr>
          </a:lstStyle>
          <a:p>
            <a:r>
              <a:rPr lang="en-US" dirty="0"/>
              <a:t>Decentralized Drug Distribution of Antiretroviral Therapy in the Private Sector—Session 3</a:t>
            </a:r>
          </a:p>
        </p:txBody>
      </p:sp>
    </p:spTree>
    <p:extLst>
      <p:ext uri="{BB962C8B-B14F-4D97-AF65-F5344CB8AC3E}">
        <p14:creationId xmlns:p14="http://schemas.microsoft.com/office/powerpoint/2010/main" val="391892774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a:xfrm>
            <a:off x="701675" y="4479925"/>
            <a:ext cx="4972294" cy="3665538"/>
          </a:xfrm>
        </p:spPr>
        <p:txBody>
          <a:bodyPr/>
          <a:lstStyle/>
          <a:p>
            <a:r>
              <a:rPr lang="en-US" b="1" dirty="0"/>
              <a:t>Reference: </a:t>
            </a:r>
            <a:r>
              <a:rPr lang="en-US" dirty="0">
                <a:effectLst/>
              </a:rPr>
              <a:t>Byrd KK et al. </a:t>
            </a:r>
            <a:r>
              <a:rPr lang="en-US" i="1" dirty="0">
                <a:effectLst/>
                <a:hlinkClick r:id="rId3"/>
              </a:rPr>
              <a:t>Antiretroviral Adherence Level Necessary for HIV Viral Suppression using Real-World Data.</a:t>
            </a:r>
            <a:r>
              <a:rPr lang="en-US" dirty="0">
                <a:effectLst/>
              </a:rPr>
              <a:t> J </a:t>
            </a:r>
            <a:r>
              <a:rPr lang="en-US" dirty="0" err="1">
                <a:effectLst/>
              </a:rPr>
              <a:t>Acquir</a:t>
            </a:r>
            <a:r>
              <a:rPr lang="en-US" dirty="0">
                <a:effectLst/>
              </a:rPr>
              <a:t> Immune </a:t>
            </a:r>
            <a:r>
              <a:rPr lang="en-US" dirty="0" err="1">
                <a:effectLst/>
              </a:rPr>
              <a:t>Defic</a:t>
            </a:r>
            <a:r>
              <a:rPr lang="en-US" dirty="0">
                <a:effectLst/>
              </a:rPr>
              <a:t> </a:t>
            </a:r>
            <a:r>
              <a:rPr lang="en-US" dirty="0" err="1">
                <a:effectLst/>
              </a:rPr>
              <a:t>Syndr</a:t>
            </a:r>
            <a:r>
              <a:rPr lang="en-US" dirty="0">
                <a:effectLst/>
              </a:rPr>
              <a:t>. 2019 Nov 1;82(3):245-251. </a:t>
            </a:r>
            <a:r>
              <a:rPr lang="en-US" dirty="0" err="1">
                <a:effectLst/>
              </a:rPr>
              <a:t>doi</a:t>
            </a:r>
            <a:r>
              <a:rPr lang="en-US" dirty="0">
                <a:effectLst/>
              </a:rPr>
              <a:t>: 10.1097/QAI.0000000000002142.</a:t>
            </a:r>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26AB08E-DEC7-6141-A5EE-633BB273FAB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Footer Placeholder 5">
            <a:extLst>
              <a:ext uri="{FF2B5EF4-FFF2-40B4-BE49-F238E27FC236}">
                <a16:creationId xmlns:a16="http://schemas.microsoft.com/office/drawing/2014/main" id="{37F9A933-1E53-4FA0-9242-67E5943268C1}"/>
              </a:ext>
            </a:extLst>
          </p:cNvPr>
          <p:cNvSpPr>
            <a:spLocks noGrp="1"/>
          </p:cNvSpPr>
          <p:nvPr>
            <p:ph type="ftr" sz="quarter" idx="4"/>
          </p:nvPr>
        </p:nvSpPr>
        <p:spPr>
          <a:xfrm>
            <a:off x="175844" y="8725145"/>
            <a:ext cx="5802923" cy="466725"/>
          </a:xfrm>
          <a:prstGeom prst="rect">
            <a:avLst/>
          </a:prstGeom>
        </p:spPr>
        <p:txBody>
          <a:bodyPr vert="horz" lIns="91440" tIns="45720" rIns="91440" bIns="45720" rtlCol="0" anchor="b"/>
          <a:lstStyle>
            <a:lvl1pPr algn="l">
              <a:defRPr sz="1200"/>
            </a:lvl1pPr>
          </a:lstStyle>
          <a:p>
            <a:r>
              <a:rPr lang="en-US" dirty="0"/>
              <a:t>Decentralized Drug Distribution of Antiretroviral Therapy in the Private Sector—Session 3</a:t>
            </a:r>
          </a:p>
        </p:txBody>
      </p:sp>
    </p:spTree>
    <p:extLst>
      <p:ext uri="{BB962C8B-B14F-4D97-AF65-F5344CB8AC3E}">
        <p14:creationId xmlns:p14="http://schemas.microsoft.com/office/powerpoint/2010/main" val="391892774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26AB08E-DEC7-6141-A5EE-633BB273FABC}" type="slidenum">
              <a:rPr lang="en-US" smtClean="0"/>
              <a:pPr/>
              <a:t>45</a:t>
            </a:fld>
            <a:endParaRPr lang="en-US"/>
          </a:p>
        </p:txBody>
      </p:sp>
      <p:sp>
        <p:nvSpPr>
          <p:cNvPr id="5" name="Footer Placeholder 5">
            <a:extLst>
              <a:ext uri="{FF2B5EF4-FFF2-40B4-BE49-F238E27FC236}">
                <a16:creationId xmlns:a16="http://schemas.microsoft.com/office/drawing/2014/main" id="{F54726B7-EA4F-48C7-94F0-87B28F4961A5}"/>
              </a:ext>
            </a:extLst>
          </p:cNvPr>
          <p:cNvSpPr>
            <a:spLocks noGrp="1"/>
          </p:cNvSpPr>
          <p:nvPr>
            <p:ph type="ftr" sz="quarter" idx="4"/>
          </p:nvPr>
        </p:nvSpPr>
        <p:spPr>
          <a:xfrm>
            <a:off x="175844" y="8725145"/>
            <a:ext cx="5802923" cy="466725"/>
          </a:xfrm>
          <a:prstGeom prst="rect">
            <a:avLst/>
          </a:prstGeom>
        </p:spPr>
        <p:txBody>
          <a:bodyPr vert="horz" lIns="91440" tIns="45720" rIns="91440" bIns="45720" rtlCol="0" anchor="b"/>
          <a:lstStyle>
            <a:lvl1pPr algn="l">
              <a:defRPr sz="1200"/>
            </a:lvl1pPr>
          </a:lstStyle>
          <a:p>
            <a:r>
              <a:rPr lang="en-US" dirty="0"/>
              <a:t>Decentralized Drug Distribution of Antiretroviral Therapy in the Private Sector—Session 3</a:t>
            </a:r>
          </a:p>
        </p:txBody>
      </p:sp>
    </p:spTree>
    <p:extLst>
      <p:ext uri="{BB962C8B-B14F-4D97-AF65-F5344CB8AC3E}">
        <p14:creationId xmlns:p14="http://schemas.microsoft.com/office/powerpoint/2010/main" val="106490832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26AB08E-DEC7-6141-A5EE-633BB273FABC}" type="slidenum">
              <a:rPr lang="en-US" smtClean="0"/>
              <a:pPr/>
              <a:t>46</a:t>
            </a:fld>
            <a:endParaRPr lang="en-US"/>
          </a:p>
        </p:txBody>
      </p:sp>
      <p:sp>
        <p:nvSpPr>
          <p:cNvPr id="5" name="Footer Placeholder 5">
            <a:extLst>
              <a:ext uri="{FF2B5EF4-FFF2-40B4-BE49-F238E27FC236}">
                <a16:creationId xmlns:a16="http://schemas.microsoft.com/office/drawing/2014/main" id="{9624D403-8B36-487B-805E-83074330E54B}"/>
              </a:ext>
            </a:extLst>
          </p:cNvPr>
          <p:cNvSpPr>
            <a:spLocks noGrp="1"/>
          </p:cNvSpPr>
          <p:nvPr>
            <p:ph type="ftr" sz="quarter" idx="4"/>
          </p:nvPr>
        </p:nvSpPr>
        <p:spPr>
          <a:xfrm>
            <a:off x="175844" y="8725145"/>
            <a:ext cx="5802923" cy="466725"/>
          </a:xfrm>
          <a:prstGeom prst="rect">
            <a:avLst/>
          </a:prstGeom>
        </p:spPr>
        <p:txBody>
          <a:bodyPr vert="horz" lIns="91440" tIns="45720" rIns="91440" bIns="45720" rtlCol="0" anchor="b"/>
          <a:lstStyle>
            <a:lvl1pPr algn="l">
              <a:defRPr sz="1200"/>
            </a:lvl1pPr>
          </a:lstStyle>
          <a:p>
            <a:r>
              <a:rPr lang="en-US" dirty="0"/>
              <a:t>Decentralized Drug Distribution of Antiretroviral Therapy in the Private Sector—Session 3</a:t>
            </a:r>
          </a:p>
        </p:txBody>
      </p:sp>
    </p:spTree>
    <p:extLst>
      <p:ext uri="{BB962C8B-B14F-4D97-AF65-F5344CB8AC3E}">
        <p14:creationId xmlns:p14="http://schemas.microsoft.com/office/powerpoint/2010/main" val="390628030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26AB08E-DEC7-6141-A5EE-633BB273FABC}" type="slidenum">
              <a:rPr lang="en-US" smtClean="0"/>
              <a:pPr/>
              <a:t>47</a:t>
            </a:fld>
            <a:endParaRPr lang="en-US"/>
          </a:p>
        </p:txBody>
      </p:sp>
      <p:sp>
        <p:nvSpPr>
          <p:cNvPr id="5" name="Footer Placeholder 5">
            <a:extLst>
              <a:ext uri="{FF2B5EF4-FFF2-40B4-BE49-F238E27FC236}">
                <a16:creationId xmlns:a16="http://schemas.microsoft.com/office/drawing/2014/main" id="{15EE8C6E-E71B-4DF3-89D0-296C4AF3646D}"/>
              </a:ext>
            </a:extLst>
          </p:cNvPr>
          <p:cNvSpPr>
            <a:spLocks noGrp="1"/>
          </p:cNvSpPr>
          <p:nvPr>
            <p:ph type="ftr" sz="quarter" idx="4"/>
          </p:nvPr>
        </p:nvSpPr>
        <p:spPr>
          <a:xfrm>
            <a:off x="175844" y="8725145"/>
            <a:ext cx="5802923" cy="466725"/>
          </a:xfrm>
          <a:prstGeom prst="rect">
            <a:avLst/>
          </a:prstGeom>
        </p:spPr>
        <p:txBody>
          <a:bodyPr vert="horz" lIns="91440" tIns="45720" rIns="91440" bIns="45720" rtlCol="0" anchor="b"/>
          <a:lstStyle>
            <a:lvl1pPr algn="l">
              <a:defRPr sz="1200"/>
            </a:lvl1pPr>
          </a:lstStyle>
          <a:p>
            <a:r>
              <a:rPr lang="en-US" dirty="0"/>
              <a:t>Decentralized Drug Distribution of Antiretroviral Therapy in the Private Sector—Session 3</a:t>
            </a:r>
          </a:p>
        </p:txBody>
      </p:sp>
    </p:spTree>
    <p:extLst>
      <p:ext uri="{BB962C8B-B14F-4D97-AF65-F5344CB8AC3E}">
        <p14:creationId xmlns:p14="http://schemas.microsoft.com/office/powerpoint/2010/main" val="104734643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26AB08E-DEC7-6141-A5EE-633BB273FABC}" type="slidenum">
              <a:rPr lang="en-US" smtClean="0"/>
              <a:pPr/>
              <a:t>48</a:t>
            </a:fld>
            <a:endParaRPr lang="en-US"/>
          </a:p>
        </p:txBody>
      </p:sp>
      <p:sp>
        <p:nvSpPr>
          <p:cNvPr id="5" name="Footer Placeholder 5">
            <a:extLst>
              <a:ext uri="{FF2B5EF4-FFF2-40B4-BE49-F238E27FC236}">
                <a16:creationId xmlns:a16="http://schemas.microsoft.com/office/drawing/2014/main" id="{1B6EB0C3-058E-4D84-A4A6-B495EBEFB682}"/>
              </a:ext>
            </a:extLst>
          </p:cNvPr>
          <p:cNvSpPr>
            <a:spLocks noGrp="1"/>
          </p:cNvSpPr>
          <p:nvPr>
            <p:ph type="ftr" sz="quarter" idx="4"/>
          </p:nvPr>
        </p:nvSpPr>
        <p:spPr>
          <a:xfrm>
            <a:off x="175844" y="8725145"/>
            <a:ext cx="5802923" cy="466725"/>
          </a:xfrm>
          <a:prstGeom prst="rect">
            <a:avLst/>
          </a:prstGeom>
        </p:spPr>
        <p:txBody>
          <a:bodyPr vert="horz" lIns="91440" tIns="45720" rIns="91440" bIns="45720" rtlCol="0" anchor="b"/>
          <a:lstStyle>
            <a:lvl1pPr algn="l">
              <a:defRPr sz="1200"/>
            </a:lvl1pPr>
          </a:lstStyle>
          <a:p>
            <a:r>
              <a:rPr lang="en-US" dirty="0"/>
              <a:t>Decentralized Drug Distribution of Antiretroviral Therapy in the Private Sector—Session 3</a:t>
            </a:r>
          </a:p>
        </p:txBody>
      </p:sp>
    </p:spTree>
    <p:extLst>
      <p:ext uri="{BB962C8B-B14F-4D97-AF65-F5344CB8AC3E}">
        <p14:creationId xmlns:p14="http://schemas.microsoft.com/office/powerpoint/2010/main" val="310640824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26AB08E-DEC7-6141-A5EE-633BB273FABC}" type="slidenum">
              <a:rPr lang="en-US" smtClean="0"/>
              <a:pPr/>
              <a:t>49</a:t>
            </a:fld>
            <a:endParaRPr lang="en-US"/>
          </a:p>
        </p:txBody>
      </p:sp>
      <p:sp>
        <p:nvSpPr>
          <p:cNvPr id="5" name="Footer Placeholder 5">
            <a:extLst>
              <a:ext uri="{FF2B5EF4-FFF2-40B4-BE49-F238E27FC236}">
                <a16:creationId xmlns:a16="http://schemas.microsoft.com/office/drawing/2014/main" id="{DF20D871-87B4-4F3D-B44D-1BB4F63B298D}"/>
              </a:ext>
            </a:extLst>
          </p:cNvPr>
          <p:cNvSpPr>
            <a:spLocks noGrp="1"/>
          </p:cNvSpPr>
          <p:nvPr>
            <p:ph type="ftr" sz="quarter" idx="4"/>
          </p:nvPr>
        </p:nvSpPr>
        <p:spPr>
          <a:xfrm>
            <a:off x="175844" y="8725145"/>
            <a:ext cx="5802923" cy="466725"/>
          </a:xfrm>
          <a:prstGeom prst="rect">
            <a:avLst/>
          </a:prstGeom>
        </p:spPr>
        <p:txBody>
          <a:bodyPr vert="horz" lIns="91440" tIns="45720" rIns="91440" bIns="45720" rtlCol="0" anchor="b"/>
          <a:lstStyle>
            <a:lvl1pPr algn="l">
              <a:defRPr sz="1200"/>
            </a:lvl1pPr>
          </a:lstStyle>
          <a:p>
            <a:r>
              <a:rPr lang="en-US" dirty="0"/>
              <a:t>Decentralized Drug Distribution of Antiretroviral Therapy in the Private Sector—Session 3</a:t>
            </a:r>
          </a:p>
        </p:txBody>
      </p:sp>
    </p:spTree>
    <p:extLst>
      <p:ext uri="{BB962C8B-B14F-4D97-AF65-F5344CB8AC3E}">
        <p14:creationId xmlns:p14="http://schemas.microsoft.com/office/powerpoint/2010/main" val="41922399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26AB08E-DEC7-6141-A5EE-633BB273FABC}" type="slidenum">
              <a:rPr lang="en-US" smtClean="0"/>
              <a:pPr/>
              <a:t>5</a:t>
            </a:fld>
            <a:endParaRPr lang="en-US"/>
          </a:p>
        </p:txBody>
      </p:sp>
      <p:sp>
        <p:nvSpPr>
          <p:cNvPr id="5" name="Footer Placeholder 5">
            <a:extLst>
              <a:ext uri="{FF2B5EF4-FFF2-40B4-BE49-F238E27FC236}">
                <a16:creationId xmlns:a16="http://schemas.microsoft.com/office/drawing/2014/main" id="{11D5A911-5980-4F41-9AFC-4599408491DA}"/>
              </a:ext>
            </a:extLst>
          </p:cNvPr>
          <p:cNvSpPr>
            <a:spLocks noGrp="1"/>
          </p:cNvSpPr>
          <p:nvPr>
            <p:ph type="ftr" sz="quarter" idx="4"/>
          </p:nvPr>
        </p:nvSpPr>
        <p:spPr>
          <a:xfrm>
            <a:off x="175844" y="8725145"/>
            <a:ext cx="5802923" cy="466725"/>
          </a:xfrm>
          <a:prstGeom prst="rect">
            <a:avLst/>
          </a:prstGeom>
        </p:spPr>
        <p:txBody>
          <a:bodyPr vert="horz" lIns="91440" tIns="45720" rIns="91440" bIns="45720" rtlCol="0" anchor="b"/>
          <a:lstStyle>
            <a:lvl1pPr algn="l">
              <a:defRPr sz="1200"/>
            </a:lvl1pPr>
          </a:lstStyle>
          <a:p>
            <a:r>
              <a:rPr lang="en-US" dirty="0"/>
              <a:t>Decentralized Drug Distribution of Antiretroviral Therapy in the Private Sector—Session 3</a:t>
            </a:r>
          </a:p>
        </p:txBody>
      </p:sp>
    </p:spTree>
    <p:extLst>
      <p:ext uri="{BB962C8B-B14F-4D97-AF65-F5344CB8AC3E}">
        <p14:creationId xmlns:p14="http://schemas.microsoft.com/office/powerpoint/2010/main" val="229135999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26AB08E-DEC7-6141-A5EE-633BB273FABC}" type="slidenum">
              <a:rPr lang="en-US" smtClean="0"/>
              <a:pPr/>
              <a:t>50</a:t>
            </a:fld>
            <a:endParaRPr lang="en-US"/>
          </a:p>
        </p:txBody>
      </p:sp>
      <p:sp>
        <p:nvSpPr>
          <p:cNvPr id="5" name="Footer Placeholder 5">
            <a:extLst>
              <a:ext uri="{FF2B5EF4-FFF2-40B4-BE49-F238E27FC236}">
                <a16:creationId xmlns:a16="http://schemas.microsoft.com/office/drawing/2014/main" id="{27C74B86-14A4-4554-B878-B32F22017EC9}"/>
              </a:ext>
            </a:extLst>
          </p:cNvPr>
          <p:cNvSpPr>
            <a:spLocks noGrp="1"/>
          </p:cNvSpPr>
          <p:nvPr>
            <p:ph type="ftr" sz="quarter" idx="4"/>
          </p:nvPr>
        </p:nvSpPr>
        <p:spPr>
          <a:xfrm>
            <a:off x="175844" y="8725145"/>
            <a:ext cx="5802923" cy="466725"/>
          </a:xfrm>
          <a:prstGeom prst="rect">
            <a:avLst/>
          </a:prstGeom>
        </p:spPr>
        <p:txBody>
          <a:bodyPr vert="horz" lIns="91440" tIns="45720" rIns="91440" bIns="45720" rtlCol="0" anchor="b"/>
          <a:lstStyle>
            <a:lvl1pPr algn="l">
              <a:defRPr sz="1200"/>
            </a:lvl1pPr>
          </a:lstStyle>
          <a:p>
            <a:r>
              <a:rPr lang="en-US" dirty="0"/>
              <a:t>Decentralized Drug Distribution of Antiretroviral Therapy in the Private Sector—Session 3</a:t>
            </a:r>
          </a:p>
        </p:txBody>
      </p:sp>
    </p:spTree>
    <p:extLst>
      <p:ext uri="{BB962C8B-B14F-4D97-AF65-F5344CB8AC3E}">
        <p14:creationId xmlns:p14="http://schemas.microsoft.com/office/powerpoint/2010/main" val="209247954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26AB08E-DEC7-6141-A5EE-633BB273FABC}" type="slidenum">
              <a:rPr lang="en-US" smtClean="0"/>
              <a:pPr/>
              <a:t>51</a:t>
            </a:fld>
            <a:endParaRPr lang="en-US"/>
          </a:p>
        </p:txBody>
      </p:sp>
      <p:sp>
        <p:nvSpPr>
          <p:cNvPr id="5" name="Footer Placeholder 5">
            <a:extLst>
              <a:ext uri="{FF2B5EF4-FFF2-40B4-BE49-F238E27FC236}">
                <a16:creationId xmlns:a16="http://schemas.microsoft.com/office/drawing/2014/main" id="{D4F4FD4D-167F-4D46-BE0C-45D7FA7A67E8}"/>
              </a:ext>
            </a:extLst>
          </p:cNvPr>
          <p:cNvSpPr>
            <a:spLocks noGrp="1"/>
          </p:cNvSpPr>
          <p:nvPr>
            <p:ph type="ftr" sz="quarter" idx="4"/>
          </p:nvPr>
        </p:nvSpPr>
        <p:spPr>
          <a:xfrm>
            <a:off x="175844" y="8725145"/>
            <a:ext cx="5802923" cy="466725"/>
          </a:xfrm>
          <a:prstGeom prst="rect">
            <a:avLst/>
          </a:prstGeom>
        </p:spPr>
        <p:txBody>
          <a:bodyPr vert="horz" lIns="91440" tIns="45720" rIns="91440" bIns="45720" rtlCol="0" anchor="b"/>
          <a:lstStyle>
            <a:lvl1pPr algn="l">
              <a:defRPr sz="1200"/>
            </a:lvl1pPr>
          </a:lstStyle>
          <a:p>
            <a:r>
              <a:rPr lang="en-US" dirty="0"/>
              <a:t>Decentralized Drug Distribution of Antiretroviral Therapy in the Private Sector—Session 3</a:t>
            </a:r>
          </a:p>
        </p:txBody>
      </p:sp>
    </p:spTree>
    <p:extLst>
      <p:ext uri="{BB962C8B-B14F-4D97-AF65-F5344CB8AC3E}">
        <p14:creationId xmlns:p14="http://schemas.microsoft.com/office/powerpoint/2010/main" val="356345977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26AB08E-DEC7-6141-A5EE-633BB273FABC}" type="slidenum">
              <a:rPr lang="en-US" smtClean="0"/>
              <a:pPr/>
              <a:t>52</a:t>
            </a:fld>
            <a:endParaRPr lang="en-US"/>
          </a:p>
        </p:txBody>
      </p:sp>
      <p:sp>
        <p:nvSpPr>
          <p:cNvPr id="5" name="Footer Placeholder 5">
            <a:extLst>
              <a:ext uri="{FF2B5EF4-FFF2-40B4-BE49-F238E27FC236}">
                <a16:creationId xmlns:a16="http://schemas.microsoft.com/office/drawing/2014/main" id="{2DACEA41-E712-496D-8613-9467E626DE3D}"/>
              </a:ext>
            </a:extLst>
          </p:cNvPr>
          <p:cNvSpPr>
            <a:spLocks noGrp="1"/>
          </p:cNvSpPr>
          <p:nvPr>
            <p:ph type="ftr" sz="quarter" idx="4"/>
          </p:nvPr>
        </p:nvSpPr>
        <p:spPr>
          <a:xfrm>
            <a:off x="175844" y="8725145"/>
            <a:ext cx="5802923" cy="466725"/>
          </a:xfrm>
          <a:prstGeom prst="rect">
            <a:avLst/>
          </a:prstGeom>
        </p:spPr>
        <p:txBody>
          <a:bodyPr vert="horz" lIns="91440" tIns="45720" rIns="91440" bIns="45720" rtlCol="0" anchor="b"/>
          <a:lstStyle>
            <a:lvl1pPr algn="l">
              <a:defRPr sz="1200"/>
            </a:lvl1pPr>
          </a:lstStyle>
          <a:p>
            <a:r>
              <a:rPr lang="en-US" dirty="0"/>
              <a:t>Decentralized Drug Distribution of Antiretroviral Therapy in the Private Sector—Session 3</a:t>
            </a:r>
          </a:p>
        </p:txBody>
      </p:sp>
    </p:spTree>
    <p:extLst>
      <p:ext uri="{BB962C8B-B14F-4D97-AF65-F5344CB8AC3E}">
        <p14:creationId xmlns:p14="http://schemas.microsoft.com/office/powerpoint/2010/main" val="215963375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26AB08E-DEC7-6141-A5EE-633BB273FABC}" type="slidenum">
              <a:rPr lang="en-US" smtClean="0"/>
              <a:pPr/>
              <a:t>53</a:t>
            </a:fld>
            <a:endParaRPr lang="en-US"/>
          </a:p>
        </p:txBody>
      </p:sp>
      <p:sp>
        <p:nvSpPr>
          <p:cNvPr id="5" name="Footer Placeholder 5">
            <a:extLst>
              <a:ext uri="{FF2B5EF4-FFF2-40B4-BE49-F238E27FC236}">
                <a16:creationId xmlns:a16="http://schemas.microsoft.com/office/drawing/2014/main" id="{1AC7F819-B85D-4093-B834-F16493A19677}"/>
              </a:ext>
            </a:extLst>
          </p:cNvPr>
          <p:cNvSpPr>
            <a:spLocks noGrp="1"/>
          </p:cNvSpPr>
          <p:nvPr>
            <p:ph type="ftr" sz="quarter" idx="4"/>
          </p:nvPr>
        </p:nvSpPr>
        <p:spPr>
          <a:xfrm>
            <a:off x="175844" y="8725145"/>
            <a:ext cx="5802923" cy="466725"/>
          </a:xfrm>
          <a:prstGeom prst="rect">
            <a:avLst/>
          </a:prstGeom>
        </p:spPr>
        <p:txBody>
          <a:bodyPr vert="horz" lIns="91440" tIns="45720" rIns="91440" bIns="45720" rtlCol="0" anchor="b"/>
          <a:lstStyle>
            <a:lvl1pPr algn="l">
              <a:defRPr sz="1200"/>
            </a:lvl1pPr>
          </a:lstStyle>
          <a:p>
            <a:r>
              <a:rPr lang="en-US" dirty="0"/>
              <a:t>Decentralized Drug Distribution of Antiretroviral Therapy in the Private Sector—Session 3</a:t>
            </a:r>
          </a:p>
        </p:txBody>
      </p:sp>
    </p:spTree>
    <p:extLst>
      <p:ext uri="{BB962C8B-B14F-4D97-AF65-F5344CB8AC3E}">
        <p14:creationId xmlns:p14="http://schemas.microsoft.com/office/powerpoint/2010/main" val="19764834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26AB08E-DEC7-6141-A5EE-633BB273FABC}" type="slidenum">
              <a:rPr lang="en-US" smtClean="0"/>
              <a:pPr/>
              <a:t>54</a:t>
            </a:fld>
            <a:endParaRPr lang="en-US"/>
          </a:p>
        </p:txBody>
      </p:sp>
      <p:sp>
        <p:nvSpPr>
          <p:cNvPr id="5" name="Footer Placeholder 5">
            <a:extLst>
              <a:ext uri="{FF2B5EF4-FFF2-40B4-BE49-F238E27FC236}">
                <a16:creationId xmlns:a16="http://schemas.microsoft.com/office/drawing/2014/main" id="{A9AE54F0-ED39-4823-A1AA-3141EB713D07}"/>
              </a:ext>
            </a:extLst>
          </p:cNvPr>
          <p:cNvSpPr>
            <a:spLocks noGrp="1"/>
          </p:cNvSpPr>
          <p:nvPr>
            <p:ph type="ftr" sz="quarter" idx="4"/>
          </p:nvPr>
        </p:nvSpPr>
        <p:spPr>
          <a:xfrm>
            <a:off x="175844" y="8725145"/>
            <a:ext cx="5802923" cy="466725"/>
          </a:xfrm>
          <a:prstGeom prst="rect">
            <a:avLst/>
          </a:prstGeom>
        </p:spPr>
        <p:txBody>
          <a:bodyPr vert="horz" lIns="91440" tIns="45720" rIns="91440" bIns="45720" rtlCol="0" anchor="b"/>
          <a:lstStyle>
            <a:lvl1pPr algn="l">
              <a:defRPr sz="1200"/>
            </a:lvl1pPr>
          </a:lstStyle>
          <a:p>
            <a:r>
              <a:rPr lang="en-US" dirty="0"/>
              <a:t>Decentralized Drug Distribution of Antiretroviral Therapy in the Private Sector—Session 3</a:t>
            </a:r>
          </a:p>
        </p:txBody>
      </p:sp>
    </p:spTree>
    <p:extLst>
      <p:ext uri="{BB962C8B-B14F-4D97-AF65-F5344CB8AC3E}">
        <p14:creationId xmlns:p14="http://schemas.microsoft.com/office/powerpoint/2010/main" val="354569616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26AB08E-DEC7-6141-A5EE-633BB273FABC}" type="slidenum">
              <a:rPr lang="en-US" smtClean="0"/>
              <a:pPr/>
              <a:t>55</a:t>
            </a:fld>
            <a:endParaRPr lang="en-US"/>
          </a:p>
        </p:txBody>
      </p:sp>
      <p:sp>
        <p:nvSpPr>
          <p:cNvPr id="5" name="Footer Placeholder 5">
            <a:extLst>
              <a:ext uri="{FF2B5EF4-FFF2-40B4-BE49-F238E27FC236}">
                <a16:creationId xmlns:a16="http://schemas.microsoft.com/office/drawing/2014/main" id="{05266FC8-64F3-4B72-AFCF-3821581037FE}"/>
              </a:ext>
            </a:extLst>
          </p:cNvPr>
          <p:cNvSpPr>
            <a:spLocks noGrp="1"/>
          </p:cNvSpPr>
          <p:nvPr>
            <p:ph type="ftr" sz="quarter" idx="4"/>
          </p:nvPr>
        </p:nvSpPr>
        <p:spPr>
          <a:xfrm>
            <a:off x="175844" y="8725145"/>
            <a:ext cx="5802923" cy="466725"/>
          </a:xfrm>
          <a:prstGeom prst="rect">
            <a:avLst/>
          </a:prstGeom>
        </p:spPr>
        <p:txBody>
          <a:bodyPr vert="horz" lIns="91440" tIns="45720" rIns="91440" bIns="45720" rtlCol="0" anchor="b"/>
          <a:lstStyle>
            <a:lvl1pPr algn="l">
              <a:defRPr sz="1200"/>
            </a:lvl1pPr>
          </a:lstStyle>
          <a:p>
            <a:r>
              <a:rPr lang="en-US" dirty="0"/>
              <a:t>Decentralized Drug Distribution of Antiretroviral Therapy in the Private Sector—Session 3</a:t>
            </a:r>
          </a:p>
        </p:txBody>
      </p:sp>
    </p:spTree>
    <p:extLst>
      <p:ext uri="{BB962C8B-B14F-4D97-AF65-F5344CB8AC3E}">
        <p14:creationId xmlns:p14="http://schemas.microsoft.com/office/powerpoint/2010/main" val="211540942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26AB08E-DEC7-6141-A5EE-633BB273FABC}" type="slidenum">
              <a:rPr lang="en-US" smtClean="0"/>
              <a:pPr/>
              <a:t>56</a:t>
            </a:fld>
            <a:endParaRPr lang="en-US"/>
          </a:p>
        </p:txBody>
      </p:sp>
      <p:sp>
        <p:nvSpPr>
          <p:cNvPr id="5" name="Footer Placeholder 5">
            <a:extLst>
              <a:ext uri="{FF2B5EF4-FFF2-40B4-BE49-F238E27FC236}">
                <a16:creationId xmlns:a16="http://schemas.microsoft.com/office/drawing/2014/main" id="{4FCA5E56-193A-4E7A-A8E9-2FC2C039919D}"/>
              </a:ext>
            </a:extLst>
          </p:cNvPr>
          <p:cNvSpPr>
            <a:spLocks noGrp="1"/>
          </p:cNvSpPr>
          <p:nvPr>
            <p:ph type="ftr" sz="quarter" idx="4"/>
          </p:nvPr>
        </p:nvSpPr>
        <p:spPr>
          <a:xfrm>
            <a:off x="175844" y="8725145"/>
            <a:ext cx="5802923" cy="466725"/>
          </a:xfrm>
          <a:prstGeom prst="rect">
            <a:avLst/>
          </a:prstGeom>
        </p:spPr>
        <p:txBody>
          <a:bodyPr vert="horz" lIns="91440" tIns="45720" rIns="91440" bIns="45720" rtlCol="0" anchor="b"/>
          <a:lstStyle>
            <a:lvl1pPr algn="l">
              <a:defRPr sz="1200"/>
            </a:lvl1pPr>
          </a:lstStyle>
          <a:p>
            <a:r>
              <a:rPr lang="en-US" dirty="0"/>
              <a:t>Decentralized Drug Distribution of Antiretroviral Therapy in the Private Sector—Session 3</a:t>
            </a:r>
          </a:p>
        </p:txBody>
      </p:sp>
    </p:spTree>
    <p:extLst>
      <p:ext uri="{BB962C8B-B14F-4D97-AF65-F5344CB8AC3E}">
        <p14:creationId xmlns:p14="http://schemas.microsoft.com/office/powerpoint/2010/main" val="219524294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26AB08E-DEC7-6141-A5EE-633BB273FABC}" type="slidenum">
              <a:rPr lang="en-US" smtClean="0"/>
              <a:pPr/>
              <a:t>57</a:t>
            </a:fld>
            <a:endParaRPr lang="en-US"/>
          </a:p>
        </p:txBody>
      </p:sp>
      <p:sp>
        <p:nvSpPr>
          <p:cNvPr id="5" name="Footer Placeholder 5">
            <a:extLst>
              <a:ext uri="{FF2B5EF4-FFF2-40B4-BE49-F238E27FC236}">
                <a16:creationId xmlns:a16="http://schemas.microsoft.com/office/drawing/2014/main" id="{99319251-643E-4554-BE20-2B974F233613}"/>
              </a:ext>
            </a:extLst>
          </p:cNvPr>
          <p:cNvSpPr>
            <a:spLocks noGrp="1"/>
          </p:cNvSpPr>
          <p:nvPr>
            <p:ph type="ftr" sz="quarter" idx="4"/>
          </p:nvPr>
        </p:nvSpPr>
        <p:spPr>
          <a:xfrm>
            <a:off x="175844" y="8725145"/>
            <a:ext cx="5802923" cy="466725"/>
          </a:xfrm>
          <a:prstGeom prst="rect">
            <a:avLst/>
          </a:prstGeom>
        </p:spPr>
        <p:txBody>
          <a:bodyPr vert="horz" lIns="91440" tIns="45720" rIns="91440" bIns="45720" rtlCol="0" anchor="b"/>
          <a:lstStyle>
            <a:lvl1pPr algn="l">
              <a:defRPr sz="1200"/>
            </a:lvl1pPr>
          </a:lstStyle>
          <a:p>
            <a:r>
              <a:rPr lang="en-US" dirty="0"/>
              <a:t>Decentralized Drug Distribution of Antiretroviral Therapy in the Private Sector—Session 3</a:t>
            </a:r>
          </a:p>
        </p:txBody>
      </p:sp>
    </p:spTree>
    <p:extLst>
      <p:ext uri="{BB962C8B-B14F-4D97-AF65-F5344CB8AC3E}">
        <p14:creationId xmlns:p14="http://schemas.microsoft.com/office/powerpoint/2010/main" val="32009142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26AB08E-DEC7-6141-A5EE-633BB273FABC}" type="slidenum">
              <a:rPr lang="en-US" smtClean="0"/>
              <a:pPr/>
              <a:t>6</a:t>
            </a:fld>
            <a:endParaRPr lang="en-US"/>
          </a:p>
        </p:txBody>
      </p:sp>
      <p:sp>
        <p:nvSpPr>
          <p:cNvPr id="5" name="Footer Placeholder 5">
            <a:extLst>
              <a:ext uri="{FF2B5EF4-FFF2-40B4-BE49-F238E27FC236}">
                <a16:creationId xmlns:a16="http://schemas.microsoft.com/office/drawing/2014/main" id="{364D349F-8243-4475-9332-50BAE0CF88EE}"/>
              </a:ext>
            </a:extLst>
          </p:cNvPr>
          <p:cNvSpPr>
            <a:spLocks noGrp="1"/>
          </p:cNvSpPr>
          <p:nvPr>
            <p:ph type="ftr" sz="quarter" idx="4"/>
          </p:nvPr>
        </p:nvSpPr>
        <p:spPr>
          <a:xfrm>
            <a:off x="175844" y="8725145"/>
            <a:ext cx="5802923" cy="466725"/>
          </a:xfrm>
          <a:prstGeom prst="rect">
            <a:avLst/>
          </a:prstGeom>
        </p:spPr>
        <p:txBody>
          <a:bodyPr vert="horz" lIns="91440" tIns="45720" rIns="91440" bIns="45720" rtlCol="0" anchor="b"/>
          <a:lstStyle>
            <a:lvl1pPr algn="l">
              <a:defRPr sz="1200"/>
            </a:lvl1pPr>
          </a:lstStyle>
          <a:p>
            <a:r>
              <a:rPr lang="en-US" dirty="0"/>
              <a:t>Decentralized Drug Distribution of Antiretroviral Therapy in the Private Sector—Session 3</a:t>
            </a:r>
          </a:p>
        </p:txBody>
      </p:sp>
    </p:spTree>
    <p:extLst>
      <p:ext uri="{BB962C8B-B14F-4D97-AF65-F5344CB8AC3E}">
        <p14:creationId xmlns:p14="http://schemas.microsoft.com/office/powerpoint/2010/main" val="7725676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26AB08E-DEC7-6141-A5EE-633BB273FABC}" type="slidenum">
              <a:rPr lang="en-US" smtClean="0"/>
              <a:pPr/>
              <a:t>7</a:t>
            </a:fld>
            <a:endParaRPr lang="en-US"/>
          </a:p>
        </p:txBody>
      </p:sp>
      <p:sp>
        <p:nvSpPr>
          <p:cNvPr id="5" name="Footer Placeholder 5">
            <a:extLst>
              <a:ext uri="{FF2B5EF4-FFF2-40B4-BE49-F238E27FC236}">
                <a16:creationId xmlns:a16="http://schemas.microsoft.com/office/drawing/2014/main" id="{22A9FA21-7136-4BA1-9D42-A1BB74631851}"/>
              </a:ext>
            </a:extLst>
          </p:cNvPr>
          <p:cNvSpPr>
            <a:spLocks noGrp="1"/>
          </p:cNvSpPr>
          <p:nvPr>
            <p:ph type="ftr" sz="quarter" idx="4"/>
          </p:nvPr>
        </p:nvSpPr>
        <p:spPr>
          <a:xfrm>
            <a:off x="175844" y="8725145"/>
            <a:ext cx="5802923" cy="466725"/>
          </a:xfrm>
          <a:prstGeom prst="rect">
            <a:avLst/>
          </a:prstGeom>
        </p:spPr>
        <p:txBody>
          <a:bodyPr vert="horz" lIns="91440" tIns="45720" rIns="91440" bIns="45720" rtlCol="0" anchor="b"/>
          <a:lstStyle>
            <a:lvl1pPr algn="l">
              <a:defRPr sz="1200"/>
            </a:lvl1pPr>
          </a:lstStyle>
          <a:p>
            <a:r>
              <a:rPr lang="en-US" dirty="0"/>
              <a:t>Decentralized Drug Distribution of Antiretroviral Therapy in the Private Sector—Session 3</a:t>
            </a:r>
          </a:p>
        </p:txBody>
      </p:sp>
    </p:spTree>
    <p:extLst>
      <p:ext uri="{BB962C8B-B14F-4D97-AF65-F5344CB8AC3E}">
        <p14:creationId xmlns:p14="http://schemas.microsoft.com/office/powerpoint/2010/main" val="39419079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26AB08E-DEC7-6141-A5EE-633BB273FABC}" type="slidenum">
              <a:rPr lang="en-US" smtClean="0"/>
              <a:pPr/>
              <a:t>8</a:t>
            </a:fld>
            <a:endParaRPr lang="en-US"/>
          </a:p>
        </p:txBody>
      </p:sp>
      <p:sp>
        <p:nvSpPr>
          <p:cNvPr id="5" name="Footer Placeholder 5">
            <a:extLst>
              <a:ext uri="{FF2B5EF4-FFF2-40B4-BE49-F238E27FC236}">
                <a16:creationId xmlns:a16="http://schemas.microsoft.com/office/drawing/2014/main" id="{B0D6ECC1-C4D0-4981-B9BE-5B809C9AFD4B}"/>
              </a:ext>
            </a:extLst>
          </p:cNvPr>
          <p:cNvSpPr>
            <a:spLocks noGrp="1"/>
          </p:cNvSpPr>
          <p:nvPr>
            <p:ph type="ftr" sz="quarter" idx="4"/>
          </p:nvPr>
        </p:nvSpPr>
        <p:spPr>
          <a:xfrm>
            <a:off x="175844" y="8725145"/>
            <a:ext cx="5802923" cy="466725"/>
          </a:xfrm>
          <a:prstGeom prst="rect">
            <a:avLst/>
          </a:prstGeom>
        </p:spPr>
        <p:txBody>
          <a:bodyPr vert="horz" lIns="91440" tIns="45720" rIns="91440" bIns="45720" rtlCol="0" anchor="b"/>
          <a:lstStyle>
            <a:lvl1pPr algn="l">
              <a:defRPr sz="1200"/>
            </a:lvl1pPr>
          </a:lstStyle>
          <a:p>
            <a:r>
              <a:rPr lang="en-US" dirty="0"/>
              <a:t>Decentralized Drug Distribution of Antiretroviral Therapy in the Private Sector—Session 3</a:t>
            </a:r>
          </a:p>
        </p:txBody>
      </p:sp>
    </p:spTree>
    <p:extLst>
      <p:ext uri="{BB962C8B-B14F-4D97-AF65-F5344CB8AC3E}">
        <p14:creationId xmlns:p14="http://schemas.microsoft.com/office/powerpoint/2010/main" val="5994882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26AB08E-DEC7-6141-A5EE-633BB273FABC}" type="slidenum">
              <a:rPr lang="en-US" smtClean="0"/>
              <a:pPr/>
              <a:t>9</a:t>
            </a:fld>
            <a:endParaRPr lang="en-US"/>
          </a:p>
        </p:txBody>
      </p:sp>
      <p:sp>
        <p:nvSpPr>
          <p:cNvPr id="5" name="Footer Placeholder 5">
            <a:extLst>
              <a:ext uri="{FF2B5EF4-FFF2-40B4-BE49-F238E27FC236}">
                <a16:creationId xmlns:a16="http://schemas.microsoft.com/office/drawing/2014/main" id="{9806871B-CBF7-4B18-89B2-22650B0B1768}"/>
              </a:ext>
            </a:extLst>
          </p:cNvPr>
          <p:cNvSpPr>
            <a:spLocks noGrp="1"/>
          </p:cNvSpPr>
          <p:nvPr>
            <p:ph type="ftr" sz="quarter" idx="4"/>
          </p:nvPr>
        </p:nvSpPr>
        <p:spPr>
          <a:xfrm>
            <a:off x="175844" y="8725145"/>
            <a:ext cx="5802923" cy="466725"/>
          </a:xfrm>
          <a:prstGeom prst="rect">
            <a:avLst/>
          </a:prstGeom>
        </p:spPr>
        <p:txBody>
          <a:bodyPr vert="horz" lIns="91440" tIns="45720" rIns="91440" bIns="45720" rtlCol="0" anchor="b"/>
          <a:lstStyle>
            <a:lvl1pPr algn="l">
              <a:defRPr sz="1200"/>
            </a:lvl1pPr>
          </a:lstStyle>
          <a:p>
            <a:r>
              <a:rPr lang="en-US" dirty="0"/>
              <a:t>Decentralized Drug Distribution of Antiretroviral Therapy in the Private Sector—Session 3</a:t>
            </a:r>
          </a:p>
        </p:txBody>
      </p:sp>
    </p:spTree>
    <p:extLst>
      <p:ext uri="{BB962C8B-B14F-4D97-AF65-F5344CB8AC3E}">
        <p14:creationId xmlns:p14="http://schemas.microsoft.com/office/powerpoint/2010/main" val="382984569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Master" Target="../slideMasters/slideMaster3.xml"/><Relationship Id="rId5" Type="http://schemas.openxmlformats.org/officeDocument/2006/relationships/image" Target="../media/image7.png"/><Relationship Id="rId4" Type="http://schemas.openxmlformats.org/officeDocument/2006/relationships/image" Target="../media/image6.emf"/></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slideMaster" Target="../slideMasters/slideMaster1.xml"/><Relationship Id="rId5" Type="http://schemas.openxmlformats.org/officeDocument/2006/relationships/tags" Target="../tags/tag5.xml"/><Relationship Id="rId4" Type="http://schemas.openxmlformats.org/officeDocument/2006/relationships/tags" Target="../tags/tag4.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6.emf"/><Relationship Id="rId4" Type="http://schemas.openxmlformats.org/officeDocument/2006/relationships/image" Target="../media/image5.jpe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Master" Target="../slideMasters/slideMaster2.xml"/><Relationship Id="rId5" Type="http://schemas.openxmlformats.org/officeDocument/2006/relationships/image" Target="../media/image7.png"/><Relationship Id="rId4" Type="http://schemas.openxmlformats.org/officeDocument/2006/relationships/image" Target="../media/image6.emf"/></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2" name="Picture 4" descr="FHI360_Logo_Horiz_tag_4c.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578978" y="6083303"/>
            <a:ext cx="1657351" cy="549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 name="Rectangle 4"/>
          <p:cNvSpPr/>
          <p:nvPr/>
        </p:nvSpPr>
        <p:spPr>
          <a:xfrm>
            <a:off x="0" y="-133349"/>
            <a:ext cx="12192000" cy="5925312"/>
          </a:xfrm>
          <a:prstGeom prst="rect">
            <a:avLst/>
          </a:prstGeom>
          <a:solidFill>
            <a:srgbClr val="279EC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0" fontAlgn="base" hangingPunct="0">
              <a:spcBef>
                <a:spcPct val="0"/>
              </a:spcBef>
              <a:spcAft>
                <a:spcPct val="0"/>
              </a:spcAft>
            </a:pPr>
            <a:endParaRPr lang="en-US" sz="1350" dirty="0">
              <a:solidFill>
                <a:srgbClr val="FFFFFF"/>
              </a:solidFill>
            </a:endParaRPr>
          </a:p>
        </p:txBody>
      </p:sp>
      <p:sp>
        <p:nvSpPr>
          <p:cNvPr id="6" name="Rectangle 5"/>
          <p:cNvSpPr/>
          <p:nvPr/>
        </p:nvSpPr>
        <p:spPr>
          <a:xfrm>
            <a:off x="9821333" y="0"/>
            <a:ext cx="1761067" cy="1079500"/>
          </a:xfrm>
          <a:prstGeom prst="rect">
            <a:avLst/>
          </a:prstGeom>
          <a:solidFill>
            <a:srgbClr val="00486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0" fontAlgn="base" hangingPunct="0">
              <a:spcBef>
                <a:spcPct val="0"/>
              </a:spcBef>
              <a:spcAft>
                <a:spcPct val="0"/>
              </a:spcAft>
            </a:pPr>
            <a:endParaRPr lang="en-US" sz="1350" dirty="0">
              <a:solidFill>
                <a:srgbClr val="FFFFFF"/>
              </a:solidFill>
            </a:endParaRPr>
          </a:p>
        </p:txBody>
      </p:sp>
      <p:pic>
        <p:nvPicPr>
          <p:cNvPr id="8" name="Picture 7">
            <a:extLst>
              <a:ext uri="{FF2B5EF4-FFF2-40B4-BE49-F238E27FC236}">
                <a16:creationId xmlns:a16="http://schemas.microsoft.com/office/drawing/2014/main" id="{5D0B8E71-956F-4484-BF6B-2C998A313DB3}"/>
              </a:ext>
            </a:extLst>
          </p:cNvPr>
          <p:cNvPicPr>
            <a:picLocks noChangeAspect="1"/>
          </p:cNvPicPr>
          <p:nvPr/>
        </p:nvPicPr>
        <p:blipFill>
          <a:blip r:embed="rId3"/>
          <a:stretch>
            <a:fillRect/>
          </a:stretch>
        </p:blipFill>
        <p:spPr>
          <a:xfrm>
            <a:off x="4981575" y="5933743"/>
            <a:ext cx="1114427" cy="825561"/>
          </a:xfrm>
          <a:prstGeom prst="rect">
            <a:avLst/>
          </a:prstGeom>
        </p:spPr>
      </p:pic>
      <p:pic>
        <p:nvPicPr>
          <p:cNvPr id="9" name="Picture 8" descr="http://upload.wikimedia.org/wikipedia/commons/f/f8/USAIDlogo.jpg">
            <a:extLst>
              <a:ext uri="{FF2B5EF4-FFF2-40B4-BE49-F238E27FC236}">
                <a16:creationId xmlns:a16="http://schemas.microsoft.com/office/drawing/2014/main" id="{BCB88CE2-1523-4850-8872-4EC6792D9951}"/>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3826" y="6021107"/>
            <a:ext cx="2407852" cy="670075"/>
          </a:xfrm>
          <a:prstGeom prst="rect">
            <a:avLst/>
          </a:prstGeom>
          <a:noFill/>
          <a:ln>
            <a:noFill/>
          </a:ln>
        </p:spPr>
      </p:pic>
    </p:spTree>
    <p:extLst>
      <p:ext uri="{BB962C8B-B14F-4D97-AF65-F5344CB8AC3E}">
        <p14:creationId xmlns:p14="http://schemas.microsoft.com/office/powerpoint/2010/main" val="20700833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3_Title-Content_wGraphic">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1961C13-5CE3-E940-A4D1-4C80766A25CC}"/>
              </a:ext>
            </a:extLst>
          </p:cNvPr>
          <p:cNvSpPr/>
          <p:nvPr userDrawn="1"/>
        </p:nvSpPr>
        <p:spPr>
          <a:xfrm>
            <a:off x="0" y="0"/>
            <a:ext cx="12192000" cy="6858000"/>
          </a:xfrm>
          <a:prstGeom prst="rect">
            <a:avLst/>
          </a:prstGeom>
          <a:solidFill>
            <a:srgbClr val="DEEB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6" name="Rectangle 15">
            <a:extLst>
              <a:ext uri="{FF2B5EF4-FFF2-40B4-BE49-F238E27FC236}">
                <a16:creationId xmlns:a16="http://schemas.microsoft.com/office/drawing/2014/main" id="{2590D058-C445-7F40-AB7D-F52DA6EDF756}"/>
              </a:ext>
            </a:extLst>
          </p:cNvPr>
          <p:cNvSpPr/>
          <p:nvPr userDrawn="1"/>
        </p:nvSpPr>
        <p:spPr>
          <a:xfrm>
            <a:off x="0" y="6790531"/>
            <a:ext cx="12192000" cy="69448"/>
          </a:xfrm>
          <a:prstGeom prst="rect">
            <a:avLst/>
          </a:prstGeom>
          <a:solidFill>
            <a:srgbClr val="E734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title"/>
          </p:nvPr>
        </p:nvSpPr>
        <p:spPr>
          <a:xfrm>
            <a:off x="838200" y="588494"/>
            <a:ext cx="8543925" cy="800039"/>
          </a:xfrm>
          <a:prstGeom prst="rect">
            <a:avLst/>
          </a:prstGeom>
        </p:spPr>
        <p:txBody>
          <a:bodyPr anchor="b"/>
          <a:lstStyle>
            <a:lvl1pPr>
              <a:defRPr sz="2700" b="1" i="0">
                <a:solidFill>
                  <a:srgbClr val="577F9F"/>
                </a:solidFill>
                <a:latin typeface="Arial" panose="020B0604020202020204" pitchFamily="34" charset="0"/>
                <a:cs typeface="Arial" panose="020B0604020202020204" pitchFamily="34" charset="0"/>
              </a:defRPr>
            </a:lvl1pPr>
          </a:lstStyle>
          <a:p>
            <a:r>
              <a:rPr lang="en-US"/>
              <a:t>Click to edit Master title style</a:t>
            </a:r>
          </a:p>
        </p:txBody>
      </p:sp>
      <p:sp>
        <p:nvSpPr>
          <p:cNvPr id="13" name="Content Placeholder 2"/>
          <p:cNvSpPr>
            <a:spLocks noGrp="1"/>
          </p:cNvSpPr>
          <p:nvPr>
            <p:ph idx="1"/>
          </p:nvPr>
        </p:nvSpPr>
        <p:spPr>
          <a:xfrm>
            <a:off x="838200" y="1636730"/>
            <a:ext cx="8543925" cy="4932746"/>
          </a:xfrm>
          <a:prstGeom prst="rect">
            <a:avLst/>
          </a:prstGeom>
        </p:spPr>
        <p:txBody>
          <a:bodyPr>
            <a:noAutofit/>
          </a:bodyPr>
          <a:lstStyle>
            <a:lvl1pPr marL="259556" indent="-259556">
              <a:lnSpc>
                <a:spcPct val="95000"/>
              </a:lnSpc>
              <a:spcBef>
                <a:spcPts val="1350"/>
              </a:spcBef>
              <a:buClr>
                <a:srgbClr val="E73439"/>
              </a:buClr>
              <a:defRPr b="0" i="0">
                <a:solidFill>
                  <a:schemeClr val="tx1">
                    <a:lumMod val="85000"/>
                    <a:lumOff val="15000"/>
                  </a:schemeClr>
                </a:solidFill>
                <a:latin typeface="Arial" panose="020B0604020202020204" pitchFamily="34" charset="0"/>
                <a:cs typeface="Arial" panose="020B0604020202020204" pitchFamily="34" charset="0"/>
              </a:defRPr>
            </a:lvl1pPr>
            <a:lvl2pPr marL="514350" indent="-254794">
              <a:lnSpc>
                <a:spcPct val="95000"/>
              </a:lnSpc>
              <a:buClr>
                <a:srgbClr val="E73439"/>
              </a:buClr>
              <a:buFont typeface="Arial" panose="020B0604020202020204" pitchFamily="34" charset="0"/>
              <a:buChar char="–"/>
              <a:defRPr b="0" i="0">
                <a:solidFill>
                  <a:schemeClr val="tx1">
                    <a:lumMod val="85000"/>
                    <a:lumOff val="15000"/>
                  </a:schemeClr>
                </a:solidFill>
                <a:latin typeface="Arial" panose="020B0604020202020204" pitchFamily="34" charset="0"/>
                <a:cs typeface="Arial" panose="020B0604020202020204" pitchFamily="34" charset="0"/>
              </a:defRPr>
            </a:lvl2pPr>
            <a:lvl3pPr marL="685800" indent="-171450">
              <a:lnSpc>
                <a:spcPct val="95000"/>
              </a:lnSpc>
              <a:buClr>
                <a:srgbClr val="E73439"/>
              </a:buClr>
              <a:buFont typeface="Calibri" panose="020F0502020204030204" pitchFamily="34" charset="0"/>
              <a:buChar char="‐"/>
              <a:defRPr b="0" i="0">
                <a:solidFill>
                  <a:schemeClr val="tx1">
                    <a:lumMod val="85000"/>
                    <a:lumOff val="15000"/>
                  </a:schemeClr>
                </a:solidFill>
                <a:latin typeface="Arial" panose="020B0604020202020204" pitchFamily="34" charset="0"/>
                <a:cs typeface="Arial" panose="020B0604020202020204" pitchFamily="34" charset="0"/>
              </a:defRPr>
            </a:lvl3pPr>
            <a:lvl4pPr marL="1200150" indent="-171450">
              <a:buClr>
                <a:srgbClr val="E73439"/>
              </a:buClr>
              <a:buFont typeface="Arial" panose="020B0604020202020204" pitchFamily="34" charset="0"/>
              <a:buChar char="–"/>
              <a:defRPr b="0" i="0">
                <a:solidFill>
                  <a:schemeClr val="tx1">
                    <a:lumMod val="85000"/>
                    <a:lumOff val="15000"/>
                  </a:schemeClr>
                </a:solidFill>
                <a:latin typeface="Arial" panose="020B0604020202020204" pitchFamily="34" charset="0"/>
                <a:cs typeface="Arial" panose="020B0604020202020204" pitchFamily="34" charset="0"/>
              </a:defRPr>
            </a:lvl4pPr>
            <a:lvl5pPr marL="1543050" indent="-171450">
              <a:buClr>
                <a:srgbClr val="E73439"/>
              </a:buClr>
              <a:buFont typeface="Arial" panose="020B0604020202020204" pitchFamily="34" charset="0"/>
              <a:buChar char="–"/>
              <a:defRPr b="0" i="0">
                <a:solidFill>
                  <a:schemeClr val="tx1">
                    <a:lumMod val="85000"/>
                    <a:lumOff val="15000"/>
                  </a:schemeClr>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p:txBody>
      </p:sp>
      <p:pic>
        <p:nvPicPr>
          <p:cNvPr id="8" name="Picture 7">
            <a:extLst>
              <a:ext uri="{FF2B5EF4-FFF2-40B4-BE49-F238E27FC236}">
                <a16:creationId xmlns:a16="http://schemas.microsoft.com/office/drawing/2014/main" id="{7BAB9B2F-F28D-B24A-888B-C4AF3D81D898}"/>
              </a:ext>
            </a:extLst>
          </p:cNvPr>
          <p:cNvPicPr>
            <a:picLocks noChangeAspect="1"/>
          </p:cNvPicPr>
          <p:nvPr userDrawn="1"/>
        </p:nvPicPr>
        <p:blipFill rotWithShape="1">
          <a:blip r:embed="rId2">
            <a:alphaModFix amt="40000"/>
          </a:blip>
          <a:srcRect l="-476" t="-4739" r="45636" b="42707"/>
          <a:stretch/>
        </p:blipFill>
        <p:spPr>
          <a:xfrm rot="16200000">
            <a:off x="8592039" y="20569"/>
            <a:ext cx="3608226" cy="3591697"/>
          </a:xfrm>
          <a:prstGeom prst="rect">
            <a:avLst/>
          </a:prstGeom>
        </p:spPr>
      </p:pic>
    </p:spTree>
    <p:extLst>
      <p:ext uri="{BB962C8B-B14F-4D97-AF65-F5344CB8AC3E}">
        <p14:creationId xmlns:p14="http://schemas.microsoft.com/office/powerpoint/2010/main" val="39768834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4_Title-Content_Plain">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1961C13-5CE3-E940-A4D1-4C80766A25CC}"/>
              </a:ext>
            </a:extLst>
          </p:cNvPr>
          <p:cNvSpPr/>
          <p:nvPr userDrawn="1"/>
        </p:nvSpPr>
        <p:spPr>
          <a:xfrm>
            <a:off x="0" y="0"/>
            <a:ext cx="12192000" cy="6858000"/>
          </a:xfrm>
          <a:prstGeom prst="rect">
            <a:avLst/>
          </a:prstGeom>
          <a:solidFill>
            <a:srgbClr val="DEEB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6" name="Rectangle 15">
            <a:extLst>
              <a:ext uri="{FF2B5EF4-FFF2-40B4-BE49-F238E27FC236}">
                <a16:creationId xmlns:a16="http://schemas.microsoft.com/office/drawing/2014/main" id="{2590D058-C445-7F40-AB7D-F52DA6EDF756}"/>
              </a:ext>
            </a:extLst>
          </p:cNvPr>
          <p:cNvSpPr/>
          <p:nvPr userDrawn="1"/>
        </p:nvSpPr>
        <p:spPr>
          <a:xfrm>
            <a:off x="0" y="6790531"/>
            <a:ext cx="12192000" cy="69448"/>
          </a:xfrm>
          <a:prstGeom prst="rect">
            <a:avLst/>
          </a:prstGeom>
          <a:solidFill>
            <a:srgbClr val="E734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title"/>
          </p:nvPr>
        </p:nvSpPr>
        <p:spPr>
          <a:xfrm>
            <a:off x="838200" y="588494"/>
            <a:ext cx="10515600" cy="800039"/>
          </a:xfrm>
          <a:prstGeom prst="rect">
            <a:avLst/>
          </a:prstGeom>
        </p:spPr>
        <p:txBody>
          <a:bodyPr anchor="b"/>
          <a:lstStyle>
            <a:lvl1pPr>
              <a:defRPr sz="2700" b="1" i="0">
                <a:solidFill>
                  <a:srgbClr val="577F9F"/>
                </a:solidFill>
                <a:latin typeface="Arial" panose="020B0604020202020204" pitchFamily="34" charset="0"/>
                <a:cs typeface="Arial" panose="020B0604020202020204" pitchFamily="34" charset="0"/>
              </a:defRPr>
            </a:lvl1pPr>
          </a:lstStyle>
          <a:p>
            <a:r>
              <a:rPr lang="en-US"/>
              <a:t>Click to edit Master title style</a:t>
            </a:r>
          </a:p>
        </p:txBody>
      </p:sp>
      <p:sp>
        <p:nvSpPr>
          <p:cNvPr id="13" name="Content Placeholder 2"/>
          <p:cNvSpPr>
            <a:spLocks noGrp="1"/>
          </p:cNvSpPr>
          <p:nvPr>
            <p:ph idx="1"/>
          </p:nvPr>
        </p:nvSpPr>
        <p:spPr>
          <a:xfrm>
            <a:off x="838200" y="1636730"/>
            <a:ext cx="10515600" cy="4932746"/>
          </a:xfrm>
          <a:prstGeom prst="rect">
            <a:avLst/>
          </a:prstGeom>
        </p:spPr>
        <p:txBody>
          <a:bodyPr>
            <a:noAutofit/>
          </a:bodyPr>
          <a:lstStyle>
            <a:lvl1pPr marL="259556" indent="-259556">
              <a:lnSpc>
                <a:spcPct val="95000"/>
              </a:lnSpc>
              <a:spcBef>
                <a:spcPts val="1350"/>
              </a:spcBef>
              <a:buClr>
                <a:srgbClr val="E73439"/>
              </a:buClr>
              <a:defRPr b="0" i="0">
                <a:solidFill>
                  <a:schemeClr val="tx1">
                    <a:lumMod val="85000"/>
                    <a:lumOff val="15000"/>
                  </a:schemeClr>
                </a:solidFill>
                <a:latin typeface="Arial" panose="020B0604020202020204" pitchFamily="34" charset="0"/>
                <a:cs typeface="Arial" panose="020B0604020202020204" pitchFamily="34" charset="0"/>
              </a:defRPr>
            </a:lvl1pPr>
            <a:lvl2pPr marL="514350" indent="-254794">
              <a:lnSpc>
                <a:spcPct val="95000"/>
              </a:lnSpc>
              <a:buClr>
                <a:srgbClr val="E73439"/>
              </a:buClr>
              <a:buFont typeface="Arial" panose="020B0604020202020204" pitchFamily="34" charset="0"/>
              <a:buChar char="–"/>
              <a:defRPr b="0" i="0">
                <a:solidFill>
                  <a:schemeClr val="tx1">
                    <a:lumMod val="85000"/>
                    <a:lumOff val="15000"/>
                  </a:schemeClr>
                </a:solidFill>
                <a:latin typeface="Arial" panose="020B0604020202020204" pitchFamily="34" charset="0"/>
                <a:cs typeface="Arial" panose="020B0604020202020204" pitchFamily="34" charset="0"/>
              </a:defRPr>
            </a:lvl2pPr>
            <a:lvl3pPr marL="685800" indent="-171450">
              <a:lnSpc>
                <a:spcPct val="95000"/>
              </a:lnSpc>
              <a:buClr>
                <a:srgbClr val="E73439"/>
              </a:buClr>
              <a:buFont typeface="Calibri" panose="020F0502020204030204" pitchFamily="34" charset="0"/>
              <a:buChar char="‐"/>
              <a:defRPr b="0" i="0">
                <a:solidFill>
                  <a:schemeClr val="tx1">
                    <a:lumMod val="85000"/>
                    <a:lumOff val="15000"/>
                  </a:schemeClr>
                </a:solidFill>
                <a:latin typeface="Arial" panose="020B0604020202020204" pitchFamily="34" charset="0"/>
                <a:cs typeface="Arial" panose="020B0604020202020204" pitchFamily="34" charset="0"/>
              </a:defRPr>
            </a:lvl3pPr>
            <a:lvl4pPr marL="1200150" indent="-171450">
              <a:buClr>
                <a:srgbClr val="E73439"/>
              </a:buClr>
              <a:buFont typeface="Arial" panose="020B0604020202020204" pitchFamily="34" charset="0"/>
              <a:buChar char="–"/>
              <a:defRPr b="0" i="0">
                <a:solidFill>
                  <a:schemeClr val="tx1">
                    <a:lumMod val="85000"/>
                    <a:lumOff val="15000"/>
                  </a:schemeClr>
                </a:solidFill>
                <a:latin typeface="Arial" panose="020B0604020202020204" pitchFamily="34" charset="0"/>
                <a:cs typeface="Arial" panose="020B0604020202020204" pitchFamily="34" charset="0"/>
              </a:defRPr>
            </a:lvl4pPr>
            <a:lvl5pPr marL="1543050" indent="-171450">
              <a:buClr>
                <a:srgbClr val="E73439"/>
              </a:buClr>
              <a:buFont typeface="Arial" panose="020B0604020202020204" pitchFamily="34" charset="0"/>
              <a:buChar char="–"/>
              <a:defRPr b="0" i="0">
                <a:solidFill>
                  <a:schemeClr val="tx1">
                    <a:lumMod val="85000"/>
                    <a:lumOff val="15000"/>
                  </a:schemeClr>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4645387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5_HighlightContent ">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1961C13-5CE3-E940-A4D1-4C80766A25CC}"/>
              </a:ext>
            </a:extLst>
          </p:cNvPr>
          <p:cNvSpPr/>
          <p:nvPr userDrawn="1"/>
        </p:nvSpPr>
        <p:spPr>
          <a:xfrm>
            <a:off x="0" y="0"/>
            <a:ext cx="12192000" cy="6858000"/>
          </a:xfrm>
          <a:prstGeom prst="rect">
            <a:avLst/>
          </a:prstGeom>
          <a:solidFill>
            <a:srgbClr val="577F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 name="Text Placeholder 2"/>
          <p:cNvSpPr>
            <a:spLocks noGrp="1"/>
          </p:cNvSpPr>
          <p:nvPr>
            <p:ph type="body" idx="1"/>
          </p:nvPr>
        </p:nvSpPr>
        <p:spPr>
          <a:xfrm>
            <a:off x="6457244" y="774443"/>
            <a:ext cx="5131075" cy="5719490"/>
          </a:xfrm>
          <a:prstGeom prst="rect">
            <a:avLst/>
          </a:prstGeom>
        </p:spPr>
        <p:txBody>
          <a:bodyPr>
            <a:normAutofit/>
          </a:bodyPr>
          <a:lstStyle>
            <a:lvl1pPr marL="171450" indent="-167879">
              <a:spcBef>
                <a:spcPts val="900"/>
              </a:spcBef>
              <a:buFont typeface="Arial" panose="020B0604020202020204" pitchFamily="34" charset="0"/>
              <a:buChar char="•"/>
              <a:defRPr sz="2100" b="0" i="0">
                <a:solidFill>
                  <a:srgbClr val="DEEBF7"/>
                </a:solidFill>
                <a:latin typeface="Arial" panose="020B0604020202020204" pitchFamily="34" charset="0"/>
                <a:cs typeface="Arial" panose="020B0604020202020204" pitchFamily="34" charset="0"/>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2" name="Title 1"/>
          <p:cNvSpPr>
            <a:spLocks noGrp="1"/>
          </p:cNvSpPr>
          <p:nvPr>
            <p:ph type="title" hasCustomPrompt="1"/>
          </p:nvPr>
        </p:nvSpPr>
        <p:spPr>
          <a:xfrm>
            <a:off x="475843" y="3094810"/>
            <a:ext cx="4612871" cy="1273432"/>
          </a:xfrm>
          <a:prstGeom prst="rect">
            <a:avLst/>
          </a:prstGeom>
        </p:spPr>
        <p:txBody>
          <a:bodyPr anchor="t" anchorCtr="0">
            <a:noAutofit/>
          </a:bodyPr>
          <a:lstStyle>
            <a:lvl1pPr>
              <a:defRPr sz="2700" b="1" i="0">
                <a:solidFill>
                  <a:srgbClr val="DEEBF7"/>
                </a:solidFill>
                <a:latin typeface="Arial" panose="020B0604020202020204" pitchFamily="34" charset="0"/>
                <a:cs typeface="Arial" panose="020B0604020202020204" pitchFamily="34" charset="0"/>
              </a:defRPr>
            </a:lvl1pPr>
          </a:lstStyle>
          <a:p>
            <a:r>
              <a:rPr lang="en-US"/>
              <a:t>CLICK TO EDIT MASTER TITLE STYLE</a:t>
            </a:r>
          </a:p>
        </p:txBody>
      </p:sp>
      <p:sp>
        <p:nvSpPr>
          <p:cNvPr id="13" name="Rectangle 12">
            <a:extLst>
              <a:ext uri="{FF2B5EF4-FFF2-40B4-BE49-F238E27FC236}">
                <a16:creationId xmlns:a16="http://schemas.microsoft.com/office/drawing/2014/main" id="{2590D058-C445-7F40-AB7D-F52DA6EDF756}"/>
              </a:ext>
            </a:extLst>
          </p:cNvPr>
          <p:cNvSpPr/>
          <p:nvPr userDrawn="1"/>
        </p:nvSpPr>
        <p:spPr>
          <a:xfrm>
            <a:off x="0" y="6790531"/>
            <a:ext cx="12192000" cy="69448"/>
          </a:xfrm>
          <a:prstGeom prst="rect">
            <a:avLst/>
          </a:prstGeom>
          <a:solidFill>
            <a:srgbClr val="E734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 name="Picture 7">
            <a:extLst>
              <a:ext uri="{FF2B5EF4-FFF2-40B4-BE49-F238E27FC236}">
                <a16:creationId xmlns:a16="http://schemas.microsoft.com/office/drawing/2014/main" id="{734EB123-A9D5-1547-B8E4-C7EBCDB647C4}"/>
              </a:ext>
            </a:extLst>
          </p:cNvPr>
          <p:cNvPicPr>
            <a:picLocks noChangeAspect="1"/>
          </p:cNvPicPr>
          <p:nvPr userDrawn="1"/>
        </p:nvPicPr>
        <p:blipFill rotWithShape="1">
          <a:blip r:embed="rId2">
            <a:alphaModFix amt="14000"/>
          </a:blip>
          <a:srcRect r="50248" b="50000"/>
          <a:stretch/>
        </p:blipFill>
        <p:spPr>
          <a:xfrm rot="10800000">
            <a:off x="0" y="-20736"/>
            <a:ext cx="3273461" cy="2895009"/>
          </a:xfrm>
          <a:prstGeom prst="rect">
            <a:avLst/>
          </a:prstGeom>
        </p:spPr>
      </p:pic>
    </p:spTree>
    <p:extLst>
      <p:ext uri="{BB962C8B-B14F-4D97-AF65-F5344CB8AC3E}">
        <p14:creationId xmlns:p14="http://schemas.microsoft.com/office/powerpoint/2010/main" val="42005831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6_CustomLayout">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2590D058-C445-7F40-AB7D-F52DA6EDF756}"/>
              </a:ext>
            </a:extLst>
          </p:cNvPr>
          <p:cNvSpPr/>
          <p:nvPr userDrawn="1"/>
        </p:nvSpPr>
        <p:spPr>
          <a:xfrm>
            <a:off x="0" y="6790531"/>
            <a:ext cx="12192000" cy="69448"/>
          </a:xfrm>
          <a:prstGeom prst="rect">
            <a:avLst/>
          </a:prstGeom>
          <a:solidFill>
            <a:srgbClr val="E734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Title 1"/>
          <p:cNvSpPr>
            <a:spLocks noGrp="1"/>
          </p:cNvSpPr>
          <p:nvPr>
            <p:ph type="title"/>
          </p:nvPr>
        </p:nvSpPr>
        <p:spPr>
          <a:xfrm>
            <a:off x="838200" y="588494"/>
            <a:ext cx="10515600" cy="800039"/>
          </a:xfrm>
          <a:prstGeom prst="rect">
            <a:avLst/>
          </a:prstGeom>
        </p:spPr>
        <p:txBody>
          <a:bodyPr anchor="b"/>
          <a:lstStyle>
            <a:lvl1pPr>
              <a:defRPr sz="2700" b="1" i="0">
                <a:solidFill>
                  <a:srgbClr val="577F9F"/>
                </a:solidFill>
                <a:latin typeface="Arial" panose="020B0604020202020204" pitchFamily="34" charset="0"/>
                <a:cs typeface="Arial" panose="020B0604020202020204" pitchFamily="34" charset="0"/>
              </a:defRPr>
            </a:lvl1pPr>
          </a:lstStyle>
          <a:p>
            <a:r>
              <a:rPr lang="en-US"/>
              <a:t>Click to edit Master title style</a:t>
            </a:r>
          </a:p>
        </p:txBody>
      </p:sp>
    </p:spTree>
    <p:extLst>
      <p:ext uri="{BB962C8B-B14F-4D97-AF65-F5344CB8AC3E}">
        <p14:creationId xmlns:p14="http://schemas.microsoft.com/office/powerpoint/2010/main" val="16490742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7_SpecialContent">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540789D1-6B5D-BC4E-9BBE-7E32165D1974}"/>
              </a:ext>
            </a:extLst>
          </p:cNvPr>
          <p:cNvSpPr/>
          <p:nvPr userDrawn="1"/>
        </p:nvSpPr>
        <p:spPr>
          <a:xfrm>
            <a:off x="4058856" y="-1"/>
            <a:ext cx="8133144" cy="6859980"/>
          </a:xfrm>
          <a:prstGeom prst="rect">
            <a:avLst/>
          </a:prstGeom>
          <a:solidFill>
            <a:srgbClr val="DEEB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title"/>
          </p:nvPr>
        </p:nvSpPr>
        <p:spPr>
          <a:xfrm>
            <a:off x="4844074" y="597276"/>
            <a:ext cx="6430703" cy="974783"/>
          </a:xfrm>
          <a:prstGeom prst="rect">
            <a:avLst/>
          </a:prstGeom>
        </p:spPr>
        <p:txBody>
          <a:bodyPr/>
          <a:lstStyle>
            <a:lvl1pPr>
              <a:defRPr sz="2700" b="1" i="0">
                <a:solidFill>
                  <a:srgbClr val="577F9F"/>
                </a:solidFill>
                <a:latin typeface="Arial" panose="020B0604020202020204" pitchFamily="34" charset="0"/>
                <a:cs typeface="Arial" panose="020B0604020202020204" pitchFamily="34" charset="0"/>
              </a:defRPr>
            </a:lvl1pPr>
          </a:lstStyle>
          <a:p>
            <a:r>
              <a:rPr lang="en-US"/>
              <a:t>Click to edit Master title style</a:t>
            </a:r>
          </a:p>
        </p:txBody>
      </p:sp>
      <p:sp>
        <p:nvSpPr>
          <p:cNvPr id="13" name="Picture Placeholder 12">
            <a:extLst>
              <a:ext uri="{FF2B5EF4-FFF2-40B4-BE49-F238E27FC236}">
                <a16:creationId xmlns:a16="http://schemas.microsoft.com/office/drawing/2014/main" id="{6C5B1DD5-42FC-3C48-B80C-8E80F8F5C71E}"/>
              </a:ext>
            </a:extLst>
          </p:cNvPr>
          <p:cNvSpPr>
            <a:spLocks noGrp="1"/>
          </p:cNvSpPr>
          <p:nvPr>
            <p:ph type="pic" sz="quarter" idx="10" hasCustomPrompt="1"/>
          </p:nvPr>
        </p:nvSpPr>
        <p:spPr>
          <a:xfrm>
            <a:off x="0" y="-1"/>
            <a:ext cx="4059767" cy="6858001"/>
          </a:xfrm>
          <a:prstGeom prst="rect">
            <a:avLst/>
          </a:prstGeom>
          <a:solidFill>
            <a:srgbClr val="11254D"/>
          </a:solidFill>
        </p:spPr>
        <p:txBody>
          <a:bodyPr anchor="ctr" anchorCtr="0"/>
          <a:lstStyle>
            <a:lvl1pPr marL="0" indent="0" algn="ctr">
              <a:buNone/>
              <a:defRPr sz="900" b="1" i="0">
                <a:solidFill>
                  <a:srgbClr val="577F9F"/>
                </a:solidFill>
                <a:latin typeface="Arial" panose="020B0604020202020204" pitchFamily="34" charset="0"/>
                <a:cs typeface="Arial" panose="020B0604020202020204" pitchFamily="34" charset="0"/>
              </a:defRPr>
            </a:lvl1pPr>
          </a:lstStyle>
          <a:p>
            <a:r>
              <a:rPr lang="en-US"/>
              <a:t>Photo placeholder</a:t>
            </a:r>
          </a:p>
        </p:txBody>
      </p:sp>
      <p:sp>
        <p:nvSpPr>
          <p:cNvPr id="12" name="Content Placeholder 2"/>
          <p:cNvSpPr>
            <a:spLocks noGrp="1"/>
          </p:cNvSpPr>
          <p:nvPr>
            <p:ph idx="1"/>
          </p:nvPr>
        </p:nvSpPr>
        <p:spPr>
          <a:xfrm>
            <a:off x="4844073" y="1871136"/>
            <a:ext cx="6430703" cy="4622799"/>
          </a:xfrm>
          <a:prstGeom prst="rect">
            <a:avLst/>
          </a:prstGeom>
        </p:spPr>
        <p:txBody>
          <a:bodyPr>
            <a:normAutofit/>
          </a:bodyPr>
          <a:lstStyle>
            <a:lvl1pPr marL="259556" indent="-259556">
              <a:spcBef>
                <a:spcPts val="900"/>
              </a:spcBef>
              <a:buClr>
                <a:srgbClr val="E73439"/>
              </a:buClr>
              <a:defRPr b="0" i="0">
                <a:solidFill>
                  <a:schemeClr val="tx1">
                    <a:lumMod val="85000"/>
                    <a:lumOff val="15000"/>
                  </a:schemeClr>
                </a:solidFill>
                <a:latin typeface="Arial" panose="020B0604020202020204" pitchFamily="34" charset="0"/>
                <a:cs typeface="Arial" panose="020B0604020202020204" pitchFamily="34" charset="0"/>
              </a:defRPr>
            </a:lvl1pPr>
            <a:lvl2pPr marL="514350" indent="-254794">
              <a:buClr>
                <a:srgbClr val="E73439"/>
              </a:buClr>
              <a:buFont typeface="Arial" panose="020B0604020202020204" pitchFamily="34" charset="0"/>
              <a:buChar char="–"/>
              <a:defRPr b="0" i="0">
                <a:solidFill>
                  <a:schemeClr val="tx1">
                    <a:lumMod val="85000"/>
                    <a:lumOff val="15000"/>
                  </a:schemeClr>
                </a:solidFill>
                <a:latin typeface="Arial" panose="020B0604020202020204" pitchFamily="34" charset="0"/>
                <a:cs typeface="Arial" panose="020B0604020202020204" pitchFamily="34" charset="0"/>
              </a:defRPr>
            </a:lvl2pPr>
            <a:lvl3pPr marL="685800" indent="-171450">
              <a:buClr>
                <a:srgbClr val="E73439"/>
              </a:buClr>
              <a:buFont typeface="Calibri" panose="020F0502020204030204" pitchFamily="34" charset="0"/>
              <a:buChar char="‐"/>
              <a:defRPr b="0" i="0">
                <a:solidFill>
                  <a:schemeClr val="tx1">
                    <a:lumMod val="85000"/>
                    <a:lumOff val="15000"/>
                  </a:schemeClr>
                </a:solidFill>
                <a:latin typeface="Arial" panose="020B0604020202020204" pitchFamily="34" charset="0"/>
                <a:cs typeface="Arial" panose="020B0604020202020204" pitchFamily="34" charset="0"/>
              </a:defRPr>
            </a:lvl3pPr>
            <a:lvl4pPr marL="1200150" indent="-171450">
              <a:buClr>
                <a:srgbClr val="E73439"/>
              </a:buClr>
              <a:buFont typeface="Arial" panose="020B0604020202020204" pitchFamily="34" charset="0"/>
              <a:buChar char="–"/>
              <a:defRPr b="0" i="0">
                <a:solidFill>
                  <a:schemeClr val="tx1">
                    <a:lumMod val="85000"/>
                    <a:lumOff val="15000"/>
                  </a:schemeClr>
                </a:solidFill>
                <a:latin typeface="Arial" panose="020B0604020202020204" pitchFamily="34" charset="0"/>
                <a:cs typeface="Arial" panose="020B0604020202020204" pitchFamily="34" charset="0"/>
              </a:defRPr>
            </a:lvl4pPr>
            <a:lvl5pPr marL="1543050" indent="-171450">
              <a:buClr>
                <a:srgbClr val="E73439"/>
              </a:buClr>
              <a:buFont typeface="Arial" panose="020B0604020202020204" pitchFamily="34" charset="0"/>
              <a:buChar char="–"/>
              <a:defRPr b="0" i="0">
                <a:solidFill>
                  <a:schemeClr val="tx1">
                    <a:lumMod val="85000"/>
                    <a:lumOff val="15000"/>
                  </a:schemeClr>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p:txBody>
      </p:sp>
      <p:sp>
        <p:nvSpPr>
          <p:cNvPr id="15" name="Rectangle 14">
            <a:extLst>
              <a:ext uri="{FF2B5EF4-FFF2-40B4-BE49-F238E27FC236}">
                <a16:creationId xmlns:a16="http://schemas.microsoft.com/office/drawing/2014/main" id="{2590D058-C445-7F40-AB7D-F52DA6EDF756}"/>
              </a:ext>
            </a:extLst>
          </p:cNvPr>
          <p:cNvSpPr/>
          <p:nvPr userDrawn="1"/>
        </p:nvSpPr>
        <p:spPr>
          <a:xfrm>
            <a:off x="0" y="6790531"/>
            <a:ext cx="12192000" cy="69448"/>
          </a:xfrm>
          <a:prstGeom prst="rect">
            <a:avLst/>
          </a:prstGeom>
          <a:solidFill>
            <a:srgbClr val="E734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32271696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8_SpecialContent">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540789D1-6B5D-BC4E-9BBE-7E32165D1974}"/>
              </a:ext>
            </a:extLst>
          </p:cNvPr>
          <p:cNvSpPr/>
          <p:nvPr userDrawn="1"/>
        </p:nvSpPr>
        <p:spPr>
          <a:xfrm>
            <a:off x="6805" y="0"/>
            <a:ext cx="8133144" cy="6858000"/>
          </a:xfrm>
          <a:prstGeom prst="rect">
            <a:avLst/>
          </a:prstGeom>
          <a:solidFill>
            <a:srgbClr val="DEEB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title"/>
          </p:nvPr>
        </p:nvSpPr>
        <p:spPr>
          <a:xfrm>
            <a:off x="871048" y="597276"/>
            <a:ext cx="6430703" cy="974783"/>
          </a:xfrm>
          <a:prstGeom prst="rect">
            <a:avLst/>
          </a:prstGeom>
        </p:spPr>
        <p:txBody>
          <a:bodyPr anchor="b" anchorCtr="0"/>
          <a:lstStyle>
            <a:lvl1pPr>
              <a:defRPr sz="2700" b="1" i="0">
                <a:solidFill>
                  <a:srgbClr val="577F9F"/>
                </a:solidFill>
                <a:latin typeface="Arial" panose="020B0604020202020204" pitchFamily="34" charset="0"/>
                <a:cs typeface="Arial" panose="020B0604020202020204" pitchFamily="34" charset="0"/>
              </a:defRPr>
            </a:lvl1pPr>
          </a:lstStyle>
          <a:p>
            <a:r>
              <a:rPr lang="en-US"/>
              <a:t>Click to edit Master title style</a:t>
            </a:r>
          </a:p>
        </p:txBody>
      </p:sp>
      <p:sp>
        <p:nvSpPr>
          <p:cNvPr id="13" name="Picture Placeholder 12">
            <a:extLst>
              <a:ext uri="{FF2B5EF4-FFF2-40B4-BE49-F238E27FC236}">
                <a16:creationId xmlns:a16="http://schemas.microsoft.com/office/drawing/2014/main" id="{6C5B1DD5-42FC-3C48-B80C-8E80F8F5C71E}"/>
              </a:ext>
            </a:extLst>
          </p:cNvPr>
          <p:cNvSpPr>
            <a:spLocks noGrp="1"/>
          </p:cNvSpPr>
          <p:nvPr>
            <p:ph type="pic" sz="quarter" idx="10" hasCustomPrompt="1"/>
          </p:nvPr>
        </p:nvSpPr>
        <p:spPr>
          <a:xfrm>
            <a:off x="8125430" y="-1"/>
            <a:ext cx="4059767" cy="6857999"/>
          </a:xfrm>
          <a:prstGeom prst="rect">
            <a:avLst/>
          </a:prstGeom>
          <a:solidFill>
            <a:srgbClr val="11254D"/>
          </a:solidFill>
        </p:spPr>
        <p:txBody>
          <a:bodyPr anchor="ctr" anchorCtr="0"/>
          <a:lstStyle>
            <a:lvl1pPr marL="0" indent="0" algn="ctr">
              <a:buNone/>
              <a:defRPr sz="900" b="1" i="0">
                <a:solidFill>
                  <a:srgbClr val="577F9F"/>
                </a:solidFill>
                <a:latin typeface="Arial" panose="020B0604020202020204" pitchFamily="34" charset="0"/>
                <a:cs typeface="Arial" panose="020B0604020202020204" pitchFamily="34" charset="0"/>
              </a:defRPr>
            </a:lvl1pPr>
          </a:lstStyle>
          <a:p>
            <a:r>
              <a:rPr lang="en-US"/>
              <a:t>Photo placeholder</a:t>
            </a:r>
          </a:p>
        </p:txBody>
      </p:sp>
      <p:sp>
        <p:nvSpPr>
          <p:cNvPr id="14" name="Content Placeholder 2"/>
          <p:cNvSpPr>
            <a:spLocks noGrp="1"/>
          </p:cNvSpPr>
          <p:nvPr>
            <p:ph idx="11"/>
          </p:nvPr>
        </p:nvSpPr>
        <p:spPr>
          <a:xfrm>
            <a:off x="871048" y="1786470"/>
            <a:ext cx="6430703" cy="4707465"/>
          </a:xfrm>
          <a:prstGeom prst="rect">
            <a:avLst/>
          </a:prstGeom>
        </p:spPr>
        <p:txBody>
          <a:bodyPr>
            <a:normAutofit/>
          </a:bodyPr>
          <a:lstStyle>
            <a:lvl1pPr marL="259556" indent="-259556">
              <a:spcBef>
                <a:spcPts val="900"/>
              </a:spcBef>
              <a:buClr>
                <a:srgbClr val="E73439"/>
              </a:buClr>
              <a:defRPr b="0" i="0">
                <a:solidFill>
                  <a:schemeClr val="tx1">
                    <a:lumMod val="85000"/>
                    <a:lumOff val="15000"/>
                  </a:schemeClr>
                </a:solidFill>
                <a:latin typeface="Arial" panose="020B0604020202020204" pitchFamily="34" charset="0"/>
                <a:cs typeface="Arial" panose="020B0604020202020204" pitchFamily="34" charset="0"/>
              </a:defRPr>
            </a:lvl1pPr>
            <a:lvl2pPr marL="514350" indent="-254794">
              <a:buClr>
                <a:srgbClr val="E73439"/>
              </a:buClr>
              <a:buFont typeface="Arial" panose="020B0604020202020204" pitchFamily="34" charset="0"/>
              <a:buChar char="–"/>
              <a:defRPr b="0" i="0">
                <a:solidFill>
                  <a:schemeClr val="tx1">
                    <a:lumMod val="85000"/>
                    <a:lumOff val="15000"/>
                  </a:schemeClr>
                </a:solidFill>
                <a:latin typeface="Arial" panose="020B0604020202020204" pitchFamily="34" charset="0"/>
                <a:cs typeface="Arial" panose="020B0604020202020204" pitchFamily="34" charset="0"/>
              </a:defRPr>
            </a:lvl2pPr>
            <a:lvl3pPr marL="685800" indent="-171450">
              <a:buClr>
                <a:srgbClr val="E73439"/>
              </a:buClr>
              <a:buFont typeface="Calibri" panose="020F0502020204030204" pitchFamily="34" charset="0"/>
              <a:buChar char="‐"/>
              <a:defRPr b="0" i="0">
                <a:solidFill>
                  <a:schemeClr val="tx1">
                    <a:lumMod val="85000"/>
                    <a:lumOff val="15000"/>
                  </a:schemeClr>
                </a:solidFill>
                <a:latin typeface="Arial" panose="020B0604020202020204" pitchFamily="34" charset="0"/>
                <a:cs typeface="Arial" panose="020B0604020202020204" pitchFamily="34" charset="0"/>
              </a:defRPr>
            </a:lvl3pPr>
            <a:lvl4pPr marL="1200150" indent="-171450">
              <a:buClr>
                <a:srgbClr val="E73439"/>
              </a:buClr>
              <a:buFont typeface="Arial" panose="020B0604020202020204" pitchFamily="34" charset="0"/>
              <a:buChar char="–"/>
              <a:defRPr b="0" i="0">
                <a:solidFill>
                  <a:schemeClr val="tx1">
                    <a:lumMod val="85000"/>
                    <a:lumOff val="15000"/>
                  </a:schemeClr>
                </a:solidFill>
                <a:latin typeface="Arial" panose="020B0604020202020204" pitchFamily="34" charset="0"/>
                <a:cs typeface="Arial" panose="020B0604020202020204" pitchFamily="34" charset="0"/>
              </a:defRPr>
            </a:lvl4pPr>
            <a:lvl5pPr marL="1543050" indent="-171450">
              <a:buClr>
                <a:srgbClr val="E73439"/>
              </a:buClr>
              <a:buFont typeface="Arial" panose="020B0604020202020204" pitchFamily="34" charset="0"/>
              <a:buChar char="–"/>
              <a:defRPr b="0" i="0">
                <a:solidFill>
                  <a:schemeClr val="tx1">
                    <a:lumMod val="85000"/>
                    <a:lumOff val="15000"/>
                  </a:schemeClr>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p:txBody>
      </p:sp>
      <p:sp>
        <p:nvSpPr>
          <p:cNvPr id="15" name="Rectangle 14">
            <a:extLst>
              <a:ext uri="{FF2B5EF4-FFF2-40B4-BE49-F238E27FC236}">
                <a16:creationId xmlns:a16="http://schemas.microsoft.com/office/drawing/2014/main" id="{2590D058-C445-7F40-AB7D-F52DA6EDF756}"/>
              </a:ext>
            </a:extLst>
          </p:cNvPr>
          <p:cNvSpPr/>
          <p:nvPr userDrawn="1"/>
        </p:nvSpPr>
        <p:spPr>
          <a:xfrm>
            <a:off x="0" y="6790531"/>
            <a:ext cx="12192000" cy="69448"/>
          </a:xfrm>
          <a:prstGeom prst="rect">
            <a:avLst/>
          </a:prstGeom>
          <a:solidFill>
            <a:srgbClr val="E734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3504475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9_SpecialContent">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721F04DB-D97B-774F-8BE5-98481FB18328}"/>
              </a:ext>
            </a:extLst>
          </p:cNvPr>
          <p:cNvSpPr>
            <a:spLocks noGrp="1"/>
          </p:cNvSpPr>
          <p:nvPr>
            <p:ph type="pic" sz="quarter" idx="10"/>
          </p:nvPr>
        </p:nvSpPr>
        <p:spPr>
          <a:xfrm>
            <a:off x="0" y="1"/>
            <a:ext cx="12192000" cy="4182533"/>
          </a:xfrm>
          <a:prstGeom prst="rect">
            <a:avLst/>
          </a:prstGeom>
          <a:solidFill>
            <a:srgbClr val="11254D"/>
          </a:solidFill>
        </p:spPr>
        <p:txBody>
          <a:bodyPr anchor="ctr" anchorCtr="0"/>
          <a:lstStyle>
            <a:lvl1pPr marL="0" indent="0" algn="ctr">
              <a:buNone/>
              <a:defRPr sz="900">
                <a:solidFill>
                  <a:srgbClr val="577F9F"/>
                </a:solidFill>
              </a:defRPr>
            </a:lvl1pPr>
          </a:lstStyle>
          <a:p>
            <a:endParaRPr lang="en-US"/>
          </a:p>
        </p:txBody>
      </p:sp>
      <p:sp>
        <p:nvSpPr>
          <p:cNvPr id="12" name="Text Placeholder 11">
            <a:extLst>
              <a:ext uri="{FF2B5EF4-FFF2-40B4-BE49-F238E27FC236}">
                <a16:creationId xmlns:a16="http://schemas.microsoft.com/office/drawing/2014/main" id="{6E972D29-1E70-BF4B-A9FE-DFD3EB838D1A}"/>
              </a:ext>
            </a:extLst>
          </p:cNvPr>
          <p:cNvSpPr>
            <a:spLocks noGrp="1"/>
          </p:cNvSpPr>
          <p:nvPr>
            <p:ph type="body" sz="quarter" idx="11" hasCustomPrompt="1"/>
          </p:nvPr>
        </p:nvSpPr>
        <p:spPr>
          <a:xfrm>
            <a:off x="741487" y="4521200"/>
            <a:ext cx="4046644" cy="2006600"/>
          </a:xfrm>
          <a:prstGeom prst="rect">
            <a:avLst/>
          </a:prstGeom>
        </p:spPr>
        <p:txBody>
          <a:bodyPr/>
          <a:lstStyle>
            <a:lvl1pPr marL="0" indent="0">
              <a:buNone/>
              <a:defRPr sz="1800" b="1" i="0" baseline="0">
                <a:solidFill>
                  <a:srgbClr val="E73439"/>
                </a:solidFill>
                <a:latin typeface="Arial" panose="020B0604020202020204" pitchFamily="34" charset="0"/>
                <a:cs typeface="Arial" panose="020B0604020202020204" pitchFamily="34" charset="0"/>
              </a:defRPr>
            </a:lvl1pPr>
            <a:lvl2pPr marL="342900" indent="0">
              <a:buNone/>
              <a:defRPr/>
            </a:lvl2pPr>
          </a:lstStyle>
          <a:p>
            <a:pPr lvl="0"/>
            <a:r>
              <a:rPr lang="en-US"/>
              <a:t>SIDE TITLE GOES HERE. ARIAL BOLD, 24PT, ALL CAPREDS</a:t>
            </a:r>
          </a:p>
        </p:txBody>
      </p:sp>
      <p:sp>
        <p:nvSpPr>
          <p:cNvPr id="14" name="Content Placeholder 13">
            <a:extLst>
              <a:ext uri="{FF2B5EF4-FFF2-40B4-BE49-F238E27FC236}">
                <a16:creationId xmlns:a16="http://schemas.microsoft.com/office/drawing/2014/main" id="{B3970259-9024-0745-AD1C-AAC38D47B49E}"/>
              </a:ext>
            </a:extLst>
          </p:cNvPr>
          <p:cNvSpPr>
            <a:spLocks noGrp="1"/>
          </p:cNvSpPr>
          <p:nvPr>
            <p:ph sz="quarter" idx="12"/>
          </p:nvPr>
        </p:nvSpPr>
        <p:spPr>
          <a:xfrm>
            <a:off x="5652657" y="4521200"/>
            <a:ext cx="5797859" cy="2006600"/>
          </a:xfrm>
          <a:prstGeom prst="rect">
            <a:avLst/>
          </a:prstGeom>
        </p:spPr>
        <p:txBody>
          <a:bodyPr>
            <a:normAutofit/>
          </a:bodyPr>
          <a:lstStyle>
            <a:lvl1pPr>
              <a:buClr>
                <a:srgbClr val="E73439"/>
              </a:buClr>
              <a:defRPr sz="1350">
                <a:solidFill>
                  <a:schemeClr val="tx1">
                    <a:lumMod val="85000"/>
                    <a:lumOff val="15000"/>
                  </a:schemeClr>
                </a:solidFill>
                <a:latin typeface="Arial" panose="020B0604020202020204" pitchFamily="34" charset="0"/>
                <a:cs typeface="Arial" panose="020B0604020202020204" pitchFamily="34" charset="0"/>
              </a:defRPr>
            </a:lvl1pPr>
            <a:lvl2pPr>
              <a:defRPr sz="18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stStyle>
          <a:p>
            <a:pPr lvl="0"/>
            <a:r>
              <a:rPr lang="en-US"/>
              <a:t>Click to edit Master text styles</a:t>
            </a:r>
          </a:p>
        </p:txBody>
      </p:sp>
      <p:sp>
        <p:nvSpPr>
          <p:cNvPr id="11" name="Rectangle 10">
            <a:extLst>
              <a:ext uri="{FF2B5EF4-FFF2-40B4-BE49-F238E27FC236}">
                <a16:creationId xmlns:a16="http://schemas.microsoft.com/office/drawing/2014/main" id="{2590D058-C445-7F40-AB7D-F52DA6EDF756}"/>
              </a:ext>
            </a:extLst>
          </p:cNvPr>
          <p:cNvSpPr/>
          <p:nvPr userDrawn="1"/>
        </p:nvSpPr>
        <p:spPr>
          <a:xfrm>
            <a:off x="0" y="6790531"/>
            <a:ext cx="12192000" cy="69448"/>
          </a:xfrm>
          <a:prstGeom prst="rect">
            <a:avLst/>
          </a:prstGeom>
          <a:solidFill>
            <a:srgbClr val="E734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40707549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0_SpecialContent">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701D2C60-AE90-4942-A1A3-815C2797870D}"/>
              </a:ext>
            </a:extLst>
          </p:cNvPr>
          <p:cNvSpPr>
            <a:spLocks noGrp="1"/>
          </p:cNvSpPr>
          <p:nvPr>
            <p:ph type="pic" sz="quarter" idx="10"/>
          </p:nvPr>
        </p:nvSpPr>
        <p:spPr>
          <a:xfrm>
            <a:off x="0" y="2"/>
            <a:ext cx="12192000" cy="6859979"/>
          </a:xfrm>
          <a:prstGeom prst="rect">
            <a:avLst/>
          </a:prstGeom>
          <a:solidFill>
            <a:srgbClr val="11254D"/>
          </a:solidFill>
        </p:spPr>
        <p:txBody>
          <a:bodyPr anchor="ctr" anchorCtr="0"/>
          <a:lstStyle>
            <a:lvl1pPr marL="0" indent="0" algn="ctr">
              <a:buNone/>
              <a:defRPr sz="900" b="1" i="0">
                <a:solidFill>
                  <a:srgbClr val="577F9F"/>
                </a:solidFill>
                <a:latin typeface="Arial" panose="020B0604020202020204" pitchFamily="34" charset="0"/>
                <a:cs typeface="Arial" panose="020B0604020202020204" pitchFamily="34" charset="0"/>
              </a:defRPr>
            </a:lvl1pPr>
          </a:lstStyle>
          <a:p>
            <a:endParaRPr lang="en-US"/>
          </a:p>
        </p:txBody>
      </p:sp>
      <p:sp>
        <p:nvSpPr>
          <p:cNvPr id="16" name="Rectangle 15">
            <a:extLst>
              <a:ext uri="{FF2B5EF4-FFF2-40B4-BE49-F238E27FC236}">
                <a16:creationId xmlns:a16="http://schemas.microsoft.com/office/drawing/2014/main" id="{B1B0873C-1198-584F-950D-0CE08ED743E1}"/>
              </a:ext>
            </a:extLst>
          </p:cNvPr>
          <p:cNvSpPr/>
          <p:nvPr userDrawn="1"/>
        </p:nvSpPr>
        <p:spPr>
          <a:xfrm>
            <a:off x="771526" y="3"/>
            <a:ext cx="4224983" cy="57063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bg1"/>
              </a:solidFill>
            </a:endParaRPr>
          </a:p>
        </p:txBody>
      </p:sp>
      <p:sp>
        <p:nvSpPr>
          <p:cNvPr id="2" name="Title 1"/>
          <p:cNvSpPr>
            <a:spLocks noGrp="1"/>
          </p:cNvSpPr>
          <p:nvPr>
            <p:ph type="title"/>
          </p:nvPr>
        </p:nvSpPr>
        <p:spPr>
          <a:xfrm>
            <a:off x="956842" y="365129"/>
            <a:ext cx="3862295" cy="823913"/>
          </a:xfrm>
          <a:prstGeom prst="rect">
            <a:avLst/>
          </a:prstGeom>
        </p:spPr>
        <p:txBody>
          <a:bodyPr>
            <a:normAutofit/>
          </a:bodyPr>
          <a:lstStyle>
            <a:lvl1pPr>
              <a:defRPr sz="2100" b="1" i="0">
                <a:solidFill>
                  <a:srgbClr val="E73439"/>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Text Placeholder 2"/>
          <p:cNvSpPr>
            <a:spLocks noGrp="1"/>
          </p:cNvSpPr>
          <p:nvPr>
            <p:ph type="body" idx="1"/>
          </p:nvPr>
        </p:nvSpPr>
        <p:spPr>
          <a:xfrm>
            <a:off x="956842" y="1288899"/>
            <a:ext cx="3862295" cy="655648"/>
          </a:xfrm>
          <a:prstGeom prst="rect">
            <a:avLst/>
          </a:prstGeom>
        </p:spPr>
        <p:txBody>
          <a:bodyPr anchor="t" anchorCtr="0">
            <a:normAutofit/>
          </a:bodyPr>
          <a:lstStyle>
            <a:lvl1pPr marL="0" indent="0">
              <a:buNone/>
              <a:defRPr sz="1500" b="1" i="0">
                <a:solidFill>
                  <a:schemeClr val="tx1">
                    <a:lumMod val="85000"/>
                    <a:lumOff val="15000"/>
                  </a:schemeClr>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14" name="Rectangle 13">
            <a:extLst>
              <a:ext uri="{FF2B5EF4-FFF2-40B4-BE49-F238E27FC236}">
                <a16:creationId xmlns:a16="http://schemas.microsoft.com/office/drawing/2014/main" id="{2590D058-C445-7F40-AB7D-F52DA6EDF756}"/>
              </a:ext>
            </a:extLst>
          </p:cNvPr>
          <p:cNvSpPr/>
          <p:nvPr userDrawn="1"/>
        </p:nvSpPr>
        <p:spPr>
          <a:xfrm>
            <a:off x="0" y="6790531"/>
            <a:ext cx="12192000" cy="69448"/>
          </a:xfrm>
          <a:prstGeom prst="rect">
            <a:avLst/>
          </a:prstGeom>
          <a:solidFill>
            <a:srgbClr val="E734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7" name="Content Placeholder 2"/>
          <p:cNvSpPr>
            <a:spLocks noGrp="1"/>
          </p:cNvSpPr>
          <p:nvPr>
            <p:ph idx="11"/>
          </p:nvPr>
        </p:nvSpPr>
        <p:spPr>
          <a:xfrm>
            <a:off x="956842" y="2044409"/>
            <a:ext cx="3862295" cy="3535127"/>
          </a:xfrm>
          <a:prstGeom prst="rect">
            <a:avLst/>
          </a:prstGeom>
        </p:spPr>
        <p:txBody>
          <a:bodyPr>
            <a:normAutofit/>
          </a:bodyPr>
          <a:lstStyle>
            <a:lvl1pPr marL="171450" indent="-170260">
              <a:spcBef>
                <a:spcPts val="900"/>
              </a:spcBef>
              <a:buClr>
                <a:srgbClr val="E73439"/>
              </a:buClr>
              <a:defRPr sz="1500" b="0" i="0">
                <a:solidFill>
                  <a:schemeClr val="tx1">
                    <a:lumMod val="85000"/>
                    <a:lumOff val="15000"/>
                  </a:schemeClr>
                </a:solidFill>
                <a:latin typeface="Arial" panose="020B0604020202020204" pitchFamily="34" charset="0"/>
                <a:cs typeface="Arial" panose="020B0604020202020204" pitchFamily="34" charset="0"/>
              </a:defRPr>
            </a:lvl1pPr>
            <a:lvl2pPr marL="432197" indent="-216694">
              <a:buClr>
                <a:srgbClr val="E73439"/>
              </a:buClr>
              <a:buFont typeface="Arial" panose="020B0604020202020204" pitchFamily="34" charset="0"/>
              <a:buChar char="–"/>
              <a:defRPr sz="1350" b="0" i="0">
                <a:solidFill>
                  <a:schemeClr val="tx1">
                    <a:lumMod val="85000"/>
                    <a:lumOff val="15000"/>
                  </a:schemeClr>
                </a:solidFill>
                <a:latin typeface="Arial" panose="020B0604020202020204" pitchFamily="34" charset="0"/>
                <a:cs typeface="Arial" panose="020B0604020202020204" pitchFamily="34" charset="0"/>
              </a:defRPr>
            </a:lvl2pPr>
            <a:lvl3pPr marL="558404" indent="-126206">
              <a:buClr>
                <a:srgbClr val="E73439"/>
              </a:buClr>
              <a:buFont typeface="Calibri" panose="020F0502020204030204" pitchFamily="34" charset="0"/>
              <a:buChar char="‐"/>
              <a:defRPr sz="1200" b="0" i="0">
                <a:solidFill>
                  <a:schemeClr val="tx1">
                    <a:lumMod val="85000"/>
                    <a:lumOff val="15000"/>
                  </a:schemeClr>
                </a:solidFill>
                <a:latin typeface="Arial" panose="020B0604020202020204" pitchFamily="34" charset="0"/>
                <a:cs typeface="Arial" panose="020B0604020202020204" pitchFamily="34" charset="0"/>
              </a:defRPr>
            </a:lvl3pPr>
            <a:lvl4pPr marL="1200150" indent="-171450">
              <a:buClr>
                <a:srgbClr val="E73439"/>
              </a:buClr>
              <a:buFont typeface="Arial" panose="020B0604020202020204" pitchFamily="34" charset="0"/>
              <a:buChar char="–"/>
              <a:defRPr b="0" i="0">
                <a:solidFill>
                  <a:schemeClr val="tx1">
                    <a:lumMod val="85000"/>
                    <a:lumOff val="15000"/>
                  </a:schemeClr>
                </a:solidFill>
                <a:latin typeface="Arial" panose="020B0604020202020204" pitchFamily="34" charset="0"/>
                <a:cs typeface="Arial" panose="020B0604020202020204" pitchFamily="34" charset="0"/>
              </a:defRPr>
            </a:lvl4pPr>
            <a:lvl5pPr marL="1543050" indent="-171450">
              <a:buClr>
                <a:srgbClr val="E73439"/>
              </a:buClr>
              <a:buFont typeface="Arial" panose="020B0604020202020204" pitchFamily="34" charset="0"/>
              <a:buChar char="–"/>
              <a:defRPr b="0" i="0">
                <a:solidFill>
                  <a:schemeClr val="tx1">
                    <a:lumMod val="85000"/>
                    <a:lumOff val="15000"/>
                  </a:schemeClr>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3626632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TitleSlide">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A4ABB5FE-399F-1645-BCE9-2AA73BDCECF6}"/>
              </a:ext>
            </a:extLst>
          </p:cNvPr>
          <p:cNvSpPr/>
          <p:nvPr userDrawn="1"/>
        </p:nvSpPr>
        <p:spPr>
          <a:xfrm>
            <a:off x="0" y="0"/>
            <a:ext cx="12192000" cy="5796503"/>
          </a:xfrm>
          <a:prstGeom prst="rect">
            <a:avLst/>
          </a:prstGeom>
          <a:solidFill>
            <a:srgbClr val="1125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extLst>
              <a:ext uri="{FF2B5EF4-FFF2-40B4-BE49-F238E27FC236}">
                <a16:creationId xmlns:a16="http://schemas.microsoft.com/office/drawing/2014/main" id="{B03000A1-482C-504F-9727-CB826E9D6FB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064556" y="5999126"/>
            <a:ext cx="2067183" cy="636056"/>
          </a:xfrm>
          <a:prstGeom prst="rect">
            <a:avLst/>
          </a:prstGeom>
        </p:spPr>
      </p:pic>
      <p:pic>
        <p:nvPicPr>
          <p:cNvPr id="18" name="Picture 17" descr="A close up of a sign&#10;&#10;Description generated with very high confidence">
            <a:extLst>
              <a:ext uri="{FF2B5EF4-FFF2-40B4-BE49-F238E27FC236}">
                <a16:creationId xmlns:a16="http://schemas.microsoft.com/office/drawing/2014/main" id="{E98745FC-FEB0-4F4F-861E-E6A1FC227B58}"/>
              </a:ext>
            </a:extLst>
          </p:cNvPr>
          <p:cNvPicPr>
            <a:picLocks noChangeAspect="1"/>
          </p:cNvPicPr>
          <p:nvPr userDrawn="1"/>
        </p:nvPicPr>
        <p:blipFill>
          <a:blip r:embed="rId3"/>
          <a:stretch>
            <a:fillRect/>
          </a:stretch>
        </p:blipFill>
        <p:spPr>
          <a:xfrm>
            <a:off x="1187069" y="5796503"/>
            <a:ext cx="1430383" cy="841402"/>
          </a:xfrm>
          <a:prstGeom prst="rect">
            <a:avLst/>
          </a:prstGeom>
        </p:spPr>
      </p:pic>
      <p:sp>
        <p:nvSpPr>
          <p:cNvPr id="19" name="Rectangle 18">
            <a:extLst>
              <a:ext uri="{FF2B5EF4-FFF2-40B4-BE49-F238E27FC236}">
                <a16:creationId xmlns:a16="http://schemas.microsoft.com/office/drawing/2014/main" id="{B0BC728C-7529-1048-8009-BAF6710FC242}"/>
              </a:ext>
            </a:extLst>
          </p:cNvPr>
          <p:cNvSpPr/>
          <p:nvPr userDrawn="1"/>
        </p:nvSpPr>
        <p:spPr>
          <a:xfrm>
            <a:off x="1759143" y="3705417"/>
            <a:ext cx="3243805" cy="75358"/>
          </a:xfrm>
          <a:prstGeom prst="rect">
            <a:avLst/>
          </a:prstGeom>
          <a:solidFill>
            <a:srgbClr val="E734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a:extLst>
              <a:ext uri="{FF2B5EF4-FFF2-40B4-BE49-F238E27FC236}">
                <a16:creationId xmlns:a16="http://schemas.microsoft.com/office/drawing/2014/main" id="{930D12AA-A1FC-F342-BC7F-23897ECCADBB}"/>
              </a:ext>
            </a:extLst>
          </p:cNvPr>
          <p:cNvPicPr/>
          <p:nvPr userDrawn="1"/>
        </p:nvPicPr>
        <p:blipFill rotWithShape="1">
          <a:blip r:embed="rId4">
            <a:alphaModFix/>
            <a:extLst>
              <a:ext uri="{28A0092B-C50C-407E-A947-70E740481C1C}">
                <a14:useLocalDpi xmlns:a14="http://schemas.microsoft.com/office/drawing/2010/main" val="0"/>
              </a:ext>
            </a:extLst>
          </a:blip>
          <a:srcRect t="36352" r="38913"/>
          <a:stretch/>
        </p:blipFill>
        <p:spPr bwMode="auto">
          <a:xfrm>
            <a:off x="9599271" y="0"/>
            <a:ext cx="2592729" cy="2691747"/>
          </a:xfrm>
          <a:prstGeom prst="rect">
            <a:avLst/>
          </a:prstGeom>
          <a:noFill/>
          <a:ln>
            <a:noFill/>
          </a:ln>
        </p:spPr>
      </p:pic>
      <p:sp>
        <p:nvSpPr>
          <p:cNvPr id="21" name="Title 1">
            <a:extLst>
              <a:ext uri="{FF2B5EF4-FFF2-40B4-BE49-F238E27FC236}">
                <a16:creationId xmlns:a16="http://schemas.microsoft.com/office/drawing/2014/main" id="{5F1B06FC-A0B9-AB49-AAFE-310A4E5ECEB0}"/>
              </a:ext>
            </a:extLst>
          </p:cNvPr>
          <p:cNvSpPr>
            <a:spLocks noGrp="1"/>
          </p:cNvSpPr>
          <p:nvPr>
            <p:ph type="ctrTitle" hasCustomPrompt="1"/>
          </p:nvPr>
        </p:nvSpPr>
        <p:spPr>
          <a:xfrm>
            <a:off x="1759143" y="1276916"/>
            <a:ext cx="8216348" cy="1292846"/>
          </a:xfrm>
        </p:spPr>
        <p:txBody>
          <a:bodyPr anchor="b">
            <a:normAutofit/>
          </a:bodyPr>
          <a:lstStyle>
            <a:lvl1pPr algn="l">
              <a:defRPr sz="3600" b="1" i="0">
                <a:solidFill>
                  <a:srgbClr val="DEEBF7"/>
                </a:solidFill>
                <a:latin typeface="Arial" panose="020B0604020202020204" pitchFamily="34" charset="0"/>
                <a:cs typeface="Arial" panose="020B0604020202020204" pitchFamily="34" charset="0"/>
              </a:defRPr>
            </a:lvl1pPr>
          </a:lstStyle>
          <a:p>
            <a:r>
              <a:rPr lang="en-US"/>
              <a:t>Title of the document goes here—the font is Arial 36pt, Bold, Blue-gray</a:t>
            </a:r>
          </a:p>
        </p:txBody>
      </p:sp>
      <p:sp>
        <p:nvSpPr>
          <p:cNvPr id="22" name="Subtitle 2">
            <a:extLst>
              <a:ext uri="{FF2B5EF4-FFF2-40B4-BE49-F238E27FC236}">
                <a16:creationId xmlns:a16="http://schemas.microsoft.com/office/drawing/2014/main" id="{DC0382FE-4D36-024F-8483-69234F9E3E56}"/>
              </a:ext>
            </a:extLst>
          </p:cNvPr>
          <p:cNvSpPr>
            <a:spLocks noGrp="1"/>
          </p:cNvSpPr>
          <p:nvPr>
            <p:ph type="subTitle" idx="1" hasCustomPrompt="1"/>
          </p:nvPr>
        </p:nvSpPr>
        <p:spPr>
          <a:xfrm>
            <a:off x="1759143" y="2799841"/>
            <a:ext cx="8216348" cy="655879"/>
          </a:xfrm>
        </p:spPr>
        <p:txBody>
          <a:bodyPr>
            <a:normAutofit/>
          </a:bodyPr>
          <a:lstStyle>
            <a:lvl1pPr marL="0" indent="0" algn="l">
              <a:buNone/>
              <a:defRPr sz="2000" b="0" i="0" spc="300">
                <a:solidFill>
                  <a:srgbClr val="577F9F"/>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LINE 1, ARIAL REGULAR, 20PT, EXPANDED</a:t>
            </a:r>
          </a:p>
        </p:txBody>
      </p:sp>
      <p:pic>
        <p:nvPicPr>
          <p:cNvPr id="23" name="Picture 22">
            <a:extLst>
              <a:ext uri="{FF2B5EF4-FFF2-40B4-BE49-F238E27FC236}">
                <a16:creationId xmlns:a16="http://schemas.microsoft.com/office/drawing/2014/main" id="{59F15D0C-8700-8E4B-991C-FFA0A2D70488}"/>
              </a:ext>
            </a:extLst>
          </p:cNvPr>
          <p:cNvPicPr/>
          <p:nvPr userDrawn="1"/>
        </p:nvPicPr>
        <p:blipFill rotWithShape="1">
          <a:blip r:embed="rId4">
            <a:alphaModFix/>
            <a:extLst>
              <a:ext uri="{28A0092B-C50C-407E-A947-70E740481C1C}">
                <a14:useLocalDpi xmlns:a14="http://schemas.microsoft.com/office/drawing/2010/main" val="0"/>
              </a:ext>
            </a:extLst>
          </a:blip>
          <a:srcRect l="123" t="54602" r="55624" b="-475"/>
          <a:stretch/>
        </p:blipFill>
        <p:spPr bwMode="auto">
          <a:xfrm rot="10800000">
            <a:off x="-1" y="3856525"/>
            <a:ext cx="1878228" cy="1939977"/>
          </a:xfrm>
          <a:prstGeom prst="rect">
            <a:avLst/>
          </a:prstGeom>
          <a:noFill/>
          <a:ln>
            <a:noFill/>
          </a:ln>
        </p:spPr>
      </p:pic>
      <p:sp>
        <p:nvSpPr>
          <p:cNvPr id="24" name="Text Placeholder 14">
            <a:extLst>
              <a:ext uri="{FF2B5EF4-FFF2-40B4-BE49-F238E27FC236}">
                <a16:creationId xmlns:a16="http://schemas.microsoft.com/office/drawing/2014/main" id="{608882FF-7C72-854B-BB07-53C6DBD6C51D}"/>
              </a:ext>
            </a:extLst>
          </p:cNvPr>
          <p:cNvSpPr>
            <a:spLocks noGrp="1"/>
          </p:cNvSpPr>
          <p:nvPr>
            <p:ph type="body" sz="quarter" idx="10" hasCustomPrompt="1"/>
          </p:nvPr>
        </p:nvSpPr>
        <p:spPr>
          <a:xfrm>
            <a:off x="1759143" y="3919177"/>
            <a:ext cx="4691277" cy="343899"/>
          </a:xfrm>
        </p:spPr>
        <p:txBody>
          <a:bodyPr>
            <a:noAutofit/>
          </a:bodyPr>
          <a:lstStyle>
            <a:lvl1pPr marL="0" indent="0">
              <a:buNone/>
              <a:defRPr sz="2000" b="1" i="0">
                <a:solidFill>
                  <a:srgbClr val="DEEBF7"/>
                </a:solidFill>
                <a:latin typeface="Arial" panose="020B0604020202020204" pitchFamily="34" charset="0"/>
                <a:cs typeface="Arial" panose="020B0604020202020204" pitchFamily="34" charset="0"/>
              </a:defRPr>
            </a:lvl1pPr>
          </a:lstStyle>
          <a:p>
            <a:pPr lvl="0"/>
            <a:r>
              <a:rPr lang="en-US"/>
              <a:t>Author name</a:t>
            </a:r>
          </a:p>
        </p:txBody>
      </p:sp>
      <p:sp>
        <p:nvSpPr>
          <p:cNvPr id="25" name="Text Placeholder 16">
            <a:extLst>
              <a:ext uri="{FF2B5EF4-FFF2-40B4-BE49-F238E27FC236}">
                <a16:creationId xmlns:a16="http://schemas.microsoft.com/office/drawing/2014/main" id="{023C5BC6-3A0E-A343-B0FC-4E3069115565}"/>
              </a:ext>
            </a:extLst>
          </p:cNvPr>
          <p:cNvSpPr>
            <a:spLocks noGrp="1"/>
          </p:cNvSpPr>
          <p:nvPr>
            <p:ph type="body" sz="quarter" idx="11" hasCustomPrompt="1"/>
          </p:nvPr>
        </p:nvSpPr>
        <p:spPr>
          <a:xfrm>
            <a:off x="1758950" y="4288132"/>
            <a:ext cx="4727575" cy="325438"/>
          </a:xfrm>
        </p:spPr>
        <p:txBody>
          <a:bodyPr>
            <a:noAutofit/>
          </a:bodyPr>
          <a:lstStyle>
            <a:lvl1pPr marL="0" indent="0">
              <a:buNone/>
              <a:defRPr sz="2000" b="0" i="1">
                <a:solidFill>
                  <a:srgbClr val="DEEBF7"/>
                </a:solidFill>
                <a:latin typeface="Arial" panose="020B0604020202020204" pitchFamily="34" charset="0"/>
                <a:cs typeface="Arial" panose="020B0604020202020204" pitchFamily="34" charset="0"/>
              </a:defRPr>
            </a:lvl1pPr>
          </a:lstStyle>
          <a:p>
            <a:pPr lvl="0"/>
            <a:r>
              <a:rPr lang="en-US"/>
              <a:t>Author title</a:t>
            </a:r>
          </a:p>
        </p:txBody>
      </p:sp>
      <p:pic>
        <p:nvPicPr>
          <p:cNvPr id="13" name="Picture 12">
            <a:extLst>
              <a:ext uri="{FF2B5EF4-FFF2-40B4-BE49-F238E27FC236}">
                <a16:creationId xmlns:a16="http://schemas.microsoft.com/office/drawing/2014/main" id="{8AAD2982-2AD3-48B9-A985-A0C9A6AECE9B}"/>
              </a:ext>
            </a:extLst>
          </p:cNvPr>
          <p:cNvPicPr>
            <a:picLocks noChangeAspect="1"/>
          </p:cNvPicPr>
          <p:nvPr userDrawn="1"/>
        </p:nvPicPr>
        <p:blipFill>
          <a:blip r:embed="rId5"/>
          <a:stretch>
            <a:fillRect/>
          </a:stretch>
        </p:blipFill>
        <p:spPr>
          <a:xfrm>
            <a:off x="9813793" y="5915677"/>
            <a:ext cx="1107242" cy="740002"/>
          </a:xfrm>
          <a:prstGeom prst="rect">
            <a:avLst/>
          </a:prstGeom>
        </p:spPr>
      </p:pic>
    </p:spTree>
    <p:extLst>
      <p:ext uri="{BB962C8B-B14F-4D97-AF65-F5344CB8AC3E}">
        <p14:creationId xmlns:p14="http://schemas.microsoft.com/office/powerpoint/2010/main" val="34511853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SectionDivider">
    <p:spTree>
      <p:nvGrpSpPr>
        <p:cNvPr id="1" name=""/>
        <p:cNvGrpSpPr/>
        <p:nvPr/>
      </p:nvGrpSpPr>
      <p:grpSpPr>
        <a:xfrm>
          <a:off x="0" y="0"/>
          <a:ext cx="0" cy="0"/>
          <a:chOff x="0" y="0"/>
          <a:chExt cx="0" cy="0"/>
        </a:xfrm>
      </p:grpSpPr>
      <p:sp>
        <p:nvSpPr>
          <p:cNvPr id="23" name="Picture Placeholder 14">
            <a:extLst>
              <a:ext uri="{FF2B5EF4-FFF2-40B4-BE49-F238E27FC236}">
                <a16:creationId xmlns:a16="http://schemas.microsoft.com/office/drawing/2014/main" id="{ADD07B64-0B68-274F-8E7D-729AEDC4D0A7}"/>
              </a:ext>
            </a:extLst>
          </p:cNvPr>
          <p:cNvSpPr>
            <a:spLocks noGrp="1"/>
          </p:cNvSpPr>
          <p:nvPr>
            <p:ph type="pic" sz="quarter" idx="10"/>
          </p:nvPr>
        </p:nvSpPr>
        <p:spPr>
          <a:xfrm>
            <a:off x="4703416" y="0"/>
            <a:ext cx="7488584" cy="3771411"/>
          </a:xfrm>
          <a:solidFill>
            <a:srgbClr val="10254D"/>
          </a:solidFill>
        </p:spPr>
        <p:txBody>
          <a:bodyPr anchor="ctr" anchorCtr="0">
            <a:normAutofit/>
          </a:bodyPr>
          <a:lstStyle>
            <a:lvl1pPr marL="0" indent="0" algn="ctr">
              <a:buNone/>
              <a:defRPr sz="1200" b="1" i="0">
                <a:solidFill>
                  <a:srgbClr val="577F9F"/>
                </a:solidFill>
                <a:latin typeface="Arial" panose="020B0604020202020204" pitchFamily="34" charset="0"/>
                <a:cs typeface="Arial" panose="020B0604020202020204" pitchFamily="34" charset="0"/>
              </a:defRPr>
            </a:lvl1pPr>
          </a:lstStyle>
          <a:p>
            <a:endParaRPr lang="en-US"/>
          </a:p>
        </p:txBody>
      </p:sp>
      <p:pic>
        <p:nvPicPr>
          <p:cNvPr id="24" name="Picture 23">
            <a:extLst>
              <a:ext uri="{FF2B5EF4-FFF2-40B4-BE49-F238E27FC236}">
                <a16:creationId xmlns:a16="http://schemas.microsoft.com/office/drawing/2014/main" id="{03617280-F625-A644-975B-8B64FEFBE8C1}"/>
              </a:ext>
            </a:extLst>
          </p:cNvPr>
          <p:cNvPicPr>
            <a:picLocks noChangeAspect="1"/>
          </p:cNvPicPr>
          <p:nvPr userDrawn="1"/>
        </p:nvPicPr>
        <p:blipFill rotWithShape="1">
          <a:blip r:embed="rId2"/>
          <a:srcRect l="16978" t="15834" r="19350" b="17045"/>
          <a:stretch/>
        </p:blipFill>
        <p:spPr>
          <a:xfrm>
            <a:off x="715616" y="5860"/>
            <a:ext cx="3987800" cy="3765551"/>
          </a:xfrm>
          <a:prstGeom prst="rect">
            <a:avLst/>
          </a:prstGeom>
        </p:spPr>
      </p:pic>
      <p:sp>
        <p:nvSpPr>
          <p:cNvPr id="25" name="Rectangle 24">
            <a:extLst>
              <a:ext uri="{FF2B5EF4-FFF2-40B4-BE49-F238E27FC236}">
                <a16:creationId xmlns:a16="http://schemas.microsoft.com/office/drawing/2014/main" id="{10B87B3F-5EBC-C84C-A9F6-19C9BA9453E5}"/>
              </a:ext>
            </a:extLst>
          </p:cNvPr>
          <p:cNvSpPr/>
          <p:nvPr userDrawn="1"/>
        </p:nvSpPr>
        <p:spPr>
          <a:xfrm>
            <a:off x="-1" y="-1"/>
            <a:ext cx="715617" cy="3771412"/>
          </a:xfrm>
          <a:prstGeom prst="rect">
            <a:avLst/>
          </a:prstGeom>
          <a:solidFill>
            <a:srgbClr val="E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7DBCB90-1054-0D42-822A-509700C8589C}"/>
              </a:ext>
            </a:extLst>
          </p:cNvPr>
          <p:cNvSpPr/>
          <p:nvPr userDrawn="1"/>
        </p:nvSpPr>
        <p:spPr>
          <a:xfrm>
            <a:off x="0" y="3771411"/>
            <a:ext cx="12192000" cy="3147204"/>
          </a:xfrm>
          <a:prstGeom prst="rect">
            <a:avLst/>
          </a:prstGeom>
          <a:solidFill>
            <a:srgbClr val="4461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D06BBB84-AB1B-884B-9CE3-D4CF0C045B12}"/>
              </a:ext>
            </a:extLst>
          </p:cNvPr>
          <p:cNvSpPr/>
          <p:nvPr userDrawn="1"/>
        </p:nvSpPr>
        <p:spPr>
          <a:xfrm>
            <a:off x="1486861" y="4433867"/>
            <a:ext cx="3243805" cy="75358"/>
          </a:xfrm>
          <a:prstGeom prst="rect">
            <a:avLst/>
          </a:prstGeom>
          <a:solidFill>
            <a:srgbClr val="1125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itle 1">
            <a:extLst>
              <a:ext uri="{FF2B5EF4-FFF2-40B4-BE49-F238E27FC236}">
                <a16:creationId xmlns:a16="http://schemas.microsoft.com/office/drawing/2014/main" id="{6B54EAE4-0834-FE41-A4DF-7D51B9D5EEB0}"/>
              </a:ext>
            </a:extLst>
          </p:cNvPr>
          <p:cNvSpPr>
            <a:spLocks noGrp="1"/>
          </p:cNvSpPr>
          <p:nvPr>
            <p:ph type="title" hasCustomPrompt="1"/>
          </p:nvPr>
        </p:nvSpPr>
        <p:spPr>
          <a:xfrm>
            <a:off x="1366897" y="4752477"/>
            <a:ext cx="9817601" cy="1325563"/>
          </a:xfrm>
        </p:spPr>
        <p:txBody>
          <a:bodyPr>
            <a:normAutofit/>
          </a:bodyPr>
          <a:lstStyle>
            <a:lvl1pPr>
              <a:defRPr sz="3600" b="0" i="0" spc="300">
                <a:solidFill>
                  <a:schemeClr val="bg1"/>
                </a:solidFill>
                <a:latin typeface="Arial" panose="020B0604020202020204" pitchFamily="34" charset="0"/>
                <a:cs typeface="Arial" panose="020B0604020202020204" pitchFamily="34" charset="0"/>
              </a:defRPr>
            </a:lvl1pPr>
          </a:lstStyle>
          <a:p>
            <a:r>
              <a:rPr lang="en-US"/>
              <a:t>SECTIONS TITLE HERE, ARIAL REGULAR, 36PT, ALL CAPS, EXPANDED</a:t>
            </a:r>
          </a:p>
        </p:txBody>
      </p:sp>
    </p:spTree>
    <p:extLst>
      <p:ext uri="{BB962C8B-B14F-4D97-AF65-F5344CB8AC3E}">
        <p14:creationId xmlns:p14="http://schemas.microsoft.com/office/powerpoint/2010/main" val="4842545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cSld name="Content: One">
    <p:spTree>
      <p:nvGrpSpPr>
        <p:cNvPr id="1" name=""/>
        <p:cNvGrpSpPr/>
        <p:nvPr/>
      </p:nvGrpSpPr>
      <p:grpSpPr>
        <a:xfrm>
          <a:off x="0" y="0"/>
          <a:ext cx="0" cy="0"/>
          <a:chOff x="0" y="0"/>
          <a:chExt cx="0" cy="0"/>
        </a:xfrm>
      </p:grpSpPr>
      <p:sp>
        <p:nvSpPr>
          <p:cNvPr id="24" name="PwC Text"/>
          <p:cNvSpPr txBox="1"/>
          <p:nvPr/>
        </p:nvSpPr>
        <p:spPr>
          <a:xfrm>
            <a:off x="642852" y="6480001"/>
            <a:ext cx="332509" cy="94550"/>
          </a:xfrm>
          <a:prstGeom prst="rect">
            <a:avLst/>
          </a:prstGeom>
          <a:noFill/>
        </p:spPr>
        <p:txBody>
          <a:bodyPr vert="horz" wrap="none" lIns="0" tIns="0" rIns="0" bIns="0" rtlCol="0" anchor="t" anchorCtr="0">
            <a:noAutofit/>
          </a:bodyPr>
          <a:lstStyle/>
          <a:p>
            <a:pPr eaLnBrk="0" fontAlgn="base" hangingPunct="0">
              <a:lnSpc>
                <a:spcPts val="497"/>
              </a:lnSpc>
              <a:spcBef>
                <a:spcPct val="0"/>
              </a:spcBef>
              <a:spcAft>
                <a:spcPct val="0"/>
              </a:spcAft>
            </a:pPr>
            <a:r>
              <a:rPr lang="en-US" sz="398" noProof="1">
                <a:solidFill>
                  <a:srgbClr val="000000"/>
                </a:solidFill>
                <a:cs typeface="Arial" pitchFamily="34" charset="0"/>
              </a:rPr>
              <a:t>PwC</a:t>
            </a:r>
          </a:p>
        </p:txBody>
      </p:sp>
      <p:sp>
        <p:nvSpPr>
          <p:cNvPr id="25" name="Report Date"/>
          <p:cNvSpPr txBox="1"/>
          <p:nvPr>
            <p:custDataLst>
              <p:tags r:id="rId1"/>
            </p:custDataLst>
          </p:nvPr>
        </p:nvSpPr>
        <p:spPr>
          <a:xfrm>
            <a:off x="11453134" y="6487500"/>
            <a:ext cx="344646" cy="61235"/>
          </a:xfrm>
          <a:prstGeom prst="rect">
            <a:avLst/>
          </a:prstGeom>
          <a:noFill/>
        </p:spPr>
        <p:txBody>
          <a:bodyPr wrap="none" lIns="0" tIns="0" rIns="0" bIns="0" rtlCol="0">
            <a:spAutoFit/>
          </a:bodyPr>
          <a:lstStyle/>
          <a:p>
            <a:pPr indent="-136159" algn="r" eaLnBrk="0" fontAlgn="base" hangingPunct="0">
              <a:spcBef>
                <a:spcPct val="0"/>
              </a:spcBef>
              <a:spcAft>
                <a:spcPts val="447"/>
              </a:spcAft>
            </a:pPr>
            <a:r>
              <a:rPr lang="en-US" sz="398" noProof="1">
                <a:solidFill>
                  <a:srgbClr val="000000"/>
                </a:solidFill>
              </a:rPr>
              <a:t>September 2019</a:t>
            </a:r>
          </a:p>
        </p:txBody>
      </p:sp>
      <p:sp>
        <p:nvSpPr>
          <p:cNvPr id="31" name="Page Number"/>
          <p:cNvSpPr txBox="1"/>
          <p:nvPr>
            <p:custDataLst>
              <p:tags r:id="rId2"/>
            </p:custDataLst>
          </p:nvPr>
        </p:nvSpPr>
        <p:spPr>
          <a:xfrm>
            <a:off x="11172309" y="6454588"/>
            <a:ext cx="387927" cy="137160"/>
          </a:xfrm>
          <a:prstGeom prst="rect">
            <a:avLst/>
          </a:prstGeom>
          <a:noFill/>
        </p:spPr>
        <p:txBody>
          <a:bodyPr wrap="none" lIns="0" tIns="0" rIns="0" bIns="0" rtlCol="0">
            <a:noAutofit/>
          </a:bodyPr>
          <a:lstStyle/>
          <a:p>
            <a:pPr algn="r" eaLnBrk="0" fontAlgn="base" hangingPunct="0">
              <a:lnSpc>
                <a:spcPts val="497"/>
              </a:lnSpc>
              <a:spcBef>
                <a:spcPct val="0"/>
              </a:spcBef>
              <a:spcAft>
                <a:spcPct val="0"/>
              </a:spcAft>
            </a:pPr>
            <a:endParaRPr lang="en-US" sz="398" noProof="1">
              <a:solidFill>
                <a:srgbClr val="000000"/>
              </a:solidFill>
              <a:latin typeface="Arial" panose="020B0604020202020204" pitchFamily="34" charset="0"/>
            </a:endParaRPr>
          </a:p>
        </p:txBody>
      </p:sp>
      <p:sp>
        <p:nvSpPr>
          <p:cNvPr id="21" name="Date/Filepath" hidden="1"/>
          <p:cNvSpPr txBox="1"/>
          <p:nvPr>
            <p:custDataLst>
              <p:tags r:id="rId3"/>
            </p:custDataLst>
          </p:nvPr>
        </p:nvSpPr>
        <p:spPr>
          <a:xfrm>
            <a:off x="3999354" y="320841"/>
            <a:ext cx="7536873" cy="68801"/>
          </a:xfrm>
          <a:prstGeom prst="rect">
            <a:avLst/>
          </a:prstGeom>
          <a:noFill/>
        </p:spPr>
        <p:txBody>
          <a:bodyPr wrap="square" lIns="0" tIns="0" rIns="0" bIns="0" rtlCol="0" anchor="b" anchorCtr="0">
            <a:spAutoFit/>
          </a:bodyPr>
          <a:lstStyle/>
          <a:p>
            <a:pPr algn="r" eaLnBrk="0" fontAlgn="base" hangingPunct="0">
              <a:spcBef>
                <a:spcPct val="0"/>
              </a:spcBef>
              <a:spcAft>
                <a:spcPct val="0"/>
              </a:spcAft>
            </a:pPr>
            <a:r>
              <a:rPr lang="en-US" sz="447" noProof="1">
                <a:solidFill>
                  <a:srgbClr val="000000"/>
                </a:solidFill>
                <a:latin typeface="Arial" panose="020B0604020202020204" pitchFamily="34" charset="0"/>
              </a:rPr>
              <a:t>10/04/2019 C:\Users\JGEBERS001\Documents\FEB\PROJECTS\BRS Report Template3.pptx</a:t>
            </a:r>
          </a:p>
        </p:txBody>
      </p:sp>
      <p:sp>
        <p:nvSpPr>
          <p:cNvPr id="19" name="Slide Tags" hidden="1"/>
          <p:cNvSpPr txBox="1"/>
          <p:nvPr>
            <p:custDataLst>
              <p:tags r:id="rId4"/>
            </p:custDataLst>
          </p:nvPr>
        </p:nvSpPr>
        <p:spPr>
          <a:xfrm>
            <a:off x="0" y="201708"/>
            <a:ext cx="1939637" cy="176330"/>
          </a:xfrm>
          <a:prstGeom prst="rect">
            <a:avLst/>
          </a:prstGeom>
          <a:noFill/>
        </p:spPr>
        <p:txBody>
          <a:bodyPr wrap="square" rtlCol="0">
            <a:spAutoFit/>
          </a:bodyPr>
          <a:lstStyle/>
          <a:p>
            <a:pPr eaLnBrk="0" fontAlgn="base" hangingPunct="0">
              <a:spcBef>
                <a:spcPct val="0"/>
              </a:spcBef>
              <a:spcAft>
                <a:spcPct val="0"/>
              </a:spcAft>
            </a:pPr>
            <a:r>
              <a:rPr lang="en-US" sz="546" noProof="1">
                <a:solidFill>
                  <a:srgbClr val="000000"/>
                </a:solidFill>
                <a:latin typeface="Arial" panose="020B0604020202020204" pitchFamily="34" charset="0"/>
              </a:rPr>
              <a:t>Slide Tags</a:t>
            </a:r>
          </a:p>
        </p:txBody>
      </p:sp>
      <p:sp>
        <p:nvSpPr>
          <p:cNvPr id="18" name="Google Shape;322;p54"/>
          <p:cNvSpPr txBox="1">
            <a:spLocks noGrp="1"/>
          </p:cNvSpPr>
          <p:nvPr>
            <p:ph type="subTitle" idx="2"/>
          </p:nvPr>
        </p:nvSpPr>
        <p:spPr>
          <a:xfrm>
            <a:off x="609601" y="1097441"/>
            <a:ext cx="10972803" cy="302107"/>
          </a:xfrm>
          <a:prstGeom prst="rect">
            <a:avLst/>
          </a:prstGeom>
          <a:solidFill>
            <a:schemeClr val="bg1">
              <a:lumMod val="95000"/>
            </a:schemeClr>
          </a:solidFill>
          <a:ln>
            <a:noFill/>
          </a:ln>
        </p:spPr>
        <p:txBody>
          <a:bodyPr spcFirstLastPara="1" wrap="square" lIns="72000" tIns="108000" rIns="72000" bIns="108000" anchor="ctr" anchorCtr="0">
            <a:spAutoFit/>
          </a:bodyPr>
          <a:lstStyle>
            <a:lvl1pPr>
              <a:defRPr sz="546" b="0" i="1" kern="1200" dirty="0">
                <a:solidFill>
                  <a:schemeClr val="tx1"/>
                </a:solidFill>
                <a:latin typeface="Georgia" panose="02040502050405020303" pitchFamily="18" charset="0"/>
                <a:ea typeface="+mj-ea"/>
                <a:cs typeface="+mj-cs"/>
              </a:defRPr>
            </a:lvl1pPr>
          </a:lstStyle>
          <a:p>
            <a:pPr marL="0" lvl="0" defTabSz="505694" eaLnBrk="1" latinLnBrk="0" hangingPunct="1">
              <a:spcBef>
                <a:spcPct val="0"/>
              </a:spcBef>
              <a:buClr>
                <a:srgbClr val="000000"/>
              </a:buClr>
            </a:pPr>
            <a:r>
              <a:rPr lang="en-US"/>
              <a:t>Click to edit Master subtitle style</a:t>
            </a:r>
          </a:p>
        </p:txBody>
      </p:sp>
      <p:sp>
        <p:nvSpPr>
          <p:cNvPr id="20" name="Content Placeholder 2"/>
          <p:cNvSpPr>
            <a:spLocks noGrp="1"/>
          </p:cNvSpPr>
          <p:nvPr>
            <p:ph sz="quarter" idx="24"/>
            <p:custDataLst>
              <p:tags r:id="rId5"/>
            </p:custDataLst>
          </p:nvPr>
        </p:nvSpPr>
        <p:spPr>
          <a:xfrm>
            <a:off x="623741" y="1850131"/>
            <a:ext cx="10958659" cy="4308438"/>
          </a:xfrm>
          <a:prstGeom prst="rect">
            <a:avLst/>
          </a:prstGeom>
        </p:spPr>
        <p:txBody>
          <a:bodyPr vert="horz" lIns="91440" tIns="45720" rIns="91440" bIns="45720" rtlCol="0">
            <a:normAutofit/>
          </a:bodyPr>
          <a:lstStyle>
            <a:lvl1pPr>
              <a:defRPr lang="en-GB" sz="497" noProof="0" dirty="0" smtClean="0">
                <a:latin typeface="+mn-lt"/>
              </a:defRPr>
            </a:lvl1pPr>
            <a:lvl2pPr>
              <a:defRPr lang="en-GB" sz="497" noProof="0" dirty="0" smtClean="0">
                <a:latin typeface="+mn-lt"/>
              </a:defRPr>
            </a:lvl2pPr>
            <a:lvl3pPr>
              <a:defRPr lang="en-GB" sz="497" noProof="0" dirty="0" smtClean="0">
                <a:latin typeface="+mn-lt"/>
              </a:defRPr>
            </a:lvl3pPr>
            <a:lvl4pPr>
              <a:defRPr lang="en-GB" sz="497" noProof="0" dirty="0" smtClean="0">
                <a:latin typeface="+mn-lt"/>
              </a:defRPr>
            </a:lvl4pPr>
            <a:lvl5pPr>
              <a:defRPr lang="en-GB" sz="497" noProof="0" dirty="0">
                <a:latin typeface="+mn-lt"/>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2" name="Google Shape;321;p54"/>
          <p:cNvSpPr txBox="1">
            <a:spLocks noGrp="1"/>
          </p:cNvSpPr>
          <p:nvPr>
            <p:ph type="title"/>
          </p:nvPr>
        </p:nvSpPr>
        <p:spPr>
          <a:xfrm>
            <a:off x="609600" y="457200"/>
            <a:ext cx="10972800" cy="457200"/>
          </a:xfrm>
          <a:prstGeom prst="rect">
            <a:avLst/>
          </a:prstGeom>
          <a:noFill/>
          <a:ln>
            <a:noFill/>
          </a:ln>
        </p:spPr>
        <p:txBody>
          <a:bodyPr spcFirstLastPara="1" vert="horz" wrap="square" lIns="90000" tIns="0" rIns="0" bIns="0" rtlCol="0" anchor="t" anchorCtr="0">
            <a:normAutofit/>
          </a:bodyPr>
          <a:lstStyle>
            <a:lvl1pPr>
              <a:defRPr sz="1092" dirty="0"/>
            </a:lvl1pPr>
          </a:lstStyle>
          <a:p>
            <a:pPr lvl="0">
              <a:lnSpc>
                <a:spcPct val="85000"/>
              </a:lnSpc>
              <a:spcBef>
                <a:spcPts val="0"/>
              </a:spcBef>
              <a:spcAft>
                <a:spcPts val="0"/>
              </a:spcAft>
              <a:buClr>
                <a:schemeClr val="dk1"/>
              </a:buClr>
              <a:buSzPts val="2800"/>
              <a:buFont typeface="Georgia"/>
            </a:pPr>
            <a:r>
              <a:rPr lang="en-US"/>
              <a:t>Click to edit Master title style</a:t>
            </a:r>
          </a:p>
        </p:txBody>
      </p:sp>
    </p:spTree>
    <p:extLst>
      <p:ext uri="{BB962C8B-B14F-4D97-AF65-F5344CB8AC3E}">
        <p14:creationId xmlns:p14="http://schemas.microsoft.com/office/powerpoint/2010/main" val="307948362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3_Title-Content_wGraphic">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1961C13-5CE3-E940-A4D1-4C80766A25CC}"/>
              </a:ext>
            </a:extLst>
          </p:cNvPr>
          <p:cNvSpPr/>
          <p:nvPr userDrawn="1"/>
        </p:nvSpPr>
        <p:spPr>
          <a:xfrm>
            <a:off x="0" y="0"/>
            <a:ext cx="12192000" cy="6858000"/>
          </a:xfrm>
          <a:prstGeom prst="rect">
            <a:avLst/>
          </a:prstGeom>
          <a:solidFill>
            <a:srgbClr val="DEEB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6" name="Rectangle 15">
            <a:extLst>
              <a:ext uri="{FF2B5EF4-FFF2-40B4-BE49-F238E27FC236}">
                <a16:creationId xmlns:a16="http://schemas.microsoft.com/office/drawing/2014/main" id="{2590D058-C445-7F40-AB7D-F52DA6EDF756}"/>
              </a:ext>
            </a:extLst>
          </p:cNvPr>
          <p:cNvSpPr/>
          <p:nvPr userDrawn="1"/>
        </p:nvSpPr>
        <p:spPr>
          <a:xfrm>
            <a:off x="0" y="6790531"/>
            <a:ext cx="12192000" cy="69448"/>
          </a:xfrm>
          <a:prstGeom prst="rect">
            <a:avLst/>
          </a:prstGeom>
          <a:solidFill>
            <a:srgbClr val="E734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a:xfrm>
            <a:off x="838200" y="588494"/>
            <a:ext cx="8543925" cy="800039"/>
          </a:xfrm>
          <a:prstGeom prst="rect">
            <a:avLst/>
          </a:prstGeom>
        </p:spPr>
        <p:txBody>
          <a:bodyPr anchor="b"/>
          <a:lstStyle>
            <a:lvl1pPr>
              <a:defRPr sz="3600" b="1" i="0">
                <a:solidFill>
                  <a:srgbClr val="577F9F"/>
                </a:solidFill>
                <a:latin typeface="Arial" panose="020B0604020202020204" pitchFamily="34" charset="0"/>
                <a:cs typeface="Arial" panose="020B0604020202020204" pitchFamily="34" charset="0"/>
              </a:defRPr>
            </a:lvl1pPr>
          </a:lstStyle>
          <a:p>
            <a:r>
              <a:rPr lang="en-US"/>
              <a:t>Click to edit Master title style</a:t>
            </a:r>
          </a:p>
        </p:txBody>
      </p:sp>
      <p:sp>
        <p:nvSpPr>
          <p:cNvPr id="13" name="Content Placeholder 2"/>
          <p:cNvSpPr>
            <a:spLocks noGrp="1"/>
          </p:cNvSpPr>
          <p:nvPr>
            <p:ph idx="1"/>
          </p:nvPr>
        </p:nvSpPr>
        <p:spPr>
          <a:xfrm>
            <a:off x="838200" y="1636730"/>
            <a:ext cx="8543925" cy="4932746"/>
          </a:xfrm>
          <a:prstGeom prst="rect">
            <a:avLst/>
          </a:prstGeom>
        </p:spPr>
        <p:txBody>
          <a:bodyPr>
            <a:noAutofit/>
          </a:bodyPr>
          <a:lstStyle>
            <a:lvl1pPr marL="346075" indent="-346075">
              <a:lnSpc>
                <a:spcPct val="95000"/>
              </a:lnSpc>
              <a:spcBef>
                <a:spcPts val="1800"/>
              </a:spcBef>
              <a:buClr>
                <a:srgbClr val="E73439"/>
              </a:buClr>
              <a:defRPr b="0" i="0">
                <a:solidFill>
                  <a:schemeClr val="tx1">
                    <a:lumMod val="85000"/>
                    <a:lumOff val="15000"/>
                  </a:schemeClr>
                </a:solidFill>
                <a:latin typeface="Arial" panose="020B0604020202020204" pitchFamily="34" charset="0"/>
                <a:cs typeface="Arial" panose="020B0604020202020204" pitchFamily="34" charset="0"/>
              </a:defRPr>
            </a:lvl1pPr>
            <a:lvl2pPr marL="685800" indent="-339725">
              <a:lnSpc>
                <a:spcPct val="95000"/>
              </a:lnSpc>
              <a:buClr>
                <a:srgbClr val="E73439"/>
              </a:buClr>
              <a:buFont typeface="Arial" panose="020B0604020202020204" pitchFamily="34" charset="0"/>
              <a:buChar char="–"/>
              <a:defRPr b="0" i="0">
                <a:solidFill>
                  <a:schemeClr val="tx1">
                    <a:lumMod val="85000"/>
                    <a:lumOff val="15000"/>
                  </a:schemeClr>
                </a:solidFill>
                <a:latin typeface="Arial" panose="020B0604020202020204" pitchFamily="34" charset="0"/>
                <a:cs typeface="Arial" panose="020B0604020202020204" pitchFamily="34" charset="0"/>
              </a:defRPr>
            </a:lvl2pPr>
            <a:lvl3pPr marL="914400" indent="-228600">
              <a:lnSpc>
                <a:spcPct val="95000"/>
              </a:lnSpc>
              <a:buClr>
                <a:srgbClr val="E73439"/>
              </a:buClr>
              <a:buFont typeface="Calibri" panose="020F0502020204030204" pitchFamily="34" charset="0"/>
              <a:buChar char="‐"/>
              <a:defRPr b="0" i="0">
                <a:solidFill>
                  <a:schemeClr val="tx1">
                    <a:lumMod val="85000"/>
                    <a:lumOff val="15000"/>
                  </a:schemeClr>
                </a:solidFill>
                <a:latin typeface="Arial" panose="020B0604020202020204" pitchFamily="34" charset="0"/>
                <a:cs typeface="Arial" panose="020B0604020202020204" pitchFamily="34" charset="0"/>
              </a:defRPr>
            </a:lvl3pPr>
            <a:lvl4pPr marL="1600200" indent="-228600">
              <a:buClr>
                <a:srgbClr val="E73439"/>
              </a:buClr>
              <a:buFont typeface="Arial" panose="020B0604020202020204" pitchFamily="34" charset="0"/>
              <a:buChar char="–"/>
              <a:defRPr b="0" i="0">
                <a:solidFill>
                  <a:schemeClr val="tx1">
                    <a:lumMod val="85000"/>
                    <a:lumOff val="15000"/>
                  </a:schemeClr>
                </a:solidFill>
                <a:latin typeface="Arial" panose="020B0604020202020204" pitchFamily="34" charset="0"/>
                <a:cs typeface="Arial" panose="020B0604020202020204" pitchFamily="34" charset="0"/>
              </a:defRPr>
            </a:lvl4pPr>
            <a:lvl5pPr marL="2057400" indent="-228600">
              <a:buClr>
                <a:srgbClr val="E73439"/>
              </a:buClr>
              <a:buFont typeface="Arial" panose="020B0604020202020204" pitchFamily="34" charset="0"/>
              <a:buChar char="–"/>
              <a:defRPr b="0" i="0">
                <a:solidFill>
                  <a:schemeClr val="tx1">
                    <a:lumMod val="85000"/>
                    <a:lumOff val="15000"/>
                  </a:schemeClr>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p:txBody>
      </p:sp>
      <p:pic>
        <p:nvPicPr>
          <p:cNvPr id="8" name="Picture 7">
            <a:extLst>
              <a:ext uri="{FF2B5EF4-FFF2-40B4-BE49-F238E27FC236}">
                <a16:creationId xmlns:a16="http://schemas.microsoft.com/office/drawing/2014/main" id="{7BAB9B2F-F28D-B24A-888B-C4AF3D81D898}"/>
              </a:ext>
            </a:extLst>
          </p:cNvPr>
          <p:cNvPicPr>
            <a:picLocks noChangeAspect="1"/>
          </p:cNvPicPr>
          <p:nvPr userDrawn="1"/>
        </p:nvPicPr>
        <p:blipFill rotWithShape="1">
          <a:blip r:embed="rId2">
            <a:alphaModFix amt="40000"/>
          </a:blip>
          <a:srcRect l="-476" t="-4739" r="45636" b="42707"/>
          <a:stretch/>
        </p:blipFill>
        <p:spPr>
          <a:xfrm rot="16200000">
            <a:off x="8592039" y="20567"/>
            <a:ext cx="3608226" cy="3591697"/>
          </a:xfrm>
          <a:prstGeom prst="rect">
            <a:avLst/>
          </a:prstGeom>
        </p:spPr>
      </p:pic>
    </p:spTree>
    <p:extLst>
      <p:ext uri="{BB962C8B-B14F-4D97-AF65-F5344CB8AC3E}">
        <p14:creationId xmlns:p14="http://schemas.microsoft.com/office/powerpoint/2010/main" val="403745163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4_Title-Content_Plain">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1961C13-5CE3-E940-A4D1-4C80766A25CC}"/>
              </a:ext>
            </a:extLst>
          </p:cNvPr>
          <p:cNvSpPr/>
          <p:nvPr userDrawn="1"/>
        </p:nvSpPr>
        <p:spPr>
          <a:xfrm>
            <a:off x="0" y="0"/>
            <a:ext cx="12192000" cy="6858000"/>
          </a:xfrm>
          <a:prstGeom prst="rect">
            <a:avLst/>
          </a:prstGeom>
          <a:solidFill>
            <a:srgbClr val="DEEB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6" name="Rectangle 15">
            <a:extLst>
              <a:ext uri="{FF2B5EF4-FFF2-40B4-BE49-F238E27FC236}">
                <a16:creationId xmlns:a16="http://schemas.microsoft.com/office/drawing/2014/main" id="{2590D058-C445-7F40-AB7D-F52DA6EDF756}"/>
              </a:ext>
            </a:extLst>
          </p:cNvPr>
          <p:cNvSpPr/>
          <p:nvPr userDrawn="1"/>
        </p:nvSpPr>
        <p:spPr>
          <a:xfrm>
            <a:off x="0" y="6790531"/>
            <a:ext cx="12192000" cy="69448"/>
          </a:xfrm>
          <a:prstGeom prst="rect">
            <a:avLst/>
          </a:prstGeom>
          <a:solidFill>
            <a:srgbClr val="E734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a:xfrm>
            <a:off x="838200" y="588494"/>
            <a:ext cx="10515600" cy="800039"/>
          </a:xfrm>
          <a:prstGeom prst="rect">
            <a:avLst/>
          </a:prstGeom>
        </p:spPr>
        <p:txBody>
          <a:bodyPr anchor="b"/>
          <a:lstStyle>
            <a:lvl1pPr>
              <a:defRPr sz="3600" b="1" i="0">
                <a:solidFill>
                  <a:srgbClr val="577F9F"/>
                </a:solidFill>
                <a:latin typeface="Arial" panose="020B0604020202020204" pitchFamily="34" charset="0"/>
                <a:cs typeface="Arial" panose="020B0604020202020204" pitchFamily="34" charset="0"/>
              </a:defRPr>
            </a:lvl1pPr>
          </a:lstStyle>
          <a:p>
            <a:r>
              <a:rPr lang="en-US"/>
              <a:t>Click to edit Master title style</a:t>
            </a:r>
          </a:p>
        </p:txBody>
      </p:sp>
      <p:sp>
        <p:nvSpPr>
          <p:cNvPr id="13" name="Content Placeholder 2"/>
          <p:cNvSpPr>
            <a:spLocks noGrp="1"/>
          </p:cNvSpPr>
          <p:nvPr>
            <p:ph idx="1"/>
          </p:nvPr>
        </p:nvSpPr>
        <p:spPr>
          <a:xfrm>
            <a:off x="838200" y="1636730"/>
            <a:ext cx="10515600" cy="4932746"/>
          </a:xfrm>
          <a:prstGeom prst="rect">
            <a:avLst/>
          </a:prstGeom>
        </p:spPr>
        <p:txBody>
          <a:bodyPr>
            <a:noAutofit/>
          </a:bodyPr>
          <a:lstStyle>
            <a:lvl1pPr marL="346075" indent="-346075">
              <a:lnSpc>
                <a:spcPct val="95000"/>
              </a:lnSpc>
              <a:spcBef>
                <a:spcPts val="1800"/>
              </a:spcBef>
              <a:buClr>
                <a:srgbClr val="E73439"/>
              </a:buClr>
              <a:defRPr b="0" i="0">
                <a:solidFill>
                  <a:schemeClr val="tx1">
                    <a:lumMod val="85000"/>
                    <a:lumOff val="15000"/>
                  </a:schemeClr>
                </a:solidFill>
                <a:latin typeface="Arial" panose="020B0604020202020204" pitchFamily="34" charset="0"/>
                <a:cs typeface="Arial" panose="020B0604020202020204" pitchFamily="34" charset="0"/>
              </a:defRPr>
            </a:lvl1pPr>
            <a:lvl2pPr marL="685800" indent="-339725">
              <a:lnSpc>
                <a:spcPct val="95000"/>
              </a:lnSpc>
              <a:buClr>
                <a:srgbClr val="E73439"/>
              </a:buClr>
              <a:buFont typeface="Arial" panose="020B0604020202020204" pitchFamily="34" charset="0"/>
              <a:buChar char="–"/>
              <a:defRPr b="0" i="0">
                <a:solidFill>
                  <a:schemeClr val="tx1">
                    <a:lumMod val="85000"/>
                    <a:lumOff val="15000"/>
                  </a:schemeClr>
                </a:solidFill>
                <a:latin typeface="Arial" panose="020B0604020202020204" pitchFamily="34" charset="0"/>
                <a:cs typeface="Arial" panose="020B0604020202020204" pitchFamily="34" charset="0"/>
              </a:defRPr>
            </a:lvl2pPr>
            <a:lvl3pPr marL="914400" indent="-228600">
              <a:lnSpc>
                <a:spcPct val="95000"/>
              </a:lnSpc>
              <a:buClr>
                <a:srgbClr val="E73439"/>
              </a:buClr>
              <a:buFont typeface="Calibri" panose="020F0502020204030204" pitchFamily="34" charset="0"/>
              <a:buChar char="‐"/>
              <a:defRPr b="0" i="0">
                <a:solidFill>
                  <a:schemeClr val="tx1">
                    <a:lumMod val="85000"/>
                    <a:lumOff val="15000"/>
                  </a:schemeClr>
                </a:solidFill>
                <a:latin typeface="Arial" panose="020B0604020202020204" pitchFamily="34" charset="0"/>
                <a:cs typeface="Arial" panose="020B0604020202020204" pitchFamily="34" charset="0"/>
              </a:defRPr>
            </a:lvl3pPr>
            <a:lvl4pPr marL="1600200" indent="-228600">
              <a:buClr>
                <a:srgbClr val="E73439"/>
              </a:buClr>
              <a:buFont typeface="Arial" panose="020B0604020202020204" pitchFamily="34" charset="0"/>
              <a:buChar char="–"/>
              <a:defRPr b="0" i="0">
                <a:solidFill>
                  <a:schemeClr val="tx1">
                    <a:lumMod val="85000"/>
                    <a:lumOff val="15000"/>
                  </a:schemeClr>
                </a:solidFill>
                <a:latin typeface="Arial" panose="020B0604020202020204" pitchFamily="34" charset="0"/>
                <a:cs typeface="Arial" panose="020B0604020202020204" pitchFamily="34" charset="0"/>
              </a:defRPr>
            </a:lvl4pPr>
            <a:lvl5pPr marL="2057400" indent="-228600">
              <a:buClr>
                <a:srgbClr val="E73439"/>
              </a:buClr>
              <a:buFont typeface="Arial" panose="020B0604020202020204" pitchFamily="34" charset="0"/>
              <a:buChar char="–"/>
              <a:defRPr b="0" i="0">
                <a:solidFill>
                  <a:schemeClr val="tx1">
                    <a:lumMod val="85000"/>
                    <a:lumOff val="15000"/>
                  </a:schemeClr>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34419816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5_HighlightContent ">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1961C13-5CE3-E940-A4D1-4C80766A25CC}"/>
              </a:ext>
            </a:extLst>
          </p:cNvPr>
          <p:cNvSpPr/>
          <p:nvPr userDrawn="1"/>
        </p:nvSpPr>
        <p:spPr>
          <a:xfrm>
            <a:off x="0" y="0"/>
            <a:ext cx="12192000" cy="6858000"/>
          </a:xfrm>
          <a:prstGeom prst="rect">
            <a:avLst/>
          </a:prstGeom>
          <a:solidFill>
            <a:srgbClr val="577F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Text Placeholder 2"/>
          <p:cNvSpPr>
            <a:spLocks noGrp="1"/>
          </p:cNvSpPr>
          <p:nvPr>
            <p:ph type="body" idx="1"/>
          </p:nvPr>
        </p:nvSpPr>
        <p:spPr>
          <a:xfrm>
            <a:off x="6457244" y="774443"/>
            <a:ext cx="5131075" cy="5719490"/>
          </a:xfrm>
          <a:prstGeom prst="rect">
            <a:avLst/>
          </a:prstGeom>
        </p:spPr>
        <p:txBody>
          <a:bodyPr>
            <a:normAutofit/>
          </a:bodyPr>
          <a:lstStyle>
            <a:lvl1pPr marL="228600" indent="-223838">
              <a:spcBef>
                <a:spcPts val="1200"/>
              </a:spcBef>
              <a:buFont typeface="Arial" panose="020B0604020202020204" pitchFamily="34" charset="0"/>
              <a:buChar char="•"/>
              <a:defRPr sz="2800" b="0" i="0">
                <a:solidFill>
                  <a:srgbClr val="DEEBF7"/>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2" name="Title 1"/>
          <p:cNvSpPr>
            <a:spLocks noGrp="1"/>
          </p:cNvSpPr>
          <p:nvPr>
            <p:ph type="title" hasCustomPrompt="1"/>
          </p:nvPr>
        </p:nvSpPr>
        <p:spPr>
          <a:xfrm>
            <a:off x="475842" y="3094810"/>
            <a:ext cx="4612871" cy="1273432"/>
          </a:xfrm>
          <a:prstGeom prst="rect">
            <a:avLst/>
          </a:prstGeom>
        </p:spPr>
        <p:txBody>
          <a:bodyPr anchor="t" anchorCtr="0">
            <a:noAutofit/>
          </a:bodyPr>
          <a:lstStyle>
            <a:lvl1pPr>
              <a:defRPr sz="3600" b="1" i="0">
                <a:solidFill>
                  <a:srgbClr val="DEEBF7"/>
                </a:solidFill>
                <a:latin typeface="Arial" panose="020B0604020202020204" pitchFamily="34" charset="0"/>
                <a:cs typeface="Arial" panose="020B0604020202020204" pitchFamily="34" charset="0"/>
              </a:defRPr>
            </a:lvl1pPr>
          </a:lstStyle>
          <a:p>
            <a:r>
              <a:rPr lang="en-US"/>
              <a:t>CLICK TO EDIT MASTER TITLE STYLE</a:t>
            </a:r>
          </a:p>
        </p:txBody>
      </p:sp>
      <p:sp>
        <p:nvSpPr>
          <p:cNvPr id="13" name="Rectangle 12">
            <a:extLst>
              <a:ext uri="{FF2B5EF4-FFF2-40B4-BE49-F238E27FC236}">
                <a16:creationId xmlns:a16="http://schemas.microsoft.com/office/drawing/2014/main" id="{2590D058-C445-7F40-AB7D-F52DA6EDF756}"/>
              </a:ext>
            </a:extLst>
          </p:cNvPr>
          <p:cNvSpPr/>
          <p:nvPr userDrawn="1"/>
        </p:nvSpPr>
        <p:spPr>
          <a:xfrm>
            <a:off x="0" y="6790531"/>
            <a:ext cx="12192000" cy="69448"/>
          </a:xfrm>
          <a:prstGeom prst="rect">
            <a:avLst/>
          </a:prstGeom>
          <a:solidFill>
            <a:srgbClr val="E734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8" name="Picture 7">
            <a:extLst>
              <a:ext uri="{FF2B5EF4-FFF2-40B4-BE49-F238E27FC236}">
                <a16:creationId xmlns:a16="http://schemas.microsoft.com/office/drawing/2014/main" id="{734EB123-A9D5-1547-B8E4-C7EBCDB647C4}"/>
              </a:ext>
            </a:extLst>
          </p:cNvPr>
          <p:cNvPicPr>
            <a:picLocks noChangeAspect="1"/>
          </p:cNvPicPr>
          <p:nvPr userDrawn="1"/>
        </p:nvPicPr>
        <p:blipFill rotWithShape="1">
          <a:blip r:embed="rId2">
            <a:alphaModFix amt="14000"/>
          </a:blip>
          <a:srcRect r="50248" b="50000"/>
          <a:stretch/>
        </p:blipFill>
        <p:spPr>
          <a:xfrm rot="10800000">
            <a:off x="0" y="-20736"/>
            <a:ext cx="3273461" cy="2895009"/>
          </a:xfrm>
          <a:prstGeom prst="rect">
            <a:avLst/>
          </a:prstGeom>
        </p:spPr>
      </p:pic>
    </p:spTree>
    <p:extLst>
      <p:ext uri="{BB962C8B-B14F-4D97-AF65-F5344CB8AC3E}">
        <p14:creationId xmlns:p14="http://schemas.microsoft.com/office/powerpoint/2010/main" val="65364757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6_CustomLayout">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2590D058-C445-7F40-AB7D-F52DA6EDF756}"/>
              </a:ext>
            </a:extLst>
          </p:cNvPr>
          <p:cNvSpPr/>
          <p:nvPr userDrawn="1"/>
        </p:nvSpPr>
        <p:spPr>
          <a:xfrm>
            <a:off x="0" y="6790531"/>
            <a:ext cx="12192000" cy="69448"/>
          </a:xfrm>
          <a:prstGeom prst="rect">
            <a:avLst/>
          </a:prstGeom>
          <a:solidFill>
            <a:srgbClr val="E734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 name="Title 1"/>
          <p:cNvSpPr>
            <a:spLocks noGrp="1"/>
          </p:cNvSpPr>
          <p:nvPr>
            <p:ph type="title"/>
          </p:nvPr>
        </p:nvSpPr>
        <p:spPr>
          <a:xfrm>
            <a:off x="838200" y="588494"/>
            <a:ext cx="10515600" cy="800039"/>
          </a:xfrm>
          <a:prstGeom prst="rect">
            <a:avLst/>
          </a:prstGeom>
        </p:spPr>
        <p:txBody>
          <a:bodyPr anchor="b"/>
          <a:lstStyle>
            <a:lvl1pPr>
              <a:defRPr sz="3600" b="1" i="0">
                <a:solidFill>
                  <a:srgbClr val="577F9F"/>
                </a:solidFill>
                <a:latin typeface="Arial" panose="020B0604020202020204" pitchFamily="34" charset="0"/>
                <a:cs typeface="Arial" panose="020B0604020202020204" pitchFamily="34" charset="0"/>
              </a:defRPr>
            </a:lvl1pPr>
          </a:lstStyle>
          <a:p>
            <a:r>
              <a:rPr lang="en-US"/>
              <a:t>Click to edit Master title style</a:t>
            </a:r>
          </a:p>
        </p:txBody>
      </p:sp>
    </p:spTree>
    <p:extLst>
      <p:ext uri="{BB962C8B-B14F-4D97-AF65-F5344CB8AC3E}">
        <p14:creationId xmlns:p14="http://schemas.microsoft.com/office/powerpoint/2010/main" val="26117521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9_SpecialContent">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721F04DB-D97B-774F-8BE5-98481FB18328}"/>
              </a:ext>
            </a:extLst>
          </p:cNvPr>
          <p:cNvSpPr>
            <a:spLocks noGrp="1"/>
          </p:cNvSpPr>
          <p:nvPr>
            <p:ph type="pic" sz="quarter" idx="10"/>
          </p:nvPr>
        </p:nvSpPr>
        <p:spPr>
          <a:xfrm>
            <a:off x="0" y="1"/>
            <a:ext cx="12192000" cy="4182533"/>
          </a:xfrm>
          <a:prstGeom prst="rect">
            <a:avLst/>
          </a:prstGeom>
          <a:solidFill>
            <a:srgbClr val="11254D"/>
          </a:solidFill>
        </p:spPr>
        <p:txBody>
          <a:bodyPr anchor="ctr" anchorCtr="0"/>
          <a:lstStyle>
            <a:lvl1pPr marL="0" indent="0" algn="ctr">
              <a:buNone/>
              <a:defRPr sz="1200">
                <a:solidFill>
                  <a:srgbClr val="577F9F"/>
                </a:solidFill>
              </a:defRPr>
            </a:lvl1pPr>
          </a:lstStyle>
          <a:p>
            <a:endParaRPr lang="en-US"/>
          </a:p>
        </p:txBody>
      </p:sp>
      <p:sp>
        <p:nvSpPr>
          <p:cNvPr id="12" name="Text Placeholder 11">
            <a:extLst>
              <a:ext uri="{FF2B5EF4-FFF2-40B4-BE49-F238E27FC236}">
                <a16:creationId xmlns:a16="http://schemas.microsoft.com/office/drawing/2014/main" id="{6E972D29-1E70-BF4B-A9FE-DFD3EB838D1A}"/>
              </a:ext>
            </a:extLst>
          </p:cNvPr>
          <p:cNvSpPr>
            <a:spLocks noGrp="1"/>
          </p:cNvSpPr>
          <p:nvPr>
            <p:ph type="body" sz="quarter" idx="11" hasCustomPrompt="1"/>
          </p:nvPr>
        </p:nvSpPr>
        <p:spPr>
          <a:xfrm>
            <a:off x="741487" y="4521200"/>
            <a:ext cx="4046644" cy="2006600"/>
          </a:xfrm>
          <a:prstGeom prst="rect">
            <a:avLst/>
          </a:prstGeom>
        </p:spPr>
        <p:txBody>
          <a:bodyPr/>
          <a:lstStyle>
            <a:lvl1pPr marL="0" indent="0">
              <a:buNone/>
              <a:defRPr sz="2400" b="1" i="0" baseline="0">
                <a:solidFill>
                  <a:srgbClr val="E73439"/>
                </a:solidFill>
                <a:latin typeface="Arial" panose="020B0604020202020204" pitchFamily="34" charset="0"/>
                <a:cs typeface="Arial" panose="020B0604020202020204" pitchFamily="34" charset="0"/>
              </a:defRPr>
            </a:lvl1pPr>
            <a:lvl2pPr marL="457200" indent="0">
              <a:buNone/>
              <a:defRPr/>
            </a:lvl2pPr>
          </a:lstStyle>
          <a:p>
            <a:pPr lvl="0"/>
            <a:r>
              <a:rPr lang="en-US"/>
              <a:t>SIDE TITLE GOES HERE. ARIAL BOLD, 24PT, ALL CAPREDS</a:t>
            </a:r>
          </a:p>
        </p:txBody>
      </p:sp>
      <p:sp>
        <p:nvSpPr>
          <p:cNvPr id="14" name="Content Placeholder 13">
            <a:extLst>
              <a:ext uri="{FF2B5EF4-FFF2-40B4-BE49-F238E27FC236}">
                <a16:creationId xmlns:a16="http://schemas.microsoft.com/office/drawing/2014/main" id="{B3970259-9024-0745-AD1C-AAC38D47B49E}"/>
              </a:ext>
            </a:extLst>
          </p:cNvPr>
          <p:cNvSpPr>
            <a:spLocks noGrp="1"/>
          </p:cNvSpPr>
          <p:nvPr>
            <p:ph sz="quarter" idx="12"/>
          </p:nvPr>
        </p:nvSpPr>
        <p:spPr>
          <a:xfrm>
            <a:off x="5652656" y="4521200"/>
            <a:ext cx="5797859" cy="2006600"/>
          </a:xfrm>
          <a:prstGeom prst="rect">
            <a:avLst/>
          </a:prstGeom>
        </p:spPr>
        <p:txBody>
          <a:bodyPr>
            <a:normAutofit/>
          </a:bodyPr>
          <a:lstStyle>
            <a:lvl1pPr>
              <a:buClr>
                <a:srgbClr val="E73439"/>
              </a:buClr>
              <a:defRPr sz="1800">
                <a:solidFill>
                  <a:schemeClr val="tx1">
                    <a:lumMod val="85000"/>
                    <a:lumOff val="15000"/>
                  </a:schemeClr>
                </a:solidFill>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a:t>Click to edit Master text styles</a:t>
            </a:r>
          </a:p>
        </p:txBody>
      </p:sp>
      <p:sp>
        <p:nvSpPr>
          <p:cNvPr id="11" name="Rectangle 10">
            <a:extLst>
              <a:ext uri="{FF2B5EF4-FFF2-40B4-BE49-F238E27FC236}">
                <a16:creationId xmlns:a16="http://schemas.microsoft.com/office/drawing/2014/main" id="{2590D058-C445-7F40-AB7D-F52DA6EDF756}"/>
              </a:ext>
            </a:extLst>
          </p:cNvPr>
          <p:cNvSpPr/>
          <p:nvPr userDrawn="1"/>
        </p:nvSpPr>
        <p:spPr>
          <a:xfrm>
            <a:off x="0" y="6790531"/>
            <a:ext cx="12192000" cy="69448"/>
          </a:xfrm>
          <a:prstGeom prst="rect">
            <a:avLst/>
          </a:prstGeom>
          <a:solidFill>
            <a:srgbClr val="E734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409736898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0_SpecialContent">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701D2C60-AE90-4942-A1A3-815C2797870D}"/>
              </a:ext>
            </a:extLst>
          </p:cNvPr>
          <p:cNvSpPr>
            <a:spLocks noGrp="1"/>
          </p:cNvSpPr>
          <p:nvPr>
            <p:ph type="pic" sz="quarter" idx="10"/>
          </p:nvPr>
        </p:nvSpPr>
        <p:spPr>
          <a:xfrm>
            <a:off x="0" y="0"/>
            <a:ext cx="12192000" cy="6859979"/>
          </a:xfrm>
          <a:prstGeom prst="rect">
            <a:avLst/>
          </a:prstGeom>
          <a:solidFill>
            <a:srgbClr val="11254D"/>
          </a:solidFill>
        </p:spPr>
        <p:txBody>
          <a:bodyPr anchor="ctr" anchorCtr="0"/>
          <a:lstStyle>
            <a:lvl1pPr marL="0" indent="0" algn="ctr">
              <a:buNone/>
              <a:defRPr sz="1200" b="1" i="0">
                <a:solidFill>
                  <a:srgbClr val="577F9F"/>
                </a:solidFill>
                <a:latin typeface="Arial" panose="020B0604020202020204" pitchFamily="34" charset="0"/>
                <a:cs typeface="Arial" panose="020B0604020202020204" pitchFamily="34" charset="0"/>
              </a:defRPr>
            </a:lvl1pPr>
          </a:lstStyle>
          <a:p>
            <a:endParaRPr lang="en-US"/>
          </a:p>
        </p:txBody>
      </p:sp>
      <p:sp>
        <p:nvSpPr>
          <p:cNvPr id="16" name="Rectangle 15">
            <a:extLst>
              <a:ext uri="{FF2B5EF4-FFF2-40B4-BE49-F238E27FC236}">
                <a16:creationId xmlns:a16="http://schemas.microsoft.com/office/drawing/2014/main" id="{B1B0873C-1198-584F-950D-0CE08ED743E1}"/>
              </a:ext>
            </a:extLst>
          </p:cNvPr>
          <p:cNvSpPr/>
          <p:nvPr userDrawn="1"/>
        </p:nvSpPr>
        <p:spPr>
          <a:xfrm>
            <a:off x="771525" y="1"/>
            <a:ext cx="4224982" cy="57063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bg1"/>
              </a:solidFill>
            </a:endParaRPr>
          </a:p>
        </p:txBody>
      </p:sp>
      <p:sp>
        <p:nvSpPr>
          <p:cNvPr id="2" name="Title 1"/>
          <p:cNvSpPr>
            <a:spLocks noGrp="1"/>
          </p:cNvSpPr>
          <p:nvPr>
            <p:ph type="title"/>
          </p:nvPr>
        </p:nvSpPr>
        <p:spPr>
          <a:xfrm>
            <a:off x="956840" y="365127"/>
            <a:ext cx="3862295" cy="823913"/>
          </a:xfrm>
          <a:prstGeom prst="rect">
            <a:avLst/>
          </a:prstGeom>
        </p:spPr>
        <p:txBody>
          <a:bodyPr>
            <a:normAutofit/>
          </a:bodyPr>
          <a:lstStyle>
            <a:lvl1pPr>
              <a:defRPr sz="2800" b="1" i="0">
                <a:solidFill>
                  <a:srgbClr val="E73439"/>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Text Placeholder 2"/>
          <p:cNvSpPr>
            <a:spLocks noGrp="1"/>
          </p:cNvSpPr>
          <p:nvPr>
            <p:ph type="body" idx="1"/>
          </p:nvPr>
        </p:nvSpPr>
        <p:spPr>
          <a:xfrm>
            <a:off x="956840" y="1288899"/>
            <a:ext cx="3862295" cy="655648"/>
          </a:xfrm>
          <a:prstGeom prst="rect">
            <a:avLst/>
          </a:prstGeom>
        </p:spPr>
        <p:txBody>
          <a:bodyPr anchor="t" anchorCtr="0">
            <a:normAutofit/>
          </a:bodyPr>
          <a:lstStyle>
            <a:lvl1pPr marL="0" indent="0">
              <a:buNone/>
              <a:defRPr sz="2000" b="1" i="0">
                <a:solidFill>
                  <a:schemeClr val="tx1">
                    <a:lumMod val="85000"/>
                    <a:lumOff val="15000"/>
                  </a:schemeClr>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4" name="Rectangle 13">
            <a:extLst>
              <a:ext uri="{FF2B5EF4-FFF2-40B4-BE49-F238E27FC236}">
                <a16:creationId xmlns:a16="http://schemas.microsoft.com/office/drawing/2014/main" id="{2590D058-C445-7F40-AB7D-F52DA6EDF756}"/>
              </a:ext>
            </a:extLst>
          </p:cNvPr>
          <p:cNvSpPr/>
          <p:nvPr userDrawn="1"/>
        </p:nvSpPr>
        <p:spPr>
          <a:xfrm>
            <a:off x="0" y="6790531"/>
            <a:ext cx="12192000" cy="69448"/>
          </a:xfrm>
          <a:prstGeom prst="rect">
            <a:avLst/>
          </a:prstGeom>
          <a:solidFill>
            <a:srgbClr val="E734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7" name="Content Placeholder 2"/>
          <p:cNvSpPr>
            <a:spLocks noGrp="1"/>
          </p:cNvSpPr>
          <p:nvPr>
            <p:ph idx="11"/>
          </p:nvPr>
        </p:nvSpPr>
        <p:spPr>
          <a:xfrm>
            <a:off x="956840" y="2044407"/>
            <a:ext cx="3862295" cy="3535127"/>
          </a:xfrm>
          <a:prstGeom prst="rect">
            <a:avLst/>
          </a:prstGeom>
        </p:spPr>
        <p:txBody>
          <a:bodyPr>
            <a:normAutofit/>
          </a:bodyPr>
          <a:lstStyle>
            <a:lvl1pPr marL="228600" indent="-227013">
              <a:spcBef>
                <a:spcPts val="1200"/>
              </a:spcBef>
              <a:buClr>
                <a:srgbClr val="E73439"/>
              </a:buClr>
              <a:defRPr sz="2000" b="0" i="0">
                <a:solidFill>
                  <a:schemeClr val="tx1">
                    <a:lumMod val="85000"/>
                    <a:lumOff val="15000"/>
                  </a:schemeClr>
                </a:solidFill>
                <a:latin typeface="Arial" panose="020B0604020202020204" pitchFamily="34" charset="0"/>
                <a:cs typeface="Arial" panose="020B0604020202020204" pitchFamily="34" charset="0"/>
              </a:defRPr>
            </a:lvl1pPr>
            <a:lvl2pPr marL="576263" indent="-288925">
              <a:buClr>
                <a:srgbClr val="E73439"/>
              </a:buClr>
              <a:buFont typeface="Arial" panose="020B0604020202020204" pitchFamily="34" charset="0"/>
              <a:buChar char="–"/>
              <a:defRPr sz="1800" b="0" i="0">
                <a:solidFill>
                  <a:schemeClr val="tx1">
                    <a:lumMod val="85000"/>
                    <a:lumOff val="15000"/>
                  </a:schemeClr>
                </a:solidFill>
                <a:latin typeface="Arial" panose="020B0604020202020204" pitchFamily="34" charset="0"/>
                <a:cs typeface="Arial" panose="020B0604020202020204" pitchFamily="34" charset="0"/>
              </a:defRPr>
            </a:lvl2pPr>
            <a:lvl3pPr marL="744538" indent="-168275">
              <a:buClr>
                <a:srgbClr val="E73439"/>
              </a:buClr>
              <a:buFont typeface="Calibri" panose="020F0502020204030204" pitchFamily="34" charset="0"/>
              <a:buChar char="‐"/>
              <a:defRPr sz="1600" b="0" i="0">
                <a:solidFill>
                  <a:schemeClr val="tx1">
                    <a:lumMod val="85000"/>
                    <a:lumOff val="15000"/>
                  </a:schemeClr>
                </a:solidFill>
                <a:latin typeface="Arial" panose="020B0604020202020204" pitchFamily="34" charset="0"/>
                <a:cs typeface="Arial" panose="020B0604020202020204" pitchFamily="34" charset="0"/>
              </a:defRPr>
            </a:lvl3pPr>
            <a:lvl4pPr marL="1600200" indent="-228600">
              <a:buClr>
                <a:srgbClr val="E73439"/>
              </a:buClr>
              <a:buFont typeface="Arial" panose="020B0604020202020204" pitchFamily="34" charset="0"/>
              <a:buChar char="–"/>
              <a:defRPr b="0" i="0">
                <a:solidFill>
                  <a:schemeClr val="tx1">
                    <a:lumMod val="85000"/>
                    <a:lumOff val="15000"/>
                  </a:schemeClr>
                </a:solidFill>
                <a:latin typeface="Arial" panose="020B0604020202020204" pitchFamily="34" charset="0"/>
                <a:cs typeface="Arial" panose="020B0604020202020204" pitchFamily="34" charset="0"/>
              </a:defRPr>
            </a:lvl4pPr>
            <a:lvl5pPr marL="2057400" indent="-228600">
              <a:buClr>
                <a:srgbClr val="E73439"/>
              </a:buClr>
              <a:buFont typeface="Arial" panose="020B0604020202020204" pitchFamily="34" charset="0"/>
              <a:buChar char="–"/>
              <a:defRPr b="0" i="0">
                <a:solidFill>
                  <a:schemeClr val="tx1">
                    <a:lumMod val="85000"/>
                    <a:lumOff val="15000"/>
                  </a:schemeClr>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6103459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1_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C29D0F8-D172-6446-8609-1A4CDE5E0FB8}"/>
              </a:ext>
            </a:extLst>
          </p:cNvPr>
          <p:cNvSpPr/>
          <p:nvPr/>
        </p:nvSpPr>
        <p:spPr>
          <a:xfrm>
            <a:off x="0" y="3"/>
            <a:ext cx="12192000" cy="5796503"/>
          </a:xfrm>
          <a:prstGeom prst="rect">
            <a:avLst/>
          </a:prstGeom>
          <a:solidFill>
            <a:srgbClr val="1125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sz="1350">
              <a:solidFill>
                <a:srgbClr val="FFFFFF"/>
              </a:solidFill>
            </a:endParaRPr>
          </a:p>
        </p:txBody>
      </p:sp>
      <p:sp>
        <p:nvSpPr>
          <p:cNvPr id="2" name="Title 1"/>
          <p:cNvSpPr>
            <a:spLocks noGrp="1"/>
          </p:cNvSpPr>
          <p:nvPr>
            <p:ph type="ctrTitle" hasCustomPrompt="1"/>
          </p:nvPr>
        </p:nvSpPr>
        <p:spPr>
          <a:xfrm>
            <a:off x="1061009" y="1563438"/>
            <a:ext cx="8182747" cy="1655763"/>
          </a:xfrm>
          <a:prstGeom prst="rect">
            <a:avLst/>
          </a:prstGeom>
        </p:spPr>
        <p:txBody>
          <a:bodyPr anchor="b"/>
          <a:lstStyle>
            <a:lvl1pPr algn="l">
              <a:defRPr sz="2700" b="1" i="0">
                <a:solidFill>
                  <a:srgbClr val="DEEBF7"/>
                </a:solidFill>
                <a:latin typeface="Arial" panose="020B0604020202020204" pitchFamily="34" charset="0"/>
                <a:cs typeface="Arial" panose="020B0604020202020204" pitchFamily="34" charset="0"/>
              </a:defRPr>
            </a:lvl1pPr>
          </a:lstStyle>
          <a:p>
            <a:r>
              <a:rPr lang="en-US"/>
              <a:t>Title of the presentation goes here—the font is Arial 36pt, Bold, Blue-Gray</a:t>
            </a:r>
          </a:p>
        </p:txBody>
      </p:sp>
      <p:sp>
        <p:nvSpPr>
          <p:cNvPr id="3" name="Subtitle 2"/>
          <p:cNvSpPr>
            <a:spLocks noGrp="1"/>
          </p:cNvSpPr>
          <p:nvPr>
            <p:ph type="subTitle" idx="1" hasCustomPrompt="1"/>
          </p:nvPr>
        </p:nvSpPr>
        <p:spPr>
          <a:xfrm>
            <a:off x="1061009" y="3342718"/>
            <a:ext cx="8182747" cy="672765"/>
          </a:xfrm>
          <a:prstGeom prst="rect">
            <a:avLst/>
          </a:prstGeom>
        </p:spPr>
        <p:txBody>
          <a:bodyPr/>
          <a:lstStyle>
            <a:lvl1pPr marL="0" indent="0" algn="l">
              <a:buNone/>
              <a:defRPr sz="1500" b="0" i="0" spc="225">
                <a:solidFill>
                  <a:srgbClr val="577F9F"/>
                </a:solidFill>
                <a:latin typeface="Arial" panose="020B0604020202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SUBTITLE LINE 1, ARIAL REGULAR, 20PT, EXPANDED </a:t>
            </a:r>
          </a:p>
        </p:txBody>
      </p:sp>
      <p:pic>
        <p:nvPicPr>
          <p:cNvPr id="10" name="Picture 9" descr="FHI360_Logo_Horiz_tag_4c.png">
            <a:extLst>
              <a:ext uri="{FF2B5EF4-FFF2-40B4-BE49-F238E27FC236}">
                <a16:creationId xmlns:a16="http://schemas.microsoft.com/office/drawing/2014/main" id="{686190CC-054E-524D-A736-418942194F1F}"/>
              </a:ext>
            </a:extLst>
          </p:cNvPr>
          <p:cNvPicPr>
            <a:picLocks noChangeAspect="1"/>
          </p:cNvPicPr>
          <p:nvPr/>
        </p:nvPicPr>
        <p:blipFill>
          <a:blip r:embed="rId2"/>
          <a:stretch>
            <a:fillRect/>
          </a:stretch>
        </p:blipFill>
        <p:spPr>
          <a:xfrm>
            <a:off x="9432278" y="6026582"/>
            <a:ext cx="1602257" cy="532012"/>
          </a:xfrm>
          <a:prstGeom prst="rect">
            <a:avLst/>
          </a:prstGeom>
        </p:spPr>
      </p:pic>
      <p:pic>
        <p:nvPicPr>
          <p:cNvPr id="11" name="Picture 10">
            <a:extLst>
              <a:ext uri="{FF2B5EF4-FFF2-40B4-BE49-F238E27FC236}">
                <a16:creationId xmlns:a16="http://schemas.microsoft.com/office/drawing/2014/main" id="{544BBD1C-9BB4-9045-8C41-84A86B97AE0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6842" y="5983360"/>
            <a:ext cx="2824577" cy="651825"/>
          </a:xfrm>
          <a:prstGeom prst="rect">
            <a:avLst/>
          </a:prstGeom>
        </p:spPr>
      </p:pic>
      <p:pic>
        <p:nvPicPr>
          <p:cNvPr id="12" name="Picture 11" descr="A close up of a sign&#10;&#10;Description generated with very high confidence">
            <a:extLst>
              <a:ext uri="{FF2B5EF4-FFF2-40B4-BE49-F238E27FC236}">
                <a16:creationId xmlns:a16="http://schemas.microsoft.com/office/drawing/2014/main" id="{19BD43EE-0AA4-B74A-88D5-6DFFC2B3A6E2}"/>
              </a:ext>
            </a:extLst>
          </p:cNvPr>
          <p:cNvPicPr>
            <a:picLocks noChangeAspect="1"/>
          </p:cNvPicPr>
          <p:nvPr/>
        </p:nvPicPr>
        <p:blipFill>
          <a:blip r:embed="rId4"/>
          <a:stretch>
            <a:fillRect/>
          </a:stretch>
        </p:blipFill>
        <p:spPr>
          <a:xfrm>
            <a:off x="5451073" y="5796503"/>
            <a:ext cx="1907177" cy="841402"/>
          </a:xfrm>
          <a:prstGeom prst="rect">
            <a:avLst/>
          </a:prstGeom>
        </p:spPr>
      </p:pic>
      <p:sp>
        <p:nvSpPr>
          <p:cNvPr id="13" name="Rectangle 12">
            <a:extLst>
              <a:ext uri="{FF2B5EF4-FFF2-40B4-BE49-F238E27FC236}">
                <a16:creationId xmlns:a16="http://schemas.microsoft.com/office/drawing/2014/main" id="{6EEC186D-09B3-7C40-86B2-9CCD3AAC19C7}"/>
              </a:ext>
            </a:extLst>
          </p:cNvPr>
          <p:cNvSpPr/>
          <p:nvPr/>
        </p:nvSpPr>
        <p:spPr>
          <a:xfrm>
            <a:off x="1061009" y="4257917"/>
            <a:ext cx="4325073" cy="75358"/>
          </a:xfrm>
          <a:prstGeom prst="rect">
            <a:avLst/>
          </a:prstGeom>
          <a:solidFill>
            <a:srgbClr val="E734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sz="1350">
              <a:solidFill>
                <a:srgbClr val="FFFFFF"/>
              </a:solidFill>
            </a:endParaRPr>
          </a:p>
        </p:txBody>
      </p:sp>
      <p:pic>
        <p:nvPicPr>
          <p:cNvPr id="14" name="Picture 13">
            <a:extLst>
              <a:ext uri="{FF2B5EF4-FFF2-40B4-BE49-F238E27FC236}">
                <a16:creationId xmlns:a16="http://schemas.microsoft.com/office/drawing/2014/main" id="{E0A29BA2-C15F-2740-863C-ED8E4347CAB3}"/>
              </a:ext>
            </a:extLst>
          </p:cNvPr>
          <p:cNvPicPr/>
          <p:nvPr/>
        </p:nvPicPr>
        <p:blipFill rotWithShape="1">
          <a:blip r:embed="rId5">
            <a:alphaModFix/>
            <a:extLst>
              <a:ext uri="{28A0092B-C50C-407E-A947-70E740481C1C}">
                <a14:useLocalDpi xmlns:a14="http://schemas.microsoft.com/office/drawing/2010/main" val="0"/>
              </a:ext>
            </a:extLst>
          </a:blip>
          <a:srcRect t="36352" r="38913"/>
          <a:stretch/>
        </p:blipFill>
        <p:spPr bwMode="auto">
          <a:xfrm>
            <a:off x="8735030" y="3"/>
            <a:ext cx="3456972" cy="2691747"/>
          </a:xfrm>
          <a:prstGeom prst="rect">
            <a:avLst/>
          </a:prstGeom>
          <a:noFill/>
          <a:ln>
            <a:noFill/>
          </a:ln>
        </p:spPr>
      </p:pic>
      <p:sp>
        <p:nvSpPr>
          <p:cNvPr id="36" name="Text Placeholder 35">
            <a:extLst>
              <a:ext uri="{FF2B5EF4-FFF2-40B4-BE49-F238E27FC236}">
                <a16:creationId xmlns:a16="http://schemas.microsoft.com/office/drawing/2014/main" id="{34F3FDC0-5EA7-5049-B509-531EE6327776}"/>
              </a:ext>
            </a:extLst>
          </p:cNvPr>
          <p:cNvSpPr>
            <a:spLocks noGrp="1"/>
          </p:cNvSpPr>
          <p:nvPr>
            <p:ph type="body" sz="quarter" idx="10" hasCustomPrompt="1"/>
          </p:nvPr>
        </p:nvSpPr>
        <p:spPr>
          <a:xfrm>
            <a:off x="1060452" y="4470011"/>
            <a:ext cx="5035549" cy="303978"/>
          </a:xfrm>
          <a:prstGeom prst="rect">
            <a:avLst/>
          </a:prstGeom>
        </p:spPr>
        <p:txBody>
          <a:bodyPr/>
          <a:lstStyle>
            <a:lvl1pPr marL="0" indent="0">
              <a:lnSpc>
                <a:spcPct val="100000"/>
              </a:lnSpc>
              <a:spcBef>
                <a:spcPts val="450"/>
              </a:spcBef>
              <a:buNone/>
              <a:defRPr sz="1200" b="1" i="0">
                <a:solidFill>
                  <a:srgbClr val="DEEBF7"/>
                </a:solidFill>
                <a:latin typeface="Arial" panose="020B0604020202020204" pitchFamily="34" charset="0"/>
                <a:cs typeface="Arial" panose="020B0604020202020204" pitchFamily="34" charset="0"/>
              </a:defRPr>
            </a:lvl1pPr>
          </a:lstStyle>
          <a:p>
            <a:pPr lvl="0"/>
            <a:r>
              <a:rPr lang="en-US"/>
              <a:t>Author name</a:t>
            </a:r>
          </a:p>
        </p:txBody>
      </p:sp>
      <p:sp>
        <p:nvSpPr>
          <p:cNvPr id="39" name="Text Placeholder 38">
            <a:extLst>
              <a:ext uri="{FF2B5EF4-FFF2-40B4-BE49-F238E27FC236}">
                <a16:creationId xmlns:a16="http://schemas.microsoft.com/office/drawing/2014/main" id="{0243FC27-0225-9F41-8ADB-FA544A17B773}"/>
              </a:ext>
            </a:extLst>
          </p:cNvPr>
          <p:cNvSpPr>
            <a:spLocks noGrp="1"/>
          </p:cNvSpPr>
          <p:nvPr>
            <p:ph type="body" sz="quarter" idx="11" hasCustomPrompt="1"/>
          </p:nvPr>
        </p:nvSpPr>
        <p:spPr>
          <a:xfrm>
            <a:off x="1060452" y="4796635"/>
            <a:ext cx="5035549" cy="303978"/>
          </a:xfrm>
          <a:prstGeom prst="rect">
            <a:avLst/>
          </a:prstGeom>
        </p:spPr>
        <p:txBody>
          <a:bodyPr/>
          <a:lstStyle>
            <a:lvl1pPr marL="0" indent="0">
              <a:buNone/>
              <a:defRPr sz="1200" b="0" i="1">
                <a:solidFill>
                  <a:srgbClr val="DEEBF7"/>
                </a:solidFill>
                <a:latin typeface="Arial" panose="020B0604020202020204" pitchFamily="34" charset="0"/>
                <a:cs typeface="Arial" panose="020B0604020202020204" pitchFamily="34" charset="0"/>
              </a:defRPr>
            </a:lvl1pPr>
          </a:lstStyle>
          <a:p>
            <a:pPr lvl="0"/>
            <a:r>
              <a:rPr lang="en-US"/>
              <a:t>Author title</a:t>
            </a:r>
          </a:p>
        </p:txBody>
      </p:sp>
    </p:spTree>
    <p:extLst>
      <p:ext uri="{BB962C8B-B14F-4D97-AF65-F5344CB8AC3E}">
        <p14:creationId xmlns:p14="http://schemas.microsoft.com/office/powerpoint/2010/main" val="36701097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2"/>
            <a:ext cx="2743200" cy="365125"/>
          </a:xfrm>
          <a:prstGeom prst="rect">
            <a:avLst/>
          </a:prstGeom>
        </p:spPr>
        <p:txBody>
          <a:bodyPr/>
          <a:lstStyle/>
          <a:p>
            <a:pPr eaLnBrk="0" fontAlgn="base" hangingPunct="0">
              <a:spcBef>
                <a:spcPct val="0"/>
              </a:spcBef>
              <a:spcAft>
                <a:spcPct val="0"/>
              </a:spcAft>
            </a:pPr>
            <a:fld id="{B3C367D3-671A-44B4-B4CC-DD79C4FC94DA}" type="datetimeFigureOut">
              <a:rPr lang="en-US" smtClean="0">
                <a:solidFill>
                  <a:srgbClr val="000000"/>
                </a:solidFill>
                <a:latin typeface="Arial" panose="020B0604020202020204" pitchFamily="34" charset="0"/>
              </a:rPr>
              <a:pPr eaLnBrk="0" fontAlgn="base" hangingPunct="0">
                <a:spcBef>
                  <a:spcPct val="0"/>
                </a:spcBef>
                <a:spcAft>
                  <a:spcPct val="0"/>
                </a:spcAft>
              </a:pPr>
              <a:t>9/17/2021</a:t>
            </a:fld>
            <a:endParaRPr lang="en-US">
              <a:solidFill>
                <a:srgbClr val="000000"/>
              </a:solidFill>
              <a:latin typeface="Arial" panose="020B0604020202020204" pitchFamily="34" charset="0"/>
            </a:endParaRPr>
          </a:p>
        </p:txBody>
      </p:sp>
      <p:sp>
        <p:nvSpPr>
          <p:cNvPr id="3" name="Footer Placeholder 2"/>
          <p:cNvSpPr>
            <a:spLocks noGrp="1"/>
          </p:cNvSpPr>
          <p:nvPr>
            <p:ph type="ftr" sz="quarter" idx="11"/>
          </p:nvPr>
        </p:nvSpPr>
        <p:spPr>
          <a:xfrm>
            <a:off x="4038600" y="6356352"/>
            <a:ext cx="4114800" cy="365125"/>
          </a:xfrm>
          <a:prstGeom prst="rect">
            <a:avLst/>
          </a:prstGeom>
        </p:spPr>
        <p:txBody>
          <a:bodyP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4" name="Slide Number Placeholder 3"/>
          <p:cNvSpPr>
            <a:spLocks noGrp="1"/>
          </p:cNvSpPr>
          <p:nvPr>
            <p:ph type="sldNum" sz="quarter" idx="12"/>
          </p:nvPr>
        </p:nvSpPr>
        <p:spPr/>
        <p:txBody>
          <a:bodyPr/>
          <a:lstStyle/>
          <a:p>
            <a:fld id="{1B55C097-4C50-4657-A27A-E2408DBF38AA}"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42177135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cSld name="2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80623D-CDF8-4AF0-8365-9B70712052A9}"/>
              </a:ext>
            </a:extLst>
          </p:cNvPr>
          <p:cNvSpPr>
            <a:spLocks noGrp="1"/>
          </p:cNvSpPr>
          <p:nvPr>
            <p:ph type="ctrTitle"/>
          </p:nvPr>
        </p:nvSpPr>
        <p:spPr>
          <a:xfrm>
            <a:off x="1524000" y="1122363"/>
            <a:ext cx="9144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B1B404F7-4900-4CFF-BC06-22324DFD4804}"/>
              </a:ext>
            </a:extLst>
          </p:cNvPr>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23388A99-127E-4357-B825-4780FBF124D7}"/>
              </a:ext>
            </a:extLst>
          </p:cNvPr>
          <p:cNvSpPr>
            <a:spLocks noGrp="1"/>
          </p:cNvSpPr>
          <p:nvPr>
            <p:ph type="dt" sz="half" idx="10"/>
          </p:nvPr>
        </p:nvSpPr>
        <p:spPr/>
        <p:txBody>
          <a:bodyPr/>
          <a:lstStyle/>
          <a:p>
            <a:pPr eaLnBrk="0" fontAlgn="base" hangingPunct="0">
              <a:spcBef>
                <a:spcPct val="0"/>
              </a:spcBef>
              <a:spcAft>
                <a:spcPct val="0"/>
              </a:spcAft>
            </a:pPr>
            <a:fld id="{B3C367D3-671A-44B4-B4CC-DD79C4FC94DA}" type="datetimeFigureOut">
              <a:rPr lang="en-US" smtClean="0">
                <a:solidFill>
                  <a:srgbClr val="000000"/>
                </a:solidFill>
                <a:latin typeface="Arial" panose="020B0604020202020204" pitchFamily="34" charset="0"/>
              </a:rPr>
              <a:pPr eaLnBrk="0" fontAlgn="base" hangingPunct="0">
                <a:spcBef>
                  <a:spcPct val="0"/>
                </a:spcBef>
                <a:spcAft>
                  <a:spcPct val="0"/>
                </a:spcAft>
              </a:pPr>
              <a:t>9/17/2021</a:t>
            </a:fld>
            <a:endParaRPr lang="en-US">
              <a:solidFill>
                <a:srgbClr val="000000"/>
              </a:solidFill>
              <a:latin typeface="Arial" panose="020B0604020202020204" pitchFamily="34" charset="0"/>
            </a:endParaRPr>
          </a:p>
        </p:txBody>
      </p:sp>
      <p:sp>
        <p:nvSpPr>
          <p:cNvPr id="5" name="Footer Placeholder 4">
            <a:extLst>
              <a:ext uri="{FF2B5EF4-FFF2-40B4-BE49-F238E27FC236}">
                <a16:creationId xmlns:a16="http://schemas.microsoft.com/office/drawing/2014/main" id="{6FF65560-FAC0-457E-9650-0618B736C98E}"/>
              </a:ext>
            </a:extLst>
          </p:cNvPr>
          <p:cNvSpPr>
            <a:spLocks noGrp="1"/>
          </p:cNvSpPr>
          <p:nvPr>
            <p:ph type="ftr" sz="quarter" idx="11"/>
          </p:nvPr>
        </p:nvSpPr>
        <p:spPr/>
        <p:txBody>
          <a:bodyP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6" name="Slide Number Placeholder 5">
            <a:extLst>
              <a:ext uri="{FF2B5EF4-FFF2-40B4-BE49-F238E27FC236}">
                <a16:creationId xmlns:a16="http://schemas.microsoft.com/office/drawing/2014/main" id="{8091C25B-66F9-4DCC-AC01-90AC18B566FA}"/>
              </a:ext>
            </a:extLst>
          </p:cNvPr>
          <p:cNvSpPr>
            <a:spLocks noGrp="1"/>
          </p:cNvSpPr>
          <p:nvPr>
            <p:ph type="sldNum" sz="quarter" idx="12"/>
          </p:nvPr>
        </p:nvSpPr>
        <p:spPr/>
        <p:txBody>
          <a:bodyPr/>
          <a:lstStyle/>
          <a:p>
            <a:fld id="{1B55C097-4C50-4657-A27A-E2408DBF38AA}"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9791743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E8E365-3099-451D-84D3-A64C7B8D8E7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E8D61E0-37D7-4EF2-8C08-8A43D5298D1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E2EAC90-70FB-4811-BADA-EAD7E62578E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4F34DA3-0C31-41BB-8C66-382E1F873B46}"/>
              </a:ext>
            </a:extLst>
          </p:cNvPr>
          <p:cNvSpPr>
            <a:spLocks noGrp="1"/>
          </p:cNvSpPr>
          <p:nvPr>
            <p:ph type="dt" sz="half" idx="10"/>
          </p:nvPr>
        </p:nvSpPr>
        <p:spPr/>
        <p:txBody>
          <a:bodyPr/>
          <a:lstStyle/>
          <a:p>
            <a:pPr eaLnBrk="0" fontAlgn="base" hangingPunct="0">
              <a:spcBef>
                <a:spcPct val="0"/>
              </a:spcBef>
              <a:spcAft>
                <a:spcPct val="0"/>
              </a:spcAft>
            </a:pPr>
            <a:fld id="{B3C367D3-671A-44B4-B4CC-DD79C4FC94DA}" type="datetimeFigureOut">
              <a:rPr lang="en-US" smtClean="0">
                <a:solidFill>
                  <a:srgbClr val="000000"/>
                </a:solidFill>
                <a:latin typeface="Arial" panose="020B0604020202020204" pitchFamily="34" charset="0"/>
              </a:rPr>
              <a:pPr eaLnBrk="0" fontAlgn="base" hangingPunct="0">
                <a:spcBef>
                  <a:spcPct val="0"/>
                </a:spcBef>
                <a:spcAft>
                  <a:spcPct val="0"/>
                </a:spcAft>
              </a:pPr>
              <a:t>9/17/2021</a:t>
            </a:fld>
            <a:endParaRPr lang="en-US">
              <a:solidFill>
                <a:srgbClr val="000000"/>
              </a:solidFill>
              <a:latin typeface="Arial" panose="020B0604020202020204" pitchFamily="34" charset="0"/>
            </a:endParaRPr>
          </a:p>
        </p:txBody>
      </p:sp>
      <p:sp>
        <p:nvSpPr>
          <p:cNvPr id="6" name="Footer Placeholder 5">
            <a:extLst>
              <a:ext uri="{FF2B5EF4-FFF2-40B4-BE49-F238E27FC236}">
                <a16:creationId xmlns:a16="http://schemas.microsoft.com/office/drawing/2014/main" id="{1684EC29-5323-4683-A6AC-DB1FC33454E7}"/>
              </a:ext>
            </a:extLst>
          </p:cNvPr>
          <p:cNvSpPr>
            <a:spLocks noGrp="1"/>
          </p:cNvSpPr>
          <p:nvPr>
            <p:ph type="ftr" sz="quarter" idx="11"/>
          </p:nvPr>
        </p:nvSpPr>
        <p:spPr/>
        <p:txBody>
          <a:bodyP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7" name="Slide Number Placeholder 6">
            <a:extLst>
              <a:ext uri="{FF2B5EF4-FFF2-40B4-BE49-F238E27FC236}">
                <a16:creationId xmlns:a16="http://schemas.microsoft.com/office/drawing/2014/main" id="{5BB6D537-41AA-4CEC-9F04-4D0330B3EBCC}"/>
              </a:ext>
            </a:extLst>
          </p:cNvPr>
          <p:cNvSpPr>
            <a:spLocks noGrp="1"/>
          </p:cNvSpPr>
          <p:nvPr>
            <p:ph type="sldNum" sz="quarter" idx="12"/>
          </p:nvPr>
        </p:nvSpPr>
        <p:spPr/>
        <p:txBody>
          <a:bodyPr/>
          <a:lstStyle/>
          <a:p>
            <a:fld id="{1B55C097-4C50-4657-A27A-E2408DBF38AA}"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6447715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49BF0C-9E87-414F-8267-2BC6E22D45B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334F6B4-5658-4853-9388-B8A5D49DA2E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9C2F6CF-2DDD-4883-B95C-A07FBCAB7787}"/>
              </a:ext>
            </a:extLst>
          </p:cNvPr>
          <p:cNvSpPr>
            <a:spLocks noGrp="1"/>
          </p:cNvSpPr>
          <p:nvPr>
            <p:ph type="dt" sz="half" idx="10"/>
          </p:nvPr>
        </p:nvSpPr>
        <p:spPr/>
        <p:txBody>
          <a:bodyPr/>
          <a:lstStyle/>
          <a:p>
            <a:pPr eaLnBrk="0" fontAlgn="base" hangingPunct="0">
              <a:spcBef>
                <a:spcPct val="0"/>
              </a:spcBef>
              <a:spcAft>
                <a:spcPct val="0"/>
              </a:spcAft>
            </a:pPr>
            <a:fld id="{B3C367D3-671A-44B4-B4CC-DD79C4FC94DA}" type="datetimeFigureOut">
              <a:rPr lang="en-US" smtClean="0">
                <a:solidFill>
                  <a:srgbClr val="000000"/>
                </a:solidFill>
                <a:latin typeface="Arial" panose="020B0604020202020204" pitchFamily="34" charset="0"/>
              </a:rPr>
              <a:pPr eaLnBrk="0" fontAlgn="base" hangingPunct="0">
                <a:spcBef>
                  <a:spcPct val="0"/>
                </a:spcBef>
                <a:spcAft>
                  <a:spcPct val="0"/>
                </a:spcAft>
              </a:pPr>
              <a:t>9/17/2021</a:t>
            </a:fld>
            <a:endParaRPr lang="en-US">
              <a:solidFill>
                <a:srgbClr val="000000"/>
              </a:solidFill>
              <a:latin typeface="Arial" panose="020B0604020202020204" pitchFamily="34" charset="0"/>
            </a:endParaRPr>
          </a:p>
        </p:txBody>
      </p:sp>
      <p:sp>
        <p:nvSpPr>
          <p:cNvPr id="5" name="Footer Placeholder 4">
            <a:extLst>
              <a:ext uri="{FF2B5EF4-FFF2-40B4-BE49-F238E27FC236}">
                <a16:creationId xmlns:a16="http://schemas.microsoft.com/office/drawing/2014/main" id="{7067F5FD-C386-4C62-835F-129F80FCFBD7}"/>
              </a:ext>
            </a:extLst>
          </p:cNvPr>
          <p:cNvSpPr>
            <a:spLocks noGrp="1"/>
          </p:cNvSpPr>
          <p:nvPr>
            <p:ph type="ftr" sz="quarter" idx="11"/>
          </p:nvPr>
        </p:nvSpPr>
        <p:spPr/>
        <p:txBody>
          <a:bodyPr/>
          <a:lstStyle/>
          <a:p>
            <a:pPr eaLnBrk="0" fontAlgn="base" hangingPunct="0">
              <a:spcBef>
                <a:spcPct val="0"/>
              </a:spcBef>
              <a:spcAft>
                <a:spcPct val="0"/>
              </a:spcAft>
            </a:pPr>
            <a:endParaRPr lang="en-US">
              <a:solidFill>
                <a:srgbClr val="000000"/>
              </a:solidFill>
              <a:latin typeface="Arial" panose="020B0604020202020204" pitchFamily="34" charset="0"/>
            </a:endParaRPr>
          </a:p>
        </p:txBody>
      </p:sp>
      <p:sp>
        <p:nvSpPr>
          <p:cNvPr id="6" name="Slide Number Placeholder 5">
            <a:extLst>
              <a:ext uri="{FF2B5EF4-FFF2-40B4-BE49-F238E27FC236}">
                <a16:creationId xmlns:a16="http://schemas.microsoft.com/office/drawing/2014/main" id="{8EF20887-CBA4-46E3-9C7D-43BEEFEA3C09}"/>
              </a:ext>
            </a:extLst>
          </p:cNvPr>
          <p:cNvSpPr>
            <a:spLocks noGrp="1"/>
          </p:cNvSpPr>
          <p:nvPr>
            <p:ph type="sldNum" sz="quarter" idx="12"/>
          </p:nvPr>
        </p:nvSpPr>
        <p:spPr/>
        <p:txBody>
          <a:bodyPr/>
          <a:lstStyle/>
          <a:p>
            <a:fld id="{1B55C097-4C50-4657-A27A-E2408DBF38AA}"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0906312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_TitleSlide">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A4ABB5FE-399F-1645-BCE9-2AA73BDCECF6}"/>
              </a:ext>
            </a:extLst>
          </p:cNvPr>
          <p:cNvSpPr/>
          <p:nvPr userDrawn="1"/>
        </p:nvSpPr>
        <p:spPr>
          <a:xfrm>
            <a:off x="0" y="2"/>
            <a:ext cx="12192000" cy="5796503"/>
          </a:xfrm>
          <a:prstGeom prst="rect">
            <a:avLst/>
          </a:prstGeom>
          <a:solidFill>
            <a:srgbClr val="1125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7" name="Picture 16">
            <a:extLst>
              <a:ext uri="{FF2B5EF4-FFF2-40B4-BE49-F238E27FC236}">
                <a16:creationId xmlns:a16="http://schemas.microsoft.com/office/drawing/2014/main" id="{B03000A1-482C-504F-9727-CB826E9D6FB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064558" y="5999126"/>
            <a:ext cx="2067183" cy="636056"/>
          </a:xfrm>
          <a:prstGeom prst="rect">
            <a:avLst/>
          </a:prstGeom>
        </p:spPr>
      </p:pic>
      <p:pic>
        <p:nvPicPr>
          <p:cNvPr id="18" name="Picture 17" descr="A close up of a sign&#10;&#10;Description generated with very high confidence">
            <a:extLst>
              <a:ext uri="{FF2B5EF4-FFF2-40B4-BE49-F238E27FC236}">
                <a16:creationId xmlns:a16="http://schemas.microsoft.com/office/drawing/2014/main" id="{E98745FC-FEB0-4F4F-861E-E6A1FC227B58}"/>
              </a:ext>
            </a:extLst>
          </p:cNvPr>
          <p:cNvPicPr>
            <a:picLocks noChangeAspect="1"/>
          </p:cNvPicPr>
          <p:nvPr userDrawn="1"/>
        </p:nvPicPr>
        <p:blipFill>
          <a:blip r:embed="rId3"/>
          <a:stretch>
            <a:fillRect/>
          </a:stretch>
        </p:blipFill>
        <p:spPr>
          <a:xfrm>
            <a:off x="1187070" y="5796503"/>
            <a:ext cx="1430383" cy="841402"/>
          </a:xfrm>
          <a:prstGeom prst="rect">
            <a:avLst/>
          </a:prstGeom>
        </p:spPr>
      </p:pic>
      <p:sp>
        <p:nvSpPr>
          <p:cNvPr id="19" name="Rectangle 18">
            <a:extLst>
              <a:ext uri="{FF2B5EF4-FFF2-40B4-BE49-F238E27FC236}">
                <a16:creationId xmlns:a16="http://schemas.microsoft.com/office/drawing/2014/main" id="{B0BC728C-7529-1048-8009-BAF6710FC242}"/>
              </a:ext>
            </a:extLst>
          </p:cNvPr>
          <p:cNvSpPr/>
          <p:nvPr userDrawn="1"/>
        </p:nvSpPr>
        <p:spPr>
          <a:xfrm>
            <a:off x="1759144" y="3705417"/>
            <a:ext cx="3243805" cy="75358"/>
          </a:xfrm>
          <a:prstGeom prst="rect">
            <a:avLst/>
          </a:prstGeom>
          <a:solidFill>
            <a:srgbClr val="E734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20" name="Picture 19">
            <a:extLst>
              <a:ext uri="{FF2B5EF4-FFF2-40B4-BE49-F238E27FC236}">
                <a16:creationId xmlns:a16="http://schemas.microsoft.com/office/drawing/2014/main" id="{930D12AA-A1FC-F342-BC7F-23897ECCADBB}"/>
              </a:ext>
            </a:extLst>
          </p:cNvPr>
          <p:cNvPicPr/>
          <p:nvPr userDrawn="1"/>
        </p:nvPicPr>
        <p:blipFill rotWithShape="1">
          <a:blip r:embed="rId4">
            <a:alphaModFix/>
            <a:extLst>
              <a:ext uri="{28A0092B-C50C-407E-A947-70E740481C1C}">
                <a14:useLocalDpi xmlns:a14="http://schemas.microsoft.com/office/drawing/2010/main" val="0"/>
              </a:ext>
            </a:extLst>
          </a:blip>
          <a:srcRect t="36352" r="38913"/>
          <a:stretch/>
        </p:blipFill>
        <p:spPr bwMode="auto">
          <a:xfrm>
            <a:off x="9599273" y="2"/>
            <a:ext cx="2592729" cy="2691747"/>
          </a:xfrm>
          <a:prstGeom prst="rect">
            <a:avLst/>
          </a:prstGeom>
          <a:noFill/>
          <a:ln>
            <a:noFill/>
          </a:ln>
        </p:spPr>
      </p:pic>
      <p:sp>
        <p:nvSpPr>
          <p:cNvPr id="21" name="Title 1">
            <a:extLst>
              <a:ext uri="{FF2B5EF4-FFF2-40B4-BE49-F238E27FC236}">
                <a16:creationId xmlns:a16="http://schemas.microsoft.com/office/drawing/2014/main" id="{5F1B06FC-A0B9-AB49-AAFE-310A4E5ECEB0}"/>
              </a:ext>
            </a:extLst>
          </p:cNvPr>
          <p:cNvSpPr>
            <a:spLocks noGrp="1"/>
          </p:cNvSpPr>
          <p:nvPr>
            <p:ph type="ctrTitle" hasCustomPrompt="1"/>
          </p:nvPr>
        </p:nvSpPr>
        <p:spPr>
          <a:xfrm>
            <a:off x="1759143" y="1276916"/>
            <a:ext cx="8216348" cy="1292846"/>
          </a:xfrm>
        </p:spPr>
        <p:txBody>
          <a:bodyPr anchor="b">
            <a:normAutofit/>
          </a:bodyPr>
          <a:lstStyle>
            <a:lvl1pPr algn="l">
              <a:defRPr sz="2700" b="1" i="0">
                <a:solidFill>
                  <a:srgbClr val="DEEBF7"/>
                </a:solidFill>
                <a:latin typeface="Arial" panose="020B0604020202020204" pitchFamily="34" charset="0"/>
                <a:cs typeface="Arial" panose="020B0604020202020204" pitchFamily="34" charset="0"/>
              </a:defRPr>
            </a:lvl1pPr>
          </a:lstStyle>
          <a:p>
            <a:r>
              <a:rPr lang="en-US"/>
              <a:t>Title of the document goes here—the font is Arial 36pt, Bold, Blue-gray</a:t>
            </a:r>
          </a:p>
        </p:txBody>
      </p:sp>
      <p:sp>
        <p:nvSpPr>
          <p:cNvPr id="22" name="Subtitle 2">
            <a:extLst>
              <a:ext uri="{FF2B5EF4-FFF2-40B4-BE49-F238E27FC236}">
                <a16:creationId xmlns:a16="http://schemas.microsoft.com/office/drawing/2014/main" id="{DC0382FE-4D36-024F-8483-69234F9E3E56}"/>
              </a:ext>
            </a:extLst>
          </p:cNvPr>
          <p:cNvSpPr>
            <a:spLocks noGrp="1"/>
          </p:cNvSpPr>
          <p:nvPr>
            <p:ph type="subTitle" idx="1" hasCustomPrompt="1"/>
          </p:nvPr>
        </p:nvSpPr>
        <p:spPr>
          <a:xfrm>
            <a:off x="1759143" y="2799843"/>
            <a:ext cx="8216348" cy="655879"/>
          </a:xfrm>
        </p:spPr>
        <p:txBody>
          <a:bodyPr>
            <a:normAutofit/>
          </a:bodyPr>
          <a:lstStyle>
            <a:lvl1pPr marL="0" indent="0" algn="l">
              <a:buNone/>
              <a:defRPr sz="1500" b="0" i="0" spc="225">
                <a:solidFill>
                  <a:srgbClr val="577F9F"/>
                </a:solidFill>
                <a:latin typeface="Arial" panose="020B0604020202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SUBTITLE LINE 1, ARIAL REGULAR, 20PT, EXPANDED</a:t>
            </a:r>
          </a:p>
        </p:txBody>
      </p:sp>
      <p:pic>
        <p:nvPicPr>
          <p:cNvPr id="23" name="Picture 22">
            <a:extLst>
              <a:ext uri="{FF2B5EF4-FFF2-40B4-BE49-F238E27FC236}">
                <a16:creationId xmlns:a16="http://schemas.microsoft.com/office/drawing/2014/main" id="{59F15D0C-8700-8E4B-991C-FFA0A2D70488}"/>
              </a:ext>
            </a:extLst>
          </p:cNvPr>
          <p:cNvPicPr/>
          <p:nvPr userDrawn="1"/>
        </p:nvPicPr>
        <p:blipFill rotWithShape="1">
          <a:blip r:embed="rId4">
            <a:alphaModFix/>
            <a:extLst>
              <a:ext uri="{28A0092B-C50C-407E-A947-70E740481C1C}">
                <a14:useLocalDpi xmlns:a14="http://schemas.microsoft.com/office/drawing/2010/main" val="0"/>
              </a:ext>
            </a:extLst>
          </a:blip>
          <a:srcRect l="123" t="54602" r="55624" b="-475"/>
          <a:stretch/>
        </p:blipFill>
        <p:spPr bwMode="auto">
          <a:xfrm rot="10800000">
            <a:off x="-1" y="3856527"/>
            <a:ext cx="1878228" cy="1939977"/>
          </a:xfrm>
          <a:prstGeom prst="rect">
            <a:avLst/>
          </a:prstGeom>
          <a:noFill/>
          <a:ln>
            <a:noFill/>
          </a:ln>
        </p:spPr>
      </p:pic>
      <p:sp>
        <p:nvSpPr>
          <p:cNvPr id="24" name="Text Placeholder 14">
            <a:extLst>
              <a:ext uri="{FF2B5EF4-FFF2-40B4-BE49-F238E27FC236}">
                <a16:creationId xmlns:a16="http://schemas.microsoft.com/office/drawing/2014/main" id="{608882FF-7C72-854B-BB07-53C6DBD6C51D}"/>
              </a:ext>
            </a:extLst>
          </p:cNvPr>
          <p:cNvSpPr>
            <a:spLocks noGrp="1"/>
          </p:cNvSpPr>
          <p:nvPr>
            <p:ph type="body" sz="quarter" idx="10" hasCustomPrompt="1"/>
          </p:nvPr>
        </p:nvSpPr>
        <p:spPr>
          <a:xfrm>
            <a:off x="1759144" y="3919178"/>
            <a:ext cx="4691277" cy="343899"/>
          </a:xfrm>
        </p:spPr>
        <p:txBody>
          <a:bodyPr>
            <a:noAutofit/>
          </a:bodyPr>
          <a:lstStyle>
            <a:lvl1pPr marL="0" indent="0">
              <a:buNone/>
              <a:defRPr sz="1500" b="1" i="0">
                <a:solidFill>
                  <a:srgbClr val="DEEBF7"/>
                </a:solidFill>
                <a:latin typeface="Arial" panose="020B0604020202020204" pitchFamily="34" charset="0"/>
                <a:cs typeface="Arial" panose="020B0604020202020204" pitchFamily="34" charset="0"/>
              </a:defRPr>
            </a:lvl1pPr>
          </a:lstStyle>
          <a:p>
            <a:pPr lvl="0"/>
            <a:r>
              <a:rPr lang="en-US"/>
              <a:t>Author name</a:t>
            </a:r>
          </a:p>
        </p:txBody>
      </p:sp>
      <p:sp>
        <p:nvSpPr>
          <p:cNvPr id="25" name="Text Placeholder 16">
            <a:extLst>
              <a:ext uri="{FF2B5EF4-FFF2-40B4-BE49-F238E27FC236}">
                <a16:creationId xmlns:a16="http://schemas.microsoft.com/office/drawing/2014/main" id="{023C5BC6-3A0E-A343-B0FC-4E3069115565}"/>
              </a:ext>
            </a:extLst>
          </p:cNvPr>
          <p:cNvSpPr>
            <a:spLocks noGrp="1"/>
          </p:cNvSpPr>
          <p:nvPr>
            <p:ph type="body" sz="quarter" idx="11" hasCustomPrompt="1"/>
          </p:nvPr>
        </p:nvSpPr>
        <p:spPr>
          <a:xfrm>
            <a:off x="1758951" y="4288132"/>
            <a:ext cx="4727575" cy="325438"/>
          </a:xfrm>
        </p:spPr>
        <p:txBody>
          <a:bodyPr>
            <a:noAutofit/>
          </a:bodyPr>
          <a:lstStyle>
            <a:lvl1pPr marL="0" indent="0">
              <a:buNone/>
              <a:defRPr sz="1500" b="0" i="1">
                <a:solidFill>
                  <a:srgbClr val="DEEBF7"/>
                </a:solidFill>
                <a:latin typeface="Arial" panose="020B0604020202020204" pitchFamily="34" charset="0"/>
                <a:cs typeface="Arial" panose="020B0604020202020204" pitchFamily="34" charset="0"/>
              </a:defRPr>
            </a:lvl1pPr>
          </a:lstStyle>
          <a:p>
            <a:pPr lvl="0"/>
            <a:r>
              <a:rPr lang="en-US"/>
              <a:t>Author title</a:t>
            </a:r>
          </a:p>
        </p:txBody>
      </p:sp>
      <p:pic>
        <p:nvPicPr>
          <p:cNvPr id="13" name="Picture 12">
            <a:extLst>
              <a:ext uri="{FF2B5EF4-FFF2-40B4-BE49-F238E27FC236}">
                <a16:creationId xmlns:a16="http://schemas.microsoft.com/office/drawing/2014/main" id="{8AAD2982-2AD3-48B9-A985-A0C9A6AECE9B}"/>
              </a:ext>
            </a:extLst>
          </p:cNvPr>
          <p:cNvPicPr>
            <a:picLocks noChangeAspect="1"/>
          </p:cNvPicPr>
          <p:nvPr userDrawn="1"/>
        </p:nvPicPr>
        <p:blipFill>
          <a:blip r:embed="rId5"/>
          <a:stretch>
            <a:fillRect/>
          </a:stretch>
        </p:blipFill>
        <p:spPr>
          <a:xfrm>
            <a:off x="9813793" y="5915677"/>
            <a:ext cx="1107243" cy="740002"/>
          </a:xfrm>
          <a:prstGeom prst="rect">
            <a:avLst/>
          </a:prstGeom>
        </p:spPr>
      </p:pic>
    </p:spTree>
    <p:extLst>
      <p:ext uri="{BB962C8B-B14F-4D97-AF65-F5344CB8AC3E}">
        <p14:creationId xmlns:p14="http://schemas.microsoft.com/office/powerpoint/2010/main" val="1001871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2_SectionDivider">
    <p:spTree>
      <p:nvGrpSpPr>
        <p:cNvPr id="1" name=""/>
        <p:cNvGrpSpPr/>
        <p:nvPr/>
      </p:nvGrpSpPr>
      <p:grpSpPr>
        <a:xfrm>
          <a:off x="0" y="0"/>
          <a:ext cx="0" cy="0"/>
          <a:chOff x="0" y="0"/>
          <a:chExt cx="0" cy="0"/>
        </a:xfrm>
      </p:grpSpPr>
      <p:sp>
        <p:nvSpPr>
          <p:cNvPr id="23" name="Picture Placeholder 14">
            <a:extLst>
              <a:ext uri="{FF2B5EF4-FFF2-40B4-BE49-F238E27FC236}">
                <a16:creationId xmlns:a16="http://schemas.microsoft.com/office/drawing/2014/main" id="{ADD07B64-0B68-274F-8E7D-729AEDC4D0A7}"/>
              </a:ext>
            </a:extLst>
          </p:cNvPr>
          <p:cNvSpPr>
            <a:spLocks noGrp="1"/>
          </p:cNvSpPr>
          <p:nvPr>
            <p:ph type="pic" sz="quarter" idx="10"/>
          </p:nvPr>
        </p:nvSpPr>
        <p:spPr>
          <a:xfrm>
            <a:off x="4703416" y="2"/>
            <a:ext cx="7488584" cy="3771411"/>
          </a:xfrm>
          <a:solidFill>
            <a:srgbClr val="10254D"/>
          </a:solidFill>
        </p:spPr>
        <p:txBody>
          <a:bodyPr anchor="ctr" anchorCtr="0">
            <a:normAutofit/>
          </a:bodyPr>
          <a:lstStyle>
            <a:lvl1pPr marL="0" indent="0" algn="ctr">
              <a:buNone/>
              <a:defRPr sz="900" b="1" i="0">
                <a:solidFill>
                  <a:srgbClr val="577F9F"/>
                </a:solidFill>
                <a:latin typeface="Arial" panose="020B0604020202020204" pitchFamily="34" charset="0"/>
                <a:cs typeface="Arial" panose="020B0604020202020204" pitchFamily="34" charset="0"/>
              </a:defRPr>
            </a:lvl1pPr>
          </a:lstStyle>
          <a:p>
            <a:endParaRPr lang="en-US"/>
          </a:p>
        </p:txBody>
      </p:sp>
      <p:pic>
        <p:nvPicPr>
          <p:cNvPr id="24" name="Picture 23">
            <a:extLst>
              <a:ext uri="{FF2B5EF4-FFF2-40B4-BE49-F238E27FC236}">
                <a16:creationId xmlns:a16="http://schemas.microsoft.com/office/drawing/2014/main" id="{03617280-F625-A644-975B-8B64FEFBE8C1}"/>
              </a:ext>
            </a:extLst>
          </p:cNvPr>
          <p:cNvPicPr>
            <a:picLocks noChangeAspect="1"/>
          </p:cNvPicPr>
          <p:nvPr userDrawn="1"/>
        </p:nvPicPr>
        <p:blipFill rotWithShape="1">
          <a:blip r:embed="rId2"/>
          <a:srcRect l="16978" t="15834" r="19350" b="17045"/>
          <a:stretch/>
        </p:blipFill>
        <p:spPr>
          <a:xfrm>
            <a:off x="715616" y="5862"/>
            <a:ext cx="3987800" cy="3765551"/>
          </a:xfrm>
          <a:prstGeom prst="rect">
            <a:avLst/>
          </a:prstGeom>
        </p:spPr>
      </p:pic>
      <p:sp>
        <p:nvSpPr>
          <p:cNvPr id="25" name="Rectangle 24">
            <a:extLst>
              <a:ext uri="{FF2B5EF4-FFF2-40B4-BE49-F238E27FC236}">
                <a16:creationId xmlns:a16="http://schemas.microsoft.com/office/drawing/2014/main" id="{10B87B3F-5EBC-C84C-A9F6-19C9BA9453E5}"/>
              </a:ext>
            </a:extLst>
          </p:cNvPr>
          <p:cNvSpPr/>
          <p:nvPr userDrawn="1"/>
        </p:nvSpPr>
        <p:spPr>
          <a:xfrm>
            <a:off x="-1" y="-1"/>
            <a:ext cx="715617" cy="3771412"/>
          </a:xfrm>
          <a:prstGeom prst="rect">
            <a:avLst/>
          </a:prstGeom>
          <a:solidFill>
            <a:srgbClr val="E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9" name="Rectangle 28">
            <a:extLst>
              <a:ext uri="{FF2B5EF4-FFF2-40B4-BE49-F238E27FC236}">
                <a16:creationId xmlns:a16="http://schemas.microsoft.com/office/drawing/2014/main" id="{07DBCB90-1054-0D42-822A-509700C8589C}"/>
              </a:ext>
            </a:extLst>
          </p:cNvPr>
          <p:cNvSpPr/>
          <p:nvPr userDrawn="1"/>
        </p:nvSpPr>
        <p:spPr>
          <a:xfrm>
            <a:off x="0" y="3771411"/>
            <a:ext cx="12192000" cy="3147204"/>
          </a:xfrm>
          <a:prstGeom prst="rect">
            <a:avLst/>
          </a:prstGeom>
          <a:solidFill>
            <a:srgbClr val="4461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0" name="Rectangle 29">
            <a:extLst>
              <a:ext uri="{FF2B5EF4-FFF2-40B4-BE49-F238E27FC236}">
                <a16:creationId xmlns:a16="http://schemas.microsoft.com/office/drawing/2014/main" id="{D06BBB84-AB1B-884B-9CE3-D4CF0C045B12}"/>
              </a:ext>
            </a:extLst>
          </p:cNvPr>
          <p:cNvSpPr/>
          <p:nvPr userDrawn="1"/>
        </p:nvSpPr>
        <p:spPr>
          <a:xfrm>
            <a:off x="1486862" y="4433867"/>
            <a:ext cx="3243805" cy="75358"/>
          </a:xfrm>
          <a:prstGeom prst="rect">
            <a:avLst/>
          </a:prstGeom>
          <a:solidFill>
            <a:srgbClr val="1125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1" name="Title 1">
            <a:extLst>
              <a:ext uri="{FF2B5EF4-FFF2-40B4-BE49-F238E27FC236}">
                <a16:creationId xmlns:a16="http://schemas.microsoft.com/office/drawing/2014/main" id="{6B54EAE4-0834-FE41-A4DF-7D51B9D5EEB0}"/>
              </a:ext>
            </a:extLst>
          </p:cNvPr>
          <p:cNvSpPr>
            <a:spLocks noGrp="1"/>
          </p:cNvSpPr>
          <p:nvPr>
            <p:ph type="title" hasCustomPrompt="1"/>
          </p:nvPr>
        </p:nvSpPr>
        <p:spPr>
          <a:xfrm>
            <a:off x="1366898" y="4752479"/>
            <a:ext cx="9817601" cy="1325563"/>
          </a:xfrm>
        </p:spPr>
        <p:txBody>
          <a:bodyPr>
            <a:normAutofit/>
          </a:bodyPr>
          <a:lstStyle>
            <a:lvl1pPr>
              <a:defRPr sz="2700" b="0" i="0" spc="225">
                <a:solidFill>
                  <a:schemeClr val="bg1"/>
                </a:solidFill>
                <a:latin typeface="Arial" panose="020B0604020202020204" pitchFamily="34" charset="0"/>
                <a:cs typeface="Arial" panose="020B0604020202020204" pitchFamily="34" charset="0"/>
              </a:defRPr>
            </a:lvl1pPr>
          </a:lstStyle>
          <a:p>
            <a:r>
              <a:rPr lang="en-US"/>
              <a:t>SECTIONS TITLE HERE, ARIAL REGULAR, 36PT, ALL CAPS, EXPANDED</a:t>
            </a:r>
          </a:p>
        </p:txBody>
      </p:sp>
    </p:spTree>
    <p:extLst>
      <p:ext uri="{BB962C8B-B14F-4D97-AF65-F5344CB8AC3E}">
        <p14:creationId xmlns:p14="http://schemas.microsoft.com/office/powerpoint/2010/main" val="26184387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3" Type="http://schemas.openxmlformats.org/officeDocument/2006/relationships/slideLayout" Target="../slideLayouts/slideLayout10.xml"/><Relationship Id="rId7" Type="http://schemas.openxmlformats.org/officeDocument/2006/relationships/slideLayout" Target="../slideLayouts/slideLayout14.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theme" Target="../theme/theme2.xml"/><Relationship Id="rId5" Type="http://schemas.openxmlformats.org/officeDocument/2006/relationships/slideLayout" Target="../slideLayouts/slideLayout1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5" Type="http://schemas.openxmlformats.org/officeDocument/2006/relationships/slideLayout" Target="../slideLayouts/slideLayout22.xml"/><Relationship Id="rId4" Type="http://schemas.openxmlformats.org/officeDocument/2006/relationships/slideLayout" Target="../slideLayouts/slideLayout21.xml"/><Relationship Id="rId9"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2" y="3"/>
            <a:ext cx="7548033" cy="9747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609600" y="1090613"/>
            <a:ext cx="10972800" cy="5035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6" name="Slide Number Placeholder 5"/>
          <p:cNvSpPr>
            <a:spLocks noGrp="1"/>
          </p:cNvSpPr>
          <p:nvPr>
            <p:ph type="sldNum" sz="quarter" idx="4"/>
          </p:nvPr>
        </p:nvSpPr>
        <p:spPr>
          <a:xfrm>
            <a:off x="11582400" y="6356350"/>
            <a:ext cx="609600" cy="501650"/>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900">
                <a:solidFill>
                  <a:schemeClr val="bg1"/>
                </a:solidFill>
                <a:latin typeface="Calibri" panose="020F0502020204030204" pitchFamily="34" charset="0"/>
              </a:defRPr>
            </a:lvl1pPr>
          </a:lstStyle>
          <a:p>
            <a:pPr fontAlgn="base">
              <a:spcBef>
                <a:spcPct val="0"/>
              </a:spcBef>
              <a:spcAft>
                <a:spcPct val="0"/>
              </a:spcAft>
            </a:pPr>
            <a:fld id="{1B55C097-4C50-4657-A27A-E2408DBF38AA}" type="slidenum">
              <a:rPr lang="en-US" smtClean="0">
                <a:solidFill>
                  <a:srgbClr val="FFFFFF"/>
                </a:solidFill>
              </a:rPr>
              <a:pPr fontAlgn="base">
                <a:spcBef>
                  <a:spcPct val="0"/>
                </a:spcBef>
                <a:spcAft>
                  <a:spcPct val="0"/>
                </a:spcAft>
              </a:pPr>
              <a:t>‹#›</a:t>
            </a:fld>
            <a:endParaRPr lang="en-US">
              <a:solidFill>
                <a:srgbClr val="FFFFFF"/>
              </a:solidFill>
            </a:endParaRPr>
          </a:p>
        </p:txBody>
      </p:sp>
    </p:spTree>
    <p:extLst>
      <p:ext uri="{BB962C8B-B14F-4D97-AF65-F5344CB8AC3E}">
        <p14:creationId xmlns:p14="http://schemas.microsoft.com/office/powerpoint/2010/main" val="89640694"/>
      </p:ext>
    </p:extLst>
  </p:cSld>
  <p:clrMap bg1="lt1" tx1="dk1" bg2="lt2" tx2="dk2" accent1="accent1" accent2="accent2" accent3="accent3" accent4="accent4" accent5="accent5" accent6="accent6" hlink="hlink" folHlink="folHlink"/>
  <p:sldLayoutIdLst>
    <p:sldLayoutId id="2147483740" r:id="rId1"/>
    <p:sldLayoutId id="2147483742" r:id="rId2"/>
    <p:sldLayoutId id="2147483743" r:id="rId3"/>
    <p:sldLayoutId id="2147483744" r:id="rId4"/>
    <p:sldLayoutId id="2147483745" r:id="rId5"/>
    <p:sldLayoutId id="2147483746" r:id="rId6"/>
    <p:sldLayoutId id="2147483747" r:id="rId7"/>
  </p:sldLayoutIdLst>
  <p:txStyles>
    <p:titleStyle>
      <a:lvl1pPr algn="l" defTabSz="342900" rtl="0" eaLnBrk="1" fontAlgn="base" hangingPunct="1">
        <a:spcBef>
          <a:spcPct val="0"/>
        </a:spcBef>
        <a:spcAft>
          <a:spcPct val="0"/>
        </a:spcAft>
        <a:defRPr sz="2100" b="1" kern="1200">
          <a:solidFill>
            <a:schemeClr val="bg1"/>
          </a:solidFill>
          <a:latin typeface="+mj-lt"/>
          <a:ea typeface="+mj-ea"/>
          <a:cs typeface="+mj-cs"/>
        </a:defRPr>
      </a:lvl1pPr>
      <a:lvl2pPr algn="l" defTabSz="342900" rtl="0" eaLnBrk="1" fontAlgn="base" hangingPunct="1">
        <a:spcBef>
          <a:spcPct val="0"/>
        </a:spcBef>
        <a:spcAft>
          <a:spcPct val="0"/>
        </a:spcAft>
        <a:defRPr sz="2100" b="1">
          <a:solidFill>
            <a:schemeClr val="bg1"/>
          </a:solidFill>
          <a:latin typeface="Calibri" pitchFamily="34" charset="0"/>
        </a:defRPr>
      </a:lvl2pPr>
      <a:lvl3pPr algn="l" defTabSz="342900" rtl="0" eaLnBrk="1" fontAlgn="base" hangingPunct="1">
        <a:spcBef>
          <a:spcPct val="0"/>
        </a:spcBef>
        <a:spcAft>
          <a:spcPct val="0"/>
        </a:spcAft>
        <a:defRPr sz="2100" b="1">
          <a:solidFill>
            <a:schemeClr val="bg1"/>
          </a:solidFill>
          <a:latin typeface="Calibri" pitchFamily="34" charset="0"/>
        </a:defRPr>
      </a:lvl3pPr>
      <a:lvl4pPr algn="l" defTabSz="342900" rtl="0" eaLnBrk="1" fontAlgn="base" hangingPunct="1">
        <a:spcBef>
          <a:spcPct val="0"/>
        </a:spcBef>
        <a:spcAft>
          <a:spcPct val="0"/>
        </a:spcAft>
        <a:defRPr sz="2100" b="1">
          <a:solidFill>
            <a:schemeClr val="bg1"/>
          </a:solidFill>
          <a:latin typeface="Calibri" pitchFamily="34" charset="0"/>
        </a:defRPr>
      </a:lvl4pPr>
      <a:lvl5pPr algn="l" defTabSz="342900" rtl="0" eaLnBrk="1" fontAlgn="base" hangingPunct="1">
        <a:spcBef>
          <a:spcPct val="0"/>
        </a:spcBef>
        <a:spcAft>
          <a:spcPct val="0"/>
        </a:spcAft>
        <a:defRPr sz="2100" b="1">
          <a:solidFill>
            <a:schemeClr val="bg1"/>
          </a:solidFill>
          <a:latin typeface="Calibri" pitchFamily="34" charset="0"/>
        </a:defRPr>
      </a:lvl5pPr>
      <a:lvl6pPr marL="342900" algn="l" defTabSz="342900" rtl="0" eaLnBrk="1" fontAlgn="base" hangingPunct="1">
        <a:spcBef>
          <a:spcPct val="0"/>
        </a:spcBef>
        <a:spcAft>
          <a:spcPct val="0"/>
        </a:spcAft>
        <a:defRPr sz="2100" b="1">
          <a:solidFill>
            <a:schemeClr val="bg1"/>
          </a:solidFill>
          <a:latin typeface="Calibri" pitchFamily="34" charset="0"/>
        </a:defRPr>
      </a:lvl6pPr>
      <a:lvl7pPr marL="685800" algn="l" defTabSz="342900" rtl="0" eaLnBrk="1" fontAlgn="base" hangingPunct="1">
        <a:spcBef>
          <a:spcPct val="0"/>
        </a:spcBef>
        <a:spcAft>
          <a:spcPct val="0"/>
        </a:spcAft>
        <a:defRPr sz="2100" b="1">
          <a:solidFill>
            <a:schemeClr val="bg1"/>
          </a:solidFill>
          <a:latin typeface="Calibri" pitchFamily="34" charset="0"/>
        </a:defRPr>
      </a:lvl7pPr>
      <a:lvl8pPr marL="1028700" algn="l" defTabSz="342900" rtl="0" eaLnBrk="1" fontAlgn="base" hangingPunct="1">
        <a:spcBef>
          <a:spcPct val="0"/>
        </a:spcBef>
        <a:spcAft>
          <a:spcPct val="0"/>
        </a:spcAft>
        <a:defRPr sz="2100" b="1">
          <a:solidFill>
            <a:schemeClr val="bg1"/>
          </a:solidFill>
          <a:latin typeface="Calibri" pitchFamily="34" charset="0"/>
        </a:defRPr>
      </a:lvl8pPr>
      <a:lvl9pPr marL="1371600" algn="l" defTabSz="342900" rtl="0" eaLnBrk="1" fontAlgn="base" hangingPunct="1">
        <a:spcBef>
          <a:spcPct val="0"/>
        </a:spcBef>
        <a:spcAft>
          <a:spcPct val="0"/>
        </a:spcAft>
        <a:defRPr sz="2100" b="1">
          <a:solidFill>
            <a:schemeClr val="bg1"/>
          </a:solidFill>
          <a:latin typeface="Calibri" pitchFamily="34" charset="0"/>
        </a:defRPr>
      </a:lvl9pPr>
    </p:titleStyle>
    <p:bodyStyle>
      <a:lvl1pPr marL="257175" indent="-257175" algn="l" defTabSz="342900" rtl="0" eaLnBrk="1" fontAlgn="base" hangingPunct="1">
        <a:spcBef>
          <a:spcPct val="20000"/>
        </a:spcBef>
        <a:spcAft>
          <a:spcPct val="0"/>
        </a:spcAft>
        <a:buFont typeface="Arial" panose="020B0604020202020204" pitchFamily="34" charset="0"/>
        <a:buChar char="•"/>
        <a:defRPr sz="2100" kern="1200">
          <a:solidFill>
            <a:schemeClr val="bg1"/>
          </a:solidFill>
          <a:latin typeface="+mn-lt"/>
          <a:ea typeface="+mn-ea"/>
          <a:cs typeface="+mn-cs"/>
        </a:defRPr>
      </a:lvl1pPr>
      <a:lvl2pPr marL="557213" indent="-214313" algn="l" defTabSz="342900" rtl="0" eaLnBrk="1" fontAlgn="base" hangingPunct="1">
        <a:spcBef>
          <a:spcPct val="20000"/>
        </a:spcBef>
        <a:spcAft>
          <a:spcPct val="0"/>
        </a:spcAft>
        <a:buFont typeface="Arial" panose="020B0604020202020204" pitchFamily="34" charset="0"/>
        <a:buChar char="–"/>
        <a:defRPr sz="1950" kern="1200">
          <a:solidFill>
            <a:schemeClr val="bg1"/>
          </a:solidFill>
          <a:latin typeface="+mn-lt"/>
          <a:ea typeface="+mn-ea"/>
          <a:cs typeface="+mn-cs"/>
        </a:defRPr>
      </a:lvl2pPr>
      <a:lvl3pPr marL="857250" indent="-171450" algn="l" defTabSz="342900" rtl="0" eaLnBrk="1" fontAlgn="base" hangingPunct="1">
        <a:spcBef>
          <a:spcPct val="20000"/>
        </a:spcBef>
        <a:spcAft>
          <a:spcPct val="0"/>
        </a:spcAft>
        <a:buFont typeface="Arial" panose="020B0604020202020204" pitchFamily="34" charset="0"/>
        <a:buChar char="•"/>
        <a:defRPr sz="1800" kern="1200">
          <a:solidFill>
            <a:schemeClr val="bg1"/>
          </a:solidFill>
          <a:latin typeface="+mn-lt"/>
          <a:ea typeface="+mn-ea"/>
          <a:cs typeface="+mn-cs"/>
        </a:defRPr>
      </a:lvl3pPr>
      <a:lvl4pPr marL="1200150" indent="-171450" algn="l" defTabSz="342900" rtl="0" eaLnBrk="1" fontAlgn="base" hangingPunct="1">
        <a:spcBef>
          <a:spcPct val="20000"/>
        </a:spcBef>
        <a:spcAft>
          <a:spcPct val="0"/>
        </a:spcAft>
        <a:buFont typeface="Arial" panose="020B0604020202020204" pitchFamily="34" charset="0"/>
        <a:buChar char="–"/>
        <a:defRPr sz="1650" kern="1200">
          <a:solidFill>
            <a:schemeClr val="bg1"/>
          </a:solidFill>
          <a:latin typeface="+mn-lt"/>
          <a:ea typeface="+mn-ea"/>
          <a:cs typeface="+mn-cs"/>
        </a:defRPr>
      </a:lvl4pPr>
      <a:lvl5pPr marL="1543050" indent="-171450" algn="l" defTabSz="342900" rtl="0" eaLnBrk="1" fontAlgn="base" hangingPunct="1">
        <a:spcBef>
          <a:spcPct val="20000"/>
        </a:spcBef>
        <a:spcAft>
          <a:spcPct val="0"/>
        </a:spcAft>
        <a:buFont typeface="Arial" panose="020B0604020202020204" pitchFamily="34" charset="0"/>
        <a:buChar char="•"/>
        <a:defRPr kern="1200">
          <a:solidFill>
            <a:schemeClr val="bg1"/>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722722D-56F1-E64E-A95C-4E0EC49E929B}"/>
              </a:ext>
            </a:extLst>
          </p:cNvPr>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6DC111D-7313-984F-B62D-BF2063CA0D2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8B37ACB-0185-8543-AEA9-BEC46554673D}"/>
              </a:ext>
            </a:extLst>
          </p:cNvPr>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C764DE79-268F-4C1A-8933-263129D2AF90}" type="datetimeFigureOut">
              <a:rPr lang="en-US" smtClean="0"/>
              <a:t>9/17/2021</a:t>
            </a:fld>
            <a:endParaRPr lang="en-US"/>
          </a:p>
        </p:txBody>
      </p:sp>
      <p:sp>
        <p:nvSpPr>
          <p:cNvPr id="5" name="Footer Placeholder 4">
            <a:extLst>
              <a:ext uri="{FF2B5EF4-FFF2-40B4-BE49-F238E27FC236}">
                <a16:creationId xmlns:a16="http://schemas.microsoft.com/office/drawing/2014/main" id="{D79DE683-D839-E041-9A26-5D4F5EFE6E4A}"/>
              </a:ext>
            </a:extLst>
          </p:cNvPr>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088E141-32F9-6545-9E6F-E6C09D23AFFB}"/>
              </a:ext>
            </a:extLst>
          </p:cNvPr>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48F63A3B-78C7-47BE-AE5E-E10140E04643}" type="slidenum">
              <a:rPr lang="en-US" smtClean="0"/>
              <a:t>‹#›</a:t>
            </a:fld>
            <a:endParaRPr lang="en-US"/>
          </a:p>
        </p:txBody>
      </p:sp>
    </p:spTree>
    <p:extLst>
      <p:ext uri="{BB962C8B-B14F-4D97-AF65-F5344CB8AC3E}">
        <p14:creationId xmlns:p14="http://schemas.microsoft.com/office/powerpoint/2010/main" val="1470574430"/>
      </p:ext>
    </p:extLst>
  </p:cSld>
  <p:clrMap bg1="lt1" tx1="dk1" bg2="lt2" tx2="dk2" accent1="accent1" accent2="accent2" accent3="accent3" accent4="accent4" accent5="accent5" accent6="accent6" hlink="hlink" folHlink="folHlink"/>
  <p:sldLayoutIdLst>
    <p:sldLayoutId id="2147483774" r:id="rId1"/>
    <p:sldLayoutId id="2147483775" r:id="rId2"/>
    <p:sldLayoutId id="2147483776" r:id="rId3"/>
    <p:sldLayoutId id="2147483777" r:id="rId4"/>
    <p:sldLayoutId id="2147483778" r:id="rId5"/>
    <p:sldLayoutId id="2147483779" r:id="rId6"/>
    <p:sldLayoutId id="2147483780" r:id="rId7"/>
    <p:sldLayoutId id="2147483781" r:id="rId8"/>
    <p:sldLayoutId id="2147483782" r:id="rId9"/>
    <p:sldLayoutId id="2147483783" r:id="rId10"/>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722722D-56F1-E64E-A95C-4E0EC49E929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6DC111D-7313-984F-B62D-BF2063CA0D2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8B37ACB-0185-8543-AEA9-BEC46554673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smtClean="0"/>
              <a:t>9/17/2021</a:t>
            </a:fld>
            <a:endParaRPr lang="en-US"/>
          </a:p>
        </p:txBody>
      </p:sp>
      <p:sp>
        <p:nvSpPr>
          <p:cNvPr id="5" name="Footer Placeholder 4">
            <a:extLst>
              <a:ext uri="{FF2B5EF4-FFF2-40B4-BE49-F238E27FC236}">
                <a16:creationId xmlns:a16="http://schemas.microsoft.com/office/drawing/2014/main" id="{D79DE683-D839-E041-9A26-5D4F5EFE6E4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088E141-32F9-6545-9E6F-E6C09D23AFF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smtClean="0"/>
              <a:t>‹#›</a:t>
            </a:fld>
            <a:endParaRPr lang="en-US"/>
          </a:p>
        </p:txBody>
      </p:sp>
    </p:spTree>
    <p:extLst>
      <p:ext uri="{BB962C8B-B14F-4D97-AF65-F5344CB8AC3E}">
        <p14:creationId xmlns:p14="http://schemas.microsoft.com/office/powerpoint/2010/main" val="2167659432"/>
      </p:ext>
    </p:extLst>
  </p:cSld>
  <p:clrMap bg1="lt1" tx1="dk1" bg2="lt2" tx2="dk2" accent1="accent1" accent2="accent2" accent3="accent3" accent4="accent4" accent5="accent5" accent6="accent6" hlink="hlink" folHlink="folHlink"/>
  <p:sldLayoutIdLst>
    <p:sldLayoutId id="2147483797" r:id="rId1"/>
    <p:sldLayoutId id="2147483798" r:id="rId2"/>
    <p:sldLayoutId id="2147483799" r:id="rId3"/>
    <p:sldLayoutId id="2147483800" r:id="rId4"/>
    <p:sldLayoutId id="2147483801" r:id="rId5"/>
    <p:sldLayoutId id="2147483802" r:id="rId6"/>
    <p:sldLayoutId id="2147483805" r:id="rId7"/>
    <p:sldLayoutId id="2147483806"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3" Type="http://schemas.openxmlformats.org/officeDocument/2006/relationships/hyperlink" Target="https://aidsinfo.nih.gov/understanding-hiv-aids/glossary/213/drug-drug-interaction" TargetMode="External"/><Relationship Id="rId2" Type="http://schemas.openxmlformats.org/officeDocument/2006/relationships/notesSlide" Target="../notesSlides/notesSlide11.xml"/><Relationship Id="rId1" Type="http://schemas.openxmlformats.org/officeDocument/2006/relationships/slideLayout" Target="../slideLayouts/slideLayout20.xml"/><Relationship Id="rId4" Type="http://schemas.openxmlformats.org/officeDocument/2006/relationships/hyperlink" Target="https://aidsinfo.nih.gov/understanding-hiv-aids/glossary/3390/drug-food-interaction" TargetMode="Externa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0.xml"/></Relationships>
</file>

<file path=ppt/slides/_rels/slide17.xml.rels><?xml version="1.0" encoding="UTF-8" standalone="yes"?>
<Relationships xmlns="http://schemas.openxmlformats.org/package/2006/relationships"><Relationship Id="rId3" Type="http://schemas.openxmlformats.org/officeDocument/2006/relationships/hyperlink" Target="https://www.who.int/hiv/pub/pharmacovigilance/handbook/en/" TargetMode="External"/><Relationship Id="rId2" Type="http://schemas.openxmlformats.org/officeDocument/2006/relationships/notesSlide" Target="../notesSlides/notesSlide17.xml"/><Relationship Id="rId1" Type="http://schemas.openxmlformats.org/officeDocument/2006/relationships/slideLayout" Target="../slideLayouts/slideLayout21.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0.xml"/><Relationship Id="rId1" Type="http://schemas.openxmlformats.org/officeDocument/2006/relationships/slideLayout" Target="../slideLayouts/slideLayout21.xml"/><Relationship Id="rId4" Type="http://schemas.openxmlformats.org/officeDocument/2006/relationships/image" Target="../media/image14.sv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0.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0.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3.xml"/><Relationship Id="rId1" Type="http://schemas.openxmlformats.org/officeDocument/2006/relationships/slideLayout" Target="../slideLayouts/slideLayout19.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0.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0.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6.xml"/><Relationship Id="rId1" Type="http://schemas.openxmlformats.org/officeDocument/2006/relationships/slideLayout" Target="../slideLayouts/slideLayout2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7.xml"/><Relationship Id="rId1" Type="http://schemas.openxmlformats.org/officeDocument/2006/relationships/slideLayout" Target="../slideLayouts/slideLayout2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0.xml"/></Relationships>
</file>

<file path=ppt/slides/_rels/slide2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9.xml"/><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3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0.xml"/><Relationship Id="rId1" Type="http://schemas.openxmlformats.org/officeDocument/2006/relationships/slideLayout" Target="../slideLayouts/slideLayout21.xml"/></Relationships>
</file>

<file path=ppt/slides/_rels/slide31.xml.rels><?xml version="1.0" encoding="UTF-8" standalone="yes"?>
<Relationships xmlns="http://schemas.openxmlformats.org/package/2006/relationships"><Relationship Id="rId3" Type="http://schemas.openxmlformats.org/officeDocument/2006/relationships/hyperlink" Target="https://www.msh.org/sites/msh.org/files/mds3-ch30-dispensing-mar2012.pdf" TargetMode="External"/><Relationship Id="rId2" Type="http://schemas.openxmlformats.org/officeDocument/2006/relationships/notesSlide" Target="../notesSlides/notesSlide31.xml"/><Relationship Id="rId1" Type="http://schemas.openxmlformats.org/officeDocument/2006/relationships/slideLayout" Target="../slideLayouts/slideLayout21.xml"/><Relationship Id="rId4" Type="http://schemas.openxmlformats.org/officeDocument/2006/relationships/image" Target="../media/image17.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0.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0.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0.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0.xml"/></Relationships>
</file>

<file path=ppt/slides/_rels/slide3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6.xml"/><Relationship Id="rId1" Type="http://schemas.openxmlformats.org/officeDocument/2006/relationships/slideLayout" Target="../slideLayouts/slideLayout21.xml"/><Relationship Id="rId4" Type="http://schemas.openxmlformats.org/officeDocument/2006/relationships/image" Target="../media/image19.sv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0.xml"/></Relationships>
</file>

<file path=ppt/slides/_rels/slide3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8.xml"/><Relationship Id="rId1" Type="http://schemas.openxmlformats.org/officeDocument/2006/relationships/slideLayout" Target="../slideLayouts/slideLayout19.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40.xml.rels><?xml version="1.0" encoding="UTF-8" standalone="yes"?>
<Relationships xmlns="http://schemas.openxmlformats.org/package/2006/relationships"><Relationship Id="rId3" Type="http://schemas.openxmlformats.org/officeDocument/2006/relationships/hyperlink" Target="https://www.who.int/hiv/pub/arv/arv-2016/en/" TargetMode="External"/><Relationship Id="rId2" Type="http://schemas.openxmlformats.org/officeDocument/2006/relationships/notesSlide" Target="../notesSlides/notesSlide40.xml"/><Relationship Id="rId1" Type="http://schemas.openxmlformats.org/officeDocument/2006/relationships/slideLayout" Target="../slideLayouts/slideLayout21.xml"/></Relationships>
</file>

<file path=ppt/slides/_rels/slide4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1.xml"/><Relationship Id="rId1" Type="http://schemas.openxmlformats.org/officeDocument/2006/relationships/slideLayout" Target="../slideLayouts/slideLayout21.xml"/></Relationships>
</file>

<file path=ppt/slides/_rels/slide4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2.xml"/><Relationship Id="rId1" Type="http://schemas.openxmlformats.org/officeDocument/2006/relationships/slideLayout" Target="../slideLayouts/slideLayout2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0.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0.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0.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0.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0.xml"/></Relationships>
</file>

<file path=ppt/slides/_rels/slide5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3.xml"/><Relationship Id="rId1" Type="http://schemas.openxmlformats.org/officeDocument/2006/relationships/slideLayout" Target="../slideLayouts/slideLayout2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notesSlide" Target="../notesSlides/notesSlide54.xml"/><Relationship Id="rId1" Type="http://schemas.openxmlformats.org/officeDocument/2006/relationships/slideLayout" Target="../slideLayouts/slideLayout21.xml"/><Relationship Id="rId5" Type="http://schemas.openxmlformats.org/officeDocument/2006/relationships/image" Target="../media/image25.png"/><Relationship Id="rId4" Type="http://schemas.openxmlformats.org/officeDocument/2006/relationships/image" Target="../media/image24.png"/></Relationships>
</file>

<file path=ppt/slides/_rels/slide55.x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notesSlide" Target="../notesSlides/notesSlide55.xml"/><Relationship Id="rId1" Type="http://schemas.openxmlformats.org/officeDocument/2006/relationships/slideLayout" Target="../slideLayouts/slideLayout21.xml"/></Relationships>
</file>

<file path=ppt/slides/_rels/slide5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6.xml"/><Relationship Id="rId1" Type="http://schemas.openxmlformats.org/officeDocument/2006/relationships/slideLayout" Target="../slideLayouts/slideLayout21.xml"/><Relationship Id="rId4" Type="http://schemas.openxmlformats.org/officeDocument/2006/relationships/image" Target="../media/image25.png"/></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ctrTitle"/>
          </p:nvPr>
        </p:nvSpPr>
        <p:spPr>
          <a:xfrm>
            <a:off x="1758951" y="1346082"/>
            <a:ext cx="8410628" cy="2070003"/>
          </a:xfrm>
        </p:spPr>
        <p:txBody>
          <a:bodyPr vert="horz" lIns="91440" tIns="45720" rIns="91440" bIns="45720" rtlCol="0" anchor="b">
            <a:noAutofit/>
          </a:bodyPr>
          <a:lstStyle/>
          <a:p>
            <a:r>
              <a:rPr lang="en-US" sz="2800" dirty="0">
                <a:latin typeface="Arial"/>
                <a:cs typeface="Arial"/>
              </a:rPr>
              <a:t>Session 3</a:t>
            </a:r>
            <a:br>
              <a:rPr lang="en-US" sz="2800" dirty="0"/>
            </a:br>
            <a:br>
              <a:rPr lang="en-US" sz="2800" dirty="0"/>
            </a:br>
            <a:r>
              <a:rPr lang="en-US" sz="2800" dirty="0">
                <a:latin typeface="Arial"/>
                <a:cs typeface="Arial"/>
              </a:rPr>
              <a:t>Decentralized Drug Distribution of </a:t>
            </a:r>
            <a:br>
              <a:rPr lang="en-US" sz="2800" dirty="0"/>
            </a:br>
            <a:r>
              <a:rPr lang="en-US" sz="2800" dirty="0">
                <a:latin typeface="Arial"/>
                <a:cs typeface="Arial"/>
              </a:rPr>
              <a:t>Antiretroviral Therapy in the Private Sector: Pharmacovigilance, Dispensing, and Adherence</a:t>
            </a:r>
          </a:p>
        </p:txBody>
      </p:sp>
      <p:sp>
        <p:nvSpPr>
          <p:cNvPr id="7" name="Text Placeholder 6">
            <a:extLst>
              <a:ext uri="{FF2B5EF4-FFF2-40B4-BE49-F238E27FC236}">
                <a16:creationId xmlns:a16="http://schemas.microsoft.com/office/drawing/2014/main" id="{E1B452F1-3A35-4B4D-905C-7BCD86555998}"/>
              </a:ext>
            </a:extLst>
          </p:cNvPr>
          <p:cNvSpPr>
            <a:spLocks noGrp="1"/>
          </p:cNvSpPr>
          <p:nvPr>
            <p:ph type="body" sz="quarter" idx="10"/>
          </p:nvPr>
        </p:nvSpPr>
        <p:spPr/>
        <p:txBody>
          <a:bodyPr/>
          <a:lstStyle/>
          <a:p>
            <a:endParaRPr lang="en-US"/>
          </a:p>
        </p:txBody>
      </p:sp>
      <p:sp>
        <p:nvSpPr>
          <p:cNvPr id="8" name="Text Placeholder 7">
            <a:extLst>
              <a:ext uri="{FF2B5EF4-FFF2-40B4-BE49-F238E27FC236}">
                <a16:creationId xmlns:a16="http://schemas.microsoft.com/office/drawing/2014/main" id="{0D2563B9-14E4-47AF-AA72-64D16D9ECAE4}"/>
              </a:ext>
            </a:extLst>
          </p:cNvPr>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19623452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838200" y="588494"/>
            <a:ext cx="8543925" cy="800039"/>
          </a:xfrm>
        </p:spPr>
        <p:txBody>
          <a:bodyPr>
            <a:normAutofit fontScale="90000"/>
          </a:bodyPr>
          <a:lstStyle/>
          <a:p>
            <a:r>
              <a:rPr lang="en-US" dirty="0"/>
              <a:t>Key terms in pharmacovigilance </a:t>
            </a:r>
            <a:r>
              <a:rPr lang="en-US" i="1" dirty="0"/>
              <a:t>(cont.)</a:t>
            </a:r>
          </a:p>
        </p:txBody>
      </p:sp>
      <p:sp>
        <p:nvSpPr>
          <p:cNvPr id="9" name="Content Placeholder 8"/>
          <p:cNvSpPr>
            <a:spLocks noGrp="1"/>
          </p:cNvSpPr>
          <p:nvPr>
            <p:ph idx="1"/>
          </p:nvPr>
        </p:nvSpPr>
        <p:spPr>
          <a:xfrm>
            <a:off x="838200" y="1506085"/>
            <a:ext cx="9481457" cy="5116784"/>
          </a:xfrm>
        </p:spPr>
        <p:txBody>
          <a:bodyPr/>
          <a:lstStyle/>
          <a:p>
            <a:pPr lvl="0">
              <a:spcBef>
                <a:spcPts val="1200"/>
              </a:spcBef>
            </a:pPr>
            <a:r>
              <a:rPr lang="en-US" sz="2400" dirty="0">
                <a:solidFill>
                  <a:schemeClr val="accent4"/>
                </a:solidFill>
              </a:rPr>
              <a:t>Side effect: </a:t>
            </a:r>
            <a:r>
              <a:rPr lang="en-US" sz="2400" dirty="0"/>
              <a:t>Any unintended effect of a medication occurring at doses normally used and related to the pharmacological properties of the drug</a:t>
            </a:r>
          </a:p>
          <a:p>
            <a:pPr lvl="0">
              <a:spcBef>
                <a:spcPts val="1200"/>
              </a:spcBef>
            </a:pPr>
            <a:r>
              <a:rPr lang="en-US" sz="2400" dirty="0">
                <a:solidFill>
                  <a:schemeClr val="accent4"/>
                </a:solidFill>
              </a:rPr>
              <a:t>Signal: </a:t>
            </a:r>
            <a:r>
              <a:rPr lang="en-US" sz="2400" dirty="0"/>
              <a:t>Information that arises from one or multiple sources, which suggests a new potentially causal association between a drug and an event, either adverse or beneficial, that is judged to be of sufficient likelihood to justify reporting and further verification</a:t>
            </a:r>
          </a:p>
          <a:p>
            <a:pPr lvl="0">
              <a:spcBef>
                <a:spcPts val="1200"/>
              </a:spcBef>
            </a:pPr>
            <a:r>
              <a:rPr lang="en-US" sz="2400" dirty="0">
                <a:solidFill>
                  <a:schemeClr val="accent4"/>
                </a:solidFill>
              </a:rPr>
              <a:t>Causal relationship or causality: </a:t>
            </a:r>
            <a:r>
              <a:rPr lang="en-US" sz="2400" dirty="0"/>
              <a:t>A relationship between two events (A and B) in which A precedes and causes B (e.g., a medicine causing an adverse reaction)</a:t>
            </a:r>
          </a:p>
          <a:p>
            <a:pPr>
              <a:spcBef>
                <a:spcPts val="1200"/>
              </a:spcBef>
            </a:pPr>
            <a:r>
              <a:rPr lang="en-US" sz="2400" dirty="0">
                <a:solidFill>
                  <a:schemeClr val="accent4"/>
                </a:solidFill>
              </a:rPr>
              <a:t>Causality assessment: </a:t>
            </a:r>
            <a:r>
              <a:rPr lang="en-US" sz="2400" dirty="0"/>
              <a:t>Evaluation of the likelihood that a medicine caused an observed adverse reaction. Causality assessment is usually made according to established algorithms.</a:t>
            </a:r>
          </a:p>
          <a:p>
            <a:pPr marL="0" indent="0">
              <a:spcBef>
                <a:spcPts val="1200"/>
              </a:spcBef>
              <a:buNone/>
            </a:pPr>
            <a:endParaRPr lang="en-US" sz="2400" dirty="0"/>
          </a:p>
        </p:txBody>
      </p:sp>
    </p:spTree>
    <p:extLst>
      <p:ext uri="{BB962C8B-B14F-4D97-AF65-F5344CB8AC3E}">
        <p14:creationId xmlns:p14="http://schemas.microsoft.com/office/powerpoint/2010/main" val="29669485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838200" y="588963"/>
            <a:ext cx="9220200" cy="800100"/>
          </a:xfrm>
        </p:spPr>
        <p:txBody>
          <a:bodyPr>
            <a:noAutofit/>
          </a:bodyPr>
          <a:lstStyle/>
          <a:p>
            <a:r>
              <a:rPr lang="en-US" dirty="0"/>
              <a:t>Key terms in pharmacovigilance </a:t>
            </a:r>
            <a:r>
              <a:rPr lang="en-US" i="1" dirty="0"/>
              <a:t>(cont.)</a:t>
            </a:r>
          </a:p>
        </p:txBody>
      </p:sp>
      <p:sp>
        <p:nvSpPr>
          <p:cNvPr id="9" name="Content Placeholder 8"/>
          <p:cNvSpPr>
            <a:spLocks noGrp="1"/>
          </p:cNvSpPr>
          <p:nvPr>
            <p:ph idx="1"/>
          </p:nvPr>
        </p:nvSpPr>
        <p:spPr>
          <a:xfrm>
            <a:off x="838200" y="1636730"/>
            <a:ext cx="8543925" cy="4932746"/>
          </a:xfrm>
        </p:spPr>
        <p:txBody>
          <a:bodyPr/>
          <a:lstStyle/>
          <a:p>
            <a:pPr lvl="0"/>
            <a:r>
              <a:rPr lang="en-US" dirty="0"/>
              <a:t>Drug interaction: A reaction between two (or more) drugs or between a drug and a food, beverage, or supplement, which can affect how a drug works or cause unwanted side effects:</a:t>
            </a:r>
          </a:p>
          <a:p>
            <a:pPr lvl="1"/>
            <a:r>
              <a:rPr lang="en-US" dirty="0">
                <a:solidFill>
                  <a:schemeClr val="accent3">
                    <a:lumMod val="50000"/>
                  </a:schemeClr>
                </a:solidFill>
                <a:hlinkClick r:id="rId3">
                  <a:extLst>
                    <a:ext uri="{A12FA001-AC4F-418D-AE19-62706E023703}">
                      <ahyp:hlinkClr xmlns:ahyp="http://schemas.microsoft.com/office/drawing/2018/hyperlinkcolor" val="tx"/>
                    </a:ext>
                  </a:extLst>
                </a:hlinkClick>
              </a:rPr>
              <a:t>Drug-drug </a:t>
            </a:r>
            <a:r>
              <a:rPr lang="en-US" dirty="0">
                <a:solidFill>
                  <a:srgbClr val="3177B9"/>
                </a:solidFill>
                <a:hlinkClick r:id="rId3">
                  <a:extLst>
                    <a:ext uri="{A12FA001-AC4F-418D-AE19-62706E023703}">
                      <ahyp:hlinkClr xmlns:ahyp="http://schemas.microsoft.com/office/drawing/2018/hyperlinkcolor" val="tx"/>
                    </a:ext>
                  </a:extLst>
                </a:hlinkClick>
              </a:rPr>
              <a:t>interaction</a:t>
            </a:r>
            <a:r>
              <a:rPr lang="en-US" dirty="0">
                <a:solidFill>
                  <a:schemeClr val="accent3">
                    <a:lumMod val="50000"/>
                  </a:schemeClr>
                </a:solidFill>
              </a:rPr>
              <a:t>: </a:t>
            </a:r>
            <a:r>
              <a:rPr lang="en-US" dirty="0"/>
              <a:t>Reaction between 2 (or more) drugs</a:t>
            </a:r>
          </a:p>
          <a:p>
            <a:pPr lvl="1"/>
            <a:r>
              <a:rPr lang="en-US" dirty="0">
                <a:solidFill>
                  <a:schemeClr val="accent3">
                    <a:lumMod val="50000"/>
                  </a:schemeClr>
                </a:solidFill>
                <a:hlinkClick r:id="rId4">
                  <a:extLst>
                    <a:ext uri="{A12FA001-AC4F-418D-AE19-62706E023703}">
                      <ahyp:hlinkClr xmlns:ahyp="http://schemas.microsoft.com/office/drawing/2018/hyperlinkcolor" val="tx"/>
                    </a:ext>
                  </a:extLst>
                </a:hlinkClick>
              </a:rPr>
              <a:t>Drug-food interaction</a:t>
            </a:r>
            <a:r>
              <a:rPr lang="en-US" dirty="0">
                <a:solidFill>
                  <a:schemeClr val="accent3">
                    <a:lumMod val="50000"/>
                  </a:schemeClr>
                </a:solidFill>
              </a:rPr>
              <a:t>: </a:t>
            </a:r>
            <a:r>
              <a:rPr lang="en-US" dirty="0"/>
              <a:t>Reaction between a drug and a food or beverage</a:t>
            </a:r>
          </a:p>
          <a:p>
            <a:pPr lvl="1"/>
            <a:r>
              <a:rPr lang="en-US" dirty="0"/>
              <a:t>Drug-condition interaction: Reaction that occurs when taking a drug while having a certain medical condition (e.g., use of a nasal decongestant by a client with high blood pressure may worsen the disease)</a:t>
            </a:r>
          </a:p>
          <a:p>
            <a:endParaRPr lang="en-US" dirty="0"/>
          </a:p>
        </p:txBody>
      </p:sp>
    </p:spTree>
    <p:extLst>
      <p:ext uri="{BB962C8B-B14F-4D97-AF65-F5344CB8AC3E}">
        <p14:creationId xmlns:p14="http://schemas.microsoft.com/office/powerpoint/2010/main" val="11664611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838200" y="510586"/>
            <a:ext cx="10866120" cy="800100"/>
          </a:xfrm>
        </p:spPr>
        <p:txBody>
          <a:bodyPr>
            <a:noAutofit/>
          </a:bodyPr>
          <a:lstStyle/>
          <a:p>
            <a:r>
              <a:rPr lang="en-US" dirty="0"/>
              <a:t>Do HIV medicines ever cause drug interactions?</a:t>
            </a:r>
          </a:p>
        </p:txBody>
      </p:sp>
      <p:sp>
        <p:nvSpPr>
          <p:cNvPr id="9" name="Content Placeholder 8"/>
          <p:cNvSpPr>
            <a:spLocks noGrp="1"/>
          </p:cNvSpPr>
          <p:nvPr>
            <p:ph idx="1"/>
          </p:nvPr>
        </p:nvSpPr>
        <p:spPr>
          <a:xfrm>
            <a:off x="838200" y="1440770"/>
            <a:ext cx="8710749" cy="5169036"/>
          </a:xfrm>
        </p:spPr>
        <p:txBody>
          <a:bodyPr/>
          <a:lstStyle/>
          <a:p>
            <a:r>
              <a:rPr lang="en-US" sz="2000" dirty="0"/>
              <a:t>Use of HIV medicines can lead to drug-drug, drug-food, and drug-condition interactions.</a:t>
            </a:r>
          </a:p>
          <a:p>
            <a:r>
              <a:rPr lang="en-US" sz="2000" dirty="0"/>
              <a:t>Drug-drug interactions can reduce efficacy or increase side effects. Health care providers should carefully assess what other medications the client is taking.</a:t>
            </a:r>
          </a:p>
          <a:p>
            <a:r>
              <a:rPr lang="en-US" sz="2000" dirty="0"/>
              <a:t>Food can affect the absorption of some HIV drugs and increase or reduce the concentration of the medicine in the blood. Depending on the HIV drug, the change in concentration may be helpful or harmful.</a:t>
            </a:r>
          </a:p>
          <a:p>
            <a:r>
              <a:rPr lang="en-US" sz="2000" dirty="0"/>
              <a:t>Directions on how to take HIV drugs specify whether to take the medicine with food or on an empty stomach. Some HIV drugs can be taken with or without food, because food does not affect their absorption.</a:t>
            </a:r>
          </a:p>
          <a:p>
            <a:r>
              <a:rPr lang="en-US" sz="2000" dirty="0"/>
              <a:t>Conditions such as kidney disease or hepatitis can affect how the body processes HIV drugs. The dosing of some HIV drugs may need to be adjusted in people with certain medical conditions.</a:t>
            </a:r>
          </a:p>
          <a:p>
            <a:endParaRPr lang="en-US" sz="2000" dirty="0"/>
          </a:p>
        </p:txBody>
      </p:sp>
    </p:spTree>
    <p:extLst>
      <p:ext uri="{BB962C8B-B14F-4D97-AF65-F5344CB8AC3E}">
        <p14:creationId xmlns:p14="http://schemas.microsoft.com/office/powerpoint/2010/main" val="39633737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838200" y="588494"/>
            <a:ext cx="8543925" cy="800039"/>
          </a:xfrm>
        </p:spPr>
        <p:txBody>
          <a:bodyPr>
            <a:normAutofit fontScale="90000"/>
          </a:bodyPr>
          <a:lstStyle/>
          <a:p>
            <a:r>
              <a:rPr lang="en-US"/>
              <a:t>First-line ART regimens: Drug interactions</a:t>
            </a:r>
          </a:p>
        </p:txBody>
      </p:sp>
      <p:sp>
        <p:nvSpPr>
          <p:cNvPr id="9" name="Content Placeholder 8"/>
          <p:cNvSpPr>
            <a:spLocks noGrp="1"/>
          </p:cNvSpPr>
          <p:nvPr>
            <p:ph idx="1"/>
          </p:nvPr>
        </p:nvSpPr>
        <p:spPr>
          <a:xfrm>
            <a:off x="838200" y="1636730"/>
            <a:ext cx="8543925" cy="4932746"/>
          </a:xfrm>
        </p:spPr>
        <p:txBody>
          <a:bodyPr/>
          <a:lstStyle/>
          <a:p>
            <a:r>
              <a:rPr lang="en-US" dirty="0">
                <a:solidFill>
                  <a:schemeClr val="accent4"/>
                </a:solidFill>
              </a:rPr>
              <a:t>Placeholder for adaptation:</a:t>
            </a:r>
          </a:p>
          <a:p>
            <a:pPr lvl="1"/>
            <a:r>
              <a:rPr lang="en-US" dirty="0">
                <a:solidFill>
                  <a:schemeClr val="accent4"/>
                </a:solidFill>
              </a:rPr>
              <a:t>Insert information about common first-line regimens in country XX and possible drug interactions (use with other meds, with or without food, and in presence of another health condition)</a:t>
            </a:r>
          </a:p>
          <a:p>
            <a:endParaRPr lang="en-US" dirty="0"/>
          </a:p>
        </p:txBody>
      </p:sp>
    </p:spTree>
    <p:extLst>
      <p:ext uri="{BB962C8B-B14F-4D97-AF65-F5344CB8AC3E}">
        <p14:creationId xmlns:p14="http://schemas.microsoft.com/office/powerpoint/2010/main" val="38722327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838200" y="588494"/>
            <a:ext cx="8543925" cy="800039"/>
          </a:xfrm>
        </p:spPr>
        <p:txBody>
          <a:bodyPr>
            <a:normAutofit/>
          </a:bodyPr>
          <a:lstStyle/>
          <a:p>
            <a:r>
              <a:rPr lang="en-US" dirty="0"/>
              <a:t>Why ADRs could occur</a:t>
            </a:r>
          </a:p>
        </p:txBody>
      </p:sp>
      <p:sp>
        <p:nvSpPr>
          <p:cNvPr id="9" name="Content Placeholder 8"/>
          <p:cNvSpPr>
            <a:spLocks noGrp="1"/>
          </p:cNvSpPr>
          <p:nvPr>
            <p:ph idx="1"/>
          </p:nvPr>
        </p:nvSpPr>
        <p:spPr>
          <a:xfrm>
            <a:off x="838200" y="1636713"/>
            <a:ext cx="8543925" cy="4932362"/>
          </a:xfrm>
        </p:spPr>
        <p:txBody>
          <a:bodyPr/>
          <a:lstStyle/>
          <a:p>
            <a:r>
              <a:rPr lang="en-US" sz="2400" dirty="0"/>
              <a:t>The effects of any medical intervention cannot be predicted with absolute certainty. </a:t>
            </a:r>
          </a:p>
          <a:p>
            <a:r>
              <a:rPr lang="en-US" sz="2400" dirty="0"/>
              <a:t>There is no medicine or medical intervention that will not have a negative or undesirable effect on someone, somewhere, at some time. </a:t>
            </a:r>
          </a:p>
          <a:p>
            <a:r>
              <a:rPr lang="en-US" sz="2400" dirty="0"/>
              <a:t>By their chemical nature, medicines produce pharmacological effects and induce physiological changes. </a:t>
            </a:r>
          </a:p>
          <a:p>
            <a:r>
              <a:rPr lang="en-US" sz="2400" dirty="0"/>
              <a:t>People respond differently to medicines due to inter-individual variation.</a:t>
            </a:r>
          </a:p>
          <a:p>
            <a:r>
              <a:rPr lang="en-US" sz="2400" dirty="0"/>
              <a:t>Information about rare events may, by their very nature, not be available until they happen.</a:t>
            </a:r>
          </a:p>
          <a:p>
            <a:endParaRPr lang="en-US" sz="2400" dirty="0"/>
          </a:p>
        </p:txBody>
      </p:sp>
    </p:spTree>
    <p:extLst>
      <p:ext uri="{BB962C8B-B14F-4D97-AF65-F5344CB8AC3E}">
        <p14:creationId xmlns:p14="http://schemas.microsoft.com/office/powerpoint/2010/main" val="15705794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838200" y="380817"/>
            <a:ext cx="8543925" cy="800100"/>
          </a:xfrm>
        </p:spPr>
        <p:txBody>
          <a:bodyPr>
            <a:normAutofit/>
          </a:bodyPr>
          <a:lstStyle/>
          <a:p>
            <a:r>
              <a:rPr lang="en-US" dirty="0"/>
              <a:t>Some causes of ADRs </a:t>
            </a:r>
          </a:p>
        </p:txBody>
      </p:sp>
      <p:sp>
        <p:nvSpPr>
          <p:cNvPr id="9" name="Content Placeholder 8"/>
          <p:cNvSpPr>
            <a:spLocks noGrp="1"/>
          </p:cNvSpPr>
          <p:nvPr>
            <p:ph idx="1"/>
          </p:nvPr>
        </p:nvSpPr>
        <p:spPr>
          <a:xfrm>
            <a:off x="838200" y="1284558"/>
            <a:ext cx="9181011" cy="5468937"/>
          </a:xfrm>
        </p:spPr>
        <p:txBody>
          <a:bodyPr/>
          <a:lstStyle/>
          <a:p>
            <a:r>
              <a:rPr lang="en-US" sz="2400" dirty="0"/>
              <a:t>Errors in disease diagnosis</a:t>
            </a:r>
          </a:p>
          <a:p>
            <a:r>
              <a:rPr lang="en-US" sz="2400" dirty="0"/>
              <a:t>Prescription of incorrect drug for the disease, or prescription of correct drug but incorrect dose</a:t>
            </a:r>
          </a:p>
          <a:p>
            <a:r>
              <a:rPr lang="en-US" sz="2400" dirty="0"/>
              <a:t>Choice of correct drug for the disease, but may be incorrect drug for client because of predisposing factors (e.g., age, comorbidities, concurrent medication)</a:t>
            </a:r>
          </a:p>
          <a:p>
            <a:r>
              <a:rPr lang="en-US" sz="2400" dirty="0"/>
              <a:t>Full specification, indications, contraindications, and risks of drug not read or fully understood</a:t>
            </a:r>
          </a:p>
          <a:p>
            <a:r>
              <a:rPr lang="en-US" sz="2400" dirty="0"/>
              <a:t>Client not following the health worker’s advice/manufacturer’s advice in product information leaflet</a:t>
            </a:r>
          </a:p>
          <a:p>
            <a:r>
              <a:rPr lang="en-US" sz="2400" dirty="0"/>
              <a:t>Self-medication with medicines that may have an effect on ARVs and other prescribed medications </a:t>
            </a:r>
          </a:p>
          <a:p>
            <a:endParaRPr lang="en-US" sz="2400" dirty="0"/>
          </a:p>
        </p:txBody>
      </p:sp>
    </p:spTree>
    <p:extLst>
      <p:ext uri="{BB962C8B-B14F-4D97-AF65-F5344CB8AC3E}">
        <p14:creationId xmlns:p14="http://schemas.microsoft.com/office/powerpoint/2010/main" val="7764405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838200" y="588494"/>
            <a:ext cx="8543925" cy="800039"/>
          </a:xfrm>
        </p:spPr>
        <p:txBody>
          <a:bodyPr>
            <a:normAutofit/>
          </a:bodyPr>
          <a:lstStyle/>
          <a:p>
            <a:r>
              <a:rPr lang="en-US"/>
              <a:t>Major predisposing factors for ADRs</a:t>
            </a:r>
          </a:p>
        </p:txBody>
      </p:sp>
      <p:sp>
        <p:nvSpPr>
          <p:cNvPr id="9" name="Content Placeholder 8"/>
          <p:cNvSpPr>
            <a:spLocks noGrp="1"/>
          </p:cNvSpPr>
          <p:nvPr>
            <p:ph idx="1"/>
          </p:nvPr>
        </p:nvSpPr>
        <p:spPr>
          <a:xfrm>
            <a:off x="838200" y="1636713"/>
            <a:ext cx="8120605" cy="4932362"/>
          </a:xfrm>
        </p:spPr>
        <p:txBody>
          <a:bodyPr/>
          <a:lstStyle/>
          <a:p>
            <a:pPr>
              <a:spcBef>
                <a:spcPts val="1200"/>
              </a:spcBef>
            </a:pPr>
            <a:r>
              <a:rPr lang="en-US" sz="2000" dirty="0"/>
              <a:t>Extremes of age: The very old and the very young are more susceptible to ADRs. </a:t>
            </a:r>
          </a:p>
          <a:p>
            <a:pPr>
              <a:spcBef>
                <a:spcPts val="1200"/>
              </a:spcBef>
            </a:pPr>
            <a:r>
              <a:rPr lang="en-US" sz="2000" dirty="0"/>
              <a:t>Sex: For some medicines, safety profiles may differ in males and females. Women have ADRs nearly twice as often as men.</a:t>
            </a:r>
          </a:p>
          <a:p>
            <a:pPr>
              <a:spcBef>
                <a:spcPts val="1200"/>
              </a:spcBef>
            </a:pPr>
            <a:r>
              <a:rPr lang="en-US" sz="2000" dirty="0"/>
              <a:t>Race and genetic factors</a:t>
            </a:r>
          </a:p>
          <a:p>
            <a:pPr>
              <a:spcBef>
                <a:spcPts val="1200"/>
              </a:spcBef>
            </a:pPr>
            <a:r>
              <a:rPr lang="en-US" sz="2000" dirty="0"/>
              <a:t>Comorbidities such as kidney and liver diseases may influence metabolism of the drug and cause ADRs.</a:t>
            </a:r>
          </a:p>
          <a:p>
            <a:pPr>
              <a:spcBef>
                <a:spcPts val="1200"/>
              </a:spcBef>
            </a:pPr>
            <a:r>
              <a:rPr lang="en-US" sz="2000" dirty="0"/>
              <a:t>Drug interactions resulting from pharmacodynamic or pharmacokinetic interaction may lead to</a:t>
            </a:r>
            <a:r>
              <a:rPr lang="en-US" sz="2000" dirty="0">
                <a:sym typeface="Wingdings" panose="05000000000000000000" pitchFamily="2" charset="2"/>
              </a:rPr>
              <a:t> potentiate toxicity</a:t>
            </a:r>
            <a:endParaRPr lang="en-US" sz="2000" dirty="0"/>
          </a:p>
          <a:p>
            <a:pPr>
              <a:spcBef>
                <a:spcPts val="1200"/>
              </a:spcBef>
            </a:pPr>
            <a:r>
              <a:rPr lang="en-US" sz="2000" dirty="0"/>
              <a:t>Polypharmacy (increased drug interactions due to concurrent use of at least 5 medications)</a:t>
            </a:r>
          </a:p>
          <a:p>
            <a:pPr>
              <a:spcBef>
                <a:spcPts val="1200"/>
              </a:spcBef>
            </a:pPr>
            <a:r>
              <a:rPr lang="en-US" sz="2000" dirty="0"/>
              <a:t>Prolonged treatment and doses of administered medicines</a:t>
            </a:r>
          </a:p>
          <a:p>
            <a:pPr>
              <a:spcBef>
                <a:spcPts val="1200"/>
              </a:spcBef>
            </a:pPr>
            <a:r>
              <a:rPr lang="en-US" sz="2000" dirty="0"/>
              <a:t>Previous history of allergy</a:t>
            </a:r>
          </a:p>
        </p:txBody>
      </p:sp>
    </p:spTree>
    <p:extLst>
      <p:ext uri="{BB962C8B-B14F-4D97-AF65-F5344CB8AC3E}">
        <p14:creationId xmlns:p14="http://schemas.microsoft.com/office/powerpoint/2010/main" val="22465388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838200" y="835232"/>
            <a:ext cx="10515600" cy="800039"/>
          </a:xfrm>
        </p:spPr>
        <p:txBody>
          <a:bodyPr>
            <a:noAutofit/>
          </a:bodyPr>
          <a:lstStyle/>
          <a:p>
            <a:r>
              <a:rPr lang="en-US" dirty="0"/>
              <a:t>Common surveillance methods in pharmacovigilance</a:t>
            </a:r>
          </a:p>
        </p:txBody>
      </p:sp>
      <p:graphicFrame>
        <p:nvGraphicFramePr>
          <p:cNvPr id="2" name="Table 2">
            <a:extLst>
              <a:ext uri="{FF2B5EF4-FFF2-40B4-BE49-F238E27FC236}">
                <a16:creationId xmlns:a16="http://schemas.microsoft.com/office/drawing/2014/main" id="{17FAF017-0A05-41B8-A2B7-04FCB49787F5}"/>
              </a:ext>
            </a:extLst>
          </p:cNvPr>
          <p:cNvGraphicFramePr>
            <a:graphicFrameLocks noGrp="1"/>
          </p:cNvGraphicFramePr>
          <p:nvPr>
            <p:ph idx="1"/>
            <p:extLst>
              <p:ext uri="{D42A27DB-BD31-4B8C-83A1-F6EECF244321}">
                <p14:modId xmlns:p14="http://schemas.microsoft.com/office/powerpoint/2010/main" val="4182739262"/>
              </p:ext>
            </p:extLst>
          </p:nvPr>
        </p:nvGraphicFramePr>
        <p:xfrm>
          <a:off x="838200" y="1883451"/>
          <a:ext cx="10515600" cy="3169920"/>
        </p:xfrm>
        <a:graphic>
          <a:graphicData uri="http://schemas.openxmlformats.org/drawingml/2006/table">
            <a:tbl>
              <a:tblPr firstRow="1" bandRow="1">
                <a:tableStyleId>{5C22544A-7EE6-4342-B048-85BDC9FD1C3A}</a:tableStyleId>
              </a:tblPr>
              <a:tblGrid>
                <a:gridCol w="5461000">
                  <a:extLst>
                    <a:ext uri="{9D8B030D-6E8A-4147-A177-3AD203B41FA5}">
                      <a16:colId xmlns:a16="http://schemas.microsoft.com/office/drawing/2014/main" val="4145203997"/>
                    </a:ext>
                  </a:extLst>
                </a:gridCol>
                <a:gridCol w="5054600">
                  <a:extLst>
                    <a:ext uri="{9D8B030D-6E8A-4147-A177-3AD203B41FA5}">
                      <a16:colId xmlns:a16="http://schemas.microsoft.com/office/drawing/2014/main" val="4276365488"/>
                    </a:ext>
                  </a:extLst>
                </a:gridCol>
              </a:tblGrid>
              <a:tr h="0">
                <a:tc>
                  <a:txBody>
                    <a:bodyPr/>
                    <a:lstStyle/>
                    <a:p>
                      <a:pPr algn="ctr"/>
                      <a:r>
                        <a:rPr lang="en-US" sz="2800" dirty="0"/>
                        <a:t>Passive Surveillance</a:t>
                      </a:r>
                    </a:p>
                  </a:txBody>
                  <a:tcPr marT="182880" marB="182880"/>
                </a:tc>
                <a:tc>
                  <a:txBody>
                    <a:bodyPr/>
                    <a:lstStyle/>
                    <a:p>
                      <a:pPr algn="ctr"/>
                      <a:r>
                        <a:rPr lang="en-US" sz="2800"/>
                        <a:t>Active Surveillance</a:t>
                      </a:r>
                    </a:p>
                  </a:txBody>
                  <a:tcPr marT="182880" marB="182880"/>
                </a:tc>
                <a:extLst>
                  <a:ext uri="{0D108BD9-81ED-4DB2-BD59-A6C34878D82A}">
                    <a16:rowId xmlns:a16="http://schemas.microsoft.com/office/drawing/2014/main" val="1400652195"/>
                  </a:ext>
                </a:extLst>
              </a:tr>
              <a:tr h="0">
                <a:tc>
                  <a:txBody>
                    <a:bodyPr/>
                    <a:lstStyle/>
                    <a:p>
                      <a:r>
                        <a:rPr lang="en-US" sz="2800" dirty="0"/>
                        <a:t>Spontaneous reporting</a:t>
                      </a:r>
                    </a:p>
                  </a:txBody>
                  <a:tcPr marT="182880" marB="182880"/>
                </a:tc>
                <a:tc>
                  <a:txBody>
                    <a:bodyPr/>
                    <a:lstStyle/>
                    <a:p>
                      <a:r>
                        <a:rPr lang="en-US" sz="2800" dirty="0"/>
                        <a:t>Cohort event monitoring</a:t>
                      </a:r>
                    </a:p>
                  </a:txBody>
                  <a:tcPr marT="182880" marB="182880"/>
                </a:tc>
                <a:extLst>
                  <a:ext uri="{0D108BD9-81ED-4DB2-BD59-A6C34878D82A}">
                    <a16:rowId xmlns:a16="http://schemas.microsoft.com/office/drawing/2014/main" val="3119935477"/>
                  </a:ext>
                </a:extLst>
              </a:tr>
              <a:tr h="0">
                <a:tc>
                  <a:txBody>
                    <a:bodyPr/>
                    <a:lstStyle/>
                    <a:p>
                      <a:r>
                        <a:rPr lang="en-US" sz="2800" dirty="0"/>
                        <a:t>Targeted spontaneous reporting</a:t>
                      </a:r>
                    </a:p>
                  </a:txBody>
                  <a:tcPr marT="182880" marB="182880"/>
                </a:tc>
                <a:tc>
                  <a:txBody>
                    <a:bodyPr/>
                    <a:lstStyle/>
                    <a:p>
                      <a:r>
                        <a:rPr lang="en-US" sz="2800" dirty="0"/>
                        <a:t>Sentinel site surveillance</a:t>
                      </a:r>
                    </a:p>
                  </a:txBody>
                  <a:tcPr marT="182880" marB="182880"/>
                </a:tc>
                <a:extLst>
                  <a:ext uri="{0D108BD9-81ED-4DB2-BD59-A6C34878D82A}">
                    <a16:rowId xmlns:a16="http://schemas.microsoft.com/office/drawing/2014/main" val="1225604681"/>
                  </a:ext>
                </a:extLst>
              </a:tr>
              <a:tr h="0">
                <a:tc>
                  <a:txBody>
                    <a:bodyPr/>
                    <a:lstStyle/>
                    <a:p>
                      <a:r>
                        <a:rPr lang="en-US" sz="2800" dirty="0"/>
                        <a:t>Case series</a:t>
                      </a:r>
                    </a:p>
                  </a:txBody>
                  <a:tcPr marT="182880" marB="182880"/>
                </a:tc>
                <a:tc>
                  <a:txBody>
                    <a:bodyPr/>
                    <a:lstStyle/>
                    <a:p>
                      <a:r>
                        <a:rPr lang="en-US" sz="2800" dirty="0"/>
                        <a:t>Registry surveillance</a:t>
                      </a:r>
                    </a:p>
                  </a:txBody>
                  <a:tcPr marT="182880" marB="182880"/>
                </a:tc>
                <a:extLst>
                  <a:ext uri="{0D108BD9-81ED-4DB2-BD59-A6C34878D82A}">
                    <a16:rowId xmlns:a16="http://schemas.microsoft.com/office/drawing/2014/main" val="2299488322"/>
                  </a:ext>
                </a:extLst>
              </a:tr>
            </a:tbl>
          </a:graphicData>
        </a:graphic>
      </p:graphicFrame>
      <p:sp>
        <p:nvSpPr>
          <p:cNvPr id="3" name="TextBox 2">
            <a:extLst>
              <a:ext uri="{FF2B5EF4-FFF2-40B4-BE49-F238E27FC236}">
                <a16:creationId xmlns:a16="http://schemas.microsoft.com/office/drawing/2014/main" id="{1A4719CA-4B3E-4743-B745-38386A6D9C96}"/>
              </a:ext>
            </a:extLst>
          </p:cNvPr>
          <p:cNvSpPr txBox="1"/>
          <p:nvPr/>
        </p:nvSpPr>
        <p:spPr>
          <a:xfrm>
            <a:off x="928511" y="5613399"/>
            <a:ext cx="8607375"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dirty="0">
                <a:solidFill>
                  <a:srgbClr val="000000"/>
                </a:solidFill>
                <a:effectLst/>
                <a:latin typeface="Arial" panose="020B0604020202020204" pitchFamily="34" charset="0"/>
                <a:ea typeface="Calibri" panose="020F0502020204030204" pitchFamily="34" charset="0"/>
              </a:rPr>
              <a:t>World Health Organization (WHO). 2009. </a:t>
            </a:r>
            <a:r>
              <a:rPr lang="en-US" sz="1600" i="1" u="sng" dirty="0">
                <a:solidFill>
                  <a:srgbClr val="000000"/>
                </a:solidFill>
                <a:effectLst/>
                <a:latin typeface="Arial" panose="020B0604020202020204" pitchFamily="34" charset="0"/>
                <a:ea typeface="Calibri" panose="020F0502020204030204" pitchFamily="34" charset="0"/>
                <a:hlinkClick r:id="rId3"/>
              </a:rPr>
              <a:t>A Practical Handbook on the Pharmacovigilance of Antiretroviral Medicines</a:t>
            </a:r>
            <a:r>
              <a:rPr lang="en-US" sz="1600" dirty="0">
                <a:solidFill>
                  <a:srgbClr val="000000"/>
                </a:solidFill>
                <a:effectLst/>
                <a:latin typeface="Arial" panose="020B0604020202020204" pitchFamily="34" charset="0"/>
                <a:ea typeface="Calibri" panose="020F0502020204030204" pitchFamily="34" charset="0"/>
              </a:rPr>
              <a:t>. Geneva: WHO.</a:t>
            </a:r>
            <a:endParaRPr lang="en-US" sz="1600" dirty="0"/>
          </a:p>
        </p:txBody>
      </p:sp>
    </p:spTree>
    <p:extLst>
      <p:ext uri="{BB962C8B-B14F-4D97-AF65-F5344CB8AC3E}">
        <p14:creationId xmlns:p14="http://schemas.microsoft.com/office/powerpoint/2010/main" val="33822391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a:t>Reporting Adverse Drug Reactions</a:t>
            </a:r>
            <a:br>
              <a:rPr lang="en-US"/>
            </a:br>
            <a:endParaRPr lang="en-US"/>
          </a:p>
        </p:txBody>
      </p:sp>
      <p:pic>
        <p:nvPicPr>
          <p:cNvPr id="17" name="Picture Placeholder 16" descr="A close up of a toy&#10;&#10;Description automatically generated">
            <a:extLst>
              <a:ext uri="{FF2B5EF4-FFF2-40B4-BE49-F238E27FC236}">
                <a16:creationId xmlns:a16="http://schemas.microsoft.com/office/drawing/2014/main" id="{2873C783-5DC4-49AE-B06A-AA2D25E86627}"/>
              </a:ext>
            </a:extLst>
          </p:cNvPr>
          <p:cNvPicPr>
            <a:picLocks noGrp="1" noChangeAspect="1"/>
          </p:cNvPicPr>
          <p:nvPr>
            <p:ph type="pic" sz="quarter" idx="10"/>
          </p:nvPr>
        </p:nvPicPr>
        <p:blipFill>
          <a:blip r:embed="rId3"/>
          <a:srcRect t="324" b="324"/>
          <a:stretch>
            <a:fillRect/>
          </a:stretch>
        </p:blipFill>
        <p:spPr/>
      </p:pic>
    </p:spTree>
    <p:extLst>
      <p:ext uri="{BB962C8B-B14F-4D97-AF65-F5344CB8AC3E}">
        <p14:creationId xmlns:p14="http://schemas.microsoft.com/office/powerpoint/2010/main" val="29724046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838200" y="588494"/>
            <a:ext cx="8543925" cy="800039"/>
          </a:xfrm>
        </p:spPr>
        <p:txBody>
          <a:bodyPr/>
          <a:lstStyle/>
          <a:p>
            <a:r>
              <a:rPr lang="en-US"/>
              <a:t>Benefits of reporting ADRs</a:t>
            </a:r>
          </a:p>
        </p:txBody>
      </p:sp>
      <p:sp>
        <p:nvSpPr>
          <p:cNvPr id="9" name="Content Placeholder 8"/>
          <p:cNvSpPr>
            <a:spLocks noGrp="1"/>
          </p:cNvSpPr>
          <p:nvPr>
            <p:ph idx="1"/>
          </p:nvPr>
        </p:nvSpPr>
        <p:spPr>
          <a:xfrm>
            <a:off x="838200" y="1636713"/>
            <a:ext cx="9307286" cy="4932362"/>
          </a:xfrm>
        </p:spPr>
        <p:txBody>
          <a:bodyPr/>
          <a:lstStyle/>
          <a:p>
            <a:r>
              <a:rPr lang="en-US" dirty="0"/>
              <a:t>Helps identify rare ADRs</a:t>
            </a:r>
          </a:p>
          <a:p>
            <a:r>
              <a:rPr lang="en-US" dirty="0"/>
              <a:t>Leads to improvement of information in labeling</a:t>
            </a:r>
          </a:p>
          <a:p>
            <a:r>
              <a:rPr lang="en-US" dirty="0"/>
              <a:t>Prevents medicine-related tragedies</a:t>
            </a:r>
          </a:p>
          <a:p>
            <a:r>
              <a:rPr lang="en-US" dirty="0"/>
              <a:t>Helps detect counterfeit and substandard medicines (e.g., when health care personnel are alert to unexpected adverse reactions lack of effect)</a:t>
            </a:r>
          </a:p>
          <a:p>
            <a:r>
              <a:rPr lang="en-US" dirty="0"/>
              <a:t>Contributes to development of a database on ADRs that would be a useful and relevant educational source</a:t>
            </a:r>
          </a:p>
          <a:p>
            <a:endParaRPr lang="en-US" dirty="0"/>
          </a:p>
        </p:txBody>
      </p:sp>
    </p:spTree>
    <p:extLst>
      <p:ext uri="{BB962C8B-B14F-4D97-AF65-F5344CB8AC3E}">
        <p14:creationId xmlns:p14="http://schemas.microsoft.com/office/powerpoint/2010/main" val="34053840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descr="A picture containing drawing&#10;&#10;Description automatically generated">
            <a:extLst>
              <a:ext uri="{FF2B5EF4-FFF2-40B4-BE49-F238E27FC236}">
                <a16:creationId xmlns:a16="http://schemas.microsoft.com/office/drawing/2014/main" id="{5D242930-B6C7-40D9-8456-E600FAECD462}"/>
              </a:ext>
            </a:extLst>
          </p:cNvPr>
          <p:cNvPicPr>
            <a:picLocks noGrp="1" noChangeAspect="1"/>
          </p:cNvPicPr>
          <p:nvPr>
            <p:ph type="pic" sz="quarter" idx="10"/>
          </p:nvPr>
        </p:nvPicPr>
        <p:blipFill>
          <a:blip r:embed="rId3"/>
          <a:srcRect l="15920" r="15920"/>
          <a:stretch>
            <a:fillRect/>
          </a:stretch>
        </p:blipFill>
        <p:spPr/>
      </p:pic>
      <p:sp>
        <p:nvSpPr>
          <p:cNvPr id="9" name="Title 8"/>
          <p:cNvSpPr>
            <a:spLocks noGrp="1"/>
          </p:cNvSpPr>
          <p:nvPr>
            <p:ph type="title"/>
          </p:nvPr>
        </p:nvSpPr>
        <p:spPr/>
        <p:txBody>
          <a:bodyPr/>
          <a:lstStyle/>
          <a:p>
            <a:r>
              <a:rPr lang="en-US"/>
              <a:t>Pharmacovigilance</a:t>
            </a:r>
          </a:p>
        </p:txBody>
      </p:sp>
    </p:spTree>
    <p:extLst>
      <p:ext uri="{BB962C8B-B14F-4D97-AF65-F5344CB8AC3E}">
        <p14:creationId xmlns:p14="http://schemas.microsoft.com/office/powerpoint/2010/main" val="40218875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Who should report ADRs?</a:t>
            </a:r>
          </a:p>
        </p:txBody>
      </p:sp>
      <p:sp>
        <p:nvSpPr>
          <p:cNvPr id="9" name="Content Placeholder 8"/>
          <p:cNvSpPr>
            <a:spLocks noGrp="1"/>
          </p:cNvSpPr>
          <p:nvPr>
            <p:ph idx="1"/>
          </p:nvPr>
        </p:nvSpPr>
        <p:spPr>
          <a:xfrm>
            <a:off x="838200" y="1636730"/>
            <a:ext cx="7275286" cy="4932746"/>
          </a:xfrm>
        </p:spPr>
        <p:txBody>
          <a:bodyPr/>
          <a:lstStyle/>
          <a:p>
            <a:r>
              <a:rPr lang="en-US" dirty="0"/>
              <a:t>All health workers in private and public sectors as their professional responsibility</a:t>
            </a:r>
          </a:p>
          <a:p>
            <a:r>
              <a:rPr lang="en-US" dirty="0"/>
              <a:t>Manufacturers and distributors/marketing authorization holders</a:t>
            </a:r>
          </a:p>
          <a:p>
            <a:r>
              <a:rPr lang="en-US" dirty="0"/>
              <a:t>Members of the public</a:t>
            </a:r>
          </a:p>
          <a:p>
            <a:r>
              <a:rPr lang="en-US" dirty="0"/>
              <a:t>Public health programs, including research institutions, NGOs, implementing partners</a:t>
            </a:r>
          </a:p>
          <a:p>
            <a:endParaRPr lang="en-US" dirty="0"/>
          </a:p>
        </p:txBody>
      </p:sp>
      <p:pic>
        <p:nvPicPr>
          <p:cNvPr id="7" name="Graphic 6" descr="Medicine">
            <a:extLst>
              <a:ext uri="{FF2B5EF4-FFF2-40B4-BE49-F238E27FC236}">
                <a16:creationId xmlns:a16="http://schemas.microsoft.com/office/drawing/2014/main" id="{0CB4D112-EC2F-46A7-B329-17BC4B07835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834546" y="2105028"/>
            <a:ext cx="2974972" cy="2974972"/>
          </a:xfrm>
          <a:prstGeom prst="rect">
            <a:avLst/>
          </a:prstGeom>
        </p:spPr>
      </p:pic>
    </p:spTree>
    <p:extLst>
      <p:ext uri="{BB962C8B-B14F-4D97-AF65-F5344CB8AC3E}">
        <p14:creationId xmlns:p14="http://schemas.microsoft.com/office/powerpoint/2010/main" val="35027164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838200" y="588494"/>
            <a:ext cx="8543925" cy="800039"/>
          </a:xfrm>
        </p:spPr>
        <p:txBody>
          <a:bodyPr/>
          <a:lstStyle/>
          <a:p>
            <a:r>
              <a:rPr lang="en-US"/>
              <a:t>What should be reported?</a:t>
            </a:r>
          </a:p>
        </p:txBody>
      </p:sp>
      <p:sp>
        <p:nvSpPr>
          <p:cNvPr id="9" name="Content Placeholder 8"/>
          <p:cNvSpPr>
            <a:spLocks noGrp="1"/>
          </p:cNvSpPr>
          <p:nvPr>
            <p:ph idx="1"/>
          </p:nvPr>
        </p:nvSpPr>
        <p:spPr>
          <a:xfrm>
            <a:off x="838200" y="1636713"/>
            <a:ext cx="8334829" cy="4932362"/>
          </a:xfrm>
        </p:spPr>
        <p:txBody>
          <a:bodyPr/>
          <a:lstStyle/>
          <a:p>
            <a:r>
              <a:rPr lang="en-US" sz="2000" dirty="0"/>
              <a:t>Suspected reactions, including minor ones, for all “new” medicines</a:t>
            </a:r>
          </a:p>
          <a:p>
            <a:r>
              <a:rPr lang="en-US" sz="2000" dirty="0"/>
              <a:t>All serious, unexpected, or unusual adverse drug events for all established or well-known medicines</a:t>
            </a:r>
          </a:p>
          <a:p>
            <a:r>
              <a:rPr lang="en-US" sz="2000" dirty="0"/>
              <a:t>Increased frequency of any given reaction</a:t>
            </a:r>
          </a:p>
          <a:p>
            <a:r>
              <a:rPr lang="en-US" sz="2000" dirty="0"/>
              <a:t>Suspected ADRs associated with drug-drug, drug-food, or drug-condition interactions</a:t>
            </a:r>
          </a:p>
          <a:p>
            <a:r>
              <a:rPr lang="en-US" sz="2000" dirty="0"/>
              <a:t>ADRs in special cases or conditions such as drug abuse, and drug use during pregnancy and lactation</a:t>
            </a:r>
          </a:p>
          <a:p>
            <a:r>
              <a:rPr lang="en-US" sz="2000" dirty="0"/>
              <a:t>ADRs attributed to an overdose or medication error</a:t>
            </a:r>
          </a:p>
          <a:p>
            <a:r>
              <a:rPr lang="en-US" sz="2000" dirty="0"/>
              <a:t>Cases of product quality concerns, including nonresponse or reduced response to treatment or when pharmaceutical defects are suspected/observed</a:t>
            </a:r>
          </a:p>
          <a:p>
            <a:endParaRPr lang="en-US" sz="2000" dirty="0"/>
          </a:p>
        </p:txBody>
      </p:sp>
    </p:spTree>
    <p:extLst>
      <p:ext uri="{BB962C8B-B14F-4D97-AF65-F5344CB8AC3E}">
        <p14:creationId xmlns:p14="http://schemas.microsoft.com/office/powerpoint/2010/main" val="9609742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838200" y="588963"/>
            <a:ext cx="9989457" cy="800100"/>
          </a:xfrm>
        </p:spPr>
        <p:txBody>
          <a:bodyPr>
            <a:normAutofit fontScale="90000"/>
          </a:bodyPr>
          <a:lstStyle/>
          <a:p>
            <a:r>
              <a:rPr lang="en-US" dirty="0"/>
              <a:t>How should an ADR be reported in your country?</a:t>
            </a:r>
          </a:p>
        </p:txBody>
      </p:sp>
      <p:sp>
        <p:nvSpPr>
          <p:cNvPr id="9" name="Content Placeholder 8"/>
          <p:cNvSpPr>
            <a:spLocks noGrp="1"/>
          </p:cNvSpPr>
          <p:nvPr>
            <p:ph idx="1"/>
          </p:nvPr>
        </p:nvSpPr>
        <p:spPr>
          <a:xfrm>
            <a:off x="838200" y="1636713"/>
            <a:ext cx="8784771" cy="4932362"/>
          </a:xfrm>
        </p:spPr>
        <p:txBody>
          <a:bodyPr/>
          <a:lstStyle/>
          <a:p>
            <a:pPr lvl="0"/>
            <a:r>
              <a:rPr lang="en-US" dirty="0">
                <a:solidFill>
                  <a:schemeClr val="accent4"/>
                </a:solidFill>
              </a:rPr>
              <a:t>Placeholder for adaptation: Insert information on reporting expectations in your country. Discuss the process, reporting mechanism, and ADR report form (manual and/or electronic available in country).</a:t>
            </a:r>
          </a:p>
          <a:p>
            <a:r>
              <a:rPr lang="en-US" dirty="0">
                <a:solidFill>
                  <a:schemeClr val="accent4"/>
                </a:solidFill>
              </a:rPr>
              <a:t>More than one slide may be needed.</a:t>
            </a:r>
          </a:p>
          <a:p>
            <a:endParaRPr lang="en-US" dirty="0"/>
          </a:p>
        </p:txBody>
      </p:sp>
    </p:spTree>
    <p:extLst>
      <p:ext uri="{BB962C8B-B14F-4D97-AF65-F5344CB8AC3E}">
        <p14:creationId xmlns:p14="http://schemas.microsoft.com/office/powerpoint/2010/main" val="8044333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descr="A picture containing remote, video, game&#10;&#10;Description automatically generated">
            <a:extLst>
              <a:ext uri="{FF2B5EF4-FFF2-40B4-BE49-F238E27FC236}">
                <a16:creationId xmlns:a16="http://schemas.microsoft.com/office/drawing/2014/main" id="{2B72FDC8-E276-4F28-B16A-8087BFA94FC8}"/>
              </a:ext>
            </a:extLst>
          </p:cNvPr>
          <p:cNvPicPr>
            <a:picLocks noGrp="1" noChangeAspect="1"/>
          </p:cNvPicPr>
          <p:nvPr>
            <p:ph type="pic" sz="quarter" idx="10"/>
          </p:nvPr>
        </p:nvPicPr>
        <p:blipFill>
          <a:blip r:embed="rId3"/>
          <a:srcRect t="24814" b="24814"/>
          <a:stretch>
            <a:fillRect/>
          </a:stretch>
        </p:blipFill>
        <p:spPr/>
      </p:pic>
      <p:sp>
        <p:nvSpPr>
          <p:cNvPr id="9" name="Title 8"/>
          <p:cNvSpPr>
            <a:spLocks noGrp="1"/>
          </p:cNvSpPr>
          <p:nvPr>
            <p:ph type="title"/>
          </p:nvPr>
        </p:nvSpPr>
        <p:spPr/>
        <p:txBody>
          <a:bodyPr/>
          <a:lstStyle/>
          <a:p>
            <a:r>
              <a:rPr lang="en-US"/>
              <a:t>Drug Dispensing</a:t>
            </a:r>
          </a:p>
        </p:txBody>
      </p:sp>
    </p:spTree>
    <p:extLst>
      <p:ext uri="{BB962C8B-B14F-4D97-AF65-F5344CB8AC3E}">
        <p14:creationId xmlns:p14="http://schemas.microsoft.com/office/powerpoint/2010/main" val="10557206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838200" y="588494"/>
            <a:ext cx="8543925" cy="800039"/>
          </a:xfrm>
        </p:spPr>
        <p:txBody>
          <a:bodyPr/>
          <a:lstStyle/>
          <a:p>
            <a:r>
              <a:rPr lang="en-US" altLang="en-US"/>
              <a:t>Learning objectives</a:t>
            </a:r>
            <a:endParaRPr lang="en-US"/>
          </a:p>
        </p:txBody>
      </p:sp>
      <p:sp>
        <p:nvSpPr>
          <p:cNvPr id="9" name="Content Placeholder 8"/>
          <p:cNvSpPr>
            <a:spLocks noGrp="1"/>
          </p:cNvSpPr>
          <p:nvPr>
            <p:ph idx="1"/>
          </p:nvPr>
        </p:nvSpPr>
        <p:spPr>
          <a:xfrm>
            <a:off x="838200" y="1636713"/>
            <a:ext cx="7144657" cy="4932362"/>
          </a:xfrm>
        </p:spPr>
        <p:txBody>
          <a:bodyPr/>
          <a:lstStyle/>
          <a:p>
            <a:pPr marL="0" lvl="0" indent="0">
              <a:buNone/>
            </a:pPr>
            <a:r>
              <a:rPr lang="en-US" dirty="0"/>
              <a:t>By the end of this session, participants will be able to:</a:t>
            </a:r>
          </a:p>
          <a:p>
            <a:pPr lvl="0"/>
            <a:r>
              <a:rPr lang="en-US" dirty="0"/>
              <a:t>Explain the rational use of drugs</a:t>
            </a:r>
          </a:p>
          <a:p>
            <a:pPr lvl="0"/>
            <a:r>
              <a:rPr lang="en-US" dirty="0"/>
              <a:t>Describe the dispensing process/steps</a:t>
            </a:r>
          </a:p>
          <a:p>
            <a:endParaRPr lang="en-US" dirty="0"/>
          </a:p>
        </p:txBody>
      </p:sp>
    </p:spTree>
    <p:extLst>
      <p:ext uri="{BB962C8B-B14F-4D97-AF65-F5344CB8AC3E}">
        <p14:creationId xmlns:p14="http://schemas.microsoft.com/office/powerpoint/2010/main" val="5596782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838200" y="588494"/>
            <a:ext cx="8543925" cy="800039"/>
          </a:xfrm>
        </p:spPr>
        <p:txBody>
          <a:bodyPr/>
          <a:lstStyle/>
          <a:p>
            <a:r>
              <a:rPr lang="en-US" altLang="en-US"/>
              <a:t>Rational use of drugs</a:t>
            </a:r>
            <a:endParaRPr lang="en-US"/>
          </a:p>
        </p:txBody>
      </p:sp>
      <p:sp>
        <p:nvSpPr>
          <p:cNvPr id="9" name="Content Placeholder 8"/>
          <p:cNvSpPr>
            <a:spLocks noGrp="1"/>
          </p:cNvSpPr>
          <p:nvPr>
            <p:ph idx="1"/>
          </p:nvPr>
        </p:nvSpPr>
        <p:spPr>
          <a:xfrm>
            <a:off x="838200" y="1636730"/>
            <a:ext cx="8543925" cy="4932746"/>
          </a:xfrm>
        </p:spPr>
        <p:txBody>
          <a:bodyPr/>
          <a:lstStyle/>
          <a:p>
            <a:pPr marL="0" lvl="0" indent="0">
              <a:buNone/>
            </a:pPr>
            <a:r>
              <a:rPr lang="en-US" dirty="0"/>
              <a:t>According to WHO:</a:t>
            </a:r>
          </a:p>
          <a:p>
            <a:pPr lvl="0"/>
            <a:r>
              <a:rPr lang="en-US" dirty="0"/>
              <a:t>More than half of all medicines are inappropriately prescribed, dispensed, or sold</a:t>
            </a:r>
          </a:p>
          <a:p>
            <a:pPr lvl="0"/>
            <a:r>
              <a:rPr lang="en-US" dirty="0"/>
              <a:t>Rational use of drugs requires that clients receive medications appropriate to clinical needs, in doses meeting individual requirements for an adequate period of time, and at lowest cost to them and their community</a:t>
            </a:r>
          </a:p>
          <a:p>
            <a:endParaRPr lang="en-US" dirty="0"/>
          </a:p>
        </p:txBody>
      </p:sp>
    </p:spTree>
    <p:extLst>
      <p:ext uri="{BB962C8B-B14F-4D97-AF65-F5344CB8AC3E}">
        <p14:creationId xmlns:p14="http://schemas.microsoft.com/office/powerpoint/2010/main" val="33291407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z="4000"/>
              <a:t>Drug use cycle</a:t>
            </a:r>
            <a:endParaRPr lang="en-US"/>
          </a:p>
        </p:txBody>
      </p:sp>
      <p:sp>
        <p:nvSpPr>
          <p:cNvPr id="9" name="Content Placeholder 8"/>
          <p:cNvSpPr>
            <a:spLocks noGrp="1"/>
          </p:cNvSpPr>
          <p:nvPr>
            <p:ph idx="1"/>
          </p:nvPr>
        </p:nvSpPr>
        <p:spPr>
          <a:xfrm>
            <a:off x="7024914" y="1636730"/>
            <a:ext cx="4078515" cy="4932746"/>
          </a:xfrm>
        </p:spPr>
        <p:txBody>
          <a:bodyPr/>
          <a:lstStyle/>
          <a:p>
            <a:pPr marL="0" lvl="0" indent="0" defTabSz="457200">
              <a:lnSpc>
                <a:spcPct val="100000"/>
              </a:lnSpc>
              <a:spcBef>
                <a:spcPts val="0"/>
              </a:spcBef>
              <a:buClrTx/>
              <a:buNone/>
            </a:pPr>
            <a:r>
              <a:rPr lang="en-US" sz="3100" dirty="0">
                <a:solidFill>
                  <a:prstClr val="black"/>
                </a:solidFill>
              </a:rPr>
              <a:t>Rational use of drugs means expectations of each stage are met, including good dispensing practices.</a:t>
            </a:r>
          </a:p>
          <a:p>
            <a:endParaRPr lang="en-US" dirty="0"/>
          </a:p>
        </p:txBody>
      </p:sp>
      <p:graphicFrame>
        <p:nvGraphicFramePr>
          <p:cNvPr id="4" name="Diagram 3">
            <a:extLst>
              <a:ext uri="{FF2B5EF4-FFF2-40B4-BE49-F238E27FC236}">
                <a16:creationId xmlns:a16="http://schemas.microsoft.com/office/drawing/2014/main" id="{40DA4DE2-0106-49BF-951E-6A3D2A866AD8}"/>
              </a:ext>
            </a:extLst>
          </p:cNvPr>
          <p:cNvGraphicFramePr/>
          <p:nvPr>
            <p:extLst>
              <p:ext uri="{D42A27DB-BD31-4B8C-83A1-F6EECF244321}">
                <p14:modId xmlns:p14="http://schemas.microsoft.com/office/powerpoint/2010/main" val="2985916954"/>
              </p:ext>
            </p:extLst>
          </p:nvPr>
        </p:nvGraphicFramePr>
        <p:xfrm>
          <a:off x="543697" y="1788168"/>
          <a:ext cx="6036310" cy="42773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2362832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E2C1E64-4AA6-435C-887C-28A137B20B14}"/>
              </a:ext>
            </a:extLst>
          </p:cNvPr>
          <p:cNvPicPr>
            <a:picLocks noChangeAspect="1"/>
          </p:cNvPicPr>
          <p:nvPr/>
        </p:nvPicPr>
        <p:blipFill>
          <a:blip r:embed="rId3"/>
          <a:stretch>
            <a:fillRect/>
          </a:stretch>
        </p:blipFill>
        <p:spPr>
          <a:xfrm>
            <a:off x="592829" y="116330"/>
            <a:ext cx="11006341" cy="6574755"/>
          </a:xfrm>
          <a:prstGeom prst="rect">
            <a:avLst/>
          </a:prstGeom>
        </p:spPr>
      </p:pic>
      <p:sp>
        <p:nvSpPr>
          <p:cNvPr id="6" name="Title 5"/>
          <p:cNvSpPr>
            <a:spLocks noGrp="1"/>
          </p:cNvSpPr>
          <p:nvPr>
            <p:ph type="title"/>
          </p:nvPr>
        </p:nvSpPr>
        <p:spPr>
          <a:xfrm>
            <a:off x="4223656" y="2728685"/>
            <a:ext cx="3744686" cy="526143"/>
          </a:xfrm>
          <a:solidFill>
            <a:schemeClr val="bg1"/>
          </a:solidFill>
        </p:spPr>
        <p:txBody>
          <a:bodyPr>
            <a:normAutofit fontScale="90000"/>
          </a:bodyPr>
          <a:lstStyle/>
          <a:p>
            <a:r>
              <a:rPr lang="en-GB" dirty="0">
                <a:latin typeface="Arial"/>
                <a:cs typeface="Arial"/>
              </a:rPr>
              <a:t>Dispensing cycle</a:t>
            </a:r>
            <a:endParaRPr lang="en-US" dirty="0"/>
          </a:p>
        </p:txBody>
      </p:sp>
    </p:spTree>
    <p:extLst>
      <p:ext uri="{BB962C8B-B14F-4D97-AF65-F5344CB8AC3E}">
        <p14:creationId xmlns:p14="http://schemas.microsoft.com/office/powerpoint/2010/main" val="39255109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838200" y="588494"/>
            <a:ext cx="8543925" cy="800039"/>
          </a:xfrm>
        </p:spPr>
        <p:txBody>
          <a:bodyPr/>
          <a:lstStyle/>
          <a:p>
            <a:r>
              <a:rPr lang="en-US" dirty="0"/>
              <a:t>Dispensing ARVs</a:t>
            </a:r>
          </a:p>
        </p:txBody>
      </p:sp>
      <p:sp>
        <p:nvSpPr>
          <p:cNvPr id="9" name="Content Placeholder 8"/>
          <p:cNvSpPr>
            <a:spLocks noGrp="1"/>
          </p:cNvSpPr>
          <p:nvPr>
            <p:ph idx="1"/>
          </p:nvPr>
        </p:nvSpPr>
        <p:spPr>
          <a:xfrm>
            <a:off x="838200" y="1636713"/>
            <a:ext cx="9017000" cy="4932362"/>
          </a:xfrm>
        </p:spPr>
        <p:txBody>
          <a:bodyPr/>
          <a:lstStyle/>
          <a:p>
            <a:pPr marL="0" lvl="0" indent="0">
              <a:spcBef>
                <a:spcPts val="1200"/>
              </a:spcBef>
              <a:buNone/>
            </a:pPr>
            <a:r>
              <a:rPr lang="en-US" sz="2400" dirty="0"/>
              <a:t>Dispensing involves the following steps: </a:t>
            </a:r>
          </a:p>
          <a:p>
            <a:pPr>
              <a:spcBef>
                <a:spcPts val="1200"/>
              </a:spcBef>
            </a:pPr>
            <a:r>
              <a:rPr lang="en-US" sz="2400" dirty="0"/>
              <a:t>Receiving the prescription and checking its validity</a:t>
            </a:r>
          </a:p>
          <a:p>
            <a:pPr>
              <a:spcBef>
                <a:spcPts val="1200"/>
              </a:spcBef>
            </a:pPr>
            <a:r>
              <a:rPr lang="en-US" sz="2400" dirty="0"/>
              <a:t>Checking the client profile</a:t>
            </a:r>
          </a:p>
          <a:p>
            <a:pPr>
              <a:spcBef>
                <a:spcPts val="1200"/>
              </a:spcBef>
            </a:pPr>
            <a:r>
              <a:rPr lang="en-US" sz="2400" dirty="0"/>
              <a:t>Determining availability of the products and quantities to dispense</a:t>
            </a:r>
          </a:p>
          <a:p>
            <a:pPr>
              <a:spcBef>
                <a:spcPts val="1200"/>
              </a:spcBef>
            </a:pPr>
            <a:r>
              <a:rPr lang="en-US" sz="2400" dirty="0"/>
              <a:t>Generating appropriate labels</a:t>
            </a:r>
          </a:p>
          <a:p>
            <a:pPr>
              <a:spcBef>
                <a:spcPts val="1200"/>
              </a:spcBef>
            </a:pPr>
            <a:r>
              <a:rPr lang="en-US" sz="2400" dirty="0"/>
              <a:t>Packaging in the right containers (if in multi-user packages)</a:t>
            </a:r>
          </a:p>
          <a:p>
            <a:pPr>
              <a:spcBef>
                <a:spcPts val="1200"/>
              </a:spcBef>
            </a:pPr>
            <a:r>
              <a:rPr lang="en-US" sz="2400" dirty="0"/>
              <a:t>Handing out medicines to clients along with appropriate advice</a:t>
            </a:r>
          </a:p>
          <a:p>
            <a:pPr>
              <a:spcBef>
                <a:spcPts val="1200"/>
              </a:spcBef>
            </a:pPr>
            <a:r>
              <a:rPr lang="en-US" sz="2400" dirty="0"/>
              <a:t>Recording the transactions and prescriptions details in relevant  registers (manual or electronic)</a:t>
            </a:r>
          </a:p>
        </p:txBody>
      </p:sp>
    </p:spTree>
    <p:extLst>
      <p:ext uri="{BB962C8B-B14F-4D97-AF65-F5344CB8AC3E}">
        <p14:creationId xmlns:p14="http://schemas.microsoft.com/office/powerpoint/2010/main" val="12794871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838200" y="399808"/>
            <a:ext cx="10515600" cy="800039"/>
          </a:xfrm>
        </p:spPr>
        <p:txBody>
          <a:bodyPr>
            <a:normAutofit/>
          </a:bodyPr>
          <a:lstStyle/>
          <a:p>
            <a:r>
              <a:rPr lang="en-US" dirty="0"/>
              <a:t>Dispensing steps</a:t>
            </a:r>
          </a:p>
        </p:txBody>
      </p:sp>
      <p:sp>
        <p:nvSpPr>
          <p:cNvPr id="9" name="Content Placeholder 8"/>
          <p:cNvSpPr>
            <a:spLocks noGrp="1"/>
          </p:cNvSpPr>
          <p:nvPr>
            <p:ph idx="1"/>
          </p:nvPr>
        </p:nvSpPr>
        <p:spPr>
          <a:xfrm>
            <a:off x="838200" y="1448044"/>
            <a:ext cx="9162143" cy="4932746"/>
          </a:xfrm>
        </p:spPr>
        <p:txBody>
          <a:bodyPr/>
          <a:lstStyle/>
          <a:p>
            <a:pPr marL="0" lvl="0" indent="0">
              <a:buNone/>
            </a:pPr>
            <a:r>
              <a:rPr lang="en-US" sz="2400" b="1" dirty="0">
                <a:solidFill>
                  <a:schemeClr val="accent2"/>
                </a:solidFill>
              </a:rPr>
              <a:t>Step 1: Accept and cross-check</a:t>
            </a:r>
          </a:p>
          <a:p>
            <a:pPr lvl="0">
              <a:spcBef>
                <a:spcPts val="600"/>
              </a:spcBef>
            </a:pPr>
            <a:r>
              <a:rPr lang="en-US" sz="2200" dirty="0">
                <a:solidFill>
                  <a:prstClr val="black">
                    <a:lumMod val="85000"/>
                    <a:lumOff val="15000"/>
                  </a:prstClr>
                </a:solidFill>
              </a:rPr>
              <a:t>Cross-check prescription details (prescriber and client information) and confirm items to be dispense</a:t>
            </a:r>
            <a:r>
              <a:rPr lang="en-US" sz="2000" dirty="0">
                <a:solidFill>
                  <a:prstClr val="black">
                    <a:lumMod val="85000"/>
                    <a:lumOff val="15000"/>
                  </a:prstClr>
                </a:solidFill>
              </a:rPr>
              <a:t>d.</a:t>
            </a:r>
          </a:p>
          <a:p>
            <a:pPr marL="0" lvl="0" indent="0">
              <a:spcBef>
                <a:spcPts val="1200"/>
              </a:spcBef>
              <a:buNone/>
            </a:pPr>
            <a:r>
              <a:rPr lang="en-US" sz="2400" b="1" dirty="0">
                <a:solidFill>
                  <a:schemeClr val="accent2"/>
                </a:solidFill>
              </a:rPr>
              <a:t>Step 2: Review</a:t>
            </a:r>
          </a:p>
          <a:p>
            <a:pPr lvl="0">
              <a:spcBef>
                <a:spcPts val="800"/>
              </a:spcBef>
            </a:pPr>
            <a:r>
              <a:rPr lang="en-US" sz="2200" dirty="0">
                <a:solidFill>
                  <a:prstClr val="black">
                    <a:lumMod val="85000"/>
                    <a:lumOff val="15000"/>
                  </a:prstClr>
                </a:solidFill>
              </a:rPr>
              <a:t>Whether script meets legal requirements (e.g., date, signature/stamp)</a:t>
            </a:r>
          </a:p>
          <a:p>
            <a:pPr lvl="0">
              <a:spcBef>
                <a:spcPts val="800"/>
              </a:spcBef>
            </a:pPr>
            <a:r>
              <a:rPr lang="en-US" sz="2200" dirty="0">
                <a:solidFill>
                  <a:prstClr val="black">
                    <a:lumMod val="85000"/>
                    <a:lumOff val="15000"/>
                  </a:prstClr>
                </a:solidFill>
              </a:rPr>
              <a:t>Safety and appropriateness (safe dosing, contraindications)</a:t>
            </a:r>
          </a:p>
          <a:p>
            <a:pPr lvl="0">
              <a:spcBef>
                <a:spcPts val="800"/>
              </a:spcBef>
            </a:pPr>
            <a:r>
              <a:rPr lang="en-US" sz="2200" dirty="0">
                <a:solidFill>
                  <a:prstClr val="black">
                    <a:lumMod val="85000"/>
                    <a:lumOff val="15000"/>
                  </a:prstClr>
                </a:solidFill>
              </a:rPr>
              <a:t>Client’s dispensing history:</a:t>
            </a:r>
          </a:p>
          <a:p>
            <a:pPr lvl="1">
              <a:spcBef>
                <a:spcPts val="800"/>
              </a:spcBef>
            </a:pPr>
            <a:r>
              <a:rPr lang="en-US" sz="2200" dirty="0">
                <a:solidFill>
                  <a:prstClr val="black"/>
                </a:solidFill>
              </a:rPr>
              <a:t>New or adjusted treatment</a:t>
            </a:r>
          </a:p>
          <a:p>
            <a:pPr lvl="1">
              <a:spcBef>
                <a:spcPts val="800"/>
              </a:spcBef>
            </a:pPr>
            <a:r>
              <a:rPr lang="en-US" sz="2200" dirty="0">
                <a:solidFill>
                  <a:prstClr val="black"/>
                </a:solidFill>
              </a:rPr>
              <a:t>Possible drug-drug interactions</a:t>
            </a:r>
          </a:p>
          <a:p>
            <a:pPr lvl="1">
              <a:spcBef>
                <a:spcPts val="800"/>
              </a:spcBef>
            </a:pPr>
            <a:r>
              <a:rPr lang="en-US" sz="2200" dirty="0">
                <a:solidFill>
                  <a:prstClr val="black"/>
                </a:solidFill>
              </a:rPr>
              <a:t>Compliance issues/misuse</a:t>
            </a:r>
          </a:p>
          <a:p>
            <a:pPr lvl="1">
              <a:spcBef>
                <a:spcPts val="800"/>
              </a:spcBef>
            </a:pPr>
            <a:r>
              <a:rPr lang="en-US" sz="2200" dirty="0">
                <a:solidFill>
                  <a:prstClr val="black"/>
                </a:solidFill>
              </a:rPr>
              <a:t>Client factors (e.g., age, allergies, other health </a:t>
            </a:r>
            <a:br>
              <a:rPr lang="en-US" sz="2200" dirty="0">
                <a:solidFill>
                  <a:prstClr val="black"/>
                </a:solidFill>
              </a:rPr>
            </a:br>
            <a:r>
              <a:rPr lang="en-US" sz="2200" dirty="0">
                <a:solidFill>
                  <a:prstClr val="black"/>
                </a:solidFill>
              </a:rPr>
              <a:t>conditions including pregnancy)</a:t>
            </a:r>
          </a:p>
          <a:p>
            <a:endParaRPr lang="en-US" dirty="0"/>
          </a:p>
        </p:txBody>
      </p:sp>
      <p:pic>
        <p:nvPicPr>
          <p:cNvPr id="7" name="Picture 6">
            <a:extLst>
              <a:ext uri="{FF2B5EF4-FFF2-40B4-BE49-F238E27FC236}">
                <a16:creationId xmlns:a16="http://schemas.microsoft.com/office/drawing/2014/main" id="{2DA66E30-4B85-483F-AF2E-7A4E72EDEAE9}"/>
              </a:ext>
            </a:extLst>
          </p:cNvPr>
          <p:cNvPicPr>
            <a:picLocks noChangeAspect="1"/>
          </p:cNvPicPr>
          <p:nvPr/>
        </p:nvPicPr>
        <p:blipFill>
          <a:blip r:embed="rId3"/>
          <a:stretch>
            <a:fillRect/>
          </a:stretch>
        </p:blipFill>
        <p:spPr>
          <a:xfrm>
            <a:off x="8040915" y="3617276"/>
            <a:ext cx="3965304" cy="3168154"/>
          </a:xfrm>
          <a:prstGeom prst="rect">
            <a:avLst/>
          </a:prstGeom>
        </p:spPr>
      </p:pic>
    </p:spTree>
    <p:extLst>
      <p:ext uri="{BB962C8B-B14F-4D97-AF65-F5344CB8AC3E}">
        <p14:creationId xmlns:p14="http://schemas.microsoft.com/office/powerpoint/2010/main" val="18605622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838200" y="425208"/>
            <a:ext cx="8543925" cy="800039"/>
          </a:xfrm>
        </p:spPr>
        <p:txBody>
          <a:bodyPr/>
          <a:lstStyle/>
          <a:p>
            <a:r>
              <a:rPr lang="en-US"/>
              <a:t>Learning objectives</a:t>
            </a:r>
          </a:p>
        </p:txBody>
      </p:sp>
      <p:sp>
        <p:nvSpPr>
          <p:cNvPr id="9" name="Content Placeholder 8"/>
          <p:cNvSpPr>
            <a:spLocks noGrp="1"/>
          </p:cNvSpPr>
          <p:nvPr>
            <p:ph idx="1"/>
          </p:nvPr>
        </p:nvSpPr>
        <p:spPr>
          <a:xfrm>
            <a:off x="838200" y="1500046"/>
            <a:ext cx="9144000" cy="4932746"/>
          </a:xfrm>
        </p:spPr>
        <p:txBody>
          <a:bodyPr/>
          <a:lstStyle/>
          <a:p>
            <a:pPr marL="0" lvl="0" indent="0">
              <a:lnSpc>
                <a:spcPct val="90000"/>
              </a:lnSpc>
              <a:spcBef>
                <a:spcPts val="1000"/>
              </a:spcBef>
              <a:buClrTx/>
              <a:buNone/>
            </a:pPr>
            <a:r>
              <a:rPr lang="en-US" sz="2600">
                <a:solidFill>
                  <a:prstClr val="black"/>
                </a:solidFill>
              </a:rPr>
              <a:t>By the end of this session, participants will be able to:</a:t>
            </a:r>
          </a:p>
          <a:p>
            <a:pPr marL="346075" lvl="1" indent="-346075">
              <a:spcBef>
                <a:spcPts val="1200"/>
              </a:spcBef>
              <a:buFont typeface="Arial" panose="020B0604020202020204" pitchFamily="34" charset="0"/>
              <a:buChar char="•"/>
            </a:pPr>
            <a:r>
              <a:rPr lang="en-US">
                <a:solidFill>
                  <a:prstClr val="black">
                    <a:lumMod val="85000"/>
                    <a:lumOff val="15000"/>
                  </a:prstClr>
                </a:solidFill>
              </a:rPr>
              <a:t>Describe the rationale for and history of pharmacovigilance</a:t>
            </a:r>
          </a:p>
          <a:p>
            <a:pPr marL="346075" lvl="1" indent="-346075">
              <a:spcBef>
                <a:spcPts val="1200"/>
              </a:spcBef>
              <a:buFont typeface="Arial" panose="020B0604020202020204" pitchFamily="34" charset="0"/>
              <a:buChar char="•"/>
            </a:pPr>
            <a:r>
              <a:rPr lang="en-US">
                <a:solidFill>
                  <a:prstClr val="black">
                    <a:lumMod val="85000"/>
                    <a:lumOff val="15000"/>
                  </a:prstClr>
                </a:solidFill>
              </a:rPr>
              <a:t>Explain the limitations of clinical trials</a:t>
            </a:r>
          </a:p>
          <a:p>
            <a:pPr marL="346075" lvl="1" indent="-346075">
              <a:spcBef>
                <a:spcPts val="1200"/>
              </a:spcBef>
              <a:buFont typeface="Arial" panose="020B0604020202020204" pitchFamily="34" charset="0"/>
              <a:buChar char="•"/>
            </a:pPr>
            <a:r>
              <a:rPr lang="en-US">
                <a:solidFill>
                  <a:prstClr val="black">
                    <a:lumMod val="85000"/>
                    <a:lumOff val="15000"/>
                  </a:prstClr>
                </a:solidFill>
              </a:rPr>
              <a:t>Define key terms used in pharmacovigilance</a:t>
            </a:r>
          </a:p>
          <a:p>
            <a:pPr marL="346075" lvl="1" indent="-346075">
              <a:spcBef>
                <a:spcPts val="1200"/>
              </a:spcBef>
              <a:buFont typeface="Arial" panose="020B0604020202020204" pitchFamily="34" charset="0"/>
              <a:buChar char="•"/>
            </a:pPr>
            <a:r>
              <a:rPr lang="en-US">
                <a:solidFill>
                  <a:prstClr val="black">
                    <a:lumMod val="85000"/>
                    <a:lumOff val="15000"/>
                  </a:prstClr>
                </a:solidFill>
                <a:latin typeface="Arial"/>
                <a:cs typeface="Arial"/>
              </a:rPr>
              <a:t>Explain why adverse drug reactions (ADRs) could occur and their major causes/predisposing factors</a:t>
            </a:r>
          </a:p>
          <a:p>
            <a:pPr marL="346075" lvl="1" indent="-346075">
              <a:spcBef>
                <a:spcPts val="1200"/>
              </a:spcBef>
              <a:buFont typeface="Arial" panose="020B0604020202020204" pitchFamily="34" charset="0"/>
              <a:buChar char="•"/>
            </a:pPr>
            <a:r>
              <a:rPr lang="en-US">
                <a:solidFill>
                  <a:prstClr val="black">
                    <a:lumMod val="85000"/>
                    <a:lumOff val="15000"/>
                  </a:prstClr>
                </a:solidFill>
              </a:rPr>
              <a:t>Describe common methods used in pharmacovigilance</a:t>
            </a:r>
          </a:p>
          <a:p>
            <a:pPr marL="346075" lvl="1" indent="-346075">
              <a:spcBef>
                <a:spcPts val="1200"/>
              </a:spcBef>
              <a:buFont typeface="Arial" panose="020B0604020202020204" pitchFamily="34" charset="0"/>
              <a:buChar char="•"/>
            </a:pPr>
            <a:r>
              <a:rPr lang="en-US">
                <a:solidFill>
                  <a:prstClr val="black">
                    <a:lumMod val="85000"/>
                    <a:lumOff val="15000"/>
                  </a:prstClr>
                </a:solidFill>
              </a:rPr>
              <a:t>Describe their in-country ADR reporting systems</a:t>
            </a:r>
          </a:p>
          <a:p>
            <a:endParaRPr lang="en-US" dirty="0"/>
          </a:p>
        </p:txBody>
      </p:sp>
    </p:spTree>
    <p:extLst>
      <p:ext uri="{BB962C8B-B14F-4D97-AF65-F5344CB8AC3E}">
        <p14:creationId xmlns:p14="http://schemas.microsoft.com/office/powerpoint/2010/main" val="389357877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dirty="0"/>
              <a:t>Dispensing steps </a:t>
            </a:r>
            <a:r>
              <a:rPr lang="en-US" i="1" dirty="0"/>
              <a:t>(cont.)</a:t>
            </a:r>
            <a:endParaRPr lang="en-US" dirty="0"/>
          </a:p>
        </p:txBody>
      </p:sp>
      <p:sp>
        <p:nvSpPr>
          <p:cNvPr id="9" name="Content Placeholder 8"/>
          <p:cNvSpPr>
            <a:spLocks noGrp="1"/>
          </p:cNvSpPr>
          <p:nvPr>
            <p:ph idx="1"/>
          </p:nvPr>
        </p:nvSpPr>
        <p:spPr/>
        <p:txBody>
          <a:bodyPr/>
          <a:lstStyle/>
          <a:p>
            <a:pPr marL="0" lvl="0" indent="0">
              <a:buNone/>
            </a:pPr>
            <a:r>
              <a:rPr lang="en-US" b="1" dirty="0">
                <a:solidFill>
                  <a:schemeClr val="accent2"/>
                </a:solidFill>
              </a:rPr>
              <a:t>Step 3: Prepare and check products</a:t>
            </a:r>
          </a:p>
          <a:p>
            <a:pPr lvl="0">
              <a:spcBef>
                <a:spcPts val="600"/>
              </a:spcBef>
            </a:pPr>
            <a:r>
              <a:rPr lang="en-US" dirty="0">
                <a:solidFill>
                  <a:prstClr val="black">
                    <a:lumMod val="85000"/>
                    <a:lumOff val="15000"/>
                  </a:prstClr>
                </a:solidFill>
              </a:rPr>
              <a:t>Label and assemble dispensed product</a:t>
            </a:r>
          </a:p>
          <a:p>
            <a:pPr lvl="1">
              <a:spcBef>
                <a:spcPts val="600"/>
              </a:spcBef>
            </a:pPr>
            <a:r>
              <a:rPr lang="en-US" dirty="0">
                <a:solidFill>
                  <a:prstClr val="black">
                    <a:lumMod val="85000"/>
                    <a:lumOff val="15000"/>
                  </a:prstClr>
                </a:solidFill>
              </a:rPr>
              <a:t>Client name</a:t>
            </a:r>
          </a:p>
          <a:p>
            <a:pPr lvl="1">
              <a:spcBef>
                <a:spcPts val="600"/>
              </a:spcBef>
            </a:pPr>
            <a:r>
              <a:rPr lang="en-US" dirty="0">
                <a:solidFill>
                  <a:prstClr val="black">
                    <a:lumMod val="85000"/>
                    <a:lumOff val="15000"/>
                  </a:prstClr>
                </a:solidFill>
              </a:rPr>
              <a:t>Generic name of dispensed drug</a:t>
            </a:r>
          </a:p>
          <a:p>
            <a:pPr lvl="1">
              <a:spcBef>
                <a:spcPts val="600"/>
              </a:spcBef>
            </a:pPr>
            <a:r>
              <a:rPr lang="en-US" dirty="0">
                <a:solidFill>
                  <a:prstClr val="black">
                    <a:lumMod val="85000"/>
                    <a:lumOff val="15000"/>
                  </a:prstClr>
                </a:solidFill>
              </a:rPr>
              <a:t>Drug strength</a:t>
            </a:r>
          </a:p>
          <a:p>
            <a:pPr lvl="1">
              <a:spcBef>
                <a:spcPts val="600"/>
              </a:spcBef>
            </a:pPr>
            <a:r>
              <a:rPr lang="en-US" dirty="0">
                <a:solidFill>
                  <a:prstClr val="black">
                    <a:lumMod val="85000"/>
                    <a:lumOff val="15000"/>
                  </a:prstClr>
                </a:solidFill>
              </a:rPr>
              <a:t>Dosage instruction in symbols or words, as appropriate</a:t>
            </a:r>
          </a:p>
          <a:p>
            <a:pPr lvl="1">
              <a:spcBef>
                <a:spcPts val="600"/>
              </a:spcBef>
            </a:pPr>
            <a:r>
              <a:rPr lang="en-US" dirty="0">
                <a:solidFill>
                  <a:prstClr val="black">
                    <a:lumMod val="85000"/>
                    <a:lumOff val="15000"/>
                  </a:prstClr>
                </a:solidFill>
              </a:rPr>
              <a:t>Duration of treatment</a:t>
            </a:r>
          </a:p>
          <a:p>
            <a:pPr lvl="1">
              <a:spcBef>
                <a:spcPts val="600"/>
              </a:spcBef>
            </a:pPr>
            <a:r>
              <a:rPr lang="en-US" dirty="0">
                <a:solidFill>
                  <a:prstClr val="black">
                    <a:lumMod val="85000"/>
                    <a:lumOff val="15000"/>
                  </a:prstClr>
                </a:solidFill>
              </a:rPr>
              <a:t>Date of dispensing</a:t>
            </a:r>
          </a:p>
          <a:p>
            <a:pPr lvl="1">
              <a:spcBef>
                <a:spcPts val="600"/>
              </a:spcBef>
            </a:pPr>
            <a:r>
              <a:rPr lang="en-US" dirty="0">
                <a:solidFill>
                  <a:prstClr val="black">
                    <a:lumMod val="85000"/>
                    <a:lumOff val="15000"/>
                  </a:prstClr>
                </a:solidFill>
              </a:rPr>
              <a:t>Name of institution where drug dispensed</a:t>
            </a:r>
          </a:p>
        </p:txBody>
      </p:sp>
      <p:pic>
        <p:nvPicPr>
          <p:cNvPr id="5" name="Picture 4">
            <a:extLst>
              <a:ext uri="{FF2B5EF4-FFF2-40B4-BE49-F238E27FC236}">
                <a16:creationId xmlns:a16="http://schemas.microsoft.com/office/drawing/2014/main" id="{905CD0A0-161E-4247-9E5F-65CCEDB5DAE8}"/>
              </a:ext>
            </a:extLst>
          </p:cNvPr>
          <p:cNvPicPr>
            <a:picLocks noChangeAspect="1"/>
          </p:cNvPicPr>
          <p:nvPr/>
        </p:nvPicPr>
        <p:blipFill>
          <a:blip r:embed="rId3"/>
          <a:stretch>
            <a:fillRect/>
          </a:stretch>
        </p:blipFill>
        <p:spPr>
          <a:xfrm>
            <a:off x="8040915" y="3617276"/>
            <a:ext cx="3965304" cy="3168154"/>
          </a:xfrm>
          <a:prstGeom prst="rect">
            <a:avLst/>
          </a:prstGeom>
        </p:spPr>
      </p:pic>
    </p:spTree>
    <p:extLst>
      <p:ext uri="{BB962C8B-B14F-4D97-AF65-F5344CB8AC3E}">
        <p14:creationId xmlns:p14="http://schemas.microsoft.com/office/powerpoint/2010/main" val="19074829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dirty="0"/>
              <a:t>Dispensing steps </a:t>
            </a:r>
            <a:r>
              <a:rPr lang="en-US" i="1" dirty="0"/>
              <a:t>(cont.)</a:t>
            </a:r>
            <a:endParaRPr lang="en-US" dirty="0"/>
          </a:p>
        </p:txBody>
      </p:sp>
      <p:sp>
        <p:nvSpPr>
          <p:cNvPr id="9" name="Content Placeholder 8"/>
          <p:cNvSpPr>
            <a:spLocks noGrp="1"/>
          </p:cNvSpPr>
          <p:nvPr>
            <p:ph idx="1"/>
          </p:nvPr>
        </p:nvSpPr>
        <p:spPr>
          <a:xfrm>
            <a:off x="838200" y="1636730"/>
            <a:ext cx="7942943" cy="4932746"/>
          </a:xfrm>
        </p:spPr>
        <p:txBody>
          <a:bodyPr/>
          <a:lstStyle/>
          <a:p>
            <a:pPr marL="0" lvl="0" indent="0">
              <a:buNone/>
            </a:pPr>
            <a:r>
              <a:rPr lang="en-US" b="1" dirty="0">
                <a:solidFill>
                  <a:schemeClr val="accent2"/>
                </a:solidFill>
              </a:rPr>
              <a:t>Step 4: Supply and counsel</a:t>
            </a:r>
          </a:p>
          <a:p>
            <a:pPr lvl="0">
              <a:spcBef>
                <a:spcPts val="600"/>
              </a:spcBef>
            </a:pPr>
            <a:r>
              <a:rPr lang="en-US" dirty="0">
                <a:solidFill>
                  <a:prstClr val="black">
                    <a:lumMod val="85000"/>
                    <a:lumOff val="15000"/>
                  </a:prstClr>
                </a:solidFill>
              </a:rPr>
              <a:t>Supply prescription to client and recheck</a:t>
            </a:r>
          </a:p>
          <a:p>
            <a:pPr lvl="1">
              <a:spcBef>
                <a:spcPts val="600"/>
              </a:spcBef>
            </a:pPr>
            <a:r>
              <a:rPr lang="en-US" dirty="0">
                <a:solidFill>
                  <a:prstClr val="black">
                    <a:lumMod val="85000"/>
                    <a:lumOff val="15000"/>
                  </a:prstClr>
                </a:solidFill>
              </a:rPr>
              <a:t>Correct client?</a:t>
            </a:r>
          </a:p>
          <a:p>
            <a:pPr lvl="1">
              <a:spcBef>
                <a:spcPts val="600"/>
              </a:spcBef>
            </a:pPr>
            <a:r>
              <a:rPr lang="en-US" dirty="0">
                <a:solidFill>
                  <a:prstClr val="black">
                    <a:lumMod val="85000"/>
                    <a:lumOff val="15000"/>
                  </a:prstClr>
                </a:solidFill>
              </a:rPr>
              <a:t>Correct medicines?</a:t>
            </a:r>
          </a:p>
          <a:p>
            <a:pPr lvl="1">
              <a:spcBef>
                <a:spcPts val="600"/>
              </a:spcBef>
            </a:pPr>
            <a:r>
              <a:rPr lang="en-US" dirty="0">
                <a:solidFill>
                  <a:prstClr val="black">
                    <a:lumMod val="85000"/>
                    <a:lumOff val="15000"/>
                  </a:prstClr>
                </a:solidFill>
              </a:rPr>
              <a:t>Documentation present?</a:t>
            </a:r>
          </a:p>
          <a:p>
            <a:pPr lvl="1">
              <a:spcBef>
                <a:spcPts val="600"/>
              </a:spcBef>
            </a:pPr>
            <a:r>
              <a:rPr lang="en-US" dirty="0">
                <a:solidFill>
                  <a:prstClr val="black">
                    <a:lumMod val="85000"/>
                    <a:lumOff val="15000"/>
                  </a:prstClr>
                </a:solidFill>
              </a:rPr>
              <a:t>Unusual storage/discard requirements?</a:t>
            </a:r>
          </a:p>
          <a:p>
            <a:pPr lvl="1">
              <a:spcBef>
                <a:spcPts val="600"/>
              </a:spcBef>
            </a:pPr>
            <a:r>
              <a:rPr lang="en-US" dirty="0">
                <a:solidFill>
                  <a:prstClr val="black">
                    <a:lumMod val="85000"/>
                    <a:lumOff val="15000"/>
                  </a:prstClr>
                </a:solidFill>
              </a:rPr>
              <a:t>Counsel on correct use and side effects; check whether client understands instructions</a:t>
            </a:r>
          </a:p>
          <a:p>
            <a:pPr lvl="1">
              <a:spcBef>
                <a:spcPts val="600"/>
              </a:spcBef>
            </a:pPr>
            <a:r>
              <a:rPr lang="en-US" dirty="0">
                <a:solidFill>
                  <a:prstClr val="black">
                    <a:lumMod val="85000"/>
                    <a:lumOff val="15000"/>
                  </a:prstClr>
                </a:solidFill>
              </a:rPr>
              <a:t>Record the transaction and prescription details in relevant registers (manual or electronic)</a:t>
            </a:r>
          </a:p>
          <a:p>
            <a:endParaRPr lang="en-US" dirty="0"/>
          </a:p>
        </p:txBody>
      </p:sp>
      <p:sp>
        <p:nvSpPr>
          <p:cNvPr id="3" name="TextBox 2">
            <a:extLst>
              <a:ext uri="{FF2B5EF4-FFF2-40B4-BE49-F238E27FC236}">
                <a16:creationId xmlns:a16="http://schemas.microsoft.com/office/drawing/2014/main" id="{DA214BD8-B8D5-407F-85F2-B9E6600D0EFB}"/>
              </a:ext>
            </a:extLst>
          </p:cNvPr>
          <p:cNvSpPr txBox="1"/>
          <p:nvPr/>
        </p:nvSpPr>
        <p:spPr>
          <a:xfrm>
            <a:off x="651240" y="6038673"/>
            <a:ext cx="10889520" cy="461665"/>
          </a:xfrm>
          <a:prstGeom prst="rect">
            <a:avLst/>
          </a:prstGeom>
          <a:noFill/>
          <a:ln w="28575">
            <a:solidFill>
              <a:schemeClr val="accent4"/>
            </a:solidFill>
          </a:ln>
        </p:spPr>
        <p:txBody>
          <a:bodyPr wrap="none" rtlCol="0">
            <a:spAutoFit/>
          </a:bodyPr>
          <a:lstStyle/>
          <a:p>
            <a:r>
              <a:rPr lang="en-US" sz="2400"/>
              <a:t>Additional reading: </a:t>
            </a:r>
            <a:r>
              <a:rPr lang="en-US" sz="1800">
                <a:solidFill>
                  <a:srgbClr val="000000"/>
                </a:solidFill>
                <a:effectLst/>
                <a:latin typeface="Arial" panose="020B0604020202020204" pitchFamily="34" charset="0"/>
                <a:ea typeface="Calibri" panose="020F0502020204030204" pitchFamily="34" charset="0"/>
                <a:cs typeface="Mangal" panose="02040503050203030202" pitchFamily="18" charset="0"/>
              </a:rPr>
              <a:t>Management Sciences for Health. 2012. </a:t>
            </a:r>
            <a:r>
              <a:rPr lang="en-US" sz="1800" u="sng">
                <a:solidFill>
                  <a:srgbClr val="000000"/>
                </a:solidFill>
                <a:effectLst/>
                <a:latin typeface="Arial" panose="020B0604020202020204" pitchFamily="34" charset="0"/>
                <a:ea typeface="Calibri" panose="020F0502020204030204" pitchFamily="34" charset="0"/>
                <a:cs typeface="Mangal" panose="02040503050203030202" pitchFamily="18" charset="0"/>
                <a:hlinkClick r:id="rId3"/>
              </a:rPr>
              <a:t>Ensuring Good Dispensing Practices</a:t>
            </a:r>
            <a:r>
              <a:rPr lang="en-US" sz="1800">
                <a:solidFill>
                  <a:srgbClr val="000000"/>
                </a:solidFill>
                <a:effectLst/>
                <a:latin typeface="Arial" panose="020B0604020202020204" pitchFamily="34" charset="0"/>
                <a:ea typeface="Calibri" panose="020F0502020204030204" pitchFamily="34" charset="0"/>
                <a:cs typeface="Mangal" panose="02040503050203030202" pitchFamily="18" charset="0"/>
              </a:rPr>
              <a:t>. </a:t>
            </a:r>
            <a:endParaRPr lang="en-US" sz="1800">
              <a:effectLst/>
              <a:latin typeface="Calibri" panose="020F0502020204030204" pitchFamily="34" charset="0"/>
              <a:ea typeface="Calibri" panose="020F0502020204030204" pitchFamily="34" charset="0"/>
              <a:cs typeface="Mangal" panose="02040503050203030202" pitchFamily="18" charset="0"/>
            </a:endParaRPr>
          </a:p>
        </p:txBody>
      </p:sp>
      <p:pic>
        <p:nvPicPr>
          <p:cNvPr id="7" name="Picture 6">
            <a:extLst>
              <a:ext uri="{FF2B5EF4-FFF2-40B4-BE49-F238E27FC236}">
                <a16:creationId xmlns:a16="http://schemas.microsoft.com/office/drawing/2014/main" id="{5011CE85-D437-4A03-9664-050748C1D4E7}"/>
              </a:ext>
            </a:extLst>
          </p:cNvPr>
          <p:cNvPicPr>
            <a:picLocks noChangeAspect="1"/>
          </p:cNvPicPr>
          <p:nvPr/>
        </p:nvPicPr>
        <p:blipFill>
          <a:blip r:embed="rId4"/>
          <a:stretch>
            <a:fillRect/>
          </a:stretch>
        </p:blipFill>
        <p:spPr>
          <a:xfrm>
            <a:off x="8307927" y="3019093"/>
            <a:ext cx="3741191" cy="2989095"/>
          </a:xfrm>
          <a:prstGeom prst="rect">
            <a:avLst/>
          </a:prstGeom>
        </p:spPr>
      </p:pic>
    </p:spTree>
    <p:extLst>
      <p:ext uri="{BB962C8B-B14F-4D97-AF65-F5344CB8AC3E}">
        <p14:creationId xmlns:p14="http://schemas.microsoft.com/office/powerpoint/2010/main" val="414666814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838200" y="501879"/>
            <a:ext cx="8543925" cy="800100"/>
          </a:xfrm>
        </p:spPr>
        <p:txBody>
          <a:bodyPr/>
          <a:lstStyle/>
          <a:p>
            <a:r>
              <a:rPr lang="en-US"/>
              <a:t>Counseling clients about medications</a:t>
            </a:r>
          </a:p>
        </p:txBody>
      </p:sp>
      <p:sp>
        <p:nvSpPr>
          <p:cNvPr id="9" name="Content Placeholder 8"/>
          <p:cNvSpPr>
            <a:spLocks noGrp="1"/>
          </p:cNvSpPr>
          <p:nvPr>
            <p:ph idx="1"/>
          </p:nvPr>
        </p:nvSpPr>
        <p:spPr>
          <a:xfrm>
            <a:off x="838200" y="1549629"/>
            <a:ext cx="10149114" cy="4932362"/>
          </a:xfrm>
        </p:spPr>
        <p:txBody>
          <a:bodyPr/>
          <a:lstStyle/>
          <a:p>
            <a:pPr marL="0" lvl="0" indent="0">
              <a:spcBef>
                <a:spcPts val="1200"/>
              </a:spcBef>
              <a:buNone/>
            </a:pPr>
            <a:r>
              <a:rPr lang="en-US" sz="2400" dirty="0"/>
              <a:t>Counseling should cover: </a:t>
            </a:r>
          </a:p>
          <a:p>
            <a:pPr>
              <a:spcBef>
                <a:spcPts val="1200"/>
              </a:spcBef>
            </a:pPr>
            <a:r>
              <a:rPr lang="en-US" sz="2400" dirty="0"/>
              <a:t>Why medicine has been prescribed</a:t>
            </a:r>
          </a:p>
          <a:p>
            <a:pPr>
              <a:spcBef>
                <a:spcPts val="1200"/>
              </a:spcBef>
            </a:pPr>
            <a:r>
              <a:rPr lang="en-US" sz="2400" dirty="0"/>
              <a:t>How and when to take it and for how long </a:t>
            </a:r>
          </a:p>
          <a:p>
            <a:pPr>
              <a:spcBef>
                <a:spcPts val="1200"/>
              </a:spcBef>
            </a:pPr>
            <a:r>
              <a:rPr lang="en-US" sz="2400" dirty="0"/>
              <a:t>How to recognize side effects and what to do if they occur</a:t>
            </a:r>
          </a:p>
          <a:p>
            <a:pPr>
              <a:spcBef>
                <a:spcPts val="1200"/>
              </a:spcBef>
            </a:pPr>
            <a:r>
              <a:rPr lang="en-US" sz="2400" dirty="0"/>
              <a:t>Special precautions to take, foods or medicines to avoid</a:t>
            </a:r>
          </a:p>
          <a:p>
            <a:pPr>
              <a:spcBef>
                <a:spcPts val="1200"/>
              </a:spcBef>
            </a:pPr>
            <a:r>
              <a:rPr lang="en-US" sz="2400" dirty="0"/>
              <a:t>Correct storage of the medicine</a:t>
            </a:r>
          </a:p>
          <a:p>
            <a:pPr>
              <a:spcBef>
                <a:spcPts val="1200"/>
              </a:spcBef>
            </a:pPr>
            <a:r>
              <a:rPr lang="en-US" sz="2400" dirty="0"/>
              <a:t>What to do if client thinks medicine is not working</a:t>
            </a:r>
          </a:p>
          <a:p>
            <a:pPr>
              <a:spcBef>
                <a:spcPts val="1200"/>
              </a:spcBef>
            </a:pPr>
            <a:r>
              <a:rPr lang="en-US" sz="2400" dirty="0"/>
              <a:t>When and how to contact the doctor, dispenser, pharmacist, or other health care provider</a:t>
            </a:r>
          </a:p>
          <a:p>
            <a:pPr>
              <a:spcBef>
                <a:spcPts val="1200"/>
              </a:spcBef>
            </a:pPr>
            <a:r>
              <a:rPr lang="en-US" sz="2400" dirty="0"/>
              <a:t>How to dispose appropriately of any unused medicine</a:t>
            </a:r>
          </a:p>
        </p:txBody>
      </p:sp>
    </p:spTree>
    <p:extLst>
      <p:ext uri="{BB962C8B-B14F-4D97-AF65-F5344CB8AC3E}">
        <p14:creationId xmlns:p14="http://schemas.microsoft.com/office/powerpoint/2010/main" val="162426151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838200" y="588494"/>
            <a:ext cx="8543925" cy="800039"/>
          </a:xfrm>
        </p:spPr>
        <p:txBody>
          <a:bodyPr/>
          <a:lstStyle/>
          <a:p>
            <a:r>
              <a:rPr lang="en-US"/>
              <a:t>Dispensing ARVs</a:t>
            </a:r>
          </a:p>
        </p:txBody>
      </p:sp>
      <p:sp>
        <p:nvSpPr>
          <p:cNvPr id="9" name="Content Placeholder 8"/>
          <p:cNvSpPr>
            <a:spLocks noGrp="1"/>
          </p:cNvSpPr>
          <p:nvPr>
            <p:ph idx="1"/>
          </p:nvPr>
        </p:nvSpPr>
        <p:spPr>
          <a:xfrm>
            <a:off x="838200" y="1636713"/>
            <a:ext cx="9554029" cy="4932362"/>
          </a:xfrm>
        </p:spPr>
        <p:txBody>
          <a:bodyPr/>
          <a:lstStyle/>
          <a:p>
            <a:pPr marL="6350" indent="0">
              <a:buNone/>
            </a:pPr>
            <a:r>
              <a:rPr lang="en-US" sz="2400" dirty="0"/>
              <a:t>As you dispense ARVs, remember to:</a:t>
            </a:r>
          </a:p>
          <a:p>
            <a:pPr>
              <a:spcBef>
                <a:spcPts val="1200"/>
              </a:spcBef>
            </a:pPr>
            <a:r>
              <a:rPr lang="en-US" sz="2400" dirty="0"/>
              <a:t>State the medicine names and describe their appearance one by one as you give directions on how to use them</a:t>
            </a:r>
          </a:p>
          <a:p>
            <a:pPr>
              <a:spcBef>
                <a:spcPts val="1200"/>
              </a:spcBef>
            </a:pPr>
            <a:r>
              <a:rPr lang="en-US" sz="2400" dirty="0"/>
              <a:t>State when to take in relation to meals, as appropriate, and caution about adverse effects of alcohol and drug interactions and what to do</a:t>
            </a:r>
          </a:p>
          <a:p>
            <a:pPr>
              <a:spcBef>
                <a:spcPts val="1200"/>
              </a:spcBef>
            </a:pPr>
            <a:r>
              <a:rPr lang="en-US" sz="2400" dirty="0"/>
              <a:t>Advise on storage</a:t>
            </a:r>
          </a:p>
          <a:p>
            <a:pPr>
              <a:spcBef>
                <a:spcPts val="1200"/>
              </a:spcBef>
            </a:pPr>
            <a:r>
              <a:rPr lang="en-US" sz="2400" dirty="0"/>
              <a:t>Ask client to repeat back to you how to use the medicines (amount per dose and frequency) </a:t>
            </a:r>
          </a:p>
          <a:p>
            <a:pPr>
              <a:spcBef>
                <a:spcPts val="1200"/>
              </a:spcBef>
            </a:pPr>
            <a:r>
              <a:rPr lang="en-US" sz="2400" dirty="0"/>
              <a:t>Finish by asking, “Do you have any questions or concerns?” (If any are mentioned, address as appropriate or seek advice if unsure.)</a:t>
            </a:r>
          </a:p>
          <a:p>
            <a:endParaRPr lang="en-US" sz="2400" dirty="0"/>
          </a:p>
        </p:txBody>
      </p:sp>
    </p:spTree>
    <p:extLst>
      <p:ext uri="{BB962C8B-B14F-4D97-AF65-F5344CB8AC3E}">
        <p14:creationId xmlns:p14="http://schemas.microsoft.com/office/powerpoint/2010/main" val="323389551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838200" y="588963"/>
            <a:ext cx="9379857" cy="800100"/>
          </a:xfrm>
        </p:spPr>
        <p:txBody>
          <a:bodyPr>
            <a:normAutofit fontScale="90000"/>
          </a:bodyPr>
          <a:lstStyle/>
          <a:p>
            <a:r>
              <a:rPr lang="en-US" dirty="0"/>
              <a:t>Documentation recording prescription details</a:t>
            </a:r>
          </a:p>
        </p:txBody>
      </p:sp>
      <p:sp>
        <p:nvSpPr>
          <p:cNvPr id="9" name="Content Placeholder 8"/>
          <p:cNvSpPr>
            <a:spLocks noGrp="1"/>
          </p:cNvSpPr>
          <p:nvPr>
            <p:ph idx="1"/>
          </p:nvPr>
        </p:nvSpPr>
        <p:spPr>
          <a:xfrm>
            <a:off x="838201" y="1636713"/>
            <a:ext cx="9931400" cy="4932362"/>
          </a:xfrm>
        </p:spPr>
        <p:txBody>
          <a:bodyPr/>
          <a:lstStyle/>
          <a:p>
            <a:pPr>
              <a:spcBef>
                <a:spcPts val="1200"/>
              </a:spcBef>
            </a:pPr>
            <a:r>
              <a:rPr lang="en-US" dirty="0"/>
              <a:t>Record prescription details electronically (on computer) or in a prescription register and in the ARV dispensing register</a:t>
            </a:r>
          </a:p>
          <a:p>
            <a:pPr>
              <a:spcBef>
                <a:spcPts val="1200"/>
              </a:spcBef>
            </a:pPr>
            <a:r>
              <a:rPr lang="en-US" dirty="0"/>
              <a:t>Records must include transaction date and client name </a:t>
            </a:r>
            <a:br>
              <a:rPr lang="en-US" dirty="0"/>
            </a:br>
            <a:r>
              <a:rPr lang="en-US" dirty="0"/>
              <a:t>and address</a:t>
            </a:r>
          </a:p>
          <a:p>
            <a:pPr>
              <a:spcBef>
                <a:spcPts val="1200"/>
              </a:spcBef>
            </a:pPr>
            <a:r>
              <a:rPr lang="en-US" dirty="0"/>
              <a:t>Name and quantity of medicine(s) supplied</a:t>
            </a:r>
          </a:p>
          <a:p>
            <a:pPr>
              <a:spcBef>
                <a:spcPts val="1200"/>
              </a:spcBef>
            </a:pPr>
            <a:r>
              <a:rPr lang="en-US" dirty="0"/>
              <a:t>Name of prescriber</a:t>
            </a:r>
          </a:p>
          <a:p>
            <a:pPr>
              <a:spcBef>
                <a:spcPts val="1200"/>
              </a:spcBef>
            </a:pPr>
            <a:r>
              <a:rPr lang="en-US" dirty="0"/>
              <a:t>A unique identifying number/code for the prescription that is linked to the client file (optional)</a:t>
            </a:r>
          </a:p>
          <a:p>
            <a:pPr>
              <a:spcBef>
                <a:spcPts val="1200"/>
              </a:spcBef>
            </a:pPr>
            <a:r>
              <a:rPr lang="en-US" dirty="0"/>
              <a:t>For ART, adverse reactions should be assessed at each visit (by asking client) and recorded in client file</a:t>
            </a:r>
          </a:p>
        </p:txBody>
      </p:sp>
    </p:spTree>
    <p:extLst>
      <p:ext uri="{BB962C8B-B14F-4D97-AF65-F5344CB8AC3E}">
        <p14:creationId xmlns:p14="http://schemas.microsoft.com/office/powerpoint/2010/main" val="168939970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838200" y="588494"/>
            <a:ext cx="8543925" cy="800039"/>
          </a:xfrm>
        </p:spPr>
        <p:txBody>
          <a:bodyPr>
            <a:normAutofit fontScale="90000"/>
          </a:bodyPr>
          <a:lstStyle/>
          <a:p>
            <a:r>
              <a:rPr lang="en-US"/>
              <a:t>Key reporting documents for ARV drug use</a:t>
            </a:r>
          </a:p>
        </p:txBody>
      </p:sp>
      <p:sp>
        <p:nvSpPr>
          <p:cNvPr id="9" name="Content Placeholder 8"/>
          <p:cNvSpPr>
            <a:spLocks noGrp="1"/>
          </p:cNvSpPr>
          <p:nvPr>
            <p:ph idx="1"/>
          </p:nvPr>
        </p:nvSpPr>
        <p:spPr>
          <a:xfrm>
            <a:off x="838200" y="1636712"/>
            <a:ext cx="8543925" cy="5068887"/>
          </a:xfrm>
        </p:spPr>
        <p:txBody>
          <a:bodyPr/>
          <a:lstStyle/>
          <a:p>
            <a:r>
              <a:rPr lang="en-US" dirty="0"/>
              <a:t>Individual client ARV pick-up registers</a:t>
            </a:r>
          </a:p>
          <a:p>
            <a:pPr lvl="1"/>
            <a:r>
              <a:rPr lang="en-US" dirty="0"/>
              <a:t>Record each pick-up of ARV refills by client</a:t>
            </a:r>
          </a:p>
          <a:p>
            <a:pPr lvl="1"/>
            <a:r>
              <a:rPr lang="en-US" dirty="0"/>
              <a:t>Are used to track client adherence and can be used to track missed doses</a:t>
            </a:r>
          </a:p>
          <a:p>
            <a:pPr lvl="1"/>
            <a:r>
              <a:rPr lang="en-US" dirty="0"/>
              <a:t>Form part of client’s clinical records</a:t>
            </a:r>
          </a:p>
          <a:p>
            <a:r>
              <a:rPr lang="en-US" dirty="0"/>
              <a:t>Daily ARV dispensing registers</a:t>
            </a:r>
          </a:p>
          <a:p>
            <a:pPr lvl="1"/>
            <a:r>
              <a:rPr lang="en-US" dirty="0"/>
              <a:t>Record all ARVs picked up by clients each day and capture client information (e.g., client number, age), regimens, and quantity dispensed</a:t>
            </a:r>
          </a:p>
          <a:p>
            <a:pPr lvl="1"/>
            <a:r>
              <a:rPr lang="en-US" dirty="0"/>
              <a:t>Provide information for the monthly summary reports</a:t>
            </a:r>
          </a:p>
        </p:txBody>
      </p:sp>
    </p:spTree>
    <p:extLst>
      <p:ext uri="{BB962C8B-B14F-4D97-AF65-F5344CB8AC3E}">
        <p14:creationId xmlns:p14="http://schemas.microsoft.com/office/powerpoint/2010/main" val="249335751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Autofit/>
          </a:bodyPr>
          <a:lstStyle/>
          <a:p>
            <a:r>
              <a:rPr lang="en-US" sz="2800" dirty="0"/>
              <a:t>Key reporting documents for ARV drug use </a:t>
            </a:r>
            <a:r>
              <a:rPr lang="en-US" sz="2800" i="1" dirty="0"/>
              <a:t>(cont.)</a:t>
            </a:r>
          </a:p>
        </p:txBody>
      </p:sp>
      <p:sp>
        <p:nvSpPr>
          <p:cNvPr id="9" name="Content Placeholder 8"/>
          <p:cNvSpPr>
            <a:spLocks noGrp="1"/>
          </p:cNvSpPr>
          <p:nvPr>
            <p:ph idx="1"/>
          </p:nvPr>
        </p:nvSpPr>
        <p:spPr>
          <a:xfrm>
            <a:off x="838200" y="1636730"/>
            <a:ext cx="8117114" cy="4932746"/>
          </a:xfrm>
        </p:spPr>
        <p:txBody>
          <a:bodyPr/>
          <a:lstStyle/>
          <a:p>
            <a:pPr marL="346075" lvl="1" indent="-346075">
              <a:lnSpc>
                <a:spcPct val="85000"/>
              </a:lnSpc>
              <a:spcBef>
                <a:spcPts val="1500"/>
              </a:spcBef>
              <a:buFont typeface="Arial" panose="020B0604020202020204" pitchFamily="34" charset="0"/>
              <a:buChar char="•"/>
            </a:pPr>
            <a:r>
              <a:rPr lang="en-US" sz="2600" dirty="0">
                <a:solidFill>
                  <a:prstClr val="black">
                    <a:lumMod val="85000"/>
                    <a:lumOff val="15000"/>
                  </a:prstClr>
                </a:solidFill>
                <a:latin typeface="+mn-lt"/>
              </a:rPr>
              <a:t>Monthly ARV consumption summary reports</a:t>
            </a:r>
          </a:p>
          <a:p>
            <a:pPr marL="803275" lvl="2" indent="-346075">
              <a:lnSpc>
                <a:spcPct val="85000"/>
              </a:lnSpc>
              <a:spcBef>
                <a:spcPts val="1200"/>
              </a:spcBef>
              <a:buFont typeface="Arial" panose="020B0604020202020204" pitchFamily="34" charset="0"/>
              <a:buChar char="─"/>
            </a:pPr>
            <a:r>
              <a:rPr lang="en-US" sz="2600" dirty="0">
                <a:solidFill>
                  <a:prstClr val="black"/>
                </a:solidFill>
                <a:latin typeface="+mn-lt"/>
                <a:cs typeface="+mn-cs"/>
              </a:rPr>
              <a:t>Capture monthly consumption to enable resupply from a higher level of the supply chain</a:t>
            </a:r>
          </a:p>
          <a:p>
            <a:pPr marL="803275" lvl="2" indent="-346075">
              <a:lnSpc>
                <a:spcPct val="85000"/>
              </a:lnSpc>
              <a:spcBef>
                <a:spcPts val="1200"/>
              </a:spcBef>
              <a:buFont typeface="Arial" panose="020B0604020202020204" pitchFamily="34" charset="0"/>
              <a:buChar char="─"/>
            </a:pPr>
            <a:r>
              <a:rPr lang="en-US" sz="2600" dirty="0">
                <a:solidFill>
                  <a:prstClr val="black"/>
                </a:solidFill>
                <a:latin typeface="+mn-lt"/>
                <a:cs typeface="+mn-cs"/>
              </a:rPr>
              <a:t>Capture details on number of clients and quantity of drugs dispensed by therapeutic regimen and formulation</a:t>
            </a:r>
          </a:p>
          <a:p>
            <a:pPr marL="803275" lvl="2" indent="-346075">
              <a:lnSpc>
                <a:spcPct val="85000"/>
              </a:lnSpc>
              <a:spcBef>
                <a:spcPts val="1200"/>
              </a:spcBef>
              <a:buFont typeface="Arial" panose="020B0604020202020204" pitchFamily="34" charset="0"/>
              <a:buChar char="─"/>
            </a:pPr>
            <a:r>
              <a:rPr lang="en-US" sz="2600" dirty="0">
                <a:solidFill>
                  <a:prstClr val="black"/>
                </a:solidFill>
                <a:latin typeface="+mn-lt"/>
                <a:cs typeface="+mn-cs"/>
              </a:rPr>
              <a:t>Summarize quantities received and dispensed during the month and stock on hand</a:t>
            </a:r>
          </a:p>
          <a:p>
            <a:endParaRPr lang="en-US" dirty="0"/>
          </a:p>
        </p:txBody>
      </p:sp>
      <p:pic>
        <p:nvPicPr>
          <p:cNvPr id="4" name="Graphic 3" descr="Checklist RTL">
            <a:extLst>
              <a:ext uri="{FF2B5EF4-FFF2-40B4-BE49-F238E27FC236}">
                <a16:creationId xmlns:a16="http://schemas.microsoft.com/office/drawing/2014/main" id="{69B72130-AD74-41A4-8F47-54399BD283E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955314" y="1825416"/>
            <a:ext cx="2994489" cy="2994489"/>
          </a:xfrm>
          <a:prstGeom prst="rect">
            <a:avLst/>
          </a:prstGeom>
        </p:spPr>
      </p:pic>
    </p:spTree>
    <p:extLst>
      <p:ext uri="{BB962C8B-B14F-4D97-AF65-F5344CB8AC3E}">
        <p14:creationId xmlns:p14="http://schemas.microsoft.com/office/powerpoint/2010/main" val="245132350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838200" y="588494"/>
            <a:ext cx="8543925" cy="800039"/>
          </a:xfrm>
        </p:spPr>
        <p:txBody>
          <a:bodyPr>
            <a:normAutofit fontScale="90000"/>
          </a:bodyPr>
          <a:lstStyle/>
          <a:p>
            <a:r>
              <a:rPr lang="en-US"/>
              <a:t>Program documentation for dispensing</a:t>
            </a:r>
          </a:p>
        </p:txBody>
      </p:sp>
      <p:sp>
        <p:nvSpPr>
          <p:cNvPr id="9" name="Content Placeholder 8"/>
          <p:cNvSpPr>
            <a:spLocks noGrp="1"/>
          </p:cNvSpPr>
          <p:nvPr>
            <p:ph idx="1"/>
          </p:nvPr>
        </p:nvSpPr>
        <p:spPr>
          <a:xfrm>
            <a:off x="838200" y="1636730"/>
            <a:ext cx="8543925" cy="4932746"/>
          </a:xfrm>
        </p:spPr>
        <p:txBody>
          <a:bodyPr/>
          <a:lstStyle/>
          <a:p>
            <a:r>
              <a:rPr lang="en-US" dirty="0">
                <a:solidFill>
                  <a:schemeClr val="accent4"/>
                </a:solidFill>
              </a:rPr>
              <a:t>A placeholder for adaptation: Include any country-specific procedures and documentation for dispensation.</a:t>
            </a:r>
          </a:p>
          <a:p>
            <a:r>
              <a:rPr lang="en-US" dirty="0">
                <a:solidFill>
                  <a:schemeClr val="accent4"/>
                </a:solidFill>
              </a:rPr>
              <a:t>Provide examples of the forms as handouts and practice completing them.</a:t>
            </a:r>
          </a:p>
          <a:p>
            <a:endParaRPr lang="en-US" dirty="0"/>
          </a:p>
        </p:txBody>
      </p:sp>
    </p:spTree>
    <p:extLst>
      <p:ext uri="{BB962C8B-B14F-4D97-AF65-F5344CB8AC3E}">
        <p14:creationId xmlns:p14="http://schemas.microsoft.com/office/powerpoint/2010/main" val="396152259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a:t>Adherence Monitoring and Support</a:t>
            </a:r>
          </a:p>
        </p:txBody>
      </p:sp>
      <p:pic>
        <p:nvPicPr>
          <p:cNvPr id="11" name="Picture Placeholder 10">
            <a:extLst>
              <a:ext uri="{FF2B5EF4-FFF2-40B4-BE49-F238E27FC236}">
                <a16:creationId xmlns:a16="http://schemas.microsoft.com/office/drawing/2014/main" id="{65B3A0EC-2D89-4170-AC87-47AE2DF9DE37}"/>
              </a:ext>
            </a:extLst>
          </p:cNvPr>
          <p:cNvPicPr>
            <a:picLocks noGrp="1"/>
          </p:cNvPicPr>
          <p:nvPr>
            <p:ph type="pic" sz="quarter" idx="10"/>
          </p:nvPr>
        </p:nvPicPr>
        <p:blipFill>
          <a:blip r:embed="rId3"/>
          <a:srcRect t="20641" b="20641"/>
          <a:stretch>
            <a:fillRect/>
          </a:stretch>
        </p:blipFill>
        <p:spPr>
          <a:prstGeom prst="rect">
            <a:avLst/>
          </a:prstGeom>
        </p:spPr>
      </p:pic>
    </p:spTree>
    <p:extLst>
      <p:ext uri="{BB962C8B-B14F-4D97-AF65-F5344CB8AC3E}">
        <p14:creationId xmlns:p14="http://schemas.microsoft.com/office/powerpoint/2010/main" val="364095466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838200" y="588494"/>
            <a:ext cx="8543925" cy="800039"/>
          </a:xfrm>
        </p:spPr>
        <p:txBody>
          <a:bodyPr/>
          <a:lstStyle/>
          <a:p>
            <a:r>
              <a:rPr lang="en-US"/>
              <a:t>Learning objectives</a:t>
            </a:r>
          </a:p>
        </p:txBody>
      </p:sp>
      <p:sp>
        <p:nvSpPr>
          <p:cNvPr id="9" name="Content Placeholder 8"/>
          <p:cNvSpPr>
            <a:spLocks noGrp="1"/>
          </p:cNvSpPr>
          <p:nvPr>
            <p:ph idx="1"/>
          </p:nvPr>
        </p:nvSpPr>
        <p:spPr>
          <a:xfrm>
            <a:off x="838200" y="1636713"/>
            <a:ext cx="9292771" cy="4932362"/>
          </a:xfrm>
        </p:spPr>
        <p:txBody>
          <a:bodyPr/>
          <a:lstStyle/>
          <a:p>
            <a:pPr marL="0" lvl="0" indent="0">
              <a:buNone/>
            </a:pPr>
            <a:r>
              <a:rPr lang="en-US" dirty="0"/>
              <a:t>By the end of this session, participants will be able to:</a:t>
            </a:r>
          </a:p>
          <a:p>
            <a:pPr lvl="0">
              <a:spcBef>
                <a:spcPts val="1200"/>
              </a:spcBef>
            </a:pPr>
            <a:r>
              <a:rPr lang="en-US" dirty="0"/>
              <a:t>Explain what adherence is and the role it plays in improving client outcomes</a:t>
            </a:r>
          </a:p>
          <a:p>
            <a:pPr lvl="0">
              <a:spcBef>
                <a:spcPts val="1200"/>
              </a:spcBef>
            </a:pPr>
            <a:r>
              <a:rPr lang="en-US" dirty="0"/>
              <a:t>Explain the link between adherence, drug resistance, and future treatment options</a:t>
            </a:r>
          </a:p>
          <a:p>
            <a:pPr lvl="0">
              <a:spcBef>
                <a:spcPts val="1200"/>
              </a:spcBef>
            </a:pPr>
            <a:r>
              <a:rPr lang="en-US" dirty="0"/>
              <a:t>Identify factors associated with nonadherence</a:t>
            </a:r>
          </a:p>
          <a:p>
            <a:pPr lvl="0">
              <a:spcBef>
                <a:spcPts val="1200"/>
              </a:spcBef>
            </a:pPr>
            <a:r>
              <a:rPr lang="en-US" dirty="0"/>
              <a:t>Describe methods of measuring adherence</a:t>
            </a:r>
          </a:p>
          <a:p>
            <a:pPr lvl="0">
              <a:spcBef>
                <a:spcPts val="1200"/>
              </a:spcBef>
            </a:pPr>
            <a:r>
              <a:rPr lang="en-US" dirty="0"/>
              <a:t>Describe methods and strategies to improve adherence</a:t>
            </a:r>
          </a:p>
          <a:p>
            <a:pPr lvl="0">
              <a:spcBef>
                <a:spcPts val="1200"/>
              </a:spcBef>
            </a:pPr>
            <a:r>
              <a:rPr lang="en-US" dirty="0"/>
              <a:t>Describe counseling for adherence problems</a:t>
            </a:r>
          </a:p>
        </p:txBody>
      </p:sp>
    </p:spTree>
    <p:extLst>
      <p:ext uri="{BB962C8B-B14F-4D97-AF65-F5344CB8AC3E}">
        <p14:creationId xmlns:p14="http://schemas.microsoft.com/office/powerpoint/2010/main" val="18871279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838200" y="425208"/>
            <a:ext cx="8543925" cy="800039"/>
          </a:xfrm>
        </p:spPr>
        <p:txBody>
          <a:bodyPr/>
          <a:lstStyle/>
          <a:p>
            <a:r>
              <a:rPr lang="en-US"/>
              <a:t>Definition</a:t>
            </a:r>
          </a:p>
        </p:txBody>
      </p:sp>
      <p:sp>
        <p:nvSpPr>
          <p:cNvPr id="9" name="Content Placeholder 8"/>
          <p:cNvSpPr>
            <a:spLocks noGrp="1"/>
          </p:cNvSpPr>
          <p:nvPr>
            <p:ph idx="1"/>
          </p:nvPr>
        </p:nvSpPr>
        <p:spPr>
          <a:xfrm>
            <a:off x="963888" y="1617422"/>
            <a:ext cx="8292548" cy="2689863"/>
          </a:xfrm>
        </p:spPr>
        <p:txBody>
          <a:bodyPr/>
          <a:lstStyle/>
          <a:p>
            <a:pPr marL="0" lvl="1" indent="0">
              <a:spcBef>
                <a:spcPts val="1200"/>
              </a:spcBef>
              <a:buNone/>
            </a:pPr>
            <a:r>
              <a:rPr lang="en-US" sz="3200" dirty="0">
                <a:solidFill>
                  <a:prstClr val="black">
                    <a:lumMod val="85000"/>
                    <a:lumOff val="15000"/>
                  </a:prstClr>
                </a:solidFill>
              </a:rPr>
              <a:t>The World Health Organization (WHO) defines pharmacovigilance as the science and activities relating to the detection, assessment, understanding and prevention of adverse effects or any other possible drug-related problems. </a:t>
            </a:r>
          </a:p>
        </p:txBody>
      </p:sp>
      <p:sp>
        <p:nvSpPr>
          <p:cNvPr id="2" name="TextBox 1">
            <a:extLst>
              <a:ext uri="{FF2B5EF4-FFF2-40B4-BE49-F238E27FC236}">
                <a16:creationId xmlns:a16="http://schemas.microsoft.com/office/drawing/2014/main" id="{17058334-7F41-4048-AA94-C2524BA29E5D}"/>
              </a:ext>
            </a:extLst>
          </p:cNvPr>
          <p:cNvSpPr txBox="1"/>
          <p:nvPr/>
        </p:nvSpPr>
        <p:spPr>
          <a:xfrm>
            <a:off x="838201" y="5117955"/>
            <a:ext cx="8057606" cy="584775"/>
          </a:xfrm>
          <a:prstGeom prst="rect">
            <a:avLst/>
          </a:prstGeom>
          <a:noFill/>
        </p:spPr>
        <p:txBody>
          <a:bodyPr wrap="square" rtlCol="0">
            <a:spAutoFit/>
          </a:bodyPr>
          <a:lstStyle/>
          <a:p>
            <a:r>
              <a:rPr lang="en-US" sz="1600" i="1" dirty="0"/>
              <a:t>Source: </a:t>
            </a:r>
            <a:r>
              <a:rPr lang="en-US" sz="1600" dirty="0"/>
              <a:t>World Health Organization (WHO). 2009. </a:t>
            </a:r>
            <a:r>
              <a:rPr lang="en-US" sz="1600" i="1" dirty="0"/>
              <a:t>A Practical Handbook on the Pharmacovigilance of Antiretroviral Medicines. </a:t>
            </a:r>
            <a:r>
              <a:rPr lang="en-US" sz="1600" dirty="0"/>
              <a:t>Geneva: WHO.</a:t>
            </a:r>
          </a:p>
        </p:txBody>
      </p:sp>
    </p:spTree>
    <p:extLst>
      <p:ext uri="{BB962C8B-B14F-4D97-AF65-F5344CB8AC3E}">
        <p14:creationId xmlns:p14="http://schemas.microsoft.com/office/powerpoint/2010/main" val="383493645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What is adherence?</a:t>
            </a:r>
          </a:p>
        </p:txBody>
      </p:sp>
      <p:sp>
        <p:nvSpPr>
          <p:cNvPr id="9" name="Content Placeholder 8"/>
          <p:cNvSpPr>
            <a:spLocks noGrp="1"/>
          </p:cNvSpPr>
          <p:nvPr>
            <p:ph idx="1"/>
          </p:nvPr>
        </p:nvSpPr>
        <p:spPr/>
        <p:txBody>
          <a:bodyPr/>
          <a:lstStyle/>
          <a:p>
            <a:pPr lvl="0">
              <a:lnSpc>
                <a:spcPct val="105000"/>
              </a:lnSpc>
              <a:spcBef>
                <a:spcPts val="1200"/>
              </a:spcBef>
            </a:pPr>
            <a:r>
              <a:rPr lang="en-US" sz="2600" dirty="0">
                <a:solidFill>
                  <a:schemeClr val="tx1"/>
                </a:solidFill>
              </a:rPr>
              <a:t>The extent to which a person's behavior—taking medication, following a diet, and/or executing lifestyle changes—corresponds with the agreed recommendations from a health care provider (WHO, 2016)</a:t>
            </a:r>
          </a:p>
          <a:p>
            <a:pPr lvl="0">
              <a:lnSpc>
                <a:spcPct val="105000"/>
              </a:lnSpc>
              <a:spcBef>
                <a:spcPts val="1200"/>
              </a:spcBef>
            </a:pPr>
            <a:r>
              <a:rPr lang="en-US" sz="2600" dirty="0">
                <a:solidFill>
                  <a:schemeClr val="tx1"/>
                </a:solidFill>
              </a:rPr>
              <a:t>Involves mutual decision-making process between client and health care provider</a:t>
            </a:r>
          </a:p>
          <a:p>
            <a:pPr lvl="0">
              <a:lnSpc>
                <a:spcPct val="105000"/>
              </a:lnSpc>
              <a:spcBef>
                <a:spcPts val="1200"/>
              </a:spcBef>
            </a:pPr>
            <a:r>
              <a:rPr lang="en-US" sz="2600" dirty="0">
                <a:solidFill>
                  <a:schemeClr val="tx1"/>
                </a:solidFill>
              </a:rPr>
              <a:t>It is important that health care providers supporting clients discuss adherence, as adherence is critical to achieving viral suppression and improving/maintaining health. </a:t>
            </a:r>
          </a:p>
          <a:p>
            <a:pPr marL="0" indent="0">
              <a:buNone/>
            </a:pPr>
            <a:endParaRPr lang="en-US" dirty="0"/>
          </a:p>
        </p:txBody>
      </p:sp>
      <p:sp>
        <p:nvSpPr>
          <p:cNvPr id="2" name="TextBox 1">
            <a:extLst>
              <a:ext uri="{FF2B5EF4-FFF2-40B4-BE49-F238E27FC236}">
                <a16:creationId xmlns:a16="http://schemas.microsoft.com/office/drawing/2014/main" id="{6C4318D7-5E0F-466C-9965-BF7FC489BD4D}"/>
              </a:ext>
            </a:extLst>
          </p:cNvPr>
          <p:cNvSpPr txBox="1"/>
          <p:nvPr/>
        </p:nvSpPr>
        <p:spPr>
          <a:xfrm>
            <a:off x="1182598" y="5984701"/>
            <a:ext cx="9826803" cy="584775"/>
          </a:xfrm>
          <a:prstGeom prst="rect">
            <a:avLst/>
          </a:prstGeom>
          <a:noFill/>
        </p:spPr>
        <p:txBody>
          <a:bodyPr wrap="square" rtlCol="0">
            <a:spAutoFit/>
          </a:bodyPr>
          <a:lstStyle/>
          <a:p>
            <a:r>
              <a:rPr lang="en-US" sz="1600" i="1" dirty="0"/>
              <a:t>Source</a:t>
            </a:r>
            <a:r>
              <a:rPr lang="en-US" sz="1600" dirty="0"/>
              <a:t>: World Health Organization (WHO). 2016. </a:t>
            </a:r>
            <a:r>
              <a:rPr lang="en-US" sz="1600" dirty="0">
                <a:hlinkClick r:id="rId3"/>
              </a:rPr>
              <a:t>Consolidated guidelines on the use of antiretroviral drugs for treating and preventing HIV infection: recommendations for a public health approach – 2nd edition</a:t>
            </a:r>
            <a:r>
              <a:rPr lang="en-US" sz="1600" dirty="0"/>
              <a:t>.</a:t>
            </a:r>
          </a:p>
        </p:txBody>
      </p:sp>
    </p:spTree>
    <p:extLst>
      <p:ext uri="{BB962C8B-B14F-4D97-AF65-F5344CB8AC3E}">
        <p14:creationId xmlns:p14="http://schemas.microsoft.com/office/powerpoint/2010/main" val="239901859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838200" y="787274"/>
            <a:ext cx="9445487" cy="800039"/>
          </a:xfrm>
        </p:spPr>
        <p:txBody>
          <a:bodyPr>
            <a:noAutofit/>
          </a:bodyPr>
          <a:lstStyle/>
          <a:p>
            <a:r>
              <a:rPr lang="en-US" dirty="0"/>
              <a:t>Why is adherence counseling important for people on ART?</a:t>
            </a:r>
          </a:p>
        </p:txBody>
      </p:sp>
      <p:sp>
        <p:nvSpPr>
          <p:cNvPr id="9" name="Content Placeholder 8"/>
          <p:cNvSpPr>
            <a:spLocks noGrp="1"/>
          </p:cNvSpPr>
          <p:nvPr>
            <p:ph idx="1"/>
          </p:nvPr>
        </p:nvSpPr>
        <p:spPr>
          <a:xfrm>
            <a:off x="838200" y="1835510"/>
            <a:ext cx="7641658" cy="4512279"/>
          </a:xfrm>
        </p:spPr>
        <p:txBody>
          <a:bodyPr/>
          <a:lstStyle/>
          <a:p>
            <a:pPr marL="0" lvl="0" indent="0">
              <a:buNone/>
            </a:pPr>
            <a:r>
              <a:rPr lang="en-US" dirty="0">
                <a:solidFill>
                  <a:srgbClr val="000000">
                    <a:lumMod val="85000"/>
                    <a:lumOff val="15000"/>
                  </a:srgbClr>
                </a:solidFill>
              </a:rPr>
              <a:t>Adherence counseling helps clients:</a:t>
            </a:r>
          </a:p>
          <a:p>
            <a:pPr lvl="0">
              <a:spcBef>
                <a:spcPts val="1200"/>
              </a:spcBef>
            </a:pPr>
            <a:r>
              <a:rPr lang="en-US" sz="2600" dirty="0">
                <a:solidFill>
                  <a:srgbClr val="000000">
                    <a:lumMod val="85000"/>
                    <a:lumOff val="15000"/>
                  </a:srgbClr>
                </a:solidFill>
              </a:rPr>
              <a:t>Develop an understanding of th</a:t>
            </a:r>
            <a:r>
              <a:rPr lang="en-US" sz="2600" dirty="0">
                <a:solidFill>
                  <a:schemeClr val="tx1"/>
                </a:solidFill>
              </a:rPr>
              <a:t>eir</a:t>
            </a:r>
            <a:r>
              <a:rPr lang="en-US" sz="2600" dirty="0">
                <a:solidFill>
                  <a:srgbClr val="000000">
                    <a:lumMod val="85000"/>
                    <a:lumOff val="15000"/>
                  </a:srgbClr>
                </a:solidFill>
              </a:rPr>
              <a:t> disease, treatment, and its challenges</a:t>
            </a:r>
          </a:p>
          <a:p>
            <a:pPr lvl="0">
              <a:spcBef>
                <a:spcPts val="1200"/>
              </a:spcBef>
            </a:pPr>
            <a:r>
              <a:rPr lang="en-US" sz="2600" dirty="0">
                <a:solidFill>
                  <a:srgbClr val="000000">
                    <a:lumMod val="85000"/>
                    <a:lumOff val="15000"/>
                  </a:srgbClr>
                </a:solidFill>
              </a:rPr>
              <a:t>Take their medicines correctly</a:t>
            </a:r>
            <a:r>
              <a:rPr lang="en-US" sz="2600" dirty="0">
                <a:solidFill>
                  <a:schemeClr val="tx1"/>
                </a:solidFill>
              </a:rPr>
              <a:t>—correct </a:t>
            </a:r>
            <a:r>
              <a:rPr lang="en-US" sz="2600" dirty="0">
                <a:solidFill>
                  <a:srgbClr val="000000">
                    <a:lumMod val="85000"/>
                    <a:lumOff val="15000"/>
                  </a:srgbClr>
                </a:solidFill>
              </a:rPr>
              <a:t>dose, frequency, and time</a:t>
            </a:r>
          </a:p>
          <a:p>
            <a:pPr lvl="0">
              <a:spcBef>
                <a:spcPts val="1200"/>
              </a:spcBef>
            </a:pPr>
            <a:r>
              <a:rPr lang="en-US" sz="2600" dirty="0">
                <a:solidFill>
                  <a:srgbClr val="000000">
                    <a:lumMod val="85000"/>
                    <a:lumOff val="15000"/>
                  </a:srgbClr>
                </a:solidFill>
              </a:rPr>
              <a:t>Develop good treatment-taking behavior</a:t>
            </a:r>
          </a:p>
          <a:p>
            <a:pPr lvl="0">
              <a:spcBef>
                <a:spcPts val="1200"/>
              </a:spcBef>
            </a:pPr>
            <a:r>
              <a:rPr lang="en-US" sz="2600" dirty="0">
                <a:solidFill>
                  <a:srgbClr val="000000">
                    <a:lumMod val="85000"/>
                    <a:lumOff val="15000"/>
                  </a:srgbClr>
                </a:solidFill>
              </a:rPr>
              <a:t>Set goals for their treatment</a:t>
            </a:r>
          </a:p>
          <a:p>
            <a:pPr marL="0" lvl="0" indent="0" algn="ctr" defTabSz="457200">
              <a:lnSpc>
                <a:spcPct val="100000"/>
              </a:lnSpc>
              <a:spcBef>
                <a:spcPts val="0"/>
              </a:spcBef>
              <a:buClrTx/>
              <a:buNone/>
            </a:pPr>
            <a:endParaRPr lang="en-US" sz="2000" b="1" i="1" dirty="0">
              <a:solidFill>
                <a:srgbClr val="FF0000"/>
              </a:solidFill>
              <a:latin typeface="Arial" panose="020B0604020202020204"/>
              <a:cs typeface="+mn-cs"/>
            </a:endParaRPr>
          </a:p>
          <a:p>
            <a:pPr marL="0" lvl="0" indent="0" defTabSz="457200">
              <a:lnSpc>
                <a:spcPct val="100000"/>
              </a:lnSpc>
              <a:spcBef>
                <a:spcPts val="0"/>
              </a:spcBef>
              <a:buClrTx/>
              <a:buNone/>
            </a:pPr>
            <a:r>
              <a:rPr lang="en-US" sz="2000" b="1" i="1" dirty="0">
                <a:solidFill>
                  <a:schemeClr val="accent4"/>
                </a:solidFill>
                <a:latin typeface="Arial" panose="020B0604020202020204"/>
                <a:cs typeface="+mn-cs"/>
              </a:rPr>
              <a:t>Adherence counseling provides ongoing support for clients to stay on treatment with good adherence over the long term.</a:t>
            </a:r>
          </a:p>
        </p:txBody>
      </p:sp>
      <p:pic>
        <p:nvPicPr>
          <p:cNvPr id="2" name="Picture 1">
            <a:extLst>
              <a:ext uri="{FF2B5EF4-FFF2-40B4-BE49-F238E27FC236}">
                <a16:creationId xmlns:a16="http://schemas.microsoft.com/office/drawing/2014/main" id="{9B7DF82E-7023-416B-A46C-3023B14DA611}"/>
              </a:ext>
            </a:extLst>
          </p:cNvPr>
          <p:cNvPicPr>
            <a:picLocks noChangeAspect="1"/>
          </p:cNvPicPr>
          <p:nvPr/>
        </p:nvPicPr>
        <p:blipFill>
          <a:blip r:embed="rId3"/>
          <a:stretch>
            <a:fillRect/>
          </a:stretch>
        </p:blipFill>
        <p:spPr>
          <a:xfrm flipH="1">
            <a:off x="8479858" y="1835509"/>
            <a:ext cx="3147105" cy="3147105"/>
          </a:xfrm>
          <a:prstGeom prst="rect">
            <a:avLst/>
          </a:prstGeom>
        </p:spPr>
      </p:pic>
    </p:spTree>
    <p:extLst>
      <p:ext uri="{BB962C8B-B14F-4D97-AF65-F5344CB8AC3E}">
        <p14:creationId xmlns:p14="http://schemas.microsoft.com/office/powerpoint/2010/main" val="313125675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EB01DA-1799-43BF-A2A1-6EFA0E58DAB7}"/>
              </a:ext>
            </a:extLst>
          </p:cNvPr>
          <p:cNvSpPr>
            <a:spLocks noGrp="1"/>
          </p:cNvSpPr>
          <p:nvPr>
            <p:ph type="title"/>
          </p:nvPr>
        </p:nvSpPr>
        <p:spPr>
          <a:xfrm>
            <a:off x="838200" y="588494"/>
            <a:ext cx="10515600" cy="800039"/>
          </a:xfrm>
        </p:spPr>
        <p:txBody>
          <a:bodyPr/>
          <a:lstStyle/>
          <a:p>
            <a:r>
              <a:rPr lang="en-US"/>
              <a:t>Forms of nonadherence</a:t>
            </a:r>
          </a:p>
        </p:txBody>
      </p:sp>
      <p:sp>
        <p:nvSpPr>
          <p:cNvPr id="3" name="Content Placeholder 2">
            <a:extLst>
              <a:ext uri="{FF2B5EF4-FFF2-40B4-BE49-F238E27FC236}">
                <a16:creationId xmlns:a16="http://schemas.microsoft.com/office/drawing/2014/main" id="{8FDDA53E-9DC5-4D37-A8AF-3AD19DB636D4}"/>
              </a:ext>
            </a:extLst>
          </p:cNvPr>
          <p:cNvSpPr>
            <a:spLocks noGrp="1"/>
          </p:cNvSpPr>
          <p:nvPr>
            <p:ph idx="1"/>
          </p:nvPr>
        </p:nvSpPr>
        <p:spPr>
          <a:xfrm>
            <a:off x="838200" y="1636730"/>
            <a:ext cx="10515600" cy="4932746"/>
          </a:xfrm>
        </p:spPr>
        <p:txBody>
          <a:bodyPr/>
          <a:lstStyle/>
          <a:p>
            <a:pPr lvl="0"/>
            <a:r>
              <a:rPr lang="en-US" dirty="0"/>
              <a:t>Failure to take pills at scheduled intervals and in right doses</a:t>
            </a:r>
          </a:p>
          <a:p>
            <a:pPr lvl="0"/>
            <a:r>
              <a:rPr lang="en-US" dirty="0"/>
              <a:t>Missed appointments for clinical consultation, counseling sessions, laboratory testing, and ARV refill/pick-up</a:t>
            </a:r>
          </a:p>
          <a:p>
            <a:pPr lvl="0"/>
            <a:r>
              <a:rPr lang="en-US" dirty="0"/>
              <a:t>Interrupting treatment—taking treatment “holidays”</a:t>
            </a:r>
          </a:p>
          <a:p>
            <a:pPr lvl="0"/>
            <a:r>
              <a:rPr lang="en-US" dirty="0"/>
              <a:t>Failure to make the necessary lifestyle changes (e.g., exercise, stop smoking, eat healthy diet)</a:t>
            </a:r>
          </a:p>
          <a:p>
            <a:endParaRPr lang="en-US" dirty="0"/>
          </a:p>
        </p:txBody>
      </p:sp>
      <p:pic>
        <p:nvPicPr>
          <p:cNvPr id="4" name="Picture 3">
            <a:extLst>
              <a:ext uri="{FF2B5EF4-FFF2-40B4-BE49-F238E27FC236}">
                <a16:creationId xmlns:a16="http://schemas.microsoft.com/office/drawing/2014/main" id="{8D90E229-3A3E-4CFE-B587-D0AF67FB4BDE}"/>
              </a:ext>
            </a:extLst>
          </p:cNvPr>
          <p:cNvPicPr>
            <a:picLocks noChangeAspect="1"/>
          </p:cNvPicPr>
          <p:nvPr/>
        </p:nvPicPr>
        <p:blipFill>
          <a:blip r:embed="rId3"/>
          <a:stretch>
            <a:fillRect/>
          </a:stretch>
        </p:blipFill>
        <p:spPr>
          <a:xfrm>
            <a:off x="6557054" y="4976573"/>
            <a:ext cx="4649805" cy="1592502"/>
          </a:xfrm>
          <a:prstGeom prst="rect">
            <a:avLst/>
          </a:prstGeom>
        </p:spPr>
      </p:pic>
    </p:spTree>
    <p:extLst>
      <p:ext uri="{BB962C8B-B14F-4D97-AF65-F5344CB8AC3E}">
        <p14:creationId xmlns:p14="http://schemas.microsoft.com/office/powerpoint/2010/main" val="263648683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6A8C57-C84D-47C7-B5B1-4793FFECDCAF}"/>
              </a:ext>
            </a:extLst>
          </p:cNvPr>
          <p:cNvSpPr>
            <a:spLocks noGrp="1"/>
          </p:cNvSpPr>
          <p:nvPr>
            <p:ph type="title"/>
          </p:nvPr>
        </p:nvSpPr>
        <p:spPr>
          <a:xfrm>
            <a:off x="838200" y="443354"/>
            <a:ext cx="11049000" cy="800039"/>
          </a:xfrm>
        </p:spPr>
        <p:txBody>
          <a:bodyPr>
            <a:noAutofit/>
          </a:bodyPr>
          <a:lstStyle/>
          <a:p>
            <a:r>
              <a:rPr lang="en-US" sz="3000" b="1" dirty="0">
                <a:solidFill>
                  <a:srgbClr val="577F9F"/>
                </a:solidFill>
                <a:latin typeface="Arial" panose="020B0604020202020204" pitchFamily="34" charset="0"/>
                <a:cs typeface="Arial" panose="020B0604020202020204" pitchFamily="34" charset="0"/>
              </a:rPr>
              <a:t>How much adherence is required for ART to be effective?</a:t>
            </a:r>
          </a:p>
        </p:txBody>
      </p:sp>
      <p:sp>
        <p:nvSpPr>
          <p:cNvPr id="3" name="Content Placeholder 2">
            <a:extLst>
              <a:ext uri="{FF2B5EF4-FFF2-40B4-BE49-F238E27FC236}">
                <a16:creationId xmlns:a16="http://schemas.microsoft.com/office/drawing/2014/main" id="{8E5AD8E9-932C-4A75-98B9-C55D616F05BF}"/>
              </a:ext>
            </a:extLst>
          </p:cNvPr>
          <p:cNvSpPr>
            <a:spLocks noGrp="1"/>
          </p:cNvSpPr>
          <p:nvPr>
            <p:ph idx="1"/>
          </p:nvPr>
        </p:nvSpPr>
        <p:spPr>
          <a:xfrm>
            <a:off x="838200" y="1491590"/>
            <a:ext cx="10515600" cy="4517324"/>
          </a:xfrm>
        </p:spPr>
        <p:txBody>
          <a:bodyPr/>
          <a:lstStyle/>
          <a:p>
            <a:pPr lvl="0">
              <a:spcBef>
                <a:spcPts val="800"/>
              </a:spcBef>
            </a:pPr>
            <a:r>
              <a:rPr lang="en-US" sz="2300" dirty="0">
                <a:solidFill>
                  <a:srgbClr val="000000"/>
                </a:solidFill>
              </a:rPr>
              <a:t>Adherence rates of 90%–95% are a gold standard (goal) to reach viral suppression.</a:t>
            </a:r>
          </a:p>
          <a:p>
            <a:pPr lvl="0">
              <a:spcBef>
                <a:spcPts val="800"/>
              </a:spcBef>
            </a:pPr>
            <a:r>
              <a:rPr lang="en-US" sz="2300" dirty="0">
                <a:solidFill>
                  <a:prstClr val="black">
                    <a:lumMod val="85000"/>
                    <a:lumOff val="15000"/>
                  </a:prstClr>
                </a:solidFill>
              </a:rPr>
              <a:t>A 2015 study (Gordon et al., 2015) compared virologic failure in clients with different levels of adherence who were taking:</a:t>
            </a:r>
          </a:p>
          <a:p>
            <a:pPr lvl="1" indent="-365760">
              <a:spcBef>
                <a:spcPts val="800"/>
              </a:spcBef>
              <a:buFont typeface="Arial" panose="020B0604020202020204" pitchFamily="34" charset="0"/>
              <a:buChar char="─"/>
            </a:pPr>
            <a:r>
              <a:rPr lang="en-US" sz="2000" dirty="0">
                <a:solidFill>
                  <a:prstClr val="black">
                    <a:lumMod val="85000"/>
                    <a:lumOff val="15000"/>
                  </a:prstClr>
                </a:solidFill>
              </a:rPr>
              <a:t>FTC/TDF + NNRTI (EFV); or FTC/TDF + integrase inhibitor (RAL); or FTC/TDF + protease inhibitor (either DRV or ATV)</a:t>
            </a:r>
          </a:p>
          <a:p>
            <a:pPr lvl="0">
              <a:spcBef>
                <a:spcPts val="800"/>
              </a:spcBef>
            </a:pPr>
            <a:r>
              <a:rPr lang="en-US" sz="2300" dirty="0">
                <a:solidFill>
                  <a:prstClr val="black">
                    <a:lumMod val="85000"/>
                    <a:lumOff val="15000"/>
                  </a:prstClr>
                </a:solidFill>
              </a:rPr>
              <a:t>Virologic failure (defined as HIV RNA PCR ≥200 copies/mL) was similar across all regimens.</a:t>
            </a:r>
          </a:p>
          <a:p>
            <a:pPr lvl="0">
              <a:spcBef>
                <a:spcPts val="800"/>
              </a:spcBef>
            </a:pPr>
            <a:r>
              <a:rPr lang="en-US" sz="2300" dirty="0">
                <a:solidFill>
                  <a:prstClr val="black">
                    <a:lumMod val="85000"/>
                    <a:lumOff val="15000"/>
                  </a:prstClr>
                </a:solidFill>
              </a:rPr>
              <a:t>Adherence was inversely related to virologic failure.</a:t>
            </a:r>
            <a:endParaRPr lang="en-US" sz="2300" dirty="0">
              <a:solidFill>
                <a:srgbClr val="000000">
                  <a:lumMod val="85000"/>
                  <a:lumOff val="15000"/>
                </a:srgbClr>
              </a:solidFill>
            </a:endParaRPr>
          </a:p>
          <a:p>
            <a:pPr marL="346075" indent="-346075">
              <a:lnSpc>
                <a:spcPct val="95000"/>
              </a:lnSpc>
              <a:spcBef>
                <a:spcPts val="1200"/>
              </a:spcBef>
              <a:buClr>
                <a:srgbClr val="E73439"/>
              </a:buClr>
            </a:pPr>
            <a:endParaRPr lang="en-US" sz="1800" dirty="0">
              <a:solidFill>
                <a:schemeClr val="tx1">
                  <a:lumMod val="85000"/>
                  <a:lumOff val="15000"/>
                </a:schemeClr>
              </a:solidFill>
              <a:latin typeface="Arial" panose="020B0604020202020204" pitchFamily="34" charset="0"/>
              <a:cs typeface="Arial" panose="020B0604020202020204" pitchFamily="34" charset="0"/>
            </a:endParaRPr>
          </a:p>
        </p:txBody>
      </p:sp>
      <p:graphicFrame>
        <p:nvGraphicFramePr>
          <p:cNvPr id="4" name="Table 5">
            <a:extLst>
              <a:ext uri="{FF2B5EF4-FFF2-40B4-BE49-F238E27FC236}">
                <a16:creationId xmlns:a16="http://schemas.microsoft.com/office/drawing/2014/main" id="{8AE8F1C8-6DDA-41A4-A9AB-A3B89BF9EECB}"/>
              </a:ext>
            </a:extLst>
          </p:cNvPr>
          <p:cNvGraphicFramePr>
            <a:graphicFrameLocks noGrp="1"/>
          </p:cNvGraphicFramePr>
          <p:nvPr>
            <p:extLst>
              <p:ext uri="{D42A27DB-BD31-4B8C-83A1-F6EECF244321}">
                <p14:modId xmlns:p14="http://schemas.microsoft.com/office/powerpoint/2010/main" val="915782182"/>
              </p:ext>
            </p:extLst>
          </p:nvPr>
        </p:nvGraphicFramePr>
        <p:xfrm>
          <a:off x="1273630" y="5018074"/>
          <a:ext cx="7812313" cy="1480456"/>
        </p:xfrm>
        <a:graphic>
          <a:graphicData uri="http://schemas.openxmlformats.org/drawingml/2006/table">
            <a:tbl>
              <a:tblPr firstRow="1" bandRow="1">
                <a:tableStyleId>{5C22544A-7EE6-4342-B048-85BDC9FD1C3A}</a:tableStyleId>
              </a:tblPr>
              <a:tblGrid>
                <a:gridCol w="4082141">
                  <a:extLst>
                    <a:ext uri="{9D8B030D-6E8A-4147-A177-3AD203B41FA5}">
                      <a16:colId xmlns:a16="http://schemas.microsoft.com/office/drawing/2014/main" val="1862842788"/>
                    </a:ext>
                  </a:extLst>
                </a:gridCol>
                <a:gridCol w="3730172">
                  <a:extLst>
                    <a:ext uri="{9D8B030D-6E8A-4147-A177-3AD203B41FA5}">
                      <a16:colId xmlns:a16="http://schemas.microsoft.com/office/drawing/2014/main" val="880586319"/>
                    </a:ext>
                  </a:extLst>
                </a:gridCol>
              </a:tblGrid>
              <a:tr h="56605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a:ea typeface="+mn-ea"/>
                          <a:cs typeface="+mn-cs"/>
                        </a:rPr>
                        <a:t>Level of adherence (%) to ART regimen</a:t>
                      </a:r>
                    </a:p>
                  </a:txBody>
                  <a:tcPr marT="91440" marB="91440" anchor="ctr" anchorCtr="1"/>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a:ea typeface="+mn-ea"/>
                          <a:cs typeface="+mn-cs"/>
                        </a:rPr>
                        <a:t>Virologic failure rate</a:t>
                      </a:r>
                    </a:p>
                  </a:txBody>
                  <a:tcPr marT="91440" marB="91440" anchor="ctr" anchorCtr="1"/>
                </a:tc>
                <a:extLst>
                  <a:ext uri="{0D108BD9-81ED-4DB2-BD59-A6C34878D82A}">
                    <a16:rowId xmlns:a16="http://schemas.microsoft.com/office/drawing/2014/main" val="2377039715"/>
                  </a:ext>
                </a:extLst>
              </a:tr>
              <a:tr h="299863">
                <a:tc>
                  <a:txBody>
                    <a:bodyPr/>
                    <a:lstStyle/>
                    <a:p>
                      <a:r>
                        <a:rPr lang="en-US" dirty="0"/>
                        <a:t>≥ 90%</a:t>
                      </a:r>
                    </a:p>
                  </a:txBody>
                  <a:tcPr marT="91440" marB="91440" anchor="ctr" anchorCtr="1"/>
                </a:tc>
                <a:tc>
                  <a:txBody>
                    <a:bodyPr/>
                    <a:lstStyle/>
                    <a:p>
                      <a:r>
                        <a:rPr lang="en-US" dirty="0"/>
                        <a:t>1.1%</a:t>
                      </a:r>
                    </a:p>
                  </a:txBody>
                  <a:tcPr marT="91440" marB="91440" anchor="ctr" anchorCtr="1"/>
                </a:tc>
                <a:extLst>
                  <a:ext uri="{0D108BD9-81ED-4DB2-BD59-A6C34878D82A}">
                    <a16:rowId xmlns:a16="http://schemas.microsoft.com/office/drawing/2014/main" val="3222737400"/>
                  </a:ext>
                </a:extLst>
              </a:tr>
              <a:tr h="453049">
                <a:tc>
                  <a:txBody>
                    <a:bodyPr/>
                    <a:lstStyle/>
                    <a:p>
                      <a:r>
                        <a:rPr lang="en-US" dirty="0"/>
                        <a:t>80-90 %</a:t>
                      </a:r>
                    </a:p>
                  </a:txBody>
                  <a:tcPr marT="91440" marB="91440" anchor="ctr" anchorCtr="1"/>
                </a:tc>
                <a:tc>
                  <a:txBody>
                    <a:bodyPr/>
                    <a:lstStyle/>
                    <a:p>
                      <a:r>
                        <a:rPr lang="en-US" dirty="0"/>
                        <a:t>3.5%</a:t>
                      </a:r>
                    </a:p>
                  </a:txBody>
                  <a:tcPr marT="91440" marB="91440" anchor="ctr" anchorCtr="1"/>
                </a:tc>
                <a:extLst>
                  <a:ext uri="{0D108BD9-81ED-4DB2-BD59-A6C34878D82A}">
                    <a16:rowId xmlns:a16="http://schemas.microsoft.com/office/drawing/2014/main" val="1774442639"/>
                  </a:ext>
                </a:extLst>
              </a:tr>
            </a:tbl>
          </a:graphicData>
        </a:graphic>
      </p:graphicFrame>
    </p:spTree>
    <p:extLst>
      <p:ext uri="{BB962C8B-B14F-4D97-AF65-F5344CB8AC3E}">
        <p14:creationId xmlns:p14="http://schemas.microsoft.com/office/powerpoint/2010/main" val="429222972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6A8C57-C84D-47C7-B5B1-4793FFECDCAF}"/>
              </a:ext>
            </a:extLst>
          </p:cNvPr>
          <p:cNvSpPr>
            <a:spLocks noGrp="1"/>
          </p:cNvSpPr>
          <p:nvPr>
            <p:ph type="title"/>
          </p:nvPr>
        </p:nvSpPr>
        <p:spPr>
          <a:xfrm>
            <a:off x="838200" y="632036"/>
            <a:ext cx="10515600" cy="800039"/>
          </a:xfrm>
        </p:spPr>
        <p:txBody>
          <a:bodyPr>
            <a:noAutofit/>
          </a:bodyPr>
          <a:lstStyle/>
          <a:p>
            <a:r>
              <a:rPr lang="en-US" sz="3000" b="1" dirty="0">
                <a:solidFill>
                  <a:srgbClr val="577F9F"/>
                </a:solidFill>
                <a:latin typeface="Arial" panose="020B0604020202020204" pitchFamily="34" charset="0"/>
                <a:cs typeface="Arial" panose="020B0604020202020204" pitchFamily="34" charset="0"/>
              </a:rPr>
              <a:t>How much adherence is required for ART to be effective? </a:t>
            </a:r>
            <a:r>
              <a:rPr lang="en-US" sz="3000" b="1" i="1" dirty="0">
                <a:solidFill>
                  <a:srgbClr val="577F9F"/>
                </a:solidFill>
                <a:latin typeface="Arial" panose="020B0604020202020204" pitchFamily="34" charset="0"/>
                <a:cs typeface="Arial" panose="020B0604020202020204" pitchFamily="34" charset="0"/>
              </a:rPr>
              <a:t>(cont.)</a:t>
            </a:r>
          </a:p>
        </p:txBody>
      </p:sp>
      <p:sp>
        <p:nvSpPr>
          <p:cNvPr id="3" name="Content Placeholder 2">
            <a:extLst>
              <a:ext uri="{FF2B5EF4-FFF2-40B4-BE49-F238E27FC236}">
                <a16:creationId xmlns:a16="http://schemas.microsoft.com/office/drawing/2014/main" id="{8E5AD8E9-932C-4A75-98B9-C55D616F05BF}"/>
              </a:ext>
            </a:extLst>
          </p:cNvPr>
          <p:cNvSpPr>
            <a:spLocks noGrp="1"/>
          </p:cNvSpPr>
          <p:nvPr>
            <p:ph idx="1"/>
          </p:nvPr>
        </p:nvSpPr>
        <p:spPr>
          <a:xfrm>
            <a:off x="838200" y="1636730"/>
            <a:ext cx="9989457" cy="4932746"/>
          </a:xfrm>
        </p:spPr>
        <p:txBody>
          <a:bodyPr/>
          <a:lstStyle/>
          <a:p>
            <a:pPr>
              <a:spcBef>
                <a:spcPts val="1200"/>
              </a:spcBef>
            </a:pPr>
            <a:r>
              <a:rPr lang="en-US" sz="2400" dirty="0">
                <a:solidFill>
                  <a:schemeClr val="tx1"/>
                </a:solidFill>
                <a:latin typeface="Arial" panose="020B0604020202020204" pitchFamily="34" charset="0"/>
                <a:cs typeface="Arial" panose="020B0604020202020204" pitchFamily="34" charset="0"/>
              </a:rPr>
              <a:t>A recent study in the US (Byrd et al., 2019) showed that </a:t>
            </a:r>
            <a:r>
              <a:rPr lang="en-US" sz="2400" dirty="0">
                <a:solidFill>
                  <a:schemeClr val="tx1"/>
                </a:solidFill>
              </a:rPr>
              <a:t>in the context of the more effective regimens available today, the </a:t>
            </a:r>
            <a:r>
              <a:rPr lang="en-US" sz="2400" dirty="0">
                <a:solidFill>
                  <a:schemeClr val="tx1"/>
                </a:solidFill>
                <a:latin typeface="Arial" panose="020B0604020202020204" pitchFamily="34" charset="0"/>
                <a:cs typeface="Arial" panose="020B0604020202020204" pitchFamily="34" charset="0"/>
              </a:rPr>
              <a:t>adherence level needed to achieve viral load suppression overall may be as low as 82% (lower than the gold standard rate of 90% to 95%).</a:t>
            </a:r>
          </a:p>
          <a:p>
            <a:pPr marL="346075" indent="-346075">
              <a:lnSpc>
                <a:spcPct val="95000"/>
              </a:lnSpc>
              <a:spcBef>
                <a:spcPts val="1200"/>
              </a:spcBef>
              <a:buClr>
                <a:srgbClr val="E73439"/>
              </a:buClr>
            </a:pPr>
            <a:r>
              <a:rPr lang="en-US" sz="2400" dirty="0">
                <a:solidFill>
                  <a:schemeClr val="tx1"/>
                </a:solidFill>
                <a:latin typeface="Arial" panose="020B0604020202020204" pitchFamily="34" charset="0"/>
                <a:cs typeface="Arial" panose="020B0604020202020204" pitchFamily="34" charset="0"/>
              </a:rPr>
              <a:t>Nonetheless, the message to clients should be to consistently take ART as prescribed. </a:t>
            </a:r>
          </a:p>
          <a:p>
            <a:pPr marL="346075" indent="-346075">
              <a:lnSpc>
                <a:spcPct val="95000"/>
              </a:lnSpc>
              <a:spcBef>
                <a:spcPts val="1200"/>
              </a:spcBef>
              <a:buClr>
                <a:srgbClr val="E73439"/>
              </a:buClr>
            </a:pPr>
            <a:endParaRPr lang="en-US" sz="1800" dirty="0">
              <a:solidFill>
                <a:schemeClr val="tx1">
                  <a:lumMod val="85000"/>
                  <a:lumOff val="15000"/>
                </a:schemeClr>
              </a:solidFill>
              <a:latin typeface="Arial" panose="020B0604020202020204" pitchFamily="34" charset="0"/>
              <a:cs typeface="Arial" panose="020B0604020202020204" pitchFamily="34" charset="0"/>
            </a:endParaRPr>
          </a:p>
        </p:txBody>
      </p:sp>
      <p:graphicFrame>
        <p:nvGraphicFramePr>
          <p:cNvPr id="6" name="Table 5">
            <a:extLst>
              <a:ext uri="{FF2B5EF4-FFF2-40B4-BE49-F238E27FC236}">
                <a16:creationId xmlns:a16="http://schemas.microsoft.com/office/drawing/2014/main" id="{028F1D07-1B43-41B9-93E1-4B3D29850884}"/>
              </a:ext>
            </a:extLst>
          </p:cNvPr>
          <p:cNvGraphicFramePr>
            <a:graphicFrameLocks noGrp="1"/>
          </p:cNvGraphicFramePr>
          <p:nvPr>
            <p:extLst>
              <p:ext uri="{D42A27DB-BD31-4B8C-83A1-F6EECF244321}">
                <p14:modId xmlns:p14="http://schemas.microsoft.com/office/powerpoint/2010/main" val="449810452"/>
              </p:ext>
            </p:extLst>
          </p:nvPr>
        </p:nvGraphicFramePr>
        <p:xfrm>
          <a:off x="1259111" y="4009156"/>
          <a:ext cx="7630364" cy="2560320"/>
        </p:xfrm>
        <a:graphic>
          <a:graphicData uri="http://schemas.openxmlformats.org/drawingml/2006/table">
            <a:tbl>
              <a:tblPr firstRow="1" bandRow="1">
                <a:tableStyleId>{5C22544A-7EE6-4342-B048-85BDC9FD1C3A}</a:tableStyleId>
              </a:tblPr>
              <a:tblGrid>
                <a:gridCol w="4338524">
                  <a:extLst>
                    <a:ext uri="{9D8B030D-6E8A-4147-A177-3AD203B41FA5}">
                      <a16:colId xmlns:a16="http://schemas.microsoft.com/office/drawing/2014/main" val="1862842788"/>
                    </a:ext>
                  </a:extLst>
                </a:gridCol>
                <a:gridCol w="3291840">
                  <a:extLst>
                    <a:ext uri="{9D8B030D-6E8A-4147-A177-3AD203B41FA5}">
                      <a16:colId xmlns:a16="http://schemas.microsoft.com/office/drawing/2014/main" val="880586319"/>
                    </a:ext>
                  </a:extLst>
                </a:gridCol>
              </a:tblGrid>
              <a:tr h="0">
                <a:tc>
                  <a:txBody>
                    <a:bodyPr/>
                    <a:lstStyle/>
                    <a:p>
                      <a:pPr algn="ctr"/>
                      <a:r>
                        <a:rPr lang="en-US"/>
                        <a:t>Level of adherence (%) necessary to achieve viral load suppression</a:t>
                      </a:r>
                    </a:p>
                  </a:txBody>
                  <a:tcPr marT="91440" marB="91440" anchor="ctr" anchorCtr="1"/>
                </a:tc>
                <a:tc>
                  <a:txBody>
                    <a:bodyPr/>
                    <a:lstStyle/>
                    <a:p>
                      <a:pPr algn="ctr"/>
                      <a:r>
                        <a:rPr lang="en-US" sz="1700" dirty="0"/>
                        <a:t>Regimen</a:t>
                      </a:r>
                    </a:p>
                  </a:txBody>
                  <a:tcPr marT="91440" marB="91440" anchor="ctr" anchorCtr="1"/>
                </a:tc>
                <a:extLst>
                  <a:ext uri="{0D108BD9-81ED-4DB2-BD59-A6C34878D82A}">
                    <a16:rowId xmlns:a16="http://schemas.microsoft.com/office/drawing/2014/main" val="2377039715"/>
                  </a:ext>
                </a:extLst>
              </a:tr>
              <a:tr h="370840">
                <a:tc>
                  <a:txBody>
                    <a:bodyPr/>
                    <a:lstStyle/>
                    <a:p>
                      <a:r>
                        <a:rPr lang="en-US" dirty="0"/>
                        <a:t>82%</a:t>
                      </a:r>
                    </a:p>
                  </a:txBody>
                  <a:tcPr marT="91440" marB="91440" anchor="ctr" anchorCtr="1"/>
                </a:tc>
                <a:tc>
                  <a:txBody>
                    <a:bodyPr/>
                    <a:lstStyle/>
                    <a:p>
                      <a:r>
                        <a:rPr lang="en-US" dirty="0"/>
                        <a:t>Overall</a:t>
                      </a:r>
                    </a:p>
                  </a:txBody>
                  <a:tcPr marT="91440" marB="91440" anchor="ctr" anchorCtr="1"/>
                </a:tc>
                <a:extLst>
                  <a:ext uri="{0D108BD9-81ED-4DB2-BD59-A6C34878D82A}">
                    <a16:rowId xmlns:a16="http://schemas.microsoft.com/office/drawing/2014/main" val="3222737400"/>
                  </a:ext>
                </a:extLst>
              </a:tr>
              <a:tr h="370840">
                <a:tc>
                  <a:txBody>
                    <a:bodyPr/>
                    <a:lstStyle/>
                    <a:p>
                      <a:r>
                        <a:rPr lang="en-US" dirty="0"/>
                        <a:t>75%</a:t>
                      </a:r>
                    </a:p>
                  </a:txBody>
                  <a:tcPr marT="91440" marB="91440" anchor="ctr" anchorCtr="1"/>
                </a:tc>
                <a:tc>
                  <a:txBody>
                    <a:bodyPr/>
                    <a:lstStyle/>
                    <a:p>
                      <a:r>
                        <a:rPr lang="en-US" dirty="0"/>
                        <a:t>INSTI-based regimen</a:t>
                      </a:r>
                    </a:p>
                  </a:txBody>
                  <a:tcPr marT="91440" marB="91440" anchor="ctr" anchorCtr="1"/>
                </a:tc>
                <a:extLst>
                  <a:ext uri="{0D108BD9-81ED-4DB2-BD59-A6C34878D82A}">
                    <a16:rowId xmlns:a16="http://schemas.microsoft.com/office/drawing/2014/main" val="1774442639"/>
                  </a:ext>
                </a:extLst>
              </a:tr>
              <a:tr h="370840">
                <a:tc>
                  <a:txBody>
                    <a:bodyPr/>
                    <a:lstStyle/>
                    <a:p>
                      <a:r>
                        <a:rPr lang="en-US" dirty="0"/>
                        <a:t>78%</a:t>
                      </a:r>
                    </a:p>
                  </a:txBody>
                  <a:tcPr marT="91440" marB="91440" anchor="ctr" anchorCtr="1"/>
                </a:tc>
                <a:tc>
                  <a:txBody>
                    <a:bodyPr/>
                    <a:lstStyle/>
                    <a:p>
                      <a:r>
                        <a:rPr lang="en-US" dirty="0"/>
                        <a:t>NNRTI-based regimen</a:t>
                      </a:r>
                    </a:p>
                  </a:txBody>
                  <a:tcPr marT="91440" marB="91440" anchor="ctr" anchorCtr="1"/>
                </a:tc>
                <a:extLst>
                  <a:ext uri="{0D108BD9-81ED-4DB2-BD59-A6C34878D82A}">
                    <a16:rowId xmlns:a16="http://schemas.microsoft.com/office/drawing/2014/main" val="2819731277"/>
                  </a:ext>
                </a:extLst>
              </a:tr>
              <a:tr h="370840">
                <a:tc>
                  <a:txBody>
                    <a:bodyPr/>
                    <a:lstStyle/>
                    <a:p>
                      <a:r>
                        <a:rPr lang="en-US" dirty="0"/>
                        <a:t>87%</a:t>
                      </a:r>
                    </a:p>
                  </a:txBody>
                  <a:tcPr marT="91440" marB="91440" anchor="ctr" anchorCtr="1"/>
                </a:tc>
                <a:tc>
                  <a:txBody>
                    <a:bodyPr/>
                    <a:lstStyle/>
                    <a:p>
                      <a:r>
                        <a:rPr lang="en-US" dirty="0"/>
                        <a:t>PI-based regimen</a:t>
                      </a:r>
                    </a:p>
                  </a:txBody>
                  <a:tcPr marT="91440" marB="91440" anchor="ctr" anchorCtr="1"/>
                </a:tc>
                <a:extLst>
                  <a:ext uri="{0D108BD9-81ED-4DB2-BD59-A6C34878D82A}">
                    <a16:rowId xmlns:a16="http://schemas.microsoft.com/office/drawing/2014/main" val="2894980695"/>
                  </a:ext>
                </a:extLst>
              </a:tr>
            </a:tbl>
          </a:graphicData>
        </a:graphic>
      </p:graphicFrame>
    </p:spTree>
    <p:extLst>
      <p:ext uri="{BB962C8B-B14F-4D97-AF65-F5344CB8AC3E}">
        <p14:creationId xmlns:p14="http://schemas.microsoft.com/office/powerpoint/2010/main" val="405505940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EB01DA-1799-43BF-A2A1-6EFA0E58DAB7}"/>
              </a:ext>
            </a:extLst>
          </p:cNvPr>
          <p:cNvSpPr>
            <a:spLocks noGrp="1"/>
          </p:cNvSpPr>
          <p:nvPr>
            <p:ph type="title"/>
          </p:nvPr>
        </p:nvSpPr>
        <p:spPr>
          <a:xfrm>
            <a:off x="838200" y="97034"/>
            <a:ext cx="8543925" cy="800039"/>
          </a:xfrm>
        </p:spPr>
        <p:txBody>
          <a:bodyPr/>
          <a:lstStyle/>
          <a:p>
            <a:r>
              <a:rPr lang="en-US" sz="3000"/>
              <a:t>Consequences of poor adherence</a:t>
            </a:r>
            <a:endParaRPr lang="en-US"/>
          </a:p>
        </p:txBody>
      </p:sp>
      <p:sp>
        <p:nvSpPr>
          <p:cNvPr id="3" name="Content Placeholder 2">
            <a:extLst>
              <a:ext uri="{FF2B5EF4-FFF2-40B4-BE49-F238E27FC236}">
                <a16:creationId xmlns:a16="http://schemas.microsoft.com/office/drawing/2014/main" id="{8FDDA53E-9DC5-4D37-A8AF-3AD19DB636D4}"/>
              </a:ext>
            </a:extLst>
          </p:cNvPr>
          <p:cNvSpPr>
            <a:spLocks noGrp="1"/>
          </p:cNvSpPr>
          <p:nvPr>
            <p:ph idx="1"/>
          </p:nvPr>
        </p:nvSpPr>
        <p:spPr>
          <a:xfrm>
            <a:off x="838200" y="1027129"/>
            <a:ext cx="9336314" cy="5733837"/>
          </a:xfrm>
        </p:spPr>
        <p:txBody>
          <a:bodyPr/>
          <a:lstStyle/>
          <a:p>
            <a:pPr marL="0" lvl="0" indent="0">
              <a:spcBef>
                <a:spcPts val="1200"/>
              </a:spcBef>
              <a:buNone/>
            </a:pPr>
            <a:r>
              <a:rPr lang="en-US" sz="2400" dirty="0">
                <a:solidFill>
                  <a:srgbClr val="000000">
                    <a:lumMod val="85000"/>
                    <a:lumOff val="15000"/>
                  </a:srgbClr>
                </a:solidFill>
              </a:rPr>
              <a:t>For the individual:</a:t>
            </a:r>
          </a:p>
          <a:p>
            <a:pPr>
              <a:spcBef>
                <a:spcPts val="600"/>
              </a:spcBef>
            </a:pPr>
            <a:r>
              <a:rPr lang="en-US" sz="2200" dirty="0">
                <a:solidFill>
                  <a:srgbClr val="000000">
                    <a:lumMod val="85000"/>
                    <a:lumOff val="15000"/>
                  </a:srgbClr>
                </a:solidFill>
              </a:rPr>
              <a:t>Treatment failure resulting in continued immune system deterioration</a:t>
            </a:r>
          </a:p>
          <a:p>
            <a:pPr>
              <a:spcBef>
                <a:spcPts val="600"/>
              </a:spcBef>
            </a:pPr>
            <a:r>
              <a:rPr lang="en-US" sz="2200" dirty="0">
                <a:solidFill>
                  <a:srgbClr val="000000">
                    <a:lumMod val="85000"/>
                    <a:lumOff val="15000"/>
                  </a:srgbClr>
                </a:solidFill>
              </a:rPr>
              <a:t>Development of resistance to ARVs, requiring the need for more complex treatment, more toxicity, more uncertain prognosis</a:t>
            </a:r>
          </a:p>
          <a:p>
            <a:pPr>
              <a:spcBef>
                <a:spcPts val="600"/>
              </a:spcBef>
            </a:pPr>
            <a:r>
              <a:rPr lang="en-US" sz="2200" dirty="0">
                <a:solidFill>
                  <a:srgbClr val="000000">
                    <a:lumMod val="85000"/>
                    <a:lumOff val="15000"/>
                  </a:srgbClr>
                </a:solidFill>
              </a:rPr>
              <a:t>Increased chances of progression to advanced disease</a:t>
            </a:r>
          </a:p>
          <a:p>
            <a:pPr>
              <a:spcBef>
                <a:spcPts val="600"/>
              </a:spcBef>
            </a:pPr>
            <a:r>
              <a:rPr lang="en-US" sz="2200" dirty="0">
                <a:solidFill>
                  <a:schemeClr val="tx1"/>
                </a:solidFill>
              </a:rPr>
              <a:t>Not eligible to continue ART through DDD outlet (all clients with unsuppressed viral load must return to facility for ART)</a:t>
            </a:r>
          </a:p>
          <a:p>
            <a:pPr marL="0" lvl="0" indent="0">
              <a:buNone/>
            </a:pPr>
            <a:r>
              <a:rPr lang="en-US" sz="2400" dirty="0">
                <a:solidFill>
                  <a:srgbClr val="000000">
                    <a:lumMod val="85000"/>
                    <a:lumOff val="15000"/>
                  </a:srgbClr>
                </a:solidFill>
              </a:rPr>
              <a:t>From a public health perspective:</a:t>
            </a:r>
          </a:p>
          <a:p>
            <a:pPr marL="342900" lvl="1" indent="-342900">
              <a:spcBef>
                <a:spcPts val="600"/>
              </a:spcBef>
              <a:buFont typeface="Arial" panose="020B0604020202020204" pitchFamily="34" charset="0"/>
              <a:buChar char="•"/>
            </a:pPr>
            <a:r>
              <a:rPr lang="en-US" sz="2200" dirty="0">
                <a:solidFill>
                  <a:srgbClr val="000000">
                    <a:lumMod val="85000"/>
                    <a:lumOff val="15000"/>
                  </a:srgbClr>
                </a:solidFill>
              </a:rPr>
              <a:t>Transmission of drug resistant virus (subsequent ART failure)</a:t>
            </a:r>
          </a:p>
          <a:p>
            <a:pPr marL="346075" lvl="1" indent="-346075">
              <a:spcBef>
                <a:spcPts val="600"/>
              </a:spcBef>
              <a:buFont typeface="Arial" panose="020B0604020202020204" pitchFamily="34" charset="0"/>
              <a:buChar char="•"/>
            </a:pPr>
            <a:r>
              <a:rPr lang="en-US" sz="2200" dirty="0">
                <a:solidFill>
                  <a:srgbClr val="000000">
                    <a:lumMod val="85000"/>
                    <a:lumOff val="15000"/>
                  </a:srgbClr>
                </a:solidFill>
              </a:rPr>
              <a:t>Increased morbidity and mortality</a:t>
            </a:r>
          </a:p>
          <a:p>
            <a:pPr marL="0" lvl="0" indent="0">
              <a:buNone/>
            </a:pPr>
            <a:r>
              <a:rPr lang="en-US" sz="2400" dirty="0">
                <a:solidFill>
                  <a:srgbClr val="000000">
                    <a:lumMod val="85000"/>
                    <a:lumOff val="15000"/>
                  </a:srgbClr>
                </a:solidFill>
              </a:rPr>
              <a:t>From a health economics perspective:</a:t>
            </a:r>
          </a:p>
          <a:p>
            <a:pPr marL="346075" lvl="1" indent="-346075">
              <a:spcBef>
                <a:spcPts val="600"/>
              </a:spcBef>
              <a:buFont typeface="Arial" panose="020B0604020202020204" pitchFamily="34" charset="0"/>
              <a:buChar char="•"/>
            </a:pPr>
            <a:r>
              <a:rPr lang="en-US" sz="2200" dirty="0">
                <a:solidFill>
                  <a:srgbClr val="000000">
                    <a:lumMod val="85000"/>
                    <a:lumOff val="15000"/>
                  </a:srgbClr>
                </a:solidFill>
              </a:rPr>
              <a:t>Negative impact on the established cost effectiveness of ART</a:t>
            </a:r>
          </a:p>
          <a:p>
            <a:pPr marL="346075" lvl="1" indent="-346075">
              <a:spcBef>
                <a:spcPts val="600"/>
              </a:spcBef>
              <a:buFont typeface="Arial" panose="020B0604020202020204" pitchFamily="34" charset="0"/>
              <a:buChar char="•"/>
            </a:pPr>
            <a:r>
              <a:rPr lang="en-US" sz="2200" dirty="0">
                <a:solidFill>
                  <a:srgbClr val="000000">
                    <a:lumMod val="85000"/>
                    <a:lumOff val="15000"/>
                  </a:srgbClr>
                </a:solidFill>
              </a:rPr>
              <a:t>Increased cost of treatment for drug-resistant viral strains</a:t>
            </a:r>
          </a:p>
        </p:txBody>
      </p:sp>
    </p:spTree>
    <p:extLst>
      <p:ext uri="{BB962C8B-B14F-4D97-AF65-F5344CB8AC3E}">
        <p14:creationId xmlns:p14="http://schemas.microsoft.com/office/powerpoint/2010/main" val="156065170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EB01DA-1799-43BF-A2A1-6EFA0E58DAB7}"/>
              </a:ext>
            </a:extLst>
          </p:cNvPr>
          <p:cNvSpPr>
            <a:spLocks noGrp="1"/>
          </p:cNvSpPr>
          <p:nvPr>
            <p:ph type="title"/>
          </p:nvPr>
        </p:nvSpPr>
        <p:spPr/>
        <p:txBody>
          <a:bodyPr/>
          <a:lstStyle/>
          <a:p>
            <a:r>
              <a:rPr lang="en-US" dirty="0"/>
              <a:t>Factors influencing adherence</a:t>
            </a:r>
          </a:p>
        </p:txBody>
      </p:sp>
      <p:grpSp>
        <p:nvGrpSpPr>
          <p:cNvPr id="4" name="Group 3">
            <a:extLst>
              <a:ext uri="{FF2B5EF4-FFF2-40B4-BE49-F238E27FC236}">
                <a16:creationId xmlns:a16="http://schemas.microsoft.com/office/drawing/2014/main" id="{93B9C602-CFBD-4D45-B818-9BE918611A8A}"/>
              </a:ext>
            </a:extLst>
          </p:cNvPr>
          <p:cNvGrpSpPr/>
          <p:nvPr/>
        </p:nvGrpSpPr>
        <p:grpSpPr>
          <a:xfrm>
            <a:off x="998365" y="1764010"/>
            <a:ext cx="10071090" cy="3555756"/>
            <a:chOff x="1158531" y="2121957"/>
            <a:chExt cx="10071090" cy="3555756"/>
          </a:xfrm>
        </p:grpSpPr>
        <p:sp>
          <p:nvSpPr>
            <p:cNvPr id="5" name="Line 5">
              <a:extLst>
                <a:ext uri="{FF2B5EF4-FFF2-40B4-BE49-F238E27FC236}">
                  <a16:creationId xmlns:a16="http://schemas.microsoft.com/office/drawing/2014/main" id="{D0772877-A75F-4ACA-AA12-F590361C335E}"/>
                </a:ext>
              </a:extLst>
            </p:cNvPr>
            <p:cNvSpPr>
              <a:spLocks noChangeShapeType="1"/>
            </p:cNvSpPr>
            <p:nvPr/>
          </p:nvSpPr>
          <p:spPr bwMode="gray">
            <a:xfrm flipV="1">
              <a:off x="5248915" y="2838779"/>
              <a:ext cx="685359" cy="499626"/>
            </a:xfrm>
            <a:prstGeom prst="line">
              <a:avLst/>
            </a:prstGeom>
            <a:noFill/>
            <a:ln w="76200">
              <a:solidFill>
                <a:srgbClr val="B2B2B2"/>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350">
                <a:solidFill>
                  <a:srgbClr val="000000"/>
                </a:solidFill>
              </a:endParaRPr>
            </a:p>
          </p:txBody>
        </p:sp>
        <p:sp>
          <p:nvSpPr>
            <p:cNvPr id="6" name="Line 6">
              <a:extLst>
                <a:ext uri="{FF2B5EF4-FFF2-40B4-BE49-F238E27FC236}">
                  <a16:creationId xmlns:a16="http://schemas.microsoft.com/office/drawing/2014/main" id="{376048AF-4CD1-4E34-A110-ABA711A05E3F}"/>
                </a:ext>
              </a:extLst>
            </p:cNvPr>
            <p:cNvSpPr>
              <a:spLocks noChangeShapeType="1"/>
            </p:cNvSpPr>
            <p:nvPr/>
          </p:nvSpPr>
          <p:spPr bwMode="gray">
            <a:xfrm flipH="1" flipV="1">
              <a:off x="6354782" y="2838781"/>
              <a:ext cx="685359" cy="505382"/>
            </a:xfrm>
            <a:prstGeom prst="line">
              <a:avLst/>
            </a:prstGeom>
            <a:noFill/>
            <a:ln w="76200">
              <a:solidFill>
                <a:srgbClr val="B2B2B2"/>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350">
                <a:solidFill>
                  <a:srgbClr val="000000"/>
                </a:solidFill>
              </a:endParaRPr>
            </a:p>
          </p:txBody>
        </p:sp>
        <p:sp>
          <p:nvSpPr>
            <p:cNvPr id="7" name="Line 7">
              <a:extLst>
                <a:ext uri="{FF2B5EF4-FFF2-40B4-BE49-F238E27FC236}">
                  <a16:creationId xmlns:a16="http://schemas.microsoft.com/office/drawing/2014/main" id="{3B03906C-65E4-4C72-91EE-37F4ED9224DD}"/>
                </a:ext>
              </a:extLst>
            </p:cNvPr>
            <p:cNvSpPr>
              <a:spLocks noChangeShapeType="1"/>
            </p:cNvSpPr>
            <p:nvPr/>
          </p:nvSpPr>
          <p:spPr bwMode="gray">
            <a:xfrm flipH="1">
              <a:off x="5703112" y="4771665"/>
              <a:ext cx="857279" cy="0"/>
            </a:xfrm>
            <a:prstGeom prst="line">
              <a:avLst/>
            </a:prstGeom>
            <a:noFill/>
            <a:ln w="76200">
              <a:solidFill>
                <a:srgbClr val="B2B2B2"/>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350">
                <a:solidFill>
                  <a:srgbClr val="000000"/>
                </a:solidFill>
              </a:endParaRPr>
            </a:p>
          </p:txBody>
        </p:sp>
        <p:sp>
          <p:nvSpPr>
            <p:cNvPr id="8" name="Line 8">
              <a:extLst>
                <a:ext uri="{FF2B5EF4-FFF2-40B4-BE49-F238E27FC236}">
                  <a16:creationId xmlns:a16="http://schemas.microsoft.com/office/drawing/2014/main" id="{496EEDFF-B45A-49F4-8B5F-227F3A59CB4A}"/>
                </a:ext>
              </a:extLst>
            </p:cNvPr>
            <p:cNvSpPr>
              <a:spLocks noChangeShapeType="1"/>
            </p:cNvSpPr>
            <p:nvPr/>
          </p:nvSpPr>
          <p:spPr bwMode="gray">
            <a:xfrm flipH="1">
              <a:off x="6917009" y="3765505"/>
              <a:ext cx="271820" cy="769010"/>
            </a:xfrm>
            <a:prstGeom prst="line">
              <a:avLst/>
            </a:prstGeom>
            <a:noFill/>
            <a:ln w="76200">
              <a:solidFill>
                <a:srgbClr val="B2B2B2"/>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350">
                <a:solidFill>
                  <a:srgbClr val="000000"/>
                </a:solidFill>
              </a:endParaRPr>
            </a:p>
          </p:txBody>
        </p:sp>
        <p:sp>
          <p:nvSpPr>
            <p:cNvPr id="9" name="Line 9">
              <a:extLst>
                <a:ext uri="{FF2B5EF4-FFF2-40B4-BE49-F238E27FC236}">
                  <a16:creationId xmlns:a16="http://schemas.microsoft.com/office/drawing/2014/main" id="{6046F158-CA68-496E-BE13-F03E18C299C5}"/>
                </a:ext>
              </a:extLst>
            </p:cNvPr>
            <p:cNvSpPr>
              <a:spLocks noChangeShapeType="1"/>
            </p:cNvSpPr>
            <p:nvPr/>
          </p:nvSpPr>
          <p:spPr bwMode="gray">
            <a:xfrm>
              <a:off x="5086288" y="3765505"/>
              <a:ext cx="271820" cy="769010"/>
            </a:xfrm>
            <a:prstGeom prst="line">
              <a:avLst/>
            </a:prstGeom>
            <a:noFill/>
            <a:ln w="76200">
              <a:solidFill>
                <a:srgbClr val="B2B2B2"/>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350">
                <a:solidFill>
                  <a:srgbClr val="000000"/>
                </a:solidFill>
              </a:endParaRPr>
            </a:p>
          </p:txBody>
        </p:sp>
        <p:sp>
          <p:nvSpPr>
            <p:cNvPr id="10" name="AutoShape 10">
              <a:extLst>
                <a:ext uri="{FF2B5EF4-FFF2-40B4-BE49-F238E27FC236}">
                  <a16:creationId xmlns:a16="http://schemas.microsoft.com/office/drawing/2014/main" id="{595B8D01-77E1-4FFF-8E54-74D8069AD768}"/>
                </a:ext>
              </a:extLst>
            </p:cNvPr>
            <p:cNvSpPr>
              <a:spLocks noChangeArrowheads="1"/>
            </p:cNvSpPr>
            <p:nvPr/>
          </p:nvSpPr>
          <p:spPr bwMode="grayWhite">
            <a:xfrm>
              <a:off x="5024723" y="4521852"/>
              <a:ext cx="684197" cy="630864"/>
            </a:xfrm>
            <a:prstGeom prst="pentagon">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5400000" scaled="1"/>
              <a:tileRect/>
            </a:gradFill>
            <a:ln w="76200" algn="ctr">
              <a:solidFill>
                <a:srgbClr val="C00000"/>
              </a:solidFill>
              <a:miter lim="800000"/>
              <a:headEnd/>
              <a:tailEnd/>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350">
                <a:solidFill>
                  <a:srgbClr val="000000"/>
                </a:solidFill>
                <a:latin typeface="Calibri" pitchFamily="34" charset="0"/>
              </a:endParaRPr>
            </a:p>
          </p:txBody>
        </p:sp>
        <p:sp>
          <p:nvSpPr>
            <p:cNvPr id="11" name="AutoShape 11">
              <a:extLst>
                <a:ext uri="{FF2B5EF4-FFF2-40B4-BE49-F238E27FC236}">
                  <a16:creationId xmlns:a16="http://schemas.microsoft.com/office/drawing/2014/main" id="{D7790DA3-0C9C-4B95-9E46-35A21D36AA6C}"/>
                </a:ext>
              </a:extLst>
            </p:cNvPr>
            <p:cNvSpPr>
              <a:spLocks noChangeArrowheads="1"/>
            </p:cNvSpPr>
            <p:nvPr/>
          </p:nvSpPr>
          <p:spPr bwMode="grayWhite">
            <a:xfrm>
              <a:off x="4522898" y="3090896"/>
              <a:ext cx="732986" cy="672308"/>
            </a:xfrm>
            <a:prstGeom prst="pentagon">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5400000" scaled="1"/>
              <a:tileRect/>
            </a:gradFill>
            <a:ln w="76200" algn="ctr">
              <a:solidFill>
                <a:srgbClr val="C00000"/>
              </a:solidFill>
              <a:miter lim="800000"/>
              <a:headEnd/>
              <a:tailEnd/>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350">
                <a:solidFill>
                  <a:srgbClr val="000000"/>
                </a:solidFill>
                <a:latin typeface="Calibri" pitchFamily="34" charset="0"/>
              </a:endParaRPr>
            </a:p>
          </p:txBody>
        </p:sp>
        <p:sp>
          <p:nvSpPr>
            <p:cNvPr id="12" name="AutoShape 12">
              <a:extLst>
                <a:ext uri="{FF2B5EF4-FFF2-40B4-BE49-F238E27FC236}">
                  <a16:creationId xmlns:a16="http://schemas.microsoft.com/office/drawing/2014/main" id="{C1A763F9-2F9B-4EE3-ADBB-C22BC5775A06}"/>
                </a:ext>
              </a:extLst>
            </p:cNvPr>
            <p:cNvSpPr>
              <a:spLocks noChangeArrowheads="1"/>
            </p:cNvSpPr>
            <p:nvPr/>
          </p:nvSpPr>
          <p:spPr bwMode="grayWhite">
            <a:xfrm>
              <a:off x="7034332" y="3096652"/>
              <a:ext cx="719046" cy="661947"/>
            </a:xfrm>
            <a:prstGeom prst="pentagon">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5400000" scaled="1"/>
              <a:tileRect/>
            </a:gradFill>
            <a:ln w="76200" algn="ctr">
              <a:solidFill>
                <a:srgbClr val="C00000"/>
              </a:solidFill>
              <a:miter lim="800000"/>
              <a:headEnd/>
              <a:tailEnd/>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350">
                <a:solidFill>
                  <a:srgbClr val="000000"/>
                </a:solidFill>
                <a:latin typeface="Calibri" pitchFamily="34" charset="0"/>
              </a:endParaRPr>
            </a:p>
          </p:txBody>
        </p:sp>
        <p:sp>
          <p:nvSpPr>
            <p:cNvPr id="13" name="AutoShape 13">
              <a:extLst>
                <a:ext uri="{FF2B5EF4-FFF2-40B4-BE49-F238E27FC236}">
                  <a16:creationId xmlns:a16="http://schemas.microsoft.com/office/drawing/2014/main" id="{6E687D99-D302-4540-8543-34710814B9A9}"/>
                </a:ext>
              </a:extLst>
            </p:cNvPr>
            <p:cNvSpPr>
              <a:spLocks noChangeArrowheads="1"/>
            </p:cNvSpPr>
            <p:nvPr/>
          </p:nvSpPr>
          <p:spPr bwMode="grayWhite">
            <a:xfrm>
              <a:off x="6566199" y="4517247"/>
              <a:ext cx="684197" cy="630864"/>
            </a:xfrm>
            <a:prstGeom prst="pentagon">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5400000" scaled="1"/>
              <a:tileRect/>
            </a:gradFill>
            <a:ln w="76200" algn="ctr">
              <a:solidFill>
                <a:srgbClr val="C00000"/>
              </a:solidFill>
              <a:miter lim="800000"/>
              <a:headEnd/>
              <a:tailEnd/>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350">
                <a:solidFill>
                  <a:srgbClr val="000000"/>
                </a:solidFill>
                <a:latin typeface="Calibri" pitchFamily="34" charset="0"/>
              </a:endParaRPr>
            </a:p>
          </p:txBody>
        </p:sp>
        <p:sp>
          <p:nvSpPr>
            <p:cNvPr id="14" name="AutoShape 3">
              <a:extLst>
                <a:ext uri="{FF2B5EF4-FFF2-40B4-BE49-F238E27FC236}">
                  <a16:creationId xmlns:a16="http://schemas.microsoft.com/office/drawing/2014/main" id="{0D25848F-DD31-49DA-93C1-CE6C4C469B92}"/>
                </a:ext>
              </a:extLst>
            </p:cNvPr>
            <p:cNvSpPr>
              <a:spLocks noChangeArrowheads="1"/>
            </p:cNvSpPr>
            <p:nvPr/>
          </p:nvSpPr>
          <p:spPr bwMode="grayWhite">
            <a:xfrm>
              <a:off x="5783465" y="2264255"/>
              <a:ext cx="688181" cy="639366"/>
            </a:xfrm>
            <a:prstGeom prst="pentagon">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5400000" scaled="1"/>
              <a:tileRect/>
            </a:gradFill>
            <a:ln w="76200" algn="ctr">
              <a:solidFill>
                <a:srgbClr val="C00000"/>
              </a:solidFill>
              <a:miter lim="800000"/>
              <a:headEnd/>
              <a:tailEnd/>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350">
                <a:solidFill>
                  <a:srgbClr val="000000"/>
                </a:solidFill>
                <a:latin typeface="Calibri" pitchFamily="34" charset="0"/>
              </a:endParaRPr>
            </a:p>
          </p:txBody>
        </p:sp>
        <p:sp>
          <p:nvSpPr>
            <p:cNvPr id="15" name="AutoShape 37">
              <a:extLst>
                <a:ext uri="{FF2B5EF4-FFF2-40B4-BE49-F238E27FC236}">
                  <a16:creationId xmlns:a16="http://schemas.microsoft.com/office/drawing/2014/main" id="{931EF450-FCB1-4D74-8C04-DB0D1926597E}"/>
                </a:ext>
              </a:extLst>
            </p:cNvPr>
            <p:cNvSpPr>
              <a:spLocks/>
            </p:cNvSpPr>
            <p:nvPr/>
          </p:nvSpPr>
          <p:spPr bwMode="auto">
            <a:xfrm>
              <a:off x="2343961" y="2121957"/>
              <a:ext cx="3237751" cy="680325"/>
            </a:xfrm>
            <a:prstGeom prst="accentCallout2">
              <a:avLst>
                <a:gd name="adj1" fmla="val 18750"/>
                <a:gd name="adj2" fmla="val 104532"/>
                <a:gd name="adj3" fmla="val 18750"/>
                <a:gd name="adj4" fmla="val 118509"/>
                <a:gd name="adj5" fmla="val 105101"/>
                <a:gd name="adj6" fmla="val 128574"/>
              </a:avLst>
            </a:prstGeom>
            <a:noFill/>
            <a:ln w="9525">
              <a:noFill/>
              <a:miter lim="800000"/>
              <a:headEnd/>
              <a:tailEnd/>
            </a:ln>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75000"/>
                </a:lnSpc>
                <a:spcBef>
                  <a:spcPct val="50000"/>
                </a:spcBef>
              </a:pPr>
              <a:r>
                <a:rPr lang="en-US" altLang="en-US" b="1" dirty="0"/>
                <a:t>Disease characteristics </a:t>
              </a:r>
              <a:r>
                <a:rPr lang="en-US" altLang="en-US" dirty="0"/>
                <a:t>(e.g., comorbidities, depression) </a:t>
              </a:r>
            </a:p>
          </p:txBody>
        </p:sp>
        <p:sp>
          <p:nvSpPr>
            <p:cNvPr id="16" name="AutoShape 38">
              <a:extLst>
                <a:ext uri="{FF2B5EF4-FFF2-40B4-BE49-F238E27FC236}">
                  <a16:creationId xmlns:a16="http://schemas.microsoft.com/office/drawing/2014/main" id="{7F1F654E-D668-4A26-AE7B-6AACA3FE8AC7}"/>
                </a:ext>
              </a:extLst>
            </p:cNvPr>
            <p:cNvSpPr>
              <a:spLocks/>
            </p:cNvSpPr>
            <p:nvPr/>
          </p:nvSpPr>
          <p:spPr bwMode="auto">
            <a:xfrm>
              <a:off x="1158531" y="3472201"/>
              <a:ext cx="3237751" cy="769010"/>
            </a:xfrm>
            <a:prstGeom prst="accentCallout2">
              <a:avLst>
                <a:gd name="adj1" fmla="val 21650"/>
                <a:gd name="adj2" fmla="val 101088"/>
                <a:gd name="adj3" fmla="val 18750"/>
                <a:gd name="adj4" fmla="val 113125"/>
                <a:gd name="adj5" fmla="val -27709"/>
                <a:gd name="adj6" fmla="val 121408"/>
              </a:avLst>
            </a:prstGeom>
            <a:noFill/>
            <a:ln w="9525">
              <a:noFill/>
              <a:miter lim="800000"/>
              <a:headEnd/>
              <a:tailEnd/>
            </a:ln>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75000"/>
                </a:lnSpc>
                <a:spcBef>
                  <a:spcPct val="50000"/>
                </a:spcBef>
              </a:pPr>
              <a:r>
                <a:rPr lang="en-US" altLang="en-US" b="1"/>
                <a:t>Treatment regimen</a:t>
              </a:r>
            </a:p>
            <a:p>
              <a:pPr algn="r">
                <a:lnSpc>
                  <a:spcPct val="75000"/>
                </a:lnSpc>
                <a:spcBef>
                  <a:spcPts val="200"/>
                </a:spcBef>
              </a:pPr>
              <a:r>
                <a:rPr lang="en-US" altLang="en-US"/>
                <a:t>(e.g., duration, ease of use, side effects)</a:t>
              </a:r>
            </a:p>
          </p:txBody>
        </p:sp>
        <p:sp>
          <p:nvSpPr>
            <p:cNvPr id="17" name="AutoShape 39">
              <a:extLst>
                <a:ext uri="{FF2B5EF4-FFF2-40B4-BE49-F238E27FC236}">
                  <a16:creationId xmlns:a16="http://schemas.microsoft.com/office/drawing/2014/main" id="{919269F7-2338-4A5C-A01D-555B00ED506B}"/>
                </a:ext>
              </a:extLst>
            </p:cNvPr>
            <p:cNvSpPr>
              <a:spLocks/>
            </p:cNvSpPr>
            <p:nvPr/>
          </p:nvSpPr>
          <p:spPr bwMode="auto">
            <a:xfrm>
              <a:off x="1694985" y="4908703"/>
              <a:ext cx="3079987" cy="769010"/>
            </a:xfrm>
            <a:prstGeom prst="accentCallout2">
              <a:avLst>
                <a:gd name="adj1" fmla="val 18750"/>
                <a:gd name="adj2" fmla="val 104532"/>
                <a:gd name="adj3" fmla="val 18750"/>
                <a:gd name="adj4" fmla="val 117847"/>
                <a:gd name="adj5" fmla="val -20007"/>
                <a:gd name="adj6" fmla="val 123952"/>
              </a:avLst>
            </a:prstGeom>
            <a:noFill/>
            <a:ln w="9525">
              <a:noFill/>
              <a:miter lim="800000"/>
              <a:headEnd/>
              <a:tailEnd/>
            </a:ln>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75000"/>
                </a:lnSpc>
                <a:spcBef>
                  <a:spcPts val="600"/>
                </a:spcBef>
                <a:spcAft>
                  <a:spcPts val="600"/>
                </a:spcAft>
              </a:pPr>
              <a:r>
                <a:rPr lang="en-US" altLang="en-US" b="1">
                  <a:solidFill>
                    <a:srgbClr val="000000"/>
                  </a:solidFill>
                </a:rPr>
                <a:t>Client variables </a:t>
              </a:r>
              <a:br>
                <a:rPr lang="en-US" altLang="en-US" b="1">
                  <a:solidFill>
                    <a:srgbClr val="000000"/>
                  </a:solidFill>
                </a:rPr>
              </a:br>
              <a:r>
                <a:rPr lang="en-US" altLang="en-US">
                  <a:solidFill>
                    <a:srgbClr val="000000"/>
                  </a:solidFill>
                </a:rPr>
                <a:t>(e.g., age, education, financial situation)</a:t>
              </a:r>
            </a:p>
          </p:txBody>
        </p:sp>
        <p:sp>
          <p:nvSpPr>
            <p:cNvPr id="18" name="AutoShape 40">
              <a:extLst>
                <a:ext uri="{FF2B5EF4-FFF2-40B4-BE49-F238E27FC236}">
                  <a16:creationId xmlns:a16="http://schemas.microsoft.com/office/drawing/2014/main" id="{B3373F3A-EF2B-49A1-BC21-F00144A8175B}"/>
                </a:ext>
              </a:extLst>
            </p:cNvPr>
            <p:cNvSpPr>
              <a:spLocks/>
            </p:cNvSpPr>
            <p:nvPr/>
          </p:nvSpPr>
          <p:spPr bwMode="auto">
            <a:xfrm>
              <a:off x="7538478" y="4628277"/>
              <a:ext cx="3207385" cy="691411"/>
            </a:xfrm>
            <a:prstGeom prst="accentCallout2">
              <a:avLst>
                <a:gd name="adj1" fmla="val 18750"/>
                <a:gd name="adj2" fmla="val -4532"/>
                <a:gd name="adj3" fmla="val 18750"/>
                <a:gd name="adj4" fmla="val -19829"/>
                <a:gd name="adj5" fmla="val -29098"/>
                <a:gd name="adj6" fmla="val -25547"/>
              </a:avLst>
            </a:prstGeom>
            <a:noFill/>
            <a:ln w="9525">
              <a:noFill/>
              <a:miter lim="800000"/>
              <a:headEnd/>
              <a:tailEnd/>
            </a:ln>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b="1" dirty="0">
                  <a:solidFill>
                    <a:srgbClr val="000000"/>
                  </a:solidFill>
                </a:rPr>
                <a:t>Service-related factors </a:t>
              </a:r>
              <a:br>
                <a:rPr lang="en-US" altLang="zh-CN" b="1" dirty="0">
                  <a:solidFill>
                    <a:srgbClr val="000000"/>
                  </a:solidFill>
                </a:rPr>
              </a:br>
              <a:r>
                <a:rPr lang="en-US" altLang="zh-CN" dirty="0">
                  <a:solidFill>
                    <a:srgbClr val="000000"/>
                  </a:solidFill>
                </a:rPr>
                <a:t>(e.g., accessibility, service fee)</a:t>
              </a:r>
            </a:p>
          </p:txBody>
        </p:sp>
        <p:sp>
          <p:nvSpPr>
            <p:cNvPr id="19" name="AutoShape 41">
              <a:extLst>
                <a:ext uri="{FF2B5EF4-FFF2-40B4-BE49-F238E27FC236}">
                  <a16:creationId xmlns:a16="http://schemas.microsoft.com/office/drawing/2014/main" id="{2FA36673-60DE-4EE6-AD6C-46DA9E958FB7}"/>
                </a:ext>
              </a:extLst>
            </p:cNvPr>
            <p:cNvSpPr>
              <a:spLocks/>
            </p:cNvSpPr>
            <p:nvPr/>
          </p:nvSpPr>
          <p:spPr bwMode="auto">
            <a:xfrm>
              <a:off x="8022235" y="3035836"/>
              <a:ext cx="3207386" cy="948851"/>
            </a:xfrm>
            <a:prstGeom prst="accentCallout2">
              <a:avLst>
                <a:gd name="adj1" fmla="val 18750"/>
                <a:gd name="adj2" fmla="val -4532"/>
                <a:gd name="adj3" fmla="val 18750"/>
                <a:gd name="adj4" fmla="val -12750"/>
                <a:gd name="adj5" fmla="val 18767"/>
                <a:gd name="adj6" fmla="val -32183"/>
              </a:avLst>
            </a:prstGeom>
            <a:noFill/>
            <a:ln w="9525">
              <a:noFill/>
              <a:miter lim="800000"/>
              <a:headEnd/>
              <a:tailEnd/>
            </a:ln>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b="1" dirty="0">
                  <a:solidFill>
                    <a:srgbClr val="000000"/>
                  </a:solidFill>
                </a:rPr>
                <a:t>Client-provider relationship </a:t>
              </a:r>
              <a:r>
                <a:rPr lang="en-US" altLang="en-US" dirty="0"/>
                <a:t>(e.g., trust, privacy, unbiased attitude)</a:t>
              </a:r>
              <a:endParaRPr lang="en-US" altLang="zh-CN" b="1" dirty="0">
                <a:solidFill>
                  <a:srgbClr val="000000"/>
                </a:solidFill>
              </a:endParaRPr>
            </a:p>
          </p:txBody>
        </p:sp>
        <p:sp>
          <p:nvSpPr>
            <p:cNvPr id="20" name="TextBox 108">
              <a:extLst>
                <a:ext uri="{FF2B5EF4-FFF2-40B4-BE49-F238E27FC236}">
                  <a16:creationId xmlns:a16="http://schemas.microsoft.com/office/drawing/2014/main" id="{C35696DB-E8B9-40E5-8E6E-82B791C5F9D5}"/>
                </a:ext>
              </a:extLst>
            </p:cNvPr>
            <p:cNvSpPr txBox="1">
              <a:spLocks noChangeArrowheads="1"/>
            </p:cNvSpPr>
            <p:nvPr/>
          </p:nvSpPr>
          <p:spPr bwMode="auto">
            <a:xfrm>
              <a:off x="5276785" y="3639528"/>
              <a:ext cx="1795890" cy="461665"/>
            </a:xfrm>
            <a:prstGeom prst="rect">
              <a:avLst/>
            </a:prstGeom>
            <a:noFill/>
            <a:ln w="9525">
              <a:noFill/>
              <a:miter lim="800000"/>
              <a:headEnd/>
              <a:tailEnd/>
            </a:ln>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400" b="1" dirty="0">
                  <a:solidFill>
                    <a:schemeClr val="accent2"/>
                  </a:solidFill>
                  <a:cs typeface="Calibri" pitchFamily="34" charset="0"/>
                </a:rPr>
                <a:t>Adherence</a:t>
              </a:r>
              <a:r>
                <a:rPr lang="en-US" sz="2400" b="1" dirty="0">
                  <a:solidFill>
                    <a:schemeClr val="accent2">
                      <a:lumMod val="75000"/>
                      <a:lumOff val="25000"/>
                    </a:schemeClr>
                  </a:solidFill>
                  <a:cs typeface="Calibri" pitchFamily="34" charset="0"/>
                </a:rPr>
                <a:t> </a:t>
              </a:r>
            </a:p>
          </p:txBody>
        </p:sp>
      </p:grpSp>
      <p:sp>
        <p:nvSpPr>
          <p:cNvPr id="21" name="TextBox 20">
            <a:extLst>
              <a:ext uri="{FF2B5EF4-FFF2-40B4-BE49-F238E27FC236}">
                <a16:creationId xmlns:a16="http://schemas.microsoft.com/office/drawing/2014/main" id="{11A038E0-765E-45DA-A027-6FEABA930392}"/>
              </a:ext>
            </a:extLst>
          </p:cNvPr>
          <p:cNvSpPr txBox="1"/>
          <p:nvPr/>
        </p:nvSpPr>
        <p:spPr>
          <a:xfrm>
            <a:off x="2079569" y="6053400"/>
            <a:ext cx="7891904" cy="369332"/>
          </a:xfrm>
          <a:prstGeom prst="rect">
            <a:avLst/>
          </a:prstGeom>
          <a:noFill/>
        </p:spPr>
        <p:txBody>
          <a:bodyPr wrap="none" rtlCol="0">
            <a:spAutoFit/>
          </a:bodyPr>
          <a:lstStyle/>
          <a:p>
            <a:r>
              <a:rPr lang="en-US" b="1" i="1" dirty="0">
                <a:solidFill>
                  <a:schemeClr val="accent4"/>
                </a:solidFill>
              </a:rPr>
              <a:t>These factors should be explored each time a client comes for a refill. </a:t>
            </a:r>
          </a:p>
        </p:txBody>
      </p:sp>
    </p:spTree>
    <p:extLst>
      <p:ext uri="{BB962C8B-B14F-4D97-AF65-F5344CB8AC3E}">
        <p14:creationId xmlns:p14="http://schemas.microsoft.com/office/powerpoint/2010/main" val="225062359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EB01DA-1799-43BF-A2A1-6EFA0E58DAB7}"/>
              </a:ext>
            </a:extLst>
          </p:cNvPr>
          <p:cNvSpPr>
            <a:spLocks noGrp="1"/>
          </p:cNvSpPr>
          <p:nvPr>
            <p:ph type="title"/>
          </p:nvPr>
        </p:nvSpPr>
        <p:spPr/>
        <p:txBody>
          <a:bodyPr>
            <a:normAutofit/>
          </a:bodyPr>
          <a:lstStyle/>
          <a:p>
            <a:r>
              <a:rPr lang="en-US" altLang="en-US" dirty="0"/>
              <a:t>Measuring adherence among clients on ART</a:t>
            </a:r>
            <a:endParaRPr lang="en-US" dirty="0"/>
          </a:p>
        </p:txBody>
      </p:sp>
      <p:graphicFrame>
        <p:nvGraphicFramePr>
          <p:cNvPr id="4" name="Table 4">
            <a:extLst>
              <a:ext uri="{FF2B5EF4-FFF2-40B4-BE49-F238E27FC236}">
                <a16:creationId xmlns:a16="http://schemas.microsoft.com/office/drawing/2014/main" id="{2ECE69E7-138C-45EC-8166-A82BDE2A844A}"/>
              </a:ext>
            </a:extLst>
          </p:cNvPr>
          <p:cNvGraphicFramePr>
            <a:graphicFrameLocks noGrp="1"/>
          </p:cNvGraphicFramePr>
          <p:nvPr>
            <p:ph idx="1"/>
            <p:extLst>
              <p:ext uri="{D42A27DB-BD31-4B8C-83A1-F6EECF244321}">
                <p14:modId xmlns:p14="http://schemas.microsoft.com/office/powerpoint/2010/main" val="2856825208"/>
              </p:ext>
            </p:extLst>
          </p:nvPr>
        </p:nvGraphicFramePr>
        <p:xfrm>
          <a:off x="838200" y="1636712"/>
          <a:ext cx="10515599" cy="3586072"/>
        </p:xfrm>
        <a:graphic>
          <a:graphicData uri="http://schemas.openxmlformats.org/drawingml/2006/table">
            <a:tbl>
              <a:tblPr firstRow="1" bandRow="1">
                <a:tableStyleId>{5C22544A-7EE6-4342-B048-85BDC9FD1C3A}</a:tableStyleId>
              </a:tblPr>
              <a:tblGrid>
                <a:gridCol w="1746956">
                  <a:extLst>
                    <a:ext uri="{9D8B030D-6E8A-4147-A177-3AD203B41FA5}">
                      <a16:colId xmlns:a16="http://schemas.microsoft.com/office/drawing/2014/main" val="2393355876"/>
                    </a:ext>
                  </a:extLst>
                </a:gridCol>
                <a:gridCol w="2088444">
                  <a:extLst>
                    <a:ext uri="{9D8B030D-6E8A-4147-A177-3AD203B41FA5}">
                      <a16:colId xmlns:a16="http://schemas.microsoft.com/office/drawing/2014/main" val="1875418413"/>
                    </a:ext>
                  </a:extLst>
                </a:gridCol>
                <a:gridCol w="6680199">
                  <a:extLst>
                    <a:ext uri="{9D8B030D-6E8A-4147-A177-3AD203B41FA5}">
                      <a16:colId xmlns:a16="http://schemas.microsoft.com/office/drawing/2014/main" val="2749879791"/>
                    </a:ext>
                  </a:extLst>
                </a:gridCol>
              </a:tblGrid>
              <a:tr h="584554">
                <a:tc>
                  <a:txBody>
                    <a:bodyPr/>
                    <a:lstStyle/>
                    <a:p>
                      <a:pPr algn="l"/>
                      <a:r>
                        <a:rPr lang="en-US" sz="2400" dirty="0">
                          <a:latin typeface="Arial" panose="020B0604020202020204" pitchFamily="34" charset="0"/>
                          <a:cs typeface="Arial" panose="020B0604020202020204" pitchFamily="34" charset="0"/>
                        </a:rPr>
                        <a:t>Method</a:t>
                      </a:r>
                    </a:p>
                  </a:txBody>
                  <a:tcPr marL="116908" marR="116908" marT="91440" marB="91440"/>
                </a:tc>
                <a:tc>
                  <a:txBody>
                    <a:bodyPr/>
                    <a:lstStyle/>
                    <a:p>
                      <a:pPr algn="l"/>
                      <a:r>
                        <a:rPr lang="en-US" sz="2400">
                          <a:latin typeface="Arial" panose="020B0604020202020204" pitchFamily="34" charset="0"/>
                          <a:cs typeface="Arial" panose="020B0604020202020204" pitchFamily="34" charset="0"/>
                        </a:rPr>
                        <a:t>Advantages</a:t>
                      </a:r>
                    </a:p>
                  </a:txBody>
                  <a:tcPr marL="116908" marR="116908" marT="91440" marB="91440"/>
                </a:tc>
                <a:tc>
                  <a:txBody>
                    <a:bodyPr/>
                    <a:lstStyle/>
                    <a:p>
                      <a:pPr algn="l"/>
                      <a:r>
                        <a:rPr lang="en-US" sz="2400" dirty="0">
                          <a:latin typeface="Arial" panose="020B0604020202020204" pitchFamily="34" charset="0"/>
                          <a:cs typeface="Arial" panose="020B0604020202020204" pitchFamily="34" charset="0"/>
                        </a:rPr>
                        <a:t>Disadvantages</a:t>
                      </a:r>
                    </a:p>
                  </a:txBody>
                  <a:tcPr marL="116908" marR="116908" marT="91440" marB="91440"/>
                </a:tc>
                <a:extLst>
                  <a:ext uri="{0D108BD9-81ED-4DB2-BD59-A6C34878D82A}">
                    <a16:rowId xmlns:a16="http://schemas.microsoft.com/office/drawing/2014/main" val="373097621"/>
                  </a:ext>
                </a:extLst>
              </a:tr>
              <a:tr h="1259228">
                <a:tc>
                  <a:txBody>
                    <a:bodyPr/>
                    <a:lstStyle/>
                    <a:p>
                      <a:pPr marL="0" algn="l" defTabSz="914400" rtl="0" eaLnBrk="1" latinLnBrk="0" hangingPunct="1"/>
                      <a:r>
                        <a:rPr lang="en-US" sz="2300" kern="1200">
                          <a:solidFill>
                            <a:schemeClr val="dk1"/>
                          </a:solidFill>
                          <a:latin typeface="Arial" panose="020B0604020202020204" pitchFamily="34" charset="0"/>
                          <a:ea typeface="+mn-ea"/>
                          <a:cs typeface="Arial" panose="020B0604020202020204" pitchFamily="34" charset="0"/>
                        </a:rPr>
                        <a:t>Client self-report</a:t>
                      </a:r>
                    </a:p>
                  </a:txBody>
                  <a:tcPr marL="116908" marR="116908" marT="91440" marB="9144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2300" kern="1200">
                          <a:solidFill>
                            <a:schemeClr val="dk1"/>
                          </a:solidFill>
                          <a:latin typeface="Arial" panose="020B0604020202020204" pitchFamily="34" charset="0"/>
                          <a:ea typeface="+mn-ea"/>
                          <a:cs typeface="Arial" panose="020B0604020202020204" pitchFamily="34" charset="0"/>
                        </a:rPr>
                        <a:t>Easy to use, inexpensive</a:t>
                      </a:r>
                      <a:endParaRPr lang="en-US" sz="2300" kern="1200">
                        <a:solidFill>
                          <a:schemeClr val="dk1"/>
                        </a:solidFill>
                        <a:latin typeface="Arial" panose="020B0604020202020204" pitchFamily="34" charset="0"/>
                        <a:ea typeface="+mn-ea"/>
                        <a:cs typeface="Arial" panose="020B0604020202020204" pitchFamily="34" charset="0"/>
                      </a:endParaRPr>
                    </a:p>
                  </a:txBody>
                  <a:tcPr marL="116908" marR="116908" marT="91440" marB="91440"/>
                </a:tc>
                <a:tc>
                  <a:txBody>
                    <a:bodyPr/>
                    <a:lstStyle/>
                    <a:p>
                      <a:pPr marL="285750" indent="-285750" algn="l" defTabSz="914400" rtl="0" eaLnBrk="1" latinLnBrk="0" hangingPunct="1">
                        <a:lnSpc>
                          <a:spcPct val="95000"/>
                        </a:lnSpc>
                        <a:buClr>
                          <a:schemeClr val="accent4"/>
                        </a:buClr>
                        <a:buFont typeface="Arial" panose="020B0604020202020204" pitchFamily="34" charset="0"/>
                        <a:buChar char="•"/>
                      </a:pPr>
                      <a:r>
                        <a:rPr lang="en-US" sz="2300" kern="1200" dirty="0">
                          <a:solidFill>
                            <a:schemeClr val="dk1"/>
                          </a:solidFill>
                          <a:latin typeface="Arial" panose="020B0604020202020204" pitchFamily="34" charset="0"/>
                          <a:ea typeface="+mn-ea"/>
                          <a:cs typeface="Arial" panose="020B0604020202020204" pitchFamily="34" charset="0"/>
                        </a:rPr>
                        <a:t>Is subjective, can overestimate adherence</a:t>
                      </a:r>
                    </a:p>
                    <a:p>
                      <a:pPr marL="285750" indent="-285750" algn="l" defTabSz="914400" rtl="0" eaLnBrk="1" latinLnBrk="0" hangingPunct="1">
                        <a:lnSpc>
                          <a:spcPct val="95000"/>
                        </a:lnSpc>
                        <a:spcBef>
                          <a:spcPts val="1200"/>
                        </a:spcBef>
                        <a:buClr>
                          <a:schemeClr val="accent4"/>
                        </a:buClr>
                        <a:buFont typeface="Arial" panose="020B0604020202020204" pitchFamily="34" charset="0"/>
                        <a:buChar char="•"/>
                      </a:pPr>
                      <a:r>
                        <a:rPr lang="en-US" sz="2300" kern="1200" dirty="0">
                          <a:solidFill>
                            <a:schemeClr val="dk1"/>
                          </a:solidFill>
                          <a:latin typeface="Arial" panose="020B0604020202020204" pitchFamily="34" charset="0"/>
                          <a:ea typeface="+mn-ea"/>
                          <a:cs typeface="Arial" panose="020B0604020202020204" pitchFamily="34" charset="0"/>
                        </a:rPr>
                        <a:t>Influenced by recall or reporting bias, client may not be truthful</a:t>
                      </a:r>
                    </a:p>
                  </a:txBody>
                  <a:tcPr marL="116908" marR="116908" marT="91440" marB="91440"/>
                </a:tc>
                <a:extLst>
                  <a:ext uri="{0D108BD9-81ED-4DB2-BD59-A6C34878D82A}">
                    <a16:rowId xmlns:a16="http://schemas.microsoft.com/office/drawing/2014/main" val="4019492707"/>
                  </a:ext>
                </a:extLst>
              </a:tr>
              <a:tr h="1614020">
                <a:tc>
                  <a:txBody>
                    <a:bodyPr/>
                    <a:lstStyle/>
                    <a:p>
                      <a:pPr marL="0" algn="l" defTabSz="914400" rtl="0" eaLnBrk="1" latinLnBrk="0" hangingPunct="1"/>
                      <a:r>
                        <a:rPr lang="en-US" sz="2300" kern="1200">
                          <a:solidFill>
                            <a:schemeClr val="dk1"/>
                          </a:solidFill>
                          <a:latin typeface="Arial" panose="020B0604020202020204" pitchFamily="34" charset="0"/>
                          <a:ea typeface="+mn-ea"/>
                          <a:cs typeface="Arial" panose="020B0604020202020204" pitchFamily="34" charset="0"/>
                        </a:rPr>
                        <a:t>Pill count</a:t>
                      </a:r>
                    </a:p>
                  </a:txBody>
                  <a:tcPr marL="116908" marR="116908" marT="91440" marB="91440"/>
                </a:tc>
                <a:tc>
                  <a:txBody>
                    <a:bodyPr/>
                    <a:lstStyle/>
                    <a:p>
                      <a:pPr marL="0" algn="l" defTabSz="914400" rtl="0" eaLnBrk="1" latinLnBrk="0" hangingPunct="1"/>
                      <a:r>
                        <a:rPr lang="en-US" sz="2300" kern="1200">
                          <a:solidFill>
                            <a:schemeClr val="dk1"/>
                          </a:solidFill>
                          <a:latin typeface="Arial" panose="020B0604020202020204" pitchFamily="34" charset="0"/>
                          <a:ea typeface="+mn-ea"/>
                          <a:cs typeface="Arial" panose="020B0604020202020204" pitchFamily="34" charset="0"/>
                        </a:rPr>
                        <a:t>Simple, inexpensive</a:t>
                      </a:r>
                    </a:p>
                  </a:txBody>
                  <a:tcPr marL="116908" marR="116908" marT="91440" marB="91440"/>
                </a:tc>
                <a:tc>
                  <a:txBody>
                    <a:bodyPr/>
                    <a:lstStyle/>
                    <a:p>
                      <a:pPr marL="285750" indent="-285750" algn="l" defTabSz="914400" rtl="0" eaLnBrk="1" latinLnBrk="0" hangingPunct="1">
                        <a:lnSpc>
                          <a:spcPct val="95000"/>
                        </a:lnSpc>
                        <a:buClr>
                          <a:schemeClr val="accent4"/>
                        </a:buClr>
                        <a:buFont typeface="Arial" panose="020B0604020202020204" pitchFamily="34" charset="0"/>
                        <a:buChar char="•"/>
                      </a:pPr>
                      <a:r>
                        <a:rPr lang="en-US" sz="2300" kern="1200" dirty="0">
                          <a:solidFill>
                            <a:schemeClr val="dk1"/>
                          </a:solidFill>
                          <a:latin typeface="Arial" panose="020B0604020202020204" pitchFamily="34" charset="0"/>
                          <a:ea typeface="+mn-ea"/>
                          <a:cs typeface="Arial" panose="020B0604020202020204" pitchFamily="34" charset="0"/>
                        </a:rPr>
                        <a:t>May be inaccurate if client knows they will be blamed or shares pills with household member</a:t>
                      </a:r>
                    </a:p>
                    <a:p>
                      <a:pPr marL="285750" indent="-285750" algn="l" defTabSz="914400" rtl="0" eaLnBrk="1" latinLnBrk="0" hangingPunct="1">
                        <a:lnSpc>
                          <a:spcPct val="95000"/>
                        </a:lnSpc>
                        <a:spcBef>
                          <a:spcPts val="1200"/>
                        </a:spcBef>
                        <a:buClr>
                          <a:schemeClr val="accent4"/>
                        </a:buClr>
                        <a:buFont typeface="Arial" panose="020B0604020202020204" pitchFamily="34" charset="0"/>
                        <a:buChar char="•"/>
                      </a:pPr>
                      <a:r>
                        <a:rPr lang="en-US" sz="2300" kern="1200" dirty="0">
                          <a:solidFill>
                            <a:schemeClr val="dk1"/>
                          </a:solidFill>
                          <a:latin typeface="Arial" panose="020B0604020202020204" pitchFamily="34" charset="0"/>
                          <a:ea typeface="+mn-ea"/>
                          <a:cs typeface="Arial" panose="020B0604020202020204" pitchFamily="34" charset="0"/>
                        </a:rPr>
                        <a:t>Difficult to determine if client is taking pills at correct time</a:t>
                      </a:r>
                    </a:p>
                  </a:txBody>
                  <a:tcPr marL="116908" marR="116908" marT="91440" marB="91440"/>
                </a:tc>
                <a:extLst>
                  <a:ext uri="{0D108BD9-81ED-4DB2-BD59-A6C34878D82A}">
                    <a16:rowId xmlns:a16="http://schemas.microsoft.com/office/drawing/2014/main" val="235899495"/>
                  </a:ext>
                </a:extLst>
              </a:tr>
            </a:tbl>
          </a:graphicData>
        </a:graphic>
      </p:graphicFrame>
      <p:sp>
        <p:nvSpPr>
          <p:cNvPr id="6" name="Rectangle 5">
            <a:extLst>
              <a:ext uri="{FF2B5EF4-FFF2-40B4-BE49-F238E27FC236}">
                <a16:creationId xmlns:a16="http://schemas.microsoft.com/office/drawing/2014/main" id="{8F5731D3-D06A-4E10-89BF-D40EF47DC820}"/>
              </a:ext>
            </a:extLst>
          </p:cNvPr>
          <p:cNvSpPr/>
          <p:nvPr/>
        </p:nvSpPr>
        <p:spPr>
          <a:xfrm>
            <a:off x="838200" y="5369048"/>
            <a:ext cx="9494520" cy="1123384"/>
          </a:xfrm>
          <a:prstGeom prst="rect">
            <a:avLst/>
          </a:prstGeom>
        </p:spPr>
        <p:txBody>
          <a:bodyPr wrap="square">
            <a:spAutoFit/>
          </a:bodyPr>
          <a:lstStyle/>
          <a:p>
            <a:pPr marL="342900" lvl="0" indent="-342900">
              <a:lnSpc>
                <a:spcPct val="95000"/>
              </a:lnSpc>
              <a:spcBef>
                <a:spcPts val="1200"/>
              </a:spcBef>
              <a:buClr>
                <a:srgbClr val="FF0000"/>
              </a:buClr>
              <a:buFont typeface="Arial" panose="020B0604020202020204" pitchFamily="34" charset="0"/>
              <a:buChar char="•"/>
            </a:pPr>
            <a:r>
              <a:rPr lang="en-US" sz="2000" dirty="0">
                <a:solidFill>
                  <a:srgbClr val="000000"/>
                </a:solidFill>
              </a:rPr>
              <a:t>Use one of these methods to measure adherence. </a:t>
            </a:r>
          </a:p>
          <a:p>
            <a:pPr marL="342900" lvl="0" indent="-342900">
              <a:lnSpc>
                <a:spcPct val="95000"/>
              </a:lnSpc>
              <a:spcBef>
                <a:spcPts val="1200"/>
              </a:spcBef>
              <a:buClr>
                <a:srgbClr val="FF0000"/>
              </a:buClr>
              <a:buFont typeface="Arial" panose="020B0604020202020204" pitchFamily="34" charset="0"/>
              <a:buChar char="•"/>
            </a:pPr>
            <a:r>
              <a:rPr lang="en-US" sz="2000" dirty="0">
                <a:solidFill>
                  <a:srgbClr val="000000"/>
                </a:solidFill>
              </a:rPr>
              <a:t>During the adherence assessment, ensure that you are not judgmental, and establish rapport to identify any challenges the client might be facing.</a:t>
            </a:r>
          </a:p>
        </p:txBody>
      </p:sp>
    </p:spTree>
    <p:extLst>
      <p:ext uri="{BB962C8B-B14F-4D97-AF65-F5344CB8AC3E}">
        <p14:creationId xmlns:p14="http://schemas.microsoft.com/office/powerpoint/2010/main" val="264844553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EB01DA-1799-43BF-A2A1-6EFA0E58DAB7}"/>
              </a:ext>
            </a:extLst>
          </p:cNvPr>
          <p:cNvSpPr>
            <a:spLocks noGrp="1"/>
          </p:cNvSpPr>
          <p:nvPr>
            <p:ph type="title"/>
          </p:nvPr>
        </p:nvSpPr>
        <p:spPr>
          <a:xfrm>
            <a:off x="838200" y="288524"/>
            <a:ext cx="8874760" cy="992293"/>
          </a:xfrm>
        </p:spPr>
        <p:txBody>
          <a:bodyPr>
            <a:normAutofit/>
          </a:bodyPr>
          <a:lstStyle/>
          <a:p>
            <a:r>
              <a:rPr lang="en-US" sz="3000"/>
              <a:t>Adherence strategies prior to ART initiation: Facility level</a:t>
            </a:r>
          </a:p>
        </p:txBody>
      </p:sp>
      <p:sp>
        <p:nvSpPr>
          <p:cNvPr id="3" name="Content Placeholder 2">
            <a:extLst>
              <a:ext uri="{FF2B5EF4-FFF2-40B4-BE49-F238E27FC236}">
                <a16:creationId xmlns:a16="http://schemas.microsoft.com/office/drawing/2014/main" id="{8FDDA53E-9DC5-4D37-A8AF-3AD19DB636D4}"/>
              </a:ext>
            </a:extLst>
          </p:cNvPr>
          <p:cNvSpPr>
            <a:spLocks noGrp="1"/>
          </p:cNvSpPr>
          <p:nvPr>
            <p:ph idx="1"/>
          </p:nvPr>
        </p:nvSpPr>
        <p:spPr>
          <a:xfrm>
            <a:off x="838200" y="1484330"/>
            <a:ext cx="9050867" cy="4932746"/>
          </a:xfrm>
        </p:spPr>
        <p:txBody>
          <a:bodyPr/>
          <a:lstStyle/>
          <a:p>
            <a:pPr marL="346075" lvl="1" indent="-346075">
              <a:spcBef>
                <a:spcPts val="600"/>
              </a:spcBef>
              <a:buFont typeface="Arial" panose="020B0604020202020204" pitchFamily="34" charset="0"/>
              <a:buChar char="•"/>
            </a:pPr>
            <a:r>
              <a:rPr lang="en-US" sz="2500" dirty="0">
                <a:solidFill>
                  <a:srgbClr val="000000">
                    <a:lumMod val="85000"/>
                    <a:lumOff val="15000"/>
                  </a:srgbClr>
                </a:solidFill>
              </a:rPr>
              <a:t>Prior to ART initiation, providers at public health facility are responsible for:</a:t>
            </a:r>
          </a:p>
          <a:p>
            <a:pPr marL="731520" lvl="2" indent="-346075">
              <a:spcBef>
                <a:spcPts val="600"/>
              </a:spcBef>
              <a:buFont typeface="Arial" panose="020B0604020202020204" pitchFamily="34" charset="0"/>
              <a:buChar char="─"/>
            </a:pPr>
            <a:r>
              <a:rPr lang="en-US" sz="2200" dirty="0">
                <a:solidFill>
                  <a:srgbClr val="000000">
                    <a:lumMod val="85000"/>
                    <a:lumOff val="15000"/>
                  </a:srgbClr>
                </a:solidFill>
              </a:rPr>
              <a:t>Identifying potentially nonadherent clients</a:t>
            </a:r>
          </a:p>
          <a:p>
            <a:pPr marL="731520" lvl="2" indent="-346075">
              <a:spcBef>
                <a:spcPts val="600"/>
              </a:spcBef>
              <a:buFont typeface="Arial" panose="020B0604020202020204" pitchFamily="34" charset="0"/>
              <a:buChar char="─"/>
            </a:pPr>
            <a:r>
              <a:rPr lang="en-US" sz="2200" dirty="0">
                <a:solidFill>
                  <a:srgbClr val="000000">
                    <a:lumMod val="85000"/>
                    <a:lumOff val="15000"/>
                  </a:srgbClr>
                </a:solidFill>
              </a:rPr>
              <a:t>Identifying and addressing barriers to adherence</a:t>
            </a:r>
          </a:p>
          <a:p>
            <a:pPr marL="457200" lvl="1" indent="-457200">
              <a:spcBef>
                <a:spcPts val="1800"/>
              </a:spcBef>
              <a:buFont typeface="Arial" panose="020B0604020202020204" pitchFamily="34" charset="0"/>
              <a:buChar char="•"/>
            </a:pPr>
            <a:r>
              <a:rPr lang="en-US" sz="2500" dirty="0">
                <a:solidFill>
                  <a:srgbClr val="000000">
                    <a:lumMod val="85000"/>
                    <a:lumOff val="15000"/>
                  </a:srgbClr>
                </a:solidFill>
              </a:rPr>
              <a:t>Barriers to adherence may include:</a:t>
            </a:r>
          </a:p>
          <a:p>
            <a:pPr marL="731520" lvl="2" indent="-346075">
              <a:spcBef>
                <a:spcPts val="600"/>
              </a:spcBef>
              <a:buFont typeface="Arial" panose="020B0604020202020204" pitchFamily="34" charset="0"/>
              <a:buChar char="─"/>
            </a:pPr>
            <a:r>
              <a:rPr lang="en-US" sz="2200" dirty="0">
                <a:solidFill>
                  <a:srgbClr val="000000">
                    <a:lumMod val="85000"/>
                    <a:lumOff val="15000"/>
                  </a:srgbClr>
                </a:solidFill>
              </a:rPr>
              <a:t>Existing substance abuse (alcohol, drugs)</a:t>
            </a:r>
          </a:p>
          <a:p>
            <a:pPr marL="731520" lvl="2" indent="-346075">
              <a:spcBef>
                <a:spcPts val="600"/>
              </a:spcBef>
              <a:buFont typeface="Arial" panose="020B0604020202020204" pitchFamily="34" charset="0"/>
              <a:buChar char="─"/>
            </a:pPr>
            <a:r>
              <a:rPr lang="en-US" sz="2200" dirty="0">
                <a:solidFill>
                  <a:srgbClr val="000000">
                    <a:lumMod val="85000"/>
                    <a:lumOff val="15000"/>
                  </a:srgbClr>
                </a:solidFill>
              </a:rPr>
              <a:t>Psycho-social issues</a:t>
            </a:r>
          </a:p>
          <a:p>
            <a:pPr marL="731520" lvl="2" indent="-346075">
              <a:spcBef>
                <a:spcPts val="600"/>
              </a:spcBef>
              <a:buFont typeface="Arial" panose="020B0604020202020204" pitchFamily="34" charset="0"/>
              <a:buChar char="─"/>
            </a:pPr>
            <a:r>
              <a:rPr lang="en-US" sz="2200" dirty="0">
                <a:solidFill>
                  <a:srgbClr val="000000">
                    <a:lumMod val="85000"/>
                    <a:lumOff val="15000"/>
                  </a:srgbClr>
                </a:solidFill>
              </a:rPr>
              <a:t>Exposure to gender-based violence and stigma</a:t>
            </a:r>
          </a:p>
          <a:p>
            <a:pPr marL="346075" lvl="1" indent="-346075">
              <a:spcBef>
                <a:spcPts val="1800"/>
              </a:spcBef>
              <a:buFont typeface="Arial" panose="020B0604020202020204" pitchFamily="34" charset="0"/>
              <a:buChar char="•"/>
            </a:pPr>
            <a:r>
              <a:rPr lang="en-US" sz="2500" dirty="0">
                <a:solidFill>
                  <a:srgbClr val="000000">
                    <a:lumMod val="85000"/>
                    <a:lumOff val="15000"/>
                  </a:srgbClr>
                </a:solidFill>
              </a:rPr>
              <a:t>Clients devolved to private sector should be clinically stable and have demonstrated good adherence (for 6–12 months)</a:t>
            </a:r>
          </a:p>
        </p:txBody>
      </p:sp>
    </p:spTree>
    <p:extLst>
      <p:ext uri="{BB962C8B-B14F-4D97-AF65-F5344CB8AC3E}">
        <p14:creationId xmlns:p14="http://schemas.microsoft.com/office/powerpoint/2010/main" val="409262016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EB01DA-1799-43BF-A2A1-6EFA0E58DAB7}"/>
              </a:ext>
            </a:extLst>
          </p:cNvPr>
          <p:cNvSpPr>
            <a:spLocks noGrp="1"/>
          </p:cNvSpPr>
          <p:nvPr>
            <p:ph type="title"/>
          </p:nvPr>
        </p:nvSpPr>
        <p:spPr>
          <a:xfrm>
            <a:off x="838200" y="588494"/>
            <a:ext cx="8543925" cy="800039"/>
          </a:xfrm>
        </p:spPr>
        <p:txBody>
          <a:bodyPr>
            <a:normAutofit fontScale="90000"/>
          </a:bodyPr>
          <a:lstStyle/>
          <a:p>
            <a:r>
              <a:rPr lang="en-US"/>
              <a:t>ART adherence strategies: Facility level</a:t>
            </a:r>
          </a:p>
        </p:txBody>
      </p:sp>
      <p:sp>
        <p:nvSpPr>
          <p:cNvPr id="3" name="Content Placeholder 2">
            <a:extLst>
              <a:ext uri="{FF2B5EF4-FFF2-40B4-BE49-F238E27FC236}">
                <a16:creationId xmlns:a16="http://schemas.microsoft.com/office/drawing/2014/main" id="{8FDDA53E-9DC5-4D37-A8AF-3AD19DB636D4}"/>
              </a:ext>
            </a:extLst>
          </p:cNvPr>
          <p:cNvSpPr>
            <a:spLocks noGrp="1"/>
          </p:cNvSpPr>
          <p:nvPr>
            <p:ph idx="1"/>
          </p:nvPr>
        </p:nvSpPr>
        <p:spPr>
          <a:xfrm>
            <a:off x="838200" y="1636730"/>
            <a:ext cx="8543925" cy="4932746"/>
          </a:xfrm>
        </p:spPr>
        <p:txBody>
          <a:bodyPr/>
          <a:lstStyle/>
          <a:p>
            <a:pPr marL="0" indent="0">
              <a:buNone/>
            </a:pPr>
            <a:r>
              <a:rPr lang="en-US" dirty="0"/>
              <a:t>Prior to initiating treatment and during early stages of treatment, providers at public health facility will:</a:t>
            </a:r>
          </a:p>
          <a:p>
            <a:r>
              <a:rPr lang="en-US" dirty="0"/>
              <a:t>Provide intensified adherence counseling and support for newly initiated clients</a:t>
            </a:r>
          </a:p>
          <a:p>
            <a:r>
              <a:rPr lang="en-US" dirty="0"/>
              <a:t>Identify an adherence partner/buddy or a peer educator to provide support</a:t>
            </a:r>
          </a:p>
          <a:p>
            <a:r>
              <a:rPr lang="en-US" dirty="0"/>
              <a:t>Identify reminders or tools to help with taking pills</a:t>
            </a:r>
          </a:p>
          <a:p>
            <a:r>
              <a:rPr lang="en-US" dirty="0"/>
              <a:t>Measure client’s early adherence to medication (ensure that client demonstrates ability to adhere)</a:t>
            </a:r>
          </a:p>
          <a:p>
            <a:endParaRPr lang="en-US" dirty="0"/>
          </a:p>
        </p:txBody>
      </p:sp>
    </p:spTree>
    <p:extLst>
      <p:ext uri="{BB962C8B-B14F-4D97-AF65-F5344CB8AC3E}">
        <p14:creationId xmlns:p14="http://schemas.microsoft.com/office/powerpoint/2010/main" val="5620396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838200" y="588494"/>
            <a:ext cx="8543925" cy="800039"/>
          </a:xfrm>
        </p:spPr>
        <p:txBody>
          <a:bodyPr>
            <a:normAutofit/>
          </a:bodyPr>
          <a:lstStyle/>
          <a:p>
            <a:r>
              <a:rPr lang="en-US"/>
              <a:t>History of pharmacovigilance</a:t>
            </a:r>
          </a:p>
        </p:txBody>
      </p:sp>
      <p:sp>
        <p:nvSpPr>
          <p:cNvPr id="9" name="Content Placeholder 8"/>
          <p:cNvSpPr>
            <a:spLocks noGrp="1"/>
          </p:cNvSpPr>
          <p:nvPr>
            <p:ph idx="1"/>
          </p:nvPr>
        </p:nvSpPr>
        <p:spPr>
          <a:xfrm>
            <a:off x="838199" y="1636713"/>
            <a:ext cx="9495971" cy="4932362"/>
          </a:xfrm>
        </p:spPr>
        <p:txBody>
          <a:bodyPr/>
          <a:lstStyle/>
          <a:p>
            <a:r>
              <a:rPr lang="en-US" dirty="0"/>
              <a:t>Pharmacovigilance goes back more than 50 years. </a:t>
            </a:r>
          </a:p>
          <a:p>
            <a:r>
              <a:rPr lang="en-US" dirty="0"/>
              <a:t>Modern pharmacovigilance is influenced by historical adverse events related to medication use. For example:</a:t>
            </a:r>
          </a:p>
          <a:p>
            <a:pPr lvl="1">
              <a:spcBef>
                <a:spcPts val="1200"/>
              </a:spcBef>
            </a:pPr>
            <a:r>
              <a:rPr lang="en-US" dirty="0"/>
              <a:t>Thalidomide used for management of nausea in pregnancy was associated with limb deformities in newborn babies. (1960s) </a:t>
            </a:r>
          </a:p>
          <a:p>
            <a:pPr lvl="1">
              <a:spcBef>
                <a:spcPts val="1200"/>
              </a:spcBef>
            </a:pPr>
            <a:r>
              <a:rPr lang="en-US" dirty="0"/>
              <a:t>Elixir sulfanilamide (antibiotic) containing diethylene glycol caused kidney failure and led to more than 100 deaths. (1937)</a:t>
            </a:r>
          </a:p>
          <a:p>
            <a:pPr lvl="1">
              <a:spcBef>
                <a:spcPts val="1200"/>
              </a:spcBef>
            </a:pPr>
            <a:r>
              <a:rPr lang="en-US" dirty="0"/>
              <a:t>Oral contraceptives with very high estrogen content were linked to thromboembolic complications. (1970) </a:t>
            </a:r>
          </a:p>
        </p:txBody>
      </p:sp>
    </p:spTree>
    <p:extLst>
      <p:ext uri="{BB962C8B-B14F-4D97-AF65-F5344CB8AC3E}">
        <p14:creationId xmlns:p14="http://schemas.microsoft.com/office/powerpoint/2010/main" val="209261258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EB01DA-1799-43BF-A2A1-6EFA0E58DAB7}"/>
              </a:ext>
            </a:extLst>
          </p:cNvPr>
          <p:cNvSpPr>
            <a:spLocks noGrp="1"/>
          </p:cNvSpPr>
          <p:nvPr>
            <p:ph type="title"/>
          </p:nvPr>
        </p:nvSpPr>
        <p:spPr>
          <a:xfrm>
            <a:off x="838200" y="588494"/>
            <a:ext cx="8543925" cy="800039"/>
          </a:xfrm>
        </p:spPr>
        <p:txBody>
          <a:bodyPr>
            <a:normAutofit fontScale="90000"/>
          </a:bodyPr>
          <a:lstStyle/>
          <a:p>
            <a:r>
              <a:rPr lang="en-US"/>
              <a:t>Ongoing adherence strategies at facility and pharmacy/community level</a:t>
            </a:r>
          </a:p>
        </p:txBody>
      </p:sp>
      <p:sp>
        <p:nvSpPr>
          <p:cNvPr id="3" name="Content Placeholder 2">
            <a:extLst>
              <a:ext uri="{FF2B5EF4-FFF2-40B4-BE49-F238E27FC236}">
                <a16:creationId xmlns:a16="http://schemas.microsoft.com/office/drawing/2014/main" id="{8FDDA53E-9DC5-4D37-A8AF-3AD19DB636D4}"/>
              </a:ext>
            </a:extLst>
          </p:cNvPr>
          <p:cNvSpPr>
            <a:spLocks noGrp="1"/>
          </p:cNvSpPr>
          <p:nvPr>
            <p:ph idx="1"/>
          </p:nvPr>
        </p:nvSpPr>
        <p:spPr>
          <a:xfrm>
            <a:off x="838201" y="1535113"/>
            <a:ext cx="9197622" cy="5204354"/>
          </a:xfrm>
        </p:spPr>
        <p:txBody>
          <a:bodyPr/>
          <a:lstStyle/>
          <a:p>
            <a:pPr>
              <a:spcBef>
                <a:spcPts val="1200"/>
              </a:spcBef>
            </a:pPr>
            <a:r>
              <a:rPr lang="en-US" sz="2400" dirty="0"/>
              <a:t>Continuous adherence counseling during all contacts between the client and health provider (multidisciplinary responsibility) </a:t>
            </a:r>
          </a:p>
          <a:p>
            <a:pPr>
              <a:spcBef>
                <a:spcPts val="1200"/>
              </a:spcBef>
            </a:pPr>
            <a:r>
              <a:rPr lang="en-US" sz="2400" dirty="0"/>
              <a:t>Intensified adherence support/counseling for clients with adherence challenges</a:t>
            </a:r>
          </a:p>
          <a:p>
            <a:pPr>
              <a:spcBef>
                <a:spcPts val="1200"/>
              </a:spcBef>
            </a:pPr>
            <a:r>
              <a:rPr lang="en-US" sz="2400" dirty="0"/>
              <a:t>Reminders for appointments and drug pick-up</a:t>
            </a:r>
          </a:p>
          <a:p>
            <a:pPr>
              <a:spcBef>
                <a:spcPts val="1200"/>
              </a:spcBef>
            </a:pPr>
            <a:r>
              <a:rPr lang="en-US" sz="2400" dirty="0"/>
              <a:t>Early identification and tracing of defaulters</a:t>
            </a:r>
          </a:p>
          <a:p>
            <a:pPr>
              <a:spcBef>
                <a:spcPts val="1200"/>
              </a:spcBef>
            </a:pPr>
            <a:r>
              <a:rPr lang="en-US" sz="2400" dirty="0"/>
              <a:t>Linkages to community support structures (support groups)</a:t>
            </a:r>
          </a:p>
          <a:p>
            <a:pPr>
              <a:spcBef>
                <a:spcPts val="1200"/>
              </a:spcBef>
            </a:pPr>
            <a:r>
              <a:rPr lang="en-US" sz="2400" dirty="0"/>
              <a:t>Multi-month scripting and dispensing</a:t>
            </a:r>
          </a:p>
          <a:p>
            <a:pPr>
              <a:spcBef>
                <a:spcPts val="1200"/>
              </a:spcBef>
            </a:pPr>
            <a:r>
              <a:rPr lang="en-US" sz="2400" dirty="0"/>
              <a:t>Reducing access challenges by providing services close to where clients live or work and offering fast service (short waiting time), including private sector options such as community pharmacies and community ARV distribution </a:t>
            </a:r>
          </a:p>
        </p:txBody>
      </p:sp>
    </p:spTree>
    <p:extLst>
      <p:ext uri="{BB962C8B-B14F-4D97-AF65-F5344CB8AC3E}">
        <p14:creationId xmlns:p14="http://schemas.microsoft.com/office/powerpoint/2010/main" val="129931750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EB01DA-1799-43BF-A2A1-6EFA0E58DAB7}"/>
              </a:ext>
            </a:extLst>
          </p:cNvPr>
          <p:cNvSpPr>
            <a:spLocks noGrp="1"/>
          </p:cNvSpPr>
          <p:nvPr>
            <p:ph type="title"/>
          </p:nvPr>
        </p:nvSpPr>
        <p:spPr>
          <a:xfrm>
            <a:off x="838200" y="588494"/>
            <a:ext cx="8543925" cy="800039"/>
          </a:xfrm>
        </p:spPr>
        <p:txBody>
          <a:bodyPr/>
          <a:lstStyle/>
          <a:p>
            <a:r>
              <a:rPr lang="en-US"/>
              <a:t>Conducting adherence counseling</a:t>
            </a:r>
          </a:p>
        </p:txBody>
      </p:sp>
      <p:sp>
        <p:nvSpPr>
          <p:cNvPr id="3" name="Content Placeholder 2">
            <a:extLst>
              <a:ext uri="{FF2B5EF4-FFF2-40B4-BE49-F238E27FC236}">
                <a16:creationId xmlns:a16="http://schemas.microsoft.com/office/drawing/2014/main" id="{8FDDA53E-9DC5-4D37-A8AF-3AD19DB636D4}"/>
              </a:ext>
            </a:extLst>
          </p:cNvPr>
          <p:cNvSpPr>
            <a:spLocks noGrp="1"/>
          </p:cNvSpPr>
          <p:nvPr>
            <p:ph idx="1"/>
          </p:nvPr>
        </p:nvSpPr>
        <p:spPr>
          <a:xfrm>
            <a:off x="838201" y="1636713"/>
            <a:ext cx="7854244" cy="4932362"/>
          </a:xfrm>
        </p:spPr>
        <p:txBody>
          <a:bodyPr/>
          <a:lstStyle/>
          <a:p>
            <a:pPr marL="0" indent="0">
              <a:buNone/>
            </a:pPr>
            <a:r>
              <a:rPr lang="en-US" sz="2400" dirty="0"/>
              <a:t>Good adherence counseling:</a:t>
            </a:r>
          </a:p>
          <a:p>
            <a:r>
              <a:rPr lang="en-US" sz="2400" dirty="0"/>
              <a:t>Should start before treatment and continue during follow-up/refill visits</a:t>
            </a:r>
          </a:p>
          <a:p>
            <a:r>
              <a:rPr lang="en-US" sz="2400" dirty="0"/>
              <a:t>Requires recognition of barriers and challenges to adherence</a:t>
            </a:r>
          </a:p>
          <a:p>
            <a:r>
              <a:rPr lang="en-US" sz="2400" dirty="0"/>
              <a:t>Should reinforce constructive interventions as appropriate</a:t>
            </a:r>
          </a:p>
          <a:p>
            <a:r>
              <a:rPr lang="en-US" sz="2400" dirty="0"/>
              <a:t>Avoids negative messaging and judgmental attitudes by the provider</a:t>
            </a:r>
          </a:p>
          <a:p>
            <a:r>
              <a:rPr lang="en-US" sz="2400" dirty="0"/>
              <a:t>Encourages participation of family and friends</a:t>
            </a:r>
          </a:p>
          <a:p>
            <a:endParaRPr lang="en-US" sz="2400" dirty="0"/>
          </a:p>
        </p:txBody>
      </p:sp>
    </p:spTree>
    <p:extLst>
      <p:ext uri="{BB962C8B-B14F-4D97-AF65-F5344CB8AC3E}">
        <p14:creationId xmlns:p14="http://schemas.microsoft.com/office/powerpoint/2010/main" val="423100153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EB01DA-1799-43BF-A2A1-6EFA0E58DAB7}"/>
              </a:ext>
            </a:extLst>
          </p:cNvPr>
          <p:cNvSpPr>
            <a:spLocks noGrp="1"/>
          </p:cNvSpPr>
          <p:nvPr>
            <p:ph type="title"/>
          </p:nvPr>
        </p:nvSpPr>
        <p:spPr>
          <a:xfrm>
            <a:off x="838200" y="588494"/>
            <a:ext cx="8543925" cy="800039"/>
          </a:xfrm>
        </p:spPr>
        <p:txBody>
          <a:bodyPr>
            <a:normAutofit fontScale="90000"/>
          </a:bodyPr>
          <a:lstStyle/>
          <a:p>
            <a:r>
              <a:rPr lang="en-US" dirty="0"/>
              <a:t>Adherence counseling in pharmacies involved in DDD of ARVs in country XX</a:t>
            </a:r>
          </a:p>
        </p:txBody>
      </p:sp>
      <p:sp>
        <p:nvSpPr>
          <p:cNvPr id="3" name="Content Placeholder 2">
            <a:extLst>
              <a:ext uri="{FF2B5EF4-FFF2-40B4-BE49-F238E27FC236}">
                <a16:creationId xmlns:a16="http://schemas.microsoft.com/office/drawing/2014/main" id="{8FDDA53E-9DC5-4D37-A8AF-3AD19DB636D4}"/>
              </a:ext>
            </a:extLst>
          </p:cNvPr>
          <p:cNvSpPr>
            <a:spLocks noGrp="1"/>
          </p:cNvSpPr>
          <p:nvPr>
            <p:ph idx="1"/>
          </p:nvPr>
        </p:nvSpPr>
        <p:spPr>
          <a:xfrm>
            <a:off x="838200" y="1636730"/>
            <a:ext cx="8543925" cy="4932746"/>
          </a:xfrm>
        </p:spPr>
        <p:txBody>
          <a:bodyPr/>
          <a:lstStyle/>
          <a:p>
            <a:r>
              <a:rPr lang="en-US" dirty="0">
                <a:solidFill>
                  <a:schemeClr val="accent4"/>
                </a:solidFill>
              </a:rPr>
              <a:t>Placeholder for adaptation: Provide information on adherence counseling in your DDD model: who, how, when, and what.</a:t>
            </a:r>
          </a:p>
          <a:p>
            <a:endParaRPr lang="en-US" dirty="0"/>
          </a:p>
        </p:txBody>
      </p:sp>
    </p:spTree>
    <p:extLst>
      <p:ext uri="{BB962C8B-B14F-4D97-AF65-F5344CB8AC3E}">
        <p14:creationId xmlns:p14="http://schemas.microsoft.com/office/powerpoint/2010/main" val="292922684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EB01DA-1799-43BF-A2A1-6EFA0E58DAB7}"/>
              </a:ext>
            </a:extLst>
          </p:cNvPr>
          <p:cNvSpPr>
            <a:spLocks noGrp="1"/>
          </p:cNvSpPr>
          <p:nvPr>
            <p:ph type="title"/>
          </p:nvPr>
        </p:nvSpPr>
        <p:spPr>
          <a:xfrm>
            <a:off x="838200" y="588494"/>
            <a:ext cx="10515600" cy="800039"/>
          </a:xfrm>
        </p:spPr>
        <p:txBody>
          <a:bodyPr>
            <a:noAutofit/>
          </a:bodyPr>
          <a:lstStyle/>
          <a:p>
            <a:r>
              <a:rPr lang="en-US" altLang="en-US" dirty="0"/>
              <a:t>Multidisciplinary team roles in adherence counseling</a:t>
            </a:r>
            <a:endParaRPr lang="en-US" dirty="0"/>
          </a:p>
        </p:txBody>
      </p:sp>
      <p:graphicFrame>
        <p:nvGraphicFramePr>
          <p:cNvPr id="6" name="Content Placeholder 5">
            <a:extLst>
              <a:ext uri="{FF2B5EF4-FFF2-40B4-BE49-F238E27FC236}">
                <a16:creationId xmlns:a16="http://schemas.microsoft.com/office/drawing/2014/main" id="{EA60E4DE-FE25-48CF-9A9A-48ED6305AAB8}"/>
              </a:ext>
            </a:extLst>
          </p:cNvPr>
          <p:cNvGraphicFramePr>
            <a:graphicFrameLocks noGrp="1"/>
          </p:cNvGraphicFramePr>
          <p:nvPr>
            <p:ph idx="1"/>
            <p:extLst>
              <p:ext uri="{D42A27DB-BD31-4B8C-83A1-F6EECF244321}">
                <p14:modId xmlns:p14="http://schemas.microsoft.com/office/powerpoint/2010/main" val="4032454028"/>
              </p:ext>
            </p:extLst>
          </p:nvPr>
        </p:nvGraphicFramePr>
        <p:xfrm>
          <a:off x="3479800" y="1066836"/>
          <a:ext cx="7998178" cy="52022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a:extLst>
              <a:ext uri="{FF2B5EF4-FFF2-40B4-BE49-F238E27FC236}">
                <a16:creationId xmlns:a16="http://schemas.microsoft.com/office/drawing/2014/main" id="{54559FFD-B2AF-48D7-8FEF-7E2D41864FEF}"/>
              </a:ext>
            </a:extLst>
          </p:cNvPr>
          <p:cNvSpPr txBox="1"/>
          <p:nvPr/>
        </p:nvSpPr>
        <p:spPr>
          <a:xfrm>
            <a:off x="1014097" y="1848533"/>
            <a:ext cx="3489042" cy="2957733"/>
          </a:xfrm>
          <a:prstGeom prst="rect">
            <a:avLst/>
          </a:prstGeom>
          <a:noFill/>
        </p:spPr>
        <p:txBody>
          <a:bodyPr wrap="square" rtlCol="0">
            <a:spAutoFit/>
          </a:bodyPr>
          <a:lstStyle/>
          <a:p>
            <a:pPr lvl="0" defTabSz="914400">
              <a:lnSpc>
                <a:spcPct val="95000"/>
              </a:lnSpc>
              <a:spcBef>
                <a:spcPts val="1800"/>
              </a:spcBef>
              <a:buClr>
                <a:srgbClr val="FF0000"/>
              </a:buClr>
              <a:buSzPct val="100000"/>
            </a:pPr>
            <a:r>
              <a:rPr lang="en-US" altLang="en-US" sz="2800" dirty="0">
                <a:solidFill>
                  <a:srgbClr val="000000">
                    <a:lumMod val="85000"/>
                    <a:lumOff val="15000"/>
                  </a:srgbClr>
                </a:solidFill>
                <a:latin typeface="Arial" panose="020B0604020202020204" pitchFamily="34" charset="0"/>
                <a:cs typeface="Arial" panose="020B0604020202020204" pitchFamily="34" charset="0"/>
              </a:rPr>
              <a:t>Adherence should be reinforced during every contact with health workers (health facility, pharmacy, and community)</a:t>
            </a:r>
          </a:p>
        </p:txBody>
      </p:sp>
    </p:spTree>
    <p:extLst>
      <p:ext uri="{BB962C8B-B14F-4D97-AF65-F5344CB8AC3E}">
        <p14:creationId xmlns:p14="http://schemas.microsoft.com/office/powerpoint/2010/main" val="32883089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EB01DA-1799-43BF-A2A1-6EFA0E58DAB7}"/>
              </a:ext>
            </a:extLst>
          </p:cNvPr>
          <p:cNvSpPr>
            <a:spLocks noGrp="1"/>
          </p:cNvSpPr>
          <p:nvPr>
            <p:ph type="title"/>
          </p:nvPr>
        </p:nvSpPr>
        <p:spPr>
          <a:xfrm>
            <a:off x="1598160" y="588494"/>
            <a:ext cx="6568518" cy="800039"/>
          </a:xfrm>
        </p:spPr>
        <p:txBody>
          <a:bodyPr/>
          <a:lstStyle/>
          <a:p>
            <a:r>
              <a:rPr lang="en-US" altLang="en-US" sz="3200" dirty="0">
                <a:solidFill>
                  <a:schemeClr val="accent4"/>
                </a:solidFill>
              </a:rPr>
              <a:t>Activity</a:t>
            </a:r>
            <a:endParaRPr lang="en-US" dirty="0"/>
          </a:p>
        </p:txBody>
      </p:sp>
      <p:sp>
        <p:nvSpPr>
          <p:cNvPr id="3" name="Content Placeholder 2">
            <a:extLst>
              <a:ext uri="{FF2B5EF4-FFF2-40B4-BE49-F238E27FC236}">
                <a16:creationId xmlns:a16="http://schemas.microsoft.com/office/drawing/2014/main" id="{8FDDA53E-9DC5-4D37-A8AF-3AD19DB636D4}"/>
              </a:ext>
            </a:extLst>
          </p:cNvPr>
          <p:cNvSpPr>
            <a:spLocks noGrp="1"/>
          </p:cNvSpPr>
          <p:nvPr>
            <p:ph idx="1"/>
          </p:nvPr>
        </p:nvSpPr>
        <p:spPr>
          <a:xfrm>
            <a:off x="1535057" y="1636730"/>
            <a:ext cx="5852886" cy="4932746"/>
          </a:xfrm>
        </p:spPr>
        <p:txBody>
          <a:bodyPr/>
          <a:lstStyle/>
          <a:p>
            <a:r>
              <a:rPr lang="en-US" dirty="0"/>
              <a:t>Think about the most common reasons why clients might miss doses.</a:t>
            </a:r>
          </a:p>
          <a:p>
            <a:r>
              <a:rPr lang="en-US" dirty="0"/>
              <a:t>Write down your answers.</a:t>
            </a:r>
          </a:p>
          <a:p>
            <a:r>
              <a:rPr lang="en-US" dirty="0"/>
              <a:t>Move to the next slide to compare reasons.</a:t>
            </a:r>
          </a:p>
          <a:p>
            <a:endParaRPr lang="en-US" dirty="0"/>
          </a:p>
        </p:txBody>
      </p:sp>
      <p:grpSp>
        <p:nvGrpSpPr>
          <p:cNvPr id="4" name="Group 3">
            <a:extLst>
              <a:ext uri="{FF2B5EF4-FFF2-40B4-BE49-F238E27FC236}">
                <a16:creationId xmlns:a16="http://schemas.microsoft.com/office/drawing/2014/main" id="{EA686DBA-3CA5-4B30-949D-C80690930CE1}"/>
              </a:ext>
            </a:extLst>
          </p:cNvPr>
          <p:cNvGrpSpPr/>
          <p:nvPr/>
        </p:nvGrpSpPr>
        <p:grpSpPr>
          <a:xfrm>
            <a:off x="7072534" y="978979"/>
            <a:ext cx="3874113" cy="4900041"/>
            <a:chOff x="6602319" y="1495012"/>
            <a:chExt cx="3874113" cy="4900041"/>
          </a:xfrm>
        </p:grpSpPr>
        <p:sp>
          <p:nvSpPr>
            <p:cNvPr id="5" name="AutoShape 12" descr="TEst">
              <a:extLst>
                <a:ext uri="{FF2B5EF4-FFF2-40B4-BE49-F238E27FC236}">
                  <a16:creationId xmlns:a16="http://schemas.microsoft.com/office/drawing/2014/main" id="{0EC6BC34-8296-4879-932B-0073DDA4ABA0}"/>
                </a:ext>
              </a:extLst>
            </p:cNvPr>
            <p:cNvSpPr>
              <a:spLocks noChangeArrowheads="1"/>
            </p:cNvSpPr>
            <p:nvPr/>
          </p:nvSpPr>
          <p:spPr bwMode="auto">
            <a:xfrm rot="20697093">
              <a:off x="7593689" y="1495012"/>
              <a:ext cx="2632710" cy="2094359"/>
            </a:xfrm>
            <a:prstGeom prst="wedgeEllipseCallout">
              <a:avLst>
                <a:gd name="adj1" fmla="val -83492"/>
                <a:gd name="adj2" fmla="val 101733"/>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US" altLang="en-US" sz="1050" b="1">
                <a:latin typeface="Gill Sans MT" panose="020B0502020104020203" pitchFamily="34" charset="0"/>
              </a:endParaRPr>
            </a:p>
          </p:txBody>
        </p:sp>
        <p:grpSp>
          <p:nvGrpSpPr>
            <p:cNvPr id="6" name="Group 13">
              <a:extLst>
                <a:ext uri="{FF2B5EF4-FFF2-40B4-BE49-F238E27FC236}">
                  <a16:creationId xmlns:a16="http://schemas.microsoft.com/office/drawing/2014/main" id="{60E05253-759E-4751-8C85-FFD2EB6508ED}"/>
                </a:ext>
              </a:extLst>
            </p:cNvPr>
            <p:cNvGrpSpPr>
              <a:grpSpLocks/>
            </p:cNvGrpSpPr>
            <p:nvPr/>
          </p:nvGrpSpPr>
          <p:grpSpPr bwMode="auto">
            <a:xfrm>
              <a:off x="6602319" y="1666440"/>
              <a:ext cx="3874113" cy="4728613"/>
              <a:chOff x="2496" y="359"/>
              <a:chExt cx="1824" cy="2071"/>
            </a:xfrm>
          </p:grpSpPr>
          <p:pic>
            <p:nvPicPr>
              <p:cNvPr id="8" name="Picture 14">
                <a:extLst>
                  <a:ext uri="{FF2B5EF4-FFF2-40B4-BE49-F238E27FC236}">
                    <a16:creationId xmlns:a16="http://schemas.microsoft.com/office/drawing/2014/main" id="{93735F5B-0634-4CF4-B25D-9765658AE92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96" y="1872"/>
                <a:ext cx="579" cy="5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15">
                <a:extLst>
                  <a:ext uri="{FF2B5EF4-FFF2-40B4-BE49-F238E27FC236}">
                    <a16:creationId xmlns:a16="http://schemas.microsoft.com/office/drawing/2014/main" id="{C809304F-371D-4533-98E4-DB98F92C91F7}"/>
                  </a:ext>
                </a:extLst>
              </p:cNvPr>
              <p:cNvSpPr txBox="1">
                <a:spLocks noChangeArrowheads="1"/>
              </p:cNvSpPr>
              <p:nvPr/>
            </p:nvSpPr>
            <p:spPr bwMode="auto">
              <a:xfrm>
                <a:off x="2928" y="359"/>
                <a:ext cx="1392" cy="1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1350" b="1" dirty="0">
                    <a:latin typeface="Gill Sans MT" panose="020B0502020104020203" pitchFamily="34" charset="0"/>
                  </a:rPr>
                  <a:t>MISSED DOSES</a:t>
                </a:r>
              </a:p>
            </p:txBody>
          </p:sp>
        </p:grpSp>
        <p:pic>
          <p:nvPicPr>
            <p:cNvPr id="7" name="Picture 6" descr="A picture containing drawing&#10;&#10;Description automatically generated">
              <a:extLst>
                <a:ext uri="{FF2B5EF4-FFF2-40B4-BE49-F238E27FC236}">
                  <a16:creationId xmlns:a16="http://schemas.microsoft.com/office/drawing/2014/main" id="{74BAE12B-CB39-44EC-8279-B1ACA8B6CDE0}"/>
                </a:ext>
              </a:extLst>
            </p:cNvPr>
            <p:cNvPicPr>
              <a:picLocks noChangeAspect="1"/>
            </p:cNvPicPr>
            <p:nvPr/>
          </p:nvPicPr>
          <p:blipFill>
            <a:blip r:embed="rId4"/>
            <a:stretch>
              <a:fillRect/>
            </a:stretch>
          </p:blipFill>
          <p:spPr>
            <a:xfrm>
              <a:off x="8265383" y="2024466"/>
              <a:ext cx="1289322" cy="1289322"/>
            </a:xfrm>
            <a:prstGeom prst="rect">
              <a:avLst/>
            </a:prstGeom>
          </p:spPr>
        </p:pic>
      </p:grpSp>
      <p:pic>
        <p:nvPicPr>
          <p:cNvPr id="10" name="Picture 9" descr="A close up of a logo&#10;&#10;Description automatically generated">
            <a:extLst>
              <a:ext uri="{FF2B5EF4-FFF2-40B4-BE49-F238E27FC236}">
                <a16:creationId xmlns:a16="http://schemas.microsoft.com/office/drawing/2014/main" id="{B796903D-814B-4D25-84FA-FD279C6070ED}"/>
              </a:ext>
            </a:extLst>
          </p:cNvPr>
          <p:cNvPicPr>
            <a:picLocks noChangeAspect="1"/>
          </p:cNvPicPr>
          <p:nvPr/>
        </p:nvPicPr>
        <p:blipFill>
          <a:blip r:embed="rId5"/>
          <a:stretch>
            <a:fillRect/>
          </a:stretch>
        </p:blipFill>
        <p:spPr>
          <a:xfrm>
            <a:off x="327903" y="676086"/>
            <a:ext cx="1117331" cy="1603345"/>
          </a:xfrm>
          <a:prstGeom prst="rect">
            <a:avLst/>
          </a:prstGeom>
        </p:spPr>
      </p:pic>
    </p:spTree>
    <p:extLst>
      <p:ext uri="{BB962C8B-B14F-4D97-AF65-F5344CB8AC3E}">
        <p14:creationId xmlns:p14="http://schemas.microsoft.com/office/powerpoint/2010/main" val="24284960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EB01DA-1799-43BF-A2A1-6EFA0E58DAB7}"/>
              </a:ext>
            </a:extLst>
          </p:cNvPr>
          <p:cNvSpPr>
            <a:spLocks noGrp="1"/>
          </p:cNvSpPr>
          <p:nvPr>
            <p:ph type="title"/>
          </p:nvPr>
        </p:nvSpPr>
        <p:spPr>
          <a:xfrm>
            <a:off x="838200" y="588494"/>
            <a:ext cx="10515600" cy="800039"/>
          </a:xfrm>
        </p:spPr>
        <p:txBody>
          <a:bodyPr>
            <a:noAutofit/>
          </a:bodyPr>
          <a:lstStyle/>
          <a:p>
            <a:r>
              <a:rPr lang="en-US" altLang="en-US" dirty="0"/>
              <a:t>Common reasons clients miss doses</a:t>
            </a:r>
            <a:endParaRPr lang="en-US" dirty="0"/>
          </a:p>
        </p:txBody>
      </p:sp>
      <p:grpSp>
        <p:nvGrpSpPr>
          <p:cNvPr id="4" name="Group 3">
            <a:extLst>
              <a:ext uri="{FF2B5EF4-FFF2-40B4-BE49-F238E27FC236}">
                <a16:creationId xmlns:a16="http://schemas.microsoft.com/office/drawing/2014/main" id="{F93F9289-0900-48BC-8111-FD64BBDC781A}"/>
              </a:ext>
            </a:extLst>
          </p:cNvPr>
          <p:cNvGrpSpPr/>
          <p:nvPr/>
        </p:nvGrpSpPr>
        <p:grpSpPr>
          <a:xfrm>
            <a:off x="1308915" y="1563757"/>
            <a:ext cx="9542549" cy="4949686"/>
            <a:chOff x="2441972" y="1532890"/>
            <a:chExt cx="7051011" cy="4159486"/>
          </a:xfrm>
        </p:grpSpPr>
        <p:sp>
          <p:nvSpPr>
            <p:cNvPr id="5" name="AutoShape 2">
              <a:extLst>
                <a:ext uri="{FF2B5EF4-FFF2-40B4-BE49-F238E27FC236}">
                  <a16:creationId xmlns:a16="http://schemas.microsoft.com/office/drawing/2014/main" id="{3EFB0851-7844-4D90-A520-05B9BFCE6B5F}"/>
                </a:ext>
              </a:extLst>
            </p:cNvPr>
            <p:cNvSpPr>
              <a:spLocks noChangeArrowheads="1"/>
            </p:cNvSpPr>
            <p:nvPr/>
          </p:nvSpPr>
          <p:spPr bwMode="auto">
            <a:xfrm>
              <a:off x="7497813" y="3427810"/>
              <a:ext cx="914400" cy="628650"/>
            </a:xfrm>
            <a:prstGeom prst="wedgeEllipseCallout">
              <a:avLst>
                <a:gd name="adj1" fmla="val -153907"/>
                <a:gd name="adj2" fmla="val -7384"/>
              </a:avLst>
            </a:prstGeom>
            <a:solidFill>
              <a:schemeClr val="accent6">
                <a:lumMod val="20000"/>
                <a:lumOff val="80000"/>
              </a:schemeClr>
            </a:solidFill>
            <a:ln w="9525">
              <a:solidFill>
                <a:schemeClr val="tx2"/>
              </a:solidFill>
              <a:miter lim="800000"/>
              <a:headEnd/>
              <a:tailEnd/>
            </a:ln>
            <a:effectLst/>
          </p:spPr>
          <p:txBody>
            <a:bodyPr anchor="ctr" anchorCtr="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1050" b="1">
                  <a:latin typeface="Gill Sans MT" panose="020B0502020104020203" pitchFamily="34" charset="0"/>
                </a:rPr>
                <a:t>SLEPT</a:t>
              </a:r>
            </a:p>
            <a:p>
              <a:pPr algn="ctr" eaLnBrk="1" hangingPunct="1"/>
              <a:r>
                <a:rPr lang="en-US" altLang="en-US" sz="1050" b="1">
                  <a:latin typeface="Gill Sans MT" panose="020B0502020104020203" pitchFamily="34" charset="0"/>
                </a:rPr>
                <a:t>IN</a:t>
              </a:r>
            </a:p>
          </p:txBody>
        </p:sp>
        <p:sp>
          <p:nvSpPr>
            <p:cNvPr id="6" name="AutoShape 3" descr="TEst">
              <a:extLst>
                <a:ext uri="{FF2B5EF4-FFF2-40B4-BE49-F238E27FC236}">
                  <a16:creationId xmlns:a16="http://schemas.microsoft.com/office/drawing/2014/main" id="{E31035D0-D325-4022-A0A1-A28DCE33B2C5}"/>
                </a:ext>
              </a:extLst>
            </p:cNvPr>
            <p:cNvSpPr>
              <a:spLocks noChangeArrowheads="1"/>
            </p:cNvSpPr>
            <p:nvPr/>
          </p:nvSpPr>
          <p:spPr bwMode="auto">
            <a:xfrm>
              <a:off x="4944768" y="1935511"/>
              <a:ext cx="971550" cy="800100"/>
            </a:xfrm>
            <a:prstGeom prst="wedgeEllipseCallout">
              <a:avLst>
                <a:gd name="adj1" fmla="val 37991"/>
                <a:gd name="adj2" fmla="val 94046"/>
              </a:avLst>
            </a:prstGeom>
            <a:solidFill>
              <a:schemeClr val="accent4">
                <a:lumMod val="20000"/>
                <a:lumOff val="80000"/>
              </a:schemeClr>
            </a:solidFill>
            <a:ln w="9525">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1050" b="1" dirty="0">
                  <a:latin typeface="Gill Sans MT" panose="020B0502020104020203" pitchFamily="34" charset="0"/>
                </a:rPr>
                <a:t>AWAY</a:t>
              </a:r>
            </a:p>
            <a:p>
              <a:pPr algn="ctr" eaLnBrk="1" hangingPunct="1"/>
              <a:r>
                <a:rPr lang="en-US" altLang="en-US" sz="1050" b="1" dirty="0">
                  <a:latin typeface="Gill Sans MT" panose="020B0502020104020203" pitchFamily="34" charset="0"/>
                </a:rPr>
                <a:t>FROM </a:t>
              </a:r>
            </a:p>
            <a:p>
              <a:pPr algn="ctr" eaLnBrk="1" hangingPunct="1"/>
              <a:r>
                <a:rPr lang="en-US" altLang="en-US" sz="1050" b="1" dirty="0">
                  <a:latin typeface="Gill Sans MT" panose="020B0502020104020203" pitchFamily="34" charset="0"/>
                </a:rPr>
                <a:t>HOME</a:t>
              </a:r>
            </a:p>
          </p:txBody>
        </p:sp>
        <p:sp>
          <p:nvSpPr>
            <p:cNvPr id="7" name="AutoShape 4">
              <a:extLst>
                <a:ext uri="{FF2B5EF4-FFF2-40B4-BE49-F238E27FC236}">
                  <a16:creationId xmlns:a16="http://schemas.microsoft.com/office/drawing/2014/main" id="{DB8285B3-9ED6-4BC0-B63B-9137AEF02815}"/>
                </a:ext>
              </a:extLst>
            </p:cNvPr>
            <p:cNvSpPr>
              <a:spLocks noChangeArrowheads="1"/>
            </p:cNvSpPr>
            <p:nvPr/>
          </p:nvSpPr>
          <p:spPr bwMode="auto">
            <a:xfrm>
              <a:off x="3752850" y="3276045"/>
              <a:ext cx="1143000" cy="664368"/>
            </a:xfrm>
            <a:prstGeom prst="wedgeEllipseCallout">
              <a:avLst>
                <a:gd name="adj1" fmla="val 92032"/>
                <a:gd name="adj2" fmla="val 15028"/>
              </a:avLst>
            </a:prstGeom>
            <a:solidFill>
              <a:schemeClr val="accent3">
                <a:lumMod val="90000"/>
              </a:schemeClr>
            </a:solidFill>
            <a:ln w="9525">
              <a:solidFill>
                <a:schemeClr val="tx2"/>
              </a:solidFill>
              <a:miter lim="800000"/>
              <a:headEnd/>
              <a:tailEnd/>
            </a:ln>
            <a:effectLst/>
          </p:spPr>
          <p:txBody>
            <a:bodyPr anchor="ctr" anchorCtr="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1050" b="1">
                  <a:latin typeface="Gill Sans MT" panose="020B0502020104020203" pitchFamily="34" charset="0"/>
                </a:rPr>
                <a:t>RAN OUT OF PILLS</a:t>
              </a:r>
            </a:p>
          </p:txBody>
        </p:sp>
        <p:sp>
          <p:nvSpPr>
            <p:cNvPr id="8" name="AutoShape 5">
              <a:extLst>
                <a:ext uri="{FF2B5EF4-FFF2-40B4-BE49-F238E27FC236}">
                  <a16:creationId xmlns:a16="http://schemas.microsoft.com/office/drawing/2014/main" id="{5AC0BADD-D5DA-4327-9D30-A05EBF2BB5AD}"/>
                </a:ext>
              </a:extLst>
            </p:cNvPr>
            <p:cNvSpPr>
              <a:spLocks noChangeArrowheads="1"/>
            </p:cNvSpPr>
            <p:nvPr/>
          </p:nvSpPr>
          <p:spPr bwMode="auto">
            <a:xfrm>
              <a:off x="4699000" y="4570810"/>
              <a:ext cx="825500" cy="550065"/>
            </a:xfrm>
            <a:prstGeom prst="wedgeEllipseCallout">
              <a:avLst>
                <a:gd name="adj1" fmla="val 53556"/>
                <a:gd name="adj2" fmla="val -103125"/>
              </a:avLst>
            </a:prstGeom>
            <a:solidFill>
              <a:schemeClr val="accent6">
                <a:lumMod val="20000"/>
                <a:lumOff val="80000"/>
              </a:schemeClr>
            </a:solidFill>
            <a:ln w="9525">
              <a:solidFill>
                <a:schemeClr val="tx2"/>
              </a:solidFill>
              <a:miter lim="800000"/>
              <a:headEnd/>
              <a:tailEnd/>
            </a:ln>
            <a:effectLst/>
          </p:spPr>
          <p:txBody>
            <a:bodyPr anchor="ctr" anchorCtr="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1050" b="1" dirty="0">
                  <a:latin typeface="Gill Sans MT" panose="020B0502020104020203" pitchFamily="34" charset="0"/>
                </a:rPr>
                <a:t>FELT ILL</a:t>
              </a:r>
            </a:p>
          </p:txBody>
        </p:sp>
        <p:sp>
          <p:nvSpPr>
            <p:cNvPr id="9" name="AutoShape 6">
              <a:extLst>
                <a:ext uri="{FF2B5EF4-FFF2-40B4-BE49-F238E27FC236}">
                  <a16:creationId xmlns:a16="http://schemas.microsoft.com/office/drawing/2014/main" id="{A34CDD8D-A10E-4C7F-8191-BE5E2F7C01C8}"/>
                </a:ext>
              </a:extLst>
            </p:cNvPr>
            <p:cNvSpPr>
              <a:spLocks noChangeArrowheads="1"/>
            </p:cNvSpPr>
            <p:nvPr/>
          </p:nvSpPr>
          <p:spPr bwMode="auto">
            <a:xfrm>
              <a:off x="6011913" y="4513660"/>
              <a:ext cx="1225550" cy="550066"/>
            </a:xfrm>
            <a:prstGeom prst="wedgeEllipseCallout">
              <a:avLst>
                <a:gd name="adj1" fmla="val -45718"/>
                <a:gd name="adj2" fmla="val -132500"/>
              </a:avLst>
            </a:prstGeom>
            <a:solidFill>
              <a:schemeClr val="accent4">
                <a:lumMod val="20000"/>
                <a:lumOff val="80000"/>
              </a:schemeClr>
            </a:solidFill>
            <a:ln w="9525">
              <a:solidFill>
                <a:schemeClr val="tx2"/>
              </a:solidFill>
              <a:miter lim="800000"/>
              <a:headEnd/>
              <a:tailEnd/>
            </a:ln>
            <a:effectLst/>
          </p:spPr>
          <p:txBody>
            <a:bodyPr anchor="ctr" anchorCtr="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1050" b="1">
                  <a:latin typeface="Gill Sans MT" panose="020B0502020104020203" pitchFamily="34" charset="0"/>
                </a:rPr>
                <a:t>FELT BETTER</a:t>
              </a:r>
            </a:p>
          </p:txBody>
        </p:sp>
        <p:sp>
          <p:nvSpPr>
            <p:cNvPr id="10" name="AutoShape 7">
              <a:extLst>
                <a:ext uri="{FF2B5EF4-FFF2-40B4-BE49-F238E27FC236}">
                  <a16:creationId xmlns:a16="http://schemas.microsoft.com/office/drawing/2014/main" id="{44C7365C-2E89-42FA-A195-00365191BA69}"/>
                </a:ext>
              </a:extLst>
            </p:cNvPr>
            <p:cNvSpPr>
              <a:spLocks noChangeArrowheads="1"/>
            </p:cNvSpPr>
            <p:nvPr/>
          </p:nvSpPr>
          <p:spPr bwMode="auto">
            <a:xfrm>
              <a:off x="5241741" y="5063726"/>
              <a:ext cx="1143000" cy="628650"/>
            </a:xfrm>
            <a:prstGeom prst="wedgeEllipseCallout">
              <a:avLst>
                <a:gd name="adj1" fmla="val 3648"/>
                <a:gd name="adj2" fmla="val -164014"/>
              </a:avLst>
            </a:prstGeom>
            <a:solidFill>
              <a:schemeClr val="accent3">
                <a:lumMod val="90000"/>
              </a:schemeClr>
            </a:solidFill>
            <a:ln w="9525">
              <a:solidFill>
                <a:schemeClr val="tx2"/>
              </a:solidFill>
              <a:miter lim="800000"/>
              <a:headEnd/>
              <a:tailEnd/>
            </a:ln>
            <a:effectLst/>
          </p:spPr>
          <p:txBody>
            <a:bodyPr anchor="ctr" anchorCtr="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1050" b="1">
                  <a:latin typeface="Gill Sans MT" panose="020B0502020104020203" pitchFamily="34" charset="0"/>
                </a:rPr>
                <a:t>PILLS DO NOT HELP</a:t>
              </a:r>
            </a:p>
          </p:txBody>
        </p:sp>
        <p:sp>
          <p:nvSpPr>
            <p:cNvPr id="11" name="AutoShape 8">
              <a:extLst>
                <a:ext uri="{FF2B5EF4-FFF2-40B4-BE49-F238E27FC236}">
                  <a16:creationId xmlns:a16="http://schemas.microsoft.com/office/drawing/2014/main" id="{B2DD11D8-B30C-473A-A2A1-3A376872E328}"/>
                </a:ext>
              </a:extLst>
            </p:cNvPr>
            <p:cNvSpPr>
              <a:spLocks noChangeArrowheads="1"/>
            </p:cNvSpPr>
            <p:nvPr/>
          </p:nvSpPr>
          <p:spPr bwMode="auto">
            <a:xfrm>
              <a:off x="7783563" y="4170760"/>
              <a:ext cx="1366520" cy="742951"/>
            </a:xfrm>
            <a:prstGeom prst="wedgeEllipseCallout">
              <a:avLst>
                <a:gd name="adj1" fmla="val -125097"/>
                <a:gd name="adj2" fmla="val -59282"/>
              </a:avLst>
            </a:prstGeom>
            <a:solidFill>
              <a:schemeClr val="accent1">
                <a:lumMod val="40000"/>
                <a:lumOff val="60000"/>
              </a:schemeClr>
            </a:solidFill>
            <a:ln w="9525">
              <a:solidFill>
                <a:schemeClr val="tx2"/>
              </a:solidFill>
              <a:miter lim="800000"/>
              <a:headEnd/>
              <a:tailEnd/>
            </a:ln>
            <a:effectLst/>
          </p:spPr>
          <p:txBody>
            <a:bodyPr anchor="ctr" anchorCtr="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1050" b="1">
                  <a:latin typeface="Gill Sans MT" panose="020B0502020104020203" pitchFamily="34" charset="0"/>
                </a:rPr>
                <a:t>FEAR SIDE EFFECTS</a:t>
              </a:r>
            </a:p>
          </p:txBody>
        </p:sp>
        <p:sp>
          <p:nvSpPr>
            <p:cNvPr id="12" name="AutoShape 9">
              <a:extLst>
                <a:ext uri="{FF2B5EF4-FFF2-40B4-BE49-F238E27FC236}">
                  <a16:creationId xmlns:a16="http://schemas.microsoft.com/office/drawing/2014/main" id="{0B13C793-10B3-4AAC-AE6A-A139E127F476}"/>
                </a:ext>
              </a:extLst>
            </p:cNvPr>
            <p:cNvSpPr>
              <a:spLocks noChangeArrowheads="1"/>
            </p:cNvSpPr>
            <p:nvPr/>
          </p:nvSpPr>
          <p:spPr bwMode="auto">
            <a:xfrm>
              <a:off x="3094873" y="4617214"/>
              <a:ext cx="1257300" cy="914400"/>
            </a:xfrm>
            <a:prstGeom prst="wedgeEllipseCallout">
              <a:avLst>
                <a:gd name="adj1" fmla="val 133995"/>
                <a:gd name="adj2" fmla="val -114324"/>
              </a:avLst>
            </a:prstGeom>
            <a:solidFill>
              <a:schemeClr val="tx2">
                <a:lumMod val="20000"/>
                <a:lumOff val="80000"/>
              </a:schemeClr>
            </a:solidFill>
            <a:ln w="9525">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1050" b="1">
                  <a:latin typeface="Gill Sans MT" panose="020B0502020104020203" pitchFamily="34" charset="0"/>
                </a:rPr>
                <a:t>DID NOT WANT OTHERS TO SEE</a:t>
              </a:r>
            </a:p>
          </p:txBody>
        </p:sp>
        <p:sp>
          <p:nvSpPr>
            <p:cNvPr id="13" name="AutoShape 10" descr="TEst">
              <a:extLst>
                <a:ext uri="{FF2B5EF4-FFF2-40B4-BE49-F238E27FC236}">
                  <a16:creationId xmlns:a16="http://schemas.microsoft.com/office/drawing/2014/main" id="{0C3A8968-AFFB-43A3-8516-D7EC47FF8831}"/>
                </a:ext>
              </a:extLst>
            </p:cNvPr>
            <p:cNvSpPr>
              <a:spLocks noChangeArrowheads="1"/>
            </p:cNvSpPr>
            <p:nvPr/>
          </p:nvSpPr>
          <p:spPr bwMode="auto">
            <a:xfrm>
              <a:off x="3009900" y="1532890"/>
              <a:ext cx="1771650" cy="866221"/>
            </a:xfrm>
            <a:prstGeom prst="wedgeEllipseCallout">
              <a:avLst>
                <a:gd name="adj1" fmla="val 91282"/>
                <a:gd name="adj2" fmla="val 144495"/>
              </a:avLst>
            </a:prstGeom>
            <a:solidFill>
              <a:schemeClr val="bg2">
                <a:lumMod val="75000"/>
              </a:schemeClr>
            </a:solidFill>
            <a:ln w="9525">
              <a:solidFill>
                <a:schemeClr val="tx2"/>
              </a:solidFill>
              <a:miter lim="800000"/>
              <a:headEnd/>
              <a:tailEnd/>
            </a:ln>
            <a:effectLst/>
          </p:spPr>
          <p:txBody>
            <a:bodyPr anchor="ctr" anchorCtr="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1050" b="1">
                  <a:latin typeface="Gill Sans MT" panose="020B0502020104020203" pitchFamily="34" charset="0"/>
                </a:rPr>
                <a:t>FAMILY SAID NO TO MEDICATION</a:t>
              </a:r>
            </a:p>
          </p:txBody>
        </p:sp>
        <p:sp>
          <p:nvSpPr>
            <p:cNvPr id="14" name="AutoShape 11" descr="TEst">
              <a:extLst>
                <a:ext uri="{FF2B5EF4-FFF2-40B4-BE49-F238E27FC236}">
                  <a16:creationId xmlns:a16="http://schemas.microsoft.com/office/drawing/2014/main" id="{F7751CEF-8BE4-4518-81D2-2413D06F37DF}"/>
                </a:ext>
              </a:extLst>
            </p:cNvPr>
            <p:cNvSpPr>
              <a:spLocks noChangeArrowheads="1"/>
            </p:cNvSpPr>
            <p:nvPr/>
          </p:nvSpPr>
          <p:spPr bwMode="auto">
            <a:xfrm>
              <a:off x="6038850" y="1599010"/>
              <a:ext cx="1225550" cy="1028700"/>
            </a:xfrm>
            <a:prstGeom prst="wedgeEllipseCallout">
              <a:avLst>
                <a:gd name="adj1" fmla="val -28181"/>
                <a:gd name="adj2" fmla="val 110861"/>
              </a:avLst>
            </a:prstGeom>
            <a:solidFill>
              <a:schemeClr val="accent3">
                <a:lumMod val="90000"/>
              </a:schemeClr>
            </a:solidFill>
            <a:ln w="9525">
              <a:solidFill>
                <a:schemeClr val="tx2"/>
              </a:solidFill>
              <a:miter lim="800000"/>
              <a:headEnd/>
              <a:tailEnd/>
            </a:ln>
            <a:effectLst/>
          </p:spPr>
          <p:txBody>
            <a:bodyPr anchor="ctr" anchorCtr="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1050" b="1" dirty="0">
                  <a:latin typeface="Gill Sans MT" panose="020B0502020104020203" pitchFamily="34" charset="0"/>
                </a:rPr>
                <a:t>FORGOT OR TOO  BUSY</a:t>
              </a:r>
            </a:p>
          </p:txBody>
        </p:sp>
        <p:sp>
          <p:nvSpPr>
            <p:cNvPr id="15" name="AutoShape 12" descr="TEst">
              <a:extLst>
                <a:ext uri="{FF2B5EF4-FFF2-40B4-BE49-F238E27FC236}">
                  <a16:creationId xmlns:a16="http://schemas.microsoft.com/office/drawing/2014/main" id="{27344567-6585-4A34-9CE7-2263B4B556B2}"/>
                </a:ext>
              </a:extLst>
            </p:cNvPr>
            <p:cNvSpPr>
              <a:spLocks noChangeArrowheads="1"/>
            </p:cNvSpPr>
            <p:nvPr/>
          </p:nvSpPr>
          <p:spPr bwMode="auto">
            <a:xfrm>
              <a:off x="7612113" y="1599010"/>
              <a:ext cx="1880870" cy="914400"/>
            </a:xfrm>
            <a:prstGeom prst="wedgeEllipseCallout">
              <a:avLst>
                <a:gd name="adj1" fmla="val -100556"/>
                <a:gd name="adj2" fmla="val 119662"/>
              </a:avLst>
            </a:prstGeom>
            <a:solidFill>
              <a:schemeClr val="accent4">
                <a:lumMod val="20000"/>
                <a:lumOff val="80000"/>
              </a:schemeClr>
            </a:solidFill>
            <a:ln w="9525">
              <a:solidFill>
                <a:schemeClr val="tx2"/>
              </a:solidFill>
              <a:miter lim="800000"/>
              <a:headEnd/>
              <a:tailEnd/>
            </a:ln>
            <a:effectLst/>
          </p:spPr>
          <p:txBody>
            <a:bodyPr anchor="ctr" anchorCtr="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1050" b="1" dirty="0">
                  <a:latin typeface="Gill Sans MT" panose="020B0502020104020203" pitchFamily="34" charset="0"/>
                </a:rPr>
                <a:t>DID NOT UNDERSTAND INSTRUCTIONS</a:t>
              </a:r>
            </a:p>
          </p:txBody>
        </p:sp>
        <p:grpSp>
          <p:nvGrpSpPr>
            <p:cNvPr id="16" name="Group 13">
              <a:extLst>
                <a:ext uri="{FF2B5EF4-FFF2-40B4-BE49-F238E27FC236}">
                  <a16:creationId xmlns:a16="http://schemas.microsoft.com/office/drawing/2014/main" id="{C159487B-6601-4F09-957A-198AB18C878C}"/>
                </a:ext>
              </a:extLst>
            </p:cNvPr>
            <p:cNvGrpSpPr>
              <a:grpSpLocks/>
            </p:cNvGrpSpPr>
            <p:nvPr/>
          </p:nvGrpSpPr>
          <p:grpSpPr bwMode="auto">
            <a:xfrm>
              <a:off x="5238750" y="3199210"/>
              <a:ext cx="1657350" cy="928687"/>
              <a:chOff x="2160" y="1872"/>
              <a:chExt cx="1392" cy="780"/>
            </a:xfrm>
          </p:grpSpPr>
          <p:pic>
            <p:nvPicPr>
              <p:cNvPr id="20" name="Picture 14">
                <a:extLst>
                  <a:ext uri="{FF2B5EF4-FFF2-40B4-BE49-F238E27FC236}">
                    <a16:creationId xmlns:a16="http://schemas.microsoft.com/office/drawing/2014/main" id="{F583F75C-4281-4B57-B041-F99B00A73D1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96" y="1872"/>
                <a:ext cx="579" cy="5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Text Box 15">
                <a:extLst>
                  <a:ext uri="{FF2B5EF4-FFF2-40B4-BE49-F238E27FC236}">
                    <a16:creationId xmlns:a16="http://schemas.microsoft.com/office/drawing/2014/main" id="{FA1D9096-5E9A-45EE-A713-A477D7D0CFD5}"/>
                  </a:ext>
                </a:extLst>
              </p:cNvPr>
              <p:cNvSpPr txBox="1">
                <a:spLocks noChangeArrowheads="1"/>
              </p:cNvSpPr>
              <p:nvPr/>
            </p:nvSpPr>
            <p:spPr bwMode="auto">
              <a:xfrm>
                <a:off x="2160" y="2400"/>
                <a:ext cx="1392"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1350" b="1">
                    <a:latin typeface="Gill Sans MT" panose="020B0502020104020203" pitchFamily="34" charset="0"/>
                  </a:rPr>
                  <a:t>MISSED DOSES</a:t>
                </a:r>
              </a:p>
            </p:txBody>
          </p:sp>
        </p:grpSp>
        <p:sp>
          <p:nvSpPr>
            <p:cNvPr id="17" name="AutoShape 17">
              <a:extLst>
                <a:ext uri="{FF2B5EF4-FFF2-40B4-BE49-F238E27FC236}">
                  <a16:creationId xmlns:a16="http://schemas.microsoft.com/office/drawing/2014/main" id="{650ACE58-3FEC-4FB8-BCD6-E9ACDB0F5D6A}"/>
                </a:ext>
              </a:extLst>
            </p:cNvPr>
            <p:cNvSpPr>
              <a:spLocks noChangeArrowheads="1"/>
            </p:cNvSpPr>
            <p:nvPr/>
          </p:nvSpPr>
          <p:spPr bwMode="auto">
            <a:xfrm>
              <a:off x="2552700" y="2399110"/>
              <a:ext cx="1485900" cy="800100"/>
            </a:xfrm>
            <a:prstGeom prst="wedgeEllipseCallout">
              <a:avLst>
                <a:gd name="adj1" fmla="val 150662"/>
                <a:gd name="adj2" fmla="val 92537"/>
              </a:avLst>
            </a:prstGeom>
            <a:solidFill>
              <a:schemeClr val="accent6">
                <a:lumMod val="20000"/>
                <a:lumOff val="80000"/>
              </a:schemeClr>
            </a:solidFill>
            <a:ln w="9525">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1050" b="1">
                  <a:latin typeface="Gill Sans MT" panose="020B0502020104020203" pitchFamily="34" charset="0"/>
                </a:rPr>
                <a:t>TAKING PILL HOLIDAYS </a:t>
              </a:r>
            </a:p>
          </p:txBody>
        </p:sp>
        <p:sp>
          <p:nvSpPr>
            <p:cNvPr id="18" name="AutoShape 18">
              <a:extLst>
                <a:ext uri="{FF2B5EF4-FFF2-40B4-BE49-F238E27FC236}">
                  <a16:creationId xmlns:a16="http://schemas.microsoft.com/office/drawing/2014/main" id="{AA697E17-C544-484B-9A5B-AA32B7CDC736}"/>
                </a:ext>
              </a:extLst>
            </p:cNvPr>
            <p:cNvSpPr>
              <a:spLocks noChangeArrowheads="1"/>
            </p:cNvSpPr>
            <p:nvPr/>
          </p:nvSpPr>
          <p:spPr bwMode="auto">
            <a:xfrm>
              <a:off x="8126463" y="2627710"/>
              <a:ext cx="1366520" cy="857250"/>
            </a:xfrm>
            <a:prstGeom prst="wedgeEllipseCallout">
              <a:avLst>
                <a:gd name="adj1" fmla="val -209870"/>
                <a:gd name="adj2" fmla="val 44583"/>
              </a:avLst>
            </a:prstGeom>
            <a:solidFill>
              <a:schemeClr val="accent3">
                <a:lumMod val="90000"/>
              </a:schemeClr>
            </a:solidFill>
            <a:ln w="9525">
              <a:solidFill>
                <a:schemeClr val="tx2"/>
              </a:solidFill>
              <a:miter lim="800000"/>
              <a:headEnd/>
              <a:tailEnd/>
            </a:ln>
            <a:effectLst/>
          </p:spPr>
          <p:txBody>
            <a:bodyPr anchor="ctr" anchorCtr="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1050" b="1">
                  <a:latin typeface="Gill Sans MT" panose="020B0502020104020203" pitchFamily="34" charset="0"/>
                </a:rPr>
                <a:t>UNABLE TO CARE FOR SELF</a:t>
              </a:r>
            </a:p>
          </p:txBody>
        </p:sp>
        <p:sp>
          <p:nvSpPr>
            <p:cNvPr id="19" name="AutoShape 23">
              <a:extLst>
                <a:ext uri="{FF2B5EF4-FFF2-40B4-BE49-F238E27FC236}">
                  <a16:creationId xmlns:a16="http://schemas.microsoft.com/office/drawing/2014/main" id="{1C45CEF7-D289-4E91-ACCC-7A8EDAB45297}"/>
                </a:ext>
              </a:extLst>
            </p:cNvPr>
            <p:cNvSpPr>
              <a:spLocks noChangeArrowheads="1"/>
            </p:cNvSpPr>
            <p:nvPr/>
          </p:nvSpPr>
          <p:spPr bwMode="auto">
            <a:xfrm>
              <a:off x="2441972" y="3718044"/>
              <a:ext cx="1485900" cy="905431"/>
            </a:xfrm>
            <a:prstGeom prst="wedgeEllipseCallout">
              <a:avLst>
                <a:gd name="adj1" fmla="val 140030"/>
                <a:gd name="adj2" fmla="val -25594"/>
              </a:avLst>
            </a:prstGeom>
            <a:solidFill>
              <a:schemeClr val="accent4">
                <a:lumMod val="20000"/>
                <a:lumOff val="80000"/>
              </a:schemeClr>
            </a:solidFill>
            <a:ln w="9525">
              <a:solidFill>
                <a:schemeClr val="tx2"/>
              </a:solidFill>
              <a:miter lim="800000"/>
              <a:headEnd/>
              <a:tailEnd/>
            </a:ln>
            <a:effectLst/>
          </p:spPr>
          <p:txBody>
            <a:bodyPr anchor="ctr" anchorCtr="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1050" b="1">
                  <a:latin typeface="Gill Sans MT" panose="020B0502020104020203" pitchFamily="34" charset="0"/>
                </a:rPr>
                <a:t>WENT FOR PRAYERS AND GOT CURED</a:t>
              </a:r>
            </a:p>
          </p:txBody>
        </p:sp>
      </p:grpSp>
    </p:spTree>
    <p:extLst>
      <p:ext uri="{BB962C8B-B14F-4D97-AF65-F5344CB8AC3E}">
        <p14:creationId xmlns:p14="http://schemas.microsoft.com/office/powerpoint/2010/main" val="31635246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EB01DA-1799-43BF-A2A1-6EFA0E58DAB7}"/>
              </a:ext>
            </a:extLst>
          </p:cNvPr>
          <p:cNvSpPr>
            <a:spLocks noGrp="1"/>
          </p:cNvSpPr>
          <p:nvPr>
            <p:ph type="title"/>
          </p:nvPr>
        </p:nvSpPr>
        <p:spPr>
          <a:xfrm>
            <a:off x="1596888" y="588494"/>
            <a:ext cx="5874772" cy="800039"/>
          </a:xfrm>
        </p:spPr>
        <p:txBody>
          <a:bodyPr/>
          <a:lstStyle/>
          <a:p>
            <a:r>
              <a:rPr lang="en-US" altLang="en-US" sz="3200" dirty="0">
                <a:solidFill>
                  <a:schemeClr val="accent4"/>
                </a:solidFill>
              </a:rPr>
              <a:t>Activity: Case studies</a:t>
            </a:r>
            <a:endParaRPr lang="en-US" dirty="0">
              <a:solidFill>
                <a:schemeClr val="accent4"/>
              </a:solidFill>
            </a:endParaRPr>
          </a:p>
        </p:txBody>
      </p:sp>
      <p:sp>
        <p:nvSpPr>
          <p:cNvPr id="3" name="Content Placeholder 2">
            <a:extLst>
              <a:ext uri="{FF2B5EF4-FFF2-40B4-BE49-F238E27FC236}">
                <a16:creationId xmlns:a16="http://schemas.microsoft.com/office/drawing/2014/main" id="{8FDDA53E-9DC5-4D37-A8AF-3AD19DB636D4}"/>
              </a:ext>
            </a:extLst>
          </p:cNvPr>
          <p:cNvSpPr>
            <a:spLocks noGrp="1"/>
          </p:cNvSpPr>
          <p:nvPr>
            <p:ph idx="1"/>
          </p:nvPr>
        </p:nvSpPr>
        <p:spPr>
          <a:xfrm>
            <a:off x="1445234" y="1756000"/>
            <a:ext cx="6026426" cy="4078270"/>
          </a:xfrm>
        </p:spPr>
        <p:txBody>
          <a:bodyPr/>
          <a:lstStyle/>
          <a:p>
            <a:r>
              <a:rPr lang="en-US" dirty="0"/>
              <a:t>Read </a:t>
            </a:r>
            <a:r>
              <a:rPr lang="en-US" b="1" dirty="0">
                <a:solidFill>
                  <a:schemeClr val="accent4"/>
                </a:solidFill>
              </a:rPr>
              <a:t>Case Study 1 </a:t>
            </a:r>
            <a:r>
              <a:rPr lang="en-US" dirty="0"/>
              <a:t>and follow instructions/answer questions</a:t>
            </a:r>
          </a:p>
          <a:p>
            <a:r>
              <a:rPr lang="en-US" dirty="0"/>
              <a:t>Read </a:t>
            </a:r>
            <a:r>
              <a:rPr lang="en-US" b="1" dirty="0">
                <a:solidFill>
                  <a:schemeClr val="accent4"/>
                </a:solidFill>
              </a:rPr>
              <a:t>Case Study 2 </a:t>
            </a:r>
            <a:r>
              <a:rPr lang="en-US" dirty="0"/>
              <a:t>and follow instructions/answer questions</a:t>
            </a:r>
          </a:p>
          <a:p>
            <a:endParaRPr lang="en-US" dirty="0"/>
          </a:p>
          <a:p>
            <a:endParaRPr lang="en-US" dirty="0"/>
          </a:p>
        </p:txBody>
      </p:sp>
      <p:pic>
        <p:nvPicPr>
          <p:cNvPr id="11" name="Picture 10" descr="A close up of a sign&#10;&#10;Description automatically generated">
            <a:extLst>
              <a:ext uri="{FF2B5EF4-FFF2-40B4-BE49-F238E27FC236}">
                <a16:creationId xmlns:a16="http://schemas.microsoft.com/office/drawing/2014/main" id="{A6C1E810-C988-4B3E-8F4C-801E93AE68BC}"/>
              </a:ext>
            </a:extLst>
          </p:cNvPr>
          <p:cNvPicPr>
            <a:picLocks noChangeAspect="1"/>
          </p:cNvPicPr>
          <p:nvPr/>
        </p:nvPicPr>
        <p:blipFill>
          <a:blip r:embed="rId3">
            <a:duotone>
              <a:prstClr val="black"/>
              <a:schemeClr val="accent1">
                <a:tint val="45000"/>
                <a:satMod val="400000"/>
              </a:schemeClr>
            </a:duotone>
          </a:blip>
          <a:stretch>
            <a:fillRect/>
          </a:stretch>
        </p:blipFill>
        <p:spPr>
          <a:xfrm>
            <a:off x="6930887" y="676086"/>
            <a:ext cx="5261113" cy="5261113"/>
          </a:xfrm>
          <a:prstGeom prst="rect">
            <a:avLst/>
          </a:prstGeom>
        </p:spPr>
      </p:pic>
      <p:pic>
        <p:nvPicPr>
          <p:cNvPr id="5" name="Picture 4" descr="A close up of a logo&#10;&#10;Description automatically generated">
            <a:extLst>
              <a:ext uri="{FF2B5EF4-FFF2-40B4-BE49-F238E27FC236}">
                <a16:creationId xmlns:a16="http://schemas.microsoft.com/office/drawing/2014/main" id="{719DB92E-3982-4B81-A717-6AE41E9DBA8B}"/>
              </a:ext>
            </a:extLst>
          </p:cNvPr>
          <p:cNvPicPr>
            <a:picLocks noChangeAspect="1"/>
          </p:cNvPicPr>
          <p:nvPr/>
        </p:nvPicPr>
        <p:blipFill>
          <a:blip r:embed="rId4"/>
          <a:stretch>
            <a:fillRect/>
          </a:stretch>
        </p:blipFill>
        <p:spPr>
          <a:xfrm>
            <a:off x="327903" y="676086"/>
            <a:ext cx="1117331" cy="1603345"/>
          </a:xfrm>
          <a:prstGeom prst="rect">
            <a:avLst/>
          </a:prstGeom>
        </p:spPr>
      </p:pic>
    </p:spTree>
    <p:extLst>
      <p:ext uri="{BB962C8B-B14F-4D97-AF65-F5344CB8AC3E}">
        <p14:creationId xmlns:p14="http://schemas.microsoft.com/office/powerpoint/2010/main" val="55876064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EB01DA-1799-43BF-A2A1-6EFA0E58DAB7}"/>
              </a:ext>
            </a:extLst>
          </p:cNvPr>
          <p:cNvSpPr>
            <a:spLocks noGrp="1"/>
          </p:cNvSpPr>
          <p:nvPr>
            <p:ph type="title"/>
          </p:nvPr>
        </p:nvSpPr>
        <p:spPr>
          <a:xfrm>
            <a:off x="838200" y="588494"/>
            <a:ext cx="8543925" cy="800039"/>
          </a:xfrm>
        </p:spPr>
        <p:txBody>
          <a:bodyPr>
            <a:normAutofit/>
          </a:bodyPr>
          <a:lstStyle/>
          <a:p>
            <a:r>
              <a:rPr lang="en-US"/>
              <a:t>ART adherence: Summary</a:t>
            </a:r>
          </a:p>
        </p:txBody>
      </p:sp>
      <p:sp>
        <p:nvSpPr>
          <p:cNvPr id="3" name="Content Placeholder 2">
            <a:extLst>
              <a:ext uri="{FF2B5EF4-FFF2-40B4-BE49-F238E27FC236}">
                <a16:creationId xmlns:a16="http://schemas.microsoft.com/office/drawing/2014/main" id="{8FDDA53E-9DC5-4D37-A8AF-3AD19DB636D4}"/>
              </a:ext>
            </a:extLst>
          </p:cNvPr>
          <p:cNvSpPr>
            <a:spLocks noGrp="1"/>
          </p:cNvSpPr>
          <p:nvPr>
            <p:ph idx="1"/>
          </p:nvPr>
        </p:nvSpPr>
        <p:spPr>
          <a:xfrm>
            <a:off x="838200" y="1636713"/>
            <a:ext cx="9869557" cy="4932362"/>
          </a:xfrm>
        </p:spPr>
        <p:txBody>
          <a:bodyPr/>
          <a:lstStyle/>
          <a:p>
            <a:pPr>
              <a:spcBef>
                <a:spcPts val="1200"/>
              </a:spcBef>
            </a:pPr>
            <a:r>
              <a:rPr lang="en-US" dirty="0"/>
              <a:t>Excellent adherence is key to successful ART programs.</a:t>
            </a:r>
          </a:p>
          <a:p>
            <a:pPr>
              <a:spcBef>
                <a:spcPts val="1200"/>
              </a:spcBef>
            </a:pPr>
            <a:r>
              <a:rPr lang="en-US" dirty="0"/>
              <a:t>The consequences of poor adherence are poor health outcomes and increased health care costs.</a:t>
            </a:r>
          </a:p>
          <a:p>
            <a:pPr>
              <a:spcBef>
                <a:spcPts val="1200"/>
              </a:spcBef>
            </a:pPr>
            <a:r>
              <a:rPr lang="en-US" dirty="0"/>
              <a:t>Adherence support is a dynamic process that needs to be ongoing and tailored to clients’ needs and circumstances.</a:t>
            </a:r>
          </a:p>
          <a:p>
            <a:pPr>
              <a:spcBef>
                <a:spcPts val="1200"/>
              </a:spcBef>
            </a:pPr>
            <a:r>
              <a:rPr lang="en-US" dirty="0"/>
              <a:t>Innovative client-tailored interventions are required and must fit into the sociocultural context of each setting.</a:t>
            </a:r>
          </a:p>
          <a:p>
            <a:pPr>
              <a:spcBef>
                <a:spcPts val="1200"/>
              </a:spcBef>
            </a:pPr>
            <a:r>
              <a:rPr lang="en-US" dirty="0"/>
              <a:t>Family, friends, and community are key factors in improving adherence.</a:t>
            </a:r>
          </a:p>
          <a:p>
            <a:pPr>
              <a:spcBef>
                <a:spcPts val="1200"/>
              </a:spcBef>
            </a:pPr>
            <a:r>
              <a:rPr lang="en-US" dirty="0"/>
              <a:t>A multidisciplinary approach toward adherence is needed.</a:t>
            </a:r>
          </a:p>
        </p:txBody>
      </p:sp>
    </p:spTree>
    <p:extLst>
      <p:ext uri="{BB962C8B-B14F-4D97-AF65-F5344CB8AC3E}">
        <p14:creationId xmlns:p14="http://schemas.microsoft.com/office/powerpoint/2010/main" val="30819232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838200" y="588494"/>
            <a:ext cx="8543925" cy="800039"/>
          </a:xfrm>
        </p:spPr>
        <p:txBody>
          <a:bodyPr>
            <a:normAutofit/>
          </a:bodyPr>
          <a:lstStyle/>
          <a:p>
            <a:r>
              <a:rPr lang="en-US"/>
              <a:t>Aims of pharmacovigilance</a:t>
            </a:r>
          </a:p>
        </p:txBody>
      </p:sp>
      <p:sp>
        <p:nvSpPr>
          <p:cNvPr id="9" name="Content Placeholder 8"/>
          <p:cNvSpPr>
            <a:spLocks noGrp="1"/>
          </p:cNvSpPr>
          <p:nvPr>
            <p:ph idx="1"/>
          </p:nvPr>
        </p:nvSpPr>
        <p:spPr>
          <a:xfrm>
            <a:off x="838200" y="1636713"/>
            <a:ext cx="8755743" cy="4932362"/>
          </a:xfrm>
        </p:spPr>
        <p:txBody>
          <a:bodyPr/>
          <a:lstStyle/>
          <a:p>
            <a:r>
              <a:rPr lang="en-US" sz="2400" dirty="0"/>
              <a:t>To improve client care and safety/public health and safety </a:t>
            </a:r>
            <a:br>
              <a:rPr lang="en-US" sz="2400" dirty="0"/>
            </a:br>
            <a:r>
              <a:rPr lang="en-US" sz="2400" dirty="0"/>
              <a:t>in relation to the use of medicines</a:t>
            </a:r>
          </a:p>
          <a:p>
            <a:r>
              <a:rPr lang="en-US" sz="2400" dirty="0"/>
              <a:t>To detect problems related to the use of medicines and communicate findings in a timely manner</a:t>
            </a:r>
          </a:p>
          <a:p>
            <a:r>
              <a:rPr lang="en-US" sz="2400" dirty="0"/>
              <a:t>To contribute to assessment of benefits, harm, effectiveness, and risks of medicines</a:t>
            </a:r>
          </a:p>
          <a:p>
            <a:r>
              <a:rPr lang="en-US" sz="2400" dirty="0"/>
              <a:t>To encourage the safe, rational, and more effective use </a:t>
            </a:r>
            <a:br>
              <a:rPr lang="en-US" sz="2400" dirty="0"/>
            </a:br>
            <a:r>
              <a:rPr lang="en-US" sz="2400" dirty="0"/>
              <a:t>of medicines</a:t>
            </a:r>
          </a:p>
          <a:p>
            <a:r>
              <a:rPr lang="en-US" sz="2400" dirty="0"/>
              <a:t>To promote understanding, education, and clinical training in pharmacovigilance and communicate effectively about it to the public</a:t>
            </a:r>
          </a:p>
          <a:p>
            <a:endParaRPr lang="en-US" sz="2400" dirty="0"/>
          </a:p>
        </p:txBody>
      </p:sp>
    </p:spTree>
    <p:extLst>
      <p:ext uri="{BB962C8B-B14F-4D97-AF65-F5344CB8AC3E}">
        <p14:creationId xmlns:p14="http://schemas.microsoft.com/office/powerpoint/2010/main" val="19816033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838200" y="588494"/>
            <a:ext cx="8543925" cy="800039"/>
          </a:xfrm>
        </p:spPr>
        <p:txBody>
          <a:bodyPr/>
          <a:lstStyle/>
          <a:p>
            <a:r>
              <a:rPr lang="en-US"/>
              <a:t>Why pharmacovigilance is needed</a:t>
            </a:r>
          </a:p>
        </p:txBody>
      </p:sp>
      <p:sp>
        <p:nvSpPr>
          <p:cNvPr id="9" name="Content Placeholder 8"/>
          <p:cNvSpPr>
            <a:spLocks noGrp="1"/>
          </p:cNvSpPr>
          <p:nvPr>
            <p:ph idx="1"/>
          </p:nvPr>
        </p:nvSpPr>
        <p:spPr>
          <a:xfrm>
            <a:off x="838200" y="1636713"/>
            <a:ext cx="8958943" cy="4932362"/>
          </a:xfrm>
        </p:spPr>
        <p:txBody>
          <a:bodyPr/>
          <a:lstStyle/>
          <a:p>
            <a:r>
              <a:rPr lang="en-US" dirty="0"/>
              <a:t>Permits detection of less common, but sometimes very serious, ADRs </a:t>
            </a:r>
          </a:p>
          <a:p>
            <a:r>
              <a:rPr lang="en-US" dirty="0"/>
              <a:t>Data from clinical trials alone not sufficient because:</a:t>
            </a:r>
          </a:p>
          <a:p>
            <a:pPr lvl="1"/>
            <a:r>
              <a:rPr lang="en-US" dirty="0"/>
              <a:t>Information collected during the pre-marketing phase of drug development is not complete with regard to ADRs</a:t>
            </a:r>
          </a:p>
          <a:p>
            <a:pPr lvl="1"/>
            <a:r>
              <a:rPr lang="en-US" dirty="0"/>
              <a:t>Study participants may not be representative of general population; not enough data about special groups </a:t>
            </a:r>
            <a:br>
              <a:rPr lang="en-US" dirty="0"/>
            </a:br>
            <a:r>
              <a:rPr lang="en-US" dirty="0"/>
              <a:t>(e.g., pregnant women, elderly, people with comorbidities)</a:t>
            </a:r>
          </a:p>
          <a:p>
            <a:pPr lvl="1"/>
            <a:r>
              <a:rPr lang="en-US" dirty="0"/>
              <a:t>Relatively short study follow-up may not identify rare and/or long-term ADRs</a:t>
            </a:r>
          </a:p>
          <a:p>
            <a:pPr lvl="1"/>
            <a:r>
              <a:rPr lang="en-US" dirty="0"/>
              <a:t>Controlled sourcing of the drugs used in clinical trials </a:t>
            </a:r>
            <a:br>
              <a:rPr lang="en-US" dirty="0"/>
            </a:br>
            <a:r>
              <a:rPr lang="en-US" dirty="0"/>
              <a:t>(no generic and/or fixed-dose combination drugs)</a:t>
            </a:r>
          </a:p>
          <a:p>
            <a:endParaRPr lang="en-US" dirty="0"/>
          </a:p>
        </p:txBody>
      </p:sp>
    </p:spTree>
    <p:extLst>
      <p:ext uri="{BB962C8B-B14F-4D97-AF65-F5344CB8AC3E}">
        <p14:creationId xmlns:p14="http://schemas.microsoft.com/office/powerpoint/2010/main" val="28137417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838200" y="588494"/>
            <a:ext cx="8543925" cy="800039"/>
          </a:xfrm>
        </p:spPr>
        <p:txBody>
          <a:bodyPr/>
          <a:lstStyle/>
          <a:p>
            <a:r>
              <a:rPr lang="en-US"/>
              <a:t>Key terms in pharmacovigilance</a:t>
            </a:r>
          </a:p>
        </p:txBody>
      </p:sp>
      <p:sp>
        <p:nvSpPr>
          <p:cNvPr id="9" name="Content Placeholder 8"/>
          <p:cNvSpPr>
            <a:spLocks noGrp="1"/>
          </p:cNvSpPr>
          <p:nvPr>
            <p:ph idx="1"/>
          </p:nvPr>
        </p:nvSpPr>
        <p:spPr>
          <a:xfrm>
            <a:off x="838201" y="1636713"/>
            <a:ext cx="7874726" cy="5090658"/>
          </a:xfrm>
        </p:spPr>
        <p:txBody>
          <a:bodyPr/>
          <a:lstStyle/>
          <a:p>
            <a:r>
              <a:rPr lang="en-US" sz="2400" dirty="0">
                <a:solidFill>
                  <a:schemeClr val="accent4"/>
                </a:solidFill>
              </a:rPr>
              <a:t>Adverse event: </a:t>
            </a:r>
            <a:r>
              <a:rPr lang="en-US" sz="2400" dirty="0"/>
              <a:t>Any unfavorable and unintended sign, symptom, or disease temporally associated with the use of a medicinal product, but not necessarily causally related</a:t>
            </a:r>
          </a:p>
          <a:p>
            <a:r>
              <a:rPr lang="en-US" sz="2400" dirty="0">
                <a:solidFill>
                  <a:schemeClr val="accent4"/>
                </a:solidFill>
              </a:rPr>
              <a:t>Serious adverse event: </a:t>
            </a:r>
            <a:r>
              <a:rPr lang="en-US" sz="2400" dirty="0"/>
              <a:t>Any event that results in any of the following: </a:t>
            </a:r>
          </a:p>
          <a:p>
            <a:pPr lvl="1"/>
            <a:r>
              <a:rPr lang="en-US" sz="2200" dirty="0"/>
              <a:t>Death</a:t>
            </a:r>
          </a:p>
          <a:p>
            <a:pPr lvl="1"/>
            <a:r>
              <a:rPr lang="en-US" sz="2200" dirty="0"/>
              <a:t>Life-threatening event/reaction</a:t>
            </a:r>
          </a:p>
          <a:p>
            <a:pPr lvl="1"/>
            <a:r>
              <a:rPr lang="en-US" sz="2200" dirty="0"/>
              <a:t>Requires or prolongs hospitalization </a:t>
            </a:r>
          </a:p>
          <a:p>
            <a:pPr lvl="1"/>
            <a:r>
              <a:rPr lang="en-US" sz="2200" dirty="0"/>
              <a:t>Permanent or significant disability </a:t>
            </a:r>
          </a:p>
          <a:p>
            <a:pPr lvl="1"/>
            <a:r>
              <a:rPr lang="en-US" sz="2200" dirty="0"/>
              <a:t>Congenital anomaly/birth defect</a:t>
            </a:r>
          </a:p>
          <a:p>
            <a:pPr lvl="1"/>
            <a:r>
              <a:rPr lang="en-US" sz="2200" dirty="0"/>
              <a:t>Requires intervention to prevent permanent damage</a:t>
            </a:r>
          </a:p>
          <a:p>
            <a:endParaRPr lang="en-US" dirty="0"/>
          </a:p>
        </p:txBody>
      </p:sp>
    </p:spTree>
    <p:extLst>
      <p:ext uri="{BB962C8B-B14F-4D97-AF65-F5344CB8AC3E}">
        <p14:creationId xmlns:p14="http://schemas.microsoft.com/office/powerpoint/2010/main" val="36719601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838200" y="588494"/>
            <a:ext cx="8543925" cy="800039"/>
          </a:xfrm>
        </p:spPr>
        <p:txBody>
          <a:bodyPr>
            <a:normAutofit fontScale="90000"/>
          </a:bodyPr>
          <a:lstStyle/>
          <a:p>
            <a:r>
              <a:rPr lang="en-US" dirty="0"/>
              <a:t>Key terms in pharmacovigilance </a:t>
            </a:r>
            <a:r>
              <a:rPr lang="en-US" i="1" dirty="0"/>
              <a:t>(cont.)</a:t>
            </a:r>
          </a:p>
        </p:txBody>
      </p:sp>
      <p:sp>
        <p:nvSpPr>
          <p:cNvPr id="9" name="Content Placeholder 8"/>
          <p:cNvSpPr>
            <a:spLocks noGrp="1"/>
          </p:cNvSpPr>
          <p:nvPr>
            <p:ph idx="1"/>
          </p:nvPr>
        </p:nvSpPr>
        <p:spPr>
          <a:xfrm>
            <a:off x="838200" y="1636730"/>
            <a:ext cx="8543925" cy="4932746"/>
          </a:xfrm>
        </p:spPr>
        <p:txBody>
          <a:bodyPr/>
          <a:lstStyle/>
          <a:p>
            <a:pPr lvl="0"/>
            <a:r>
              <a:rPr lang="en-US" sz="2000" dirty="0">
                <a:solidFill>
                  <a:schemeClr val="accent4"/>
                </a:solidFill>
              </a:rPr>
              <a:t>Adverse drug reaction (ADR): </a:t>
            </a:r>
            <a:r>
              <a:rPr lang="en-US" sz="2000" dirty="0"/>
              <a:t>A harmful effect suspected to be caused by a drug which is unintended and occurs at doses normally used for prophylaxis, diagnosis, or treatment of a disease</a:t>
            </a:r>
          </a:p>
          <a:p>
            <a:pPr lvl="0"/>
            <a:r>
              <a:rPr lang="en-US" sz="2000" dirty="0">
                <a:solidFill>
                  <a:schemeClr val="accent4"/>
                </a:solidFill>
              </a:rPr>
              <a:t>Unexpected adverse reaction: </a:t>
            </a:r>
            <a:r>
              <a:rPr lang="en-US" sz="2000" dirty="0"/>
              <a:t>a reaction not consistent with product information or characteristics of the drug</a:t>
            </a:r>
          </a:p>
          <a:p>
            <a:pPr lvl="0"/>
            <a:r>
              <a:rPr lang="en-US" sz="2000" dirty="0"/>
              <a:t>Frequency categories:</a:t>
            </a:r>
          </a:p>
          <a:p>
            <a:endParaRPr lang="en-US" sz="2000" dirty="0"/>
          </a:p>
        </p:txBody>
      </p:sp>
      <p:pic>
        <p:nvPicPr>
          <p:cNvPr id="4" name="Picture 3">
            <a:extLst>
              <a:ext uri="{FF2B5EF4-FFF2-40B4-BE49-F238E27FC236}">
                <a16:creationId xmlns:a16="http://schemas.microsoft.com/office/drawing/2014/main" id="{DA2EBC0E-C1AE-49EE-9859-09C579743B97}"/>
              </a:ext>
            </a:extLst>
          </p:cNvPr>
          <p:cNvPicPr>
            <a:picLocks noChangeAspect="1"/>
          </p:cNvPicPr>
          <p:nvPr/>
        </p:nvPicPr>
        <p:blipFill rotWithShape="1">
          <a:blip r:embed="rId3"/>
          <a:srcRect r="18996"/>
          <a:stretch/>
        </p:blipFill>
        <p:spPr>
          <a:xfrm>
            <a:off x="1265956" y="3978079"/>
            <a:ext cx="7688411" cy="2486415"/>
          </a:xfrm>
          <a:prstGeom prst="rect">
            <a:avLst/>
          </a:prstGeom>
        </p:spPr>
      </p:pic>
    </p:spTree>
    <p:extLst>
      <p:ext uri="{BB962C8B-B14F-4D97-AF65-F5344CB8AC3E}">
        <p14:creationId xmlns:p14="http://schemas.microsoft.com/office/powerpoint/2010/main" val="149609605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SMARTLOCKSHAPE" val="Yes"/>
  <p:tag name="SMARTWRITE" val="{@Report date}"/>
</p:tagLst>
</file>

<file path=ppt/tags/tag2.xml><?xml version="1.0" encoding="utf-8"?>
<p:tagLst xmlns:a="http://schemas.openxmlformats.org/drawingml/2006/main" xmlns:r="http://schemas.openxmlformats.org/officeDocument/2006/relationships" xmlns:p="http://schemas.openxmlformats.org/presentationml/2006/main">
  <p:tag name="SMARTWRITE" val="{!PageNumber}"/>
  <p:tag name="SMARTLOCKSHAPE" val="Yes"/>
  <p:tag name="SMARTOBJECT" val="Page Number v.3"/>
</p:tagLst>
</file>

<file path=ppt/tags/tag3.xml><?xml version="1.0" encoding="utf-8"?>
<p:tagLst xmlns:a="http://schemas.openxmlformats.org/drawingml/2006/main" xmlns:r="http://schemas.openxmlformats.org/officeDocument/2006/relationships" xmlns:p="http://schemas.openxmlformats.org/presentationml/2006/main">
  <p:tag name="SMARTISVISIBLE" val="{@Show Date FilePath} = Yes"/>
  <p:tag name="SMARTWRITE" val="{!Today} {!FilePath}"/>
  <p:tag name="SMARTLOCKSHAPE" val="Yes"/>
</p:tagLst>
</file>

<file path=ppt/tags/tag4.xml><?xml version="1.0" encoding="utf-8"?>
<p:tagLst xmlns:a="http://schemas.openxmlformats.org/drawingml/2006/main" xmlns:r="http://schemas.openxmlformats.org/officeDocument/2006/relationships" xmlns:p="http://schemas.openxmlformats.org/presentationml/2006/main">
  <p:tag name="SMARTDIVIDERTYPE" val="Section"/>
  <p:tag name="SMARTDIVIDERLEVEL" val="0"/>
</p:tagLst>
</file>

<file path=ppt/tags/tag5.xml><?xml version="1.0" encoding="utf-8"?>
<p:tagLst xmlns:a="http://schemas.openxmlformats.org/drawingml/2006/main" xmlns:r="http://schemas.openxmlformats.org/officeDocument/2006/relationships" xmlns:p="http://schemas.openxmlformats.org/presentationml/2006/main">
  <p:tag name="FULLLENGTH" val="True"/>
</p:tagLst>
</file>

<file path=ppt/theme/theme1.xml><?xml version="1.0" encoding="utf-8"?>
<a:theme xmlns:a="http://schemas.openxmlformats.org/drawingml/2006/main" name="10_FHI 360 Theme Title">
  <a:themeElements>
    <a:clrScheme name="FHI 360 Orange Palette">
      <a:dk1>
        <a:srgbClr val="000000"/>
      </a:dk1>
      <a:lt1>
        <a:srgbClr val="FFFFFF"/>
      </a:lt1>
      <a:dk2>
        <a:srgbClr val="000000"/>
      </a:dk2>
      <a:lt2>
        <a:srgbClr val="FFFFFF"/>
      </a:lt2>
      <a:accent1>
        <a:srgbClr val="F37421"/>
      </a:accent1>
      <a:accent2>
        <a:srgbClr val="ADAFA7"/>
      </a:accent2>
      <a:accent3>
        <a:srgbClr val="5C707C"/>
      </a:accent3>
      <a:accent4>
        <a:srgbClr val="3B352F"/>
      </a:accent4>
      <a:accent5>
        <a:srgbClr val="D2CCB8"/>
      </a:accent5>
      <a:accent6>
        <a:srgbClr val="717074"/>
      </a:accent6>
      <a:hlink>
        <a:srgbClr val="C2D1D3"/>
      </a:hlink>
      <a:folHlink>
        <a:srgbClr val="F37421"/>
      </a:folHlink>
    </a:clrScheme>
    <a:fontScheme name="FHI 360 fonts">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hemeEpiC">
  <a:themeElements>
    <a:clrScheme name="Custom 1">
      <a:dk1>
        <a:srgbClr val="000000"/>
      </a:dk1>
      <a:lt1>
        <a:srgbClr val="FFFFFF"/>
      </a:lt1>
      <a:dk2>
        <a:srgbClr val="44546A"/>
      </a:dk2>
      <a:lt2>
        <a:srgbClr val="E7E6E6"/>
      </a:lt2>
      <a:accent1>
        <a:srgbClr val="577F9F"/>
      </a:accent1>
      <a:accent2>
        <a:srgbClr val="10244D"/>
      </a:accent2>
      <a:accent3>
        <a:srgbClr val="DDEAF6"/>
      </a:accent3>
      <a:accent4>
        <a:srgbClr val="E63339"/>
      </a:accent4>
      <a:accent5>
        <a:srgbClr val="BCBBC0"/>
      </a:accent5>
      <a:accent6>
        <a:srgbClr val="919194"/>
      </a:accent6>
      <a:hlink>
        <a:srgbClr val="E63339"/>
      </a:hlink>
      <a:folHlink>
        <a:srgbClr val="577F9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eEpiC" id="{4DDD17E9-E049-4379-A544-BE082605ACC8}" vid="{C82A1404-AE97-4DB8-A11B-4D813ECCD5C0}"/>
    </a:ext>
  </a:extLst>
</a:theme>
</file>

<file path=ppt/theme/theme3.xml><?xml version="1.0" encoding="utf-8"?>
<a:theme xmlns:a="http://schemas.openxmlformats.org/drawingml/2006/main" name="1_ThemeEpiC">
  <a:themeElements>
    <a:clrScheme name="Custom 1">
      <a:dk1>
        <a:srgbClr val="000000"/>
      </a:dk1>
      <a:lt1>
        <a:srgbClr val="FFFFFF"/>
      </a:lt1>
      <a:dk2>
        <a:srgbClr val="44546A"/>
      </a:dk2>
      <a:lt2>
        <a:srgbClr val="E7E6E6"/>
      </a:lt2>
      <a:accent1>
        <a:srgbClr val="577F9F"/>
      </a:accent1>
      <a:accent2>
        <a:srgbClr val="10244D"/>
      </a:accent2>
      <a:accent3>
        <a:srgbClr val="DDEAF6"/>
      </a:accent3>
      <a:accent4>
        <a:srgbClr val="E63339"/>
      </a:accent4>
      <a:accent5>
        <a:srgbClr val="BCBBC0"/>
      </a:accent5>
      <a:accent6>
        <a:srgbClr val="919194"/>
      </a:accent6>
      <a:hlink>
        <a:srgbClr val="E63339"/>
      </a:hlink>
      <a:folHlink>
        <a:srgbClr val="577F9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eEpiC" id="{4DDD17E9-E049-4379-A544-BE082605ACC8}" vid="{C82A1404-AE97-4DB8-A11B-4D813ECCD5C0}"/>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DADA0D9DFEA7E94D83B062B2820FBDD9" ma:contentTypeVersion="12" ma:contentTypeDescription="Create a new document." ma:contentTypeScope="" ma:versionID="cca63be9f599698ac806259150e4ed0f">
  <xsd:schema xmlns:xsd="http://www.w3.org/2001/XMLSchema" xmlns:xs="http://www.w3.org/2001/XMLSchema" xmlns:p="http://schemas.microsoft.com/office/2006/metadata/properties" xmlns:ns2="2d51870d-230e-40c3-a0cc-f8073ac490ee" xmlns:ns3="b0dfa122-c670-4093-b813-ee989e2b14db" targetNamespace="http://schemas.microsoft.com/office/2006/metadata/properties" ma:root="true" ma:fieldsID="a2b738417ee05158be9161ae2d7af56e" ns2:_="" ns3:_="">
    <xsd:import namespace="2d51870d-230e-40c3-a0cc-f8073ac490ee"/>
    <xsd:import namespace="b0dfa122-c670-4093-b813-ee989e2b14db"/>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d51870d-230e-40c3-a0cc-f8073ac490e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b0dfa122-c670-4093-b813-ee989e2b14db"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C39B946-E014-4A9E-82E6-2CA23D8E594D}">
  <ds:schemaRefs>
    <ds:schemaRef ds:uri="http://schemas.microsoft.com/sharepoint/v3/contenttype/forms"/>
  </ds:schemaRefs>
</ds:datastoreItem>
</file>

<file path=customXml/itemProps2.xml><?xml version="1.0" encoding="utf-8"?>
<ds:datastoreItem xmlns:ds="http://schemas.openxmlformats.org/officeDocument/2006/customXml" ds:itemID="{33A0F2FD-41F2-4C44-9FA7-D273F47C7359}">
  <ds:schemaRefs>
    <ds:schemaRef ds:uri="b0dfa122-c670-4093-b813-ee989e2b14db"/>
    <ds:schemaRef ds:uri="http://schemas.microsoft.com/office/2006/documentManagement/types"/>
    <ds:schemaRef ds:uri="http://www.w3.org/XML/1998/namespace"/>
    <ds:schemaRef ds:uri="http://purl.org/dc/elements/1.1/"/>
    <ds:schemaRef ds:uri="2d51870d-230e-40c3-a0cc-f8073ac490ee"/>
    <ds:schemaRef ds:uri="http://purl.org/dc/terms/"/>
    <ds:schemaRef ds:uri="http://schemas.microsoft.com/office/infopath/2007/PartnerControls"/>
    <ds:schemaRef ds:uri="http://schemas.openxmlformats.org/package/2006/metadata/core-properties"/>
    <ds:schemaRef ds:uri="http://schemas.microsoft.com/office/2006/metadata/properties"/>
    <ds:schemaRef ds:uri="http://purl.org/dc/dcmitype/"/>
  </ds:schemaRefs>
</ds:datastoreItem>
</file>

<file path=customXml/itemProps3.xml><?xml version="1.0" encoding="utf-8"?>
<ds:datastoreItem xmlns:ds="http://schemas.openxmlformats.org/officeDocument/2006/customXml" ds:itemID="{CCAB67EF-2F58-4992-A63E-81359D65010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d51870d-230e-40c3-a0cc-f8073ac490ee"/>
    <ds:schemaRef ds:uri="b0dfa122-c670-4093-b813-ee989e2b14d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1558</TotalTime>
  <Words>4825</Words>
  <Application>Microsoft Office PowerPoint</Application>
  <PresentationFormat>Widescreen</PresentationFormat>
  <Paragraphs>498</Paragraphs>
  <Slides>57</Slides>
  <Notes>57</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57</vt:i4>
      </vt:variant>
    </vt:vector>
  </HeadingPairs>
  <TitlesOfParts>
    <vt:vector size="64" baseType="lpstr">
      <vt:lpstr>Arial</vt:lpstr>
      <vt:lpstr>Calibri</vt:lpstr>
      <vt:lpstr>Georgia</vt:lpstr>
      <vt:lpstr>Gill Sans MT</vt:lpstr>
      <vt:lpstr>10_FHI 360 Theme Title</vt:lpstr>
      <vt:lpstr>ThemeEpiC</vt:lpstr>
      <vt:lpstr>1_ThemeEpiC</vt:lpstr>
      <vt:lpstr>Session 3  Decentralized Drug Distribution of  Antiretroviral Therapy in the Private Sector: Pharmacovigilance, Dispensing, and Adherence</vt:lpstr>
      <vt:lpstr>Pharmacovigilance</vt:lpstr>
      <vt:lpstr>Learning objectives</vt:lpstr>
      <vt:lpstr>Definition</vt:lpstr>
      <vt:lpstr>History of pharmacovigilance</vt:lpstr>
      <vt:lpstr>Aims of pharmacovigilance</vt:lpstr>
      <vt:lpstr>Why pharmacovigilance is needed</vt:lpstr>
      <vt:lpstr>Key terms in pharmacovigilance</vt:lpstr>
      <vt:lpstr>Key terms in pharmacovigilance (cont.)</vt:lpstr>
      <vt:lpstr>Key terms in pharmacovigilance (cont.)</vt:lpstr>
      <vt:lpstr>Key terms in pharmacovigilance (cont.)</vt:lpstr>
      <vt:lpstr>Do HIV medicines ever cause drug interactions?</vt:lpstr>
      <vt:lpstr>First-line ART regimens: Drug interactions</vt:lpstr>
      <vt:lpstr>Why ADRs could occur</vt:lpstr>
      <vt:lpstr>Some causes of ADRs </vt:lpstr>
      <vt:lpstr>Major predisposing factors for ADRs</vt:lpstr>
      <vt:lpstr>Common surveillance methods in pharmacovigilance</vt:lpstr>
      <vt:lpstr>Reporting Adverse Drug Reactions </vt:lpstr>
      <vt:lpstr>Benefits of reporting ADRs</vt:lpstr>
      <vt:lpstr>Who should report ADRs?</vt:lpstr>
      <vt:lpstr>What should be reported?</vt:lpstr>
      <vt:lpstr>How should an ADR be reported in your country?</vt:lpstr>
      <vt:lpstr>Drug Dispensing</vt:lpstr>
      <vt:lpstr>Learning objectives</vt:lpstr>
      <vt:lpstr>Rational use of drugs</vt:lpstr>
      <vt:lpstr>Drug use cycle</vt:lpstr>
      <vt:lpstr>Dispensing cycle</vt:lpstr>
      <vt:lpstr>Dispensing ARVs</vt:lpstr>
      <vt:lpstr>Dispensing steps</vt:lpstr>
      <vt:lpstr>Dispensing steps (cont.)</vt:lpstr>
      <vt:lpstr>Dispensing steps (cont.)</vt:lpstr>
      <vt:lpstr>Counseling clients about medications</vt:lpstr>
      <vt:lpstr>Dispensing ARVs</vt:lpstr>
      <vt:lpstr>Documentation recording prescription details</vt:lpstr>
      <vt:lpstr>Key reporting documents for ARV drug use</vt:lpstr>
      <vt:lpstr>Key reporting documents for ARV drug use (cont.)</vt:lpstr>
      <vt:lpstr>Program documentation for dispensing</vt:lpstr>
      <vt:lpstr>Adherence Monitoring and Support</vt:lpstr>
      <vt:lpstr>Learning objectives</vt:lpstr>
      <vt:lpstr>What is adherence?</vt:lpstr>
      <vt:lpstr>Why is adherence counseling important for people on ART?</vt:lpstr>
      <vt:lpstr>Forms of nonadherence</vt:lpstr>
      <vt:lpstr>How much adherence is required for ART to be effective?</vt:lpstr>
      <vt:lpstr>How much adherence is required for ART to be effective? (cont.)</vt:lpstr>
      <vt:lpstr>Consequences of poor adherence</vt:lpstr>
      <vt:lpstr>Factors influencing adherence</vt:lpstr>
      <vt:lpstr>Measuring adherence among clients on ART</vt:lpstr>
      <vt:lpstr>Adherence strategies prior to ART initiation: Facility level</vt:lpstr>
      <vt:lpstr>ART adherence strategies: Facility level</vt:lpstr>
      <vt:lpstr>Ongoing adherence strategies at facility and pharmacy/community level</vt:lpstr>
      <vt:lpstr>Conducting adherence counseling</vt:lpstr>
      <vt:lpstr>Adherence counseling in pharmacies involved in DDD of ARVs in country XX</vt:lpstr>
      <vt:lpstr>Multidisciplinary team roles in adherence counseling</vt:lpstr>
      <vt:lpstr>Activity</vt:lpstr>
      <vt:lpstr>Common reasons clients miss doses</vt:lpstr>
      <vt:lpstr>Activity: Case studies</vt:lpstr>
      <vt:lpstr>ART adherence: Summary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DDD of ART In the Private Sector: Pharmacovigilance, Dispensing and Adherence</dc:title>
  <dc:creator>Irina Yacobson</dc:creator>
  <cp:lastModifiedBy>Lirica Nishimoto</cp:lastModifiedBy>
  <cp:revision>4</cp:revision>
  <dcterms:created xsi:type="dcterms:W3CDTF">2020-09-16T16:18:37Z</dcterms:created>
  <dcterms:modified xsi:type="dcterms:W3CDTF">2021-09-17T14:55:35Z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0x010100DADA0D9DFEA7E94D83B062B2820FBDD9</vt:lpwstr>
  </property>
</Properties>
</file>