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8" r:id="rId1"/>
  </p:sldMasterIdLst>
  <p:notesMasterIdLst>
    <p:notesMasterId r:id="rId12"/>
  </p:notesMasterIdLst>
  <p:sldIdLst>
    <p:sldId id="257" r:id="rId2"/>
    <p:sldId id="272" r:id="rId3"/>
    <p:sldId id="1044" r:id="rId4"/>
    <p:sldId id="1045" r:id="rId5"/>
    <p:sldId id="1042" r:id="rId6"/>
    <p:sldId id="1043" r:id="rId7"/>
    <p:sldId id="1047" r:id="rId8"/>
    <p:sldId id="264" r:id="rId9"/>
    <p:sldId id="265" r:id="rId10"/>
    <p:sldId id="260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73439"/>
    <a:srgbClr val="BBBDBF"/>
    <a:srgbClr val="FFFFFF"/>
    <a:srgbClr val="CC4145"/>
    <a:srgbClr val="DEEBF7"/>
    <a:srgbClr val="11254D"/>
    <a:srgbClr val="577F9F"/>
    <a:srgbClr val="BCBCC0"/>
    <a:srgbClr val="456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7"/>
    <p:restoredTop sz="77791" autoAdjust="0"/>
  </p:normalViewPr>
  <p:slideViewPr>
    <p:cSldViewPr snapToGrid="0" snapToObjects="1">
      <p:cViewPr varScale="1">
        <p:scale>
          <a:sx n="76" d="100"/>
          <a:sy n="76" d="100"/>
        </p:scale>
        <p:origin x="108" y="4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6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7EB05-7FE8-4597-BFDF-1E8F99C800B3}" type="doc">
      <dgm:prSet loTypeId="urn:microsoft.com/office/officeart/2005/8/layout/hProcess9" loCatId="process" qsTypeId="urn:microsoft.com/office/officeart/2005/8/quickstyle/simple1#14" qsCatId="simple" csTypeId="urn:microsoft.com/office/officeart/2005/8/colors/colorful1" csCatId="colorful" phldr="1"/>
      <dgm:spPr/>
    </dgm:pt>
    <dgm:pt modelId="{D3981515-D5D4-49DD-B6C1-434A1381C4A4}">
      <dgm:prSet phldrT="[Text]"/>
      <dgm:spPr/>
      <dgm:t>
        <a:bodyPr/>
        <a:lstStyle/>
        <a:p>
          <a:r>
            <a:rPr lang="en-US" dirty="0"/>
            <a:t>Inform</a:t>
          </a:r>
        </a:p>
      </dgm:t>
    </dgm:pt>
    <dgm:pt modelId="{ECA5DF44-DF21-4596-B3B5-81C9495A48D5}" type="parTrans" cxnId="{57588C36-708E-4745-ACB6-96CC5CA2B224}">
      <dgm:prSet/>
      <dgm:spPr/>
      <dgm:t>
        <a:bodyPr/>
        <a:lstStyle/>
        <a:p>
          <a:endParaRPr lang="en-US"/>
        </a:p>
      </dgm:t>
    </dgm:pt>
    <dgm:pt modelId="{B756B99C-4092-4DD3-A09F-F8C881D5479D}" type="sibTrans" cxnId="{57588C36-708E-4745-ACB6-96CC5CA2B224}">
      <dgm:prSet/>
      <dgm:spPr/>
      <dgm:t>
        <a:bodyPr/>
        <a:lstStyle/>
        <a:p>
          <a:endParaRPr lang="en-US"/>
        </a:p>
      </dgm:t>
    </dgm:pt>
    <dgm:pt modelId="{CD6DACBA-1D7B-437F-A46A-0490993739ED}">
      <dgm:prSet phldrT="[Text]"/>
      <dgm:spPr/>
      <dgm:t>
        <a:bodyPr/>
        <a:lstStyle/>
        <a:p>
          <a:r>
            <a:rPr lang="en-US" dirty="0"/>
            <a:t>Teach Skills</a:t>
          </a:r>
        </a:p>
      </dgm:t>
    </dgm:pt>
    <dgm:pt modelId="{733CE4D4-A271-4469-B18B-02B79495F432}" type="parTrans" cxnId="{4B4190BB-21F5-498D-A648-AE31C8435017}">
      <dgm:prSet/>
      <dgm:spPr/>
      <dgm:t>
        <a:bodyPr/>
        <a:lstStyle/>
        <a:p>
          <a:endParaRPr lang="en-US"/>
        </a:p>
      </dgm:t>
    </dgm:pt>
    <dgm:pt modelId="{AB936D85-2A9A-4525-B3CC-B69449D238E4}" type="sibTrans" cxnId="{4B4190BB-21F5-498D-A648-AE31C8435017}">
      <dgm:prSet/>
      <dgm:spPr/>
      <dgm:t>
        <a:bodyPr/>
        <a:lstStyle/>
        <a:p>
          <a:endParaRPr lang="en-US"/>
        </a:p>
      </dgm:t>
    </dgm:pt>
    <dgm:pt modelId="{E25C4DAA-872F-4BA7-8477-D5D59BBF594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Provide Resources</a:t>
          </a:r>
        </a:p>
      </dgm:t>
    </dgm:pt>
    <dgm:pt modelId="{9656883D-5FEE-4C33-9403-9E50E4BCE737}" type="parTrans" cxnId="{2D8ABF15-3964-43D3-97E3-648223E373C2}">
      <dgm:prSet/>
      <dgm:spPr/>
      <dgm:t>
        <a:bodyPr/>
        <a:lstStyle/>
        <a:p>
          <a:endParaRPr lang="en-US"/>
        </a:p>
      </dgm:t>
    </dgm:pt>
    <dgm:pt modelId="{54D9DAFE-552E-491F-8918-7EF3B2C77A75}" type="sibTrans" cxnId="{2D8ABF15-3964-43D3-97E3-648223E373C2}">
      <dgm:prSet/>
      <dgm:spPr/>
      <dgm:t>
        <a:bodyPr/>
        <a:lstStyle/>
        <a:p>
          <a:endParaRPr lang="en-US"/>
        </a:p>
      </dgm:t>
    </dgm:pt>
    <dgm:pt modelId="{EE91F937-085D-4DDD-8515-331D3488447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Motivate</a:t>
          </a:r>
        </a:p>
      </dgm:t>
    </dgm:pt>
    <dgm:pt modelId="{7F5BC6A1-0237-4CFB-B59C-DF16F46CD03A}" type="parTrans" cxnId="{39D37DEB-CE53-4035-B473-94D8E749BA2F}">
      <dgm:prSet/>
      <dgm:spPr/>
      <dgm:t>
        <a:bodyPr/>
        <a:lstStyle/>
        <a:p>
          <a:endParaRPr lang="en-US"/>
        </a:p>
      </dgm:t>
    </dgm:pt>
    <dgm:pt modelId="{A3B1E260-14FD-4583-8B8C-7FF7C6C666F9}" type="sibTrans" cxnId="{39D37DEB-CE53-4035-B473-94D8E749BA2F}">
      <dgm:prSet/>
      <dgm:spPr/>
      <dgm:t>
        <a:bodyPr/>
        <a:lstStyle/>
        <a:p>
          <a:endParaRPr lang="en-US"/>
        </a:p>
      </dgm:t>
    </dgm:pt>
    <dgm:pt modelId="{C18C7B13-493B-440E-AE9B-4FAEB486AA23}" type="pres">
      <dgm:prSet presAssocID="{EFB7EB05-7FE8-4597-BFDF-1E8F99C800B3}" presName="CompostProcess" presStyleCnt="0">
        <dgm:presLayoutVars>
          <dgm:dir/>
          <dgm:resizeHandles val="exact"/>
        </dgm:presLayoutVars>
      </dgm:prSet>
      <dgm:spPr/>
    </dgm:pt>
    <dgm:pt modelId="{2B04DC2E-EE53-40A9-B03E-7239F5919BDB}" type="pres">
      <dgm:prSet presAssocID="{EFB7EB05-7FE8-4597-BFDF-1E8F99C800B3}" presName="arrow" presStyleLbl="bgShp" presStyleIdx="0" presStyleCnt="1"/>
      <dgm:spPr/>
    </dgm:pt>
    <dgm:pt modelId="{CE8DDCDF-83AD-42CC-92E1-4AAD11D9C745}" type="pres">
      <dgm:prSet presAssocID="{EFB7EB05-7FE8-4597-BFDF-1E8F99C800B3}" presName="linearProcess" presStyleCnt="0"/>
      <dgm:spPr/>
    </dgm:pt>
    <dgm:pt modelId="{694D9A0A-A745-47A6-8E5C-3DD0591549A1}" type="pres">
      <dgm:prSet presAssocID="{D3981515-D5D4-49DD-B6C1-434A1381C4A4}" presName="textNode" presStyleLbl="node1" presStyleIdx="0" presStyleCnt="4">
        <dgm:presLayoutVars>
          <dgm:bulletEnabled val="1"/>
        </dgm:presLayoutVars>
      </dgm:prSet>
      <dgm:spPr/>
    </dgm:pt>
    <dgm:pt modelId="{7722E128-36E2-46EA-A0A4-A602FAC8B4CA}" type="pres">
      <dgm:prSet presAssocID="{B756B99C-4092-4DD3-A09F-F8C881D5479D}" presName="sibTrans" presStyleCnt="0"/>
      <dgm:spPr/>
    </dgm:pt>
    <dgm:pt modelId="{0CFB6955-9123-45CC-ADD9-E0DEED712E4A}" type="pres">
      <dgm:prSet presAssocID="{EE91F937-085D-4DDD-8515-331D3488447A}" presName="textNode" presStyleLbl="node1" presStyleIdx="1" presStyleCnt="4">
        <dgm:presLayoutVars>
          <dgm:bulletEnabled val="1"/>
        </dgm:presLayoutVars>
      </dgm:prSet>
      <dgm:spPr/>
    </dgm:pt>
    <dgm:pt modelId="{1DB2C1A7-7BB8-4173-9756-1EC37E3CEBB4}" type="pres">
      <dgm:prSet presAssocID="{A3B1E260-14FD-4583-8B8C-7FF7C6C666F9}" presName="sibTrans" presStyleCnt="0"/>
      <dgm:spPr/>
    </dgm:pt>
    <dgm:pt modelId="{603BF9CB-F067-4530-B415-415BD3CB68AE}" type="pres">
      <dgm:prSet presAssocID="{CD6DACBA-1D7B-437F-A46A-0490993739ED}" presName="textNode" presStyleLbl="node1" presStyleIdx="2" presStyleCnt="4">
        <dgm:presLayoutVars>
          <dgm:bulletEnabled val="1"/>
        </dgm:presLayoutVars>
      </dgm:prSet>
      <dgm:spPr/>
    </dgm:pt>
    <dgm:pt modelId="{42DE02EE-6C5B-4F4D-BD14-03A0C1F2F85B}" type="pres">
      <dgm:prSet presAssocID="{AB936D85-2A9A-4525-B3CC-B69449D238E4}" presName="sibTrans" presStyleCnt="0"/>
      <dgm:spPr/>
    </dgm:pt>
    <dgm:pt modelId="{56B9A5C6-EE7C-47A8-A497-01DB5934BA2C}" type="pres">
      <dgm:prSet presAssocID="{E25C4DAA-872F-4BA7-8477-D5D59BBF594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D8ABF15-3964-43D3-97E3-648223E373C2}" srcId="{EFB7EB05-7FE8-4597-BFDF-1E8F99C800B3}" destId="{E25C4DAA-872F-4BA7-8477-D5D59BBF5943}" srcOrd="3" destOrd="0" parTransId="{9656883D-5FEE-4C33-9403-9E50E4BCE737}" sibTransId="{54D9DAFE-552E-491F-8918-7EF3B2C77A75}"/>
    <dgm:cxn modelId="{C7B20520-DAAE-4D34-9730-43C7589E9595}" type="presOf" srcId="{D3981515-D5D4-49DD-B6C1-434A1381C4A4}" destId="{694D9A0A-A745-47A6-8E5C-3DD0591549A1}" srcOrd="0" destOrd="0" presId="urn:microsoft.com/office/officeart/2005/8/layout/hProcess9"/>
    <dgm:cxn modelId="{57588C36-708E-4745-ACB6-96CC5CA2B224}" srcId="{EFB7EB05-7FE8-4597-BFDF-1E8F99C800B3}" destId="{D3981515-D5D4-49DD-B6C1-434A1381C4A4}" srcOrd="0" destOrd="0" parTransId="{ECA5DF44-DF21-4596-B3B5-81C9495A48D5}" sibTransId="{B756B99C-4092-4DD3-A09F-F8C881D5479D}"/>
    <dgm:cxn modelId="{42223E6F-146D-4AD3-8EAC-525F02307FAD}" type="presOf" srcId="{E25C4DAA-872F-4BA7-8477-D5D59BBF5943}" destId="{56B9A5C6-EE7C-47A8-A497-01DB5934BA2C}" srcOrd="0" destOrd="0" presId="urn:microsoft.com/office/officeart/2005/8/layout/hProcess9"/>
    <dgm:cxn modelId="{E4CFFBA8-1F6B-422A-8A04-0A620C5C9DFF}" type="presOf" srcId="{EFB7EB05-7FE8-4597-BFDF-1E8F99C800B3}" destId="{C18C7B13-493B-440E-AE9B-4FAEB486AA23}" srcOrd="0" destOrd="0" presId="urn:microsoft.com/office/officeart/2005/8/layout/hProcess9"/>
    <dgm:cxn modelId="{4B4190BB-21F5-498D-A648-AE31C8435017}" srcId="{EFB7EB05-7FE8-4597-BFDF-1E8F99C800B3}" destId="{CD6DACBA-1D7B-437F-A46A-0490993739ED}" srcOrd="2" destOrd="0" parTransId="{733CE4D4-A271-4469-B18B-02B79495F432}" sibTransId="{AB936D85-2A9A-4525-B3CC-B69449D238E4}"/>
    <dgm:cxn modelId="{4D0849CF-79C6-4B76-BD4C-64500BB596D8}" type="presOf" srcId="{EE91F937-085D-4DDD-8515-331D3488447A}" destId="{0CFB6955-9123-45CC-ADD9-E0DEED712E4A}" srcOrd="0" destOrd="0" presId="urn:microsoft.com/office/officeart/2005/8/layout/hProcess9"/>
    <dgm:cxn modelId="{0DD745DD-AF25-4F25-9BA6-5F25F8772B8E}" type="presOf" srcId="{CD6DACBA-1D7B-437F-A46A-0490993739ED}" destId="{603BF9CB-F067-4530-B415-415BD3CB68AE}" srcOrd="0" destOrd="0" presId="urn:microsoft.com/office/officeart/2005/8/layout/hProcess9"/>
    <dgm:cxn modelId="{39D37DEB-CE53-4035-B473-94D8E749BA2F}" srcId="{EFB7EB05-7FE8-4597-BFDF-1E8F99C800B3}" destId="{EE91F937-085D-4DDD-8515-331D3488447A}" srcOrd="1" destOrd="0" parTransId="{7F5BC6A1-0237-4CFB-B59C-DF16F46CD03A}" sibTransId="{A3B1E260-14FD-4583-8B8C-7FF7C6C666F9}"/>
    <dgm:cxn modelId="{A498010F-556B-40F4-8EAC-A0C58E38D4C5}" type="presParOf" srcId="{C18C7B13-493B-440E-AE9B-4FAEB486AA23}" destId="{2B04DC2E-EE53-40A9-B03E-7239F5919BDB}" srcOrd="0" destOrd="0" presId="urn:microsoft.com/office/officeart/2005/8/layout/hProcess9"/>
    <dgm:cxn modelId="{37CD38F5-F6B8-4905-A7DD-5F799BCF5318}" type="presParOf" srcId="{C18C7B13-493B-440E-AE9B-4FAEB486AA23}" destId="{CE8DDCDF-83AD-42CC-92E1-4AAD11D9C745}" srcOrd="1" destOrd="0" presId="urn:microsoft.com/office/officeart/2005/8/layout/hProcess9"/>
    <dgm:cxn modelId="{21F1FB28-E00D-40BF-A69A-C8EE1CFAFEBC}" type="presParOf" srcId="{CE8DDCDF-83AD-42CC-92E1-4AAD11D9C745}" destId="{694D9A0A-A745-47A6-8E5C-3DD0591549A1}" srcOrd="0" destOrd="0" presId="urn:microsoft.com/office/officeart/2005/8/layout/hProcess9"/>
    <dgm:cxn modelId="{98CAC953-DA4A-490A-8B40-6F73AB56DEF7}" type="presParOf" srcId="{CE8DDCDF-83AD-42CC-92E1-4AAD11D9C745}" destId="{7722E128-36E2-46EA-A0A4-A602FAC8B4CA}" srcOrd="1" destOrd="0" presId="urn:microsoft.com/office/officeart/2005/8/layout/hProcess9"/>
    <dgm:cxn modelId="{EBE19F15-7751-4F69-8801-8264F35D969E}" type="presParOf" srcId="{CE8DDCDF-83AD-42CC-92E1-4AAD11D9C745}" destId="{0CFB6955-9123-45CC-ADD9-E0DEED712E4A}" srcOrd="2" destOrd="0" presId="urn:microsoft.com/office/officeart/2005/8/layout/hProcess9"/>
    <dgm:cxn modelId="{1B84CCD5-C227-454D-9A53-E5A9D73BB3DA}" type="presParOf" srcId="{CE8DDCDF-83AD-42CC-92E1-4AAD11D9C745}" destId="{1DB2C1A7-7BB8-4173-9756-1EC37E3CEBB4}" srcOrd="3" destOrd="0" presId="urn:microsoft.com/office/officeart/2005/8/layout/hProcess9"/>
    <dgm:cxn modelId="{52048E32-A598-493F-B056-0EBA38763F87}" type="presParOf" srcId="{CE8DDCDF-83AD-42CC-92E1-4AAD11D9C745}" destId="{603BF9CB-F067-4530-B415-415BD3CB68AE}" srcOrd="4" destOrd="0" presId="urn:microsoft.com/office/officeart/2005/8/layout/hProcess9"/>
    <dgm:cxn modelId="{22E4A298-F40F-4B85-ACA4-111D9F8F6C10}" type="presParOf" srcId="{CE8DDCDF-83AD-42CC-92E1-4AAD11D9C745}" destId="{42DE02EE-6C5B-4F4D-BD14-03A0C1F2F85B}" srcOrd="5" destOrd="0" presId="urn:microsoft.com/office/officeart/2005/8/layout/hProcess9"/>
    <dgm:cxn modelId="{EC1C3C48-2CDA-4C74-934A-C39A2277EBFF}" type="presParOf" srcId="{CE8DDCDF-83AD-42CC-92E1-4AAD11D9C745}" destId="{56B9A5C6-EE7C-47A8-A497-01DB5934BA2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4DC2E-EE53-40A9-B03E-7239F5919BDB}">
      <dsp:nvSpPr>
        <dsp:cNvPr id="0" name=""/>
        <dsp:cNvSpPr/>
      </dsp:nvSpPr>
      <dsp:spPr>
        <a:xfrm>
          <a:off x="617219" y="0"/>
          <a:ext cx="6995160" cy="50244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D9A0A-A745-47A6-8E5C-3DD0591549A1}">
      <dsp:nvSpPr>
        <dsp:cNvPr id="0" name=""/>
        <dsp:cNvSpPr/>
      </dsp:nvSpPr>
      <dsp:spPr>
        <a:xfrm>
          <a:off x="6959" y="1507331"/>
          <a:ext cx="1975110" cy="2009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</a:t>
          </a:r>
        </a:p>
      </dsp:txBody>
      <dsp:txXfrm>
        <a:off x="103376" y="1603748"/>
        <a:ext cx="1782276" cy="1816941"/>
      </dsp:txXfrm>
    </dsp:sp>
    <dsp:sp modelId="{0CFB6955-9123-45CC-ADD9-E0DEED712E4A}">
      <dsp:nvSpPr>
        <dsp:cNvPr id="0" name=""/>
        <dsp:cNvSpPr/>
      </dsp:nvSpPr>
      <dsp:spPr>
        <a:xfrm>
          <a:off x="2087149" y="1507331"/>
          <a:ext cx="1975110" cy="200977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Motivate</a:t>
          </a:r>
        </a:p>
      </dsp:txBody>
      <dsp:txXfrm>
        <a:off x="2183566" y="1603748"/>
        <a:ext cx="1782276" cy="1816941"/>
      </dsp:txXfrm>
    </dsp:sp>
    <dsp:sp modelId="{603BF9CB-F067-4530-B415-415BD3CB68AE}">
      <dsp:nvSpPr>
        <dsp:cNvPr id="0" name=""/>
        <dsp:cNvSpPr/>
      </dsp:nvSpPr>
      <dsp:spPr>
        <a:xfrm>
          <a:off x="4167340" y="1507331"/>
          <a:ext cx="1975110" cy="20097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Teach Skills</a:t>
          </a:r>
        </a:p>
      </dsp:txBody>
      <dsp:txXfrm>
        <a:off x="4263757" y="1603748"/>
        <a:ext cx="1782276" cy="1816941"/>
      </dsp:txXfrm>
    </dsp:sp>
    <dsp:sp modelId="{56B9A5C6-EE7C-47A8-A497-01DB5934BA2C}">
      <dsp:nvSpPr>
        <dsp:cNvPr id="0" name=""/>
        <dsp:cNvSpPr/>
      </dsp:nvSpPr>
      <dsp:spPr>
        <a:xfrm>
          <a:off x="6247530" y="1507331"/>
          <a:ext cx="1975110" cy="200977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Provide Resources</a:t>
          </a:r>
        </a:p>
      </dsp:txBody>
      <dsp:txXfrm>
        <a:off x="6343947" y="1603748"/>
        <a:ext cx="1782276" cy="1816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4AAD-E301-9443-94AD-12412E59F58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774B7-8773-F442-AE46-14AB52309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774B7-8773-F442-AE46-14AB52309C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9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1C55F-D65A-4EEE-8139-3494F894E5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0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774B7-8773-F442-AE46-14AB52309C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5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1C55F-D65A-4EEE-8139-3494F894E5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2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 userDrawn="1"/>
        </p:nvSpPr>
        <p:spPr>
          <a:xfrm>
            <a:off x="0" y="-1566"/>
            <a:ext cx="9144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756" y="1563435"/>
            <a:ext cx="6137060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5756" y="3342715"/>
            <a:ext cx="6137060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 userDrawn="1"/>
        </p:nvSpPr>
        <p:spPr>
          <a:xfrm>
            <a:off x="795755" y="42579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6551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338" y="4470011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4796635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F0EC8-1693-4E31-9528-4A272A70A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19" y="5897718"/>
            <a:ext cx="2118433" cy="651825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45BFF0B-50F4-44A1-B7ED-B3D83B49B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82" y="5805390"/>
            <a:ext cx="1299262" cy="841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22ECAC-524B-4F6A-84D4-E87A13DAE4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27" y="5856090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573576" y="0"/>
            <a:ext cx="3766929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 userDrawn="1"/>
        </p:nvSpPr>
        <p:spPr>
          <a:xfrm>
            <a:off x="573577" y="0"/>
            <a:ext cx="3757353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30" y="365126"/>
            <a:ext cx="3460832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630" y="1288899"/>
            <a:ext cx="3460832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717630" y="2044406"/>
            <a:ext cx="3460832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29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0A01CA-9744-4ECE-A2E8-C34101282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7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" y="1"/>
            <a:ext cx="2988734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6088" y="-2"/>
            <a:ext cx="6157912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4"/>
            <a:ext cx="9144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252330" y="4650758"/>
            <a:ext cx="6639339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HERE, ARIAL REGULAR, 32PT, </a:t>
            </a:r>
            <a:br>
              <a:rPr lang="en-US" dirty="0"/>
            </a:br>
            <a:r>
              <a:rPr lang="en-US" dirty="0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328194" y="4443168"/>
            <a:ext cx="3243805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59765" y="18922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104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087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2933" y="774443"/>
            <a:ext cx="3848306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881" y="3094810"/>
            <a:ext cx="3459653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33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3044142" y="-1"/>
            <a:ext cx="6099858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054" y="597273"/>
            <a:ext cx="4823027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3044825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3053" y="1871133"/>
            <a:ext cx="4823027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5104" y="0"/>
            <a:ext cx="6099858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85" y="597273"/>
            <a:ext cx="4823027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071" y="-1"/>
            <a:ext cx="3044825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53285" y="1786467"/>
            <a:ext cx="4823027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115" y="4521200"/>
            <a:ext cx="3034983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9492" y="4521200"/>
            <a:ext cx="4348394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9" r:id="rId2"/>
    <p:sldLayoutId id="2147483810" r:id="rId3"/>
    <p:sldLayoutId id="2147483816" r:id="rId4"/>
    <p:sldLayoutId id="2147483811" r:id="rId5"/>
    <p:sldLayoutId id="2147483807" r:id="rId6"/>
    <p:sldLayoutId id="2147483812" r:id="rId7"/>
    <p:sldLayoutId id="2147483813" r:id="rId8"/>
    <p:sldLayoutId id="2147483814" r:id="rId9"/>
    <p:sldLayoutId id="2147483815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DWvj_q-o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430-D71E-4841-A449-5F6FEAE6D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Motivational Counseling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176ED-4528-AD41-A92C-8F781C6A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Module 2 — Motivational counseling training</a:t>
            </a:r>
          </a:p>
          <a:p>
            <a:r>
              <a:rPr lang="en-US" dirty="0"/>
              <a:t>Country,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70E53-DE4D-B444-BC2D-90D5E4FC2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30802" y="774443"/>
            <a:ext cx="3684234" cy="5719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9287" y="3196411"/>
            <a:ext cx="3459653" cy="1273432"/>
          </a:xfrm>
        </p:spPr>
        <p:txBody>
          <a:bodyPr/>
          <a:lstStyle/>
          <a:p>
            <a:r>
              <a:rPr lang="en-US" dirty="0"/>
              <a:t>Ready to get started?</a:t>
            </a:r>
          </a:p>
        </p:txBody>
      </p:sp>
    </p:spTree>
    <p:extLst>
      <p:ext uri="{BB962C8B-B14F-4D97-AF65-F5344CB8AC3E}">
        <p14:creationId xmlns:p14="http://schemas.microsoft.com/office/powerpoint/2010/main" val="317831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EC0B09F-CE8B-43F9-A0A6-5F639A431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82" y="436808"/>
            <a:ext cx="5106435" cy="59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1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18B5C6-6A3C-E641-99E9-D596FE14A24C}"/>
              </a:ext>
            </a:extLst>
          </p:cNvPr>
          <p:cNvSpPr txBox="1">
            <a:spLocks/>
          </p:cNvSpPr>
          <p:nvPr/>
        </p:nvSpPr>
        <p:spPr>
          <a:xfrm>
            <a:off x="616486" y="1301262"/>
            <a:ext cx="8464473" cy="54138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…NOT always easy</a:t>
            </a:r>
          </a:p>
        </p:txBody>
      </p:sp>
      <p:pic>
        <p:nvPicPr>
          <p:cNvPr id="8" name="Picture 7" descr="A bowl of fruit&#10;&#10;Description automatically generated">
            <a:extLst>
              <a:ext uri="{FF2B5EF4-FFF2-40B4-BE49-F238E27FC236}">
                <a16:creationId xmlns:a16="http://schemas.microsoft.com/office/drawing/2014/main" id="{B79BAE87-7970-4801-BBA6-06F9FFD47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56" y="2572998"/>
            <a:ext cx="3672230" cy="209841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39DE6DF-5717-6E41-87F0-726866F1671B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Making a change is…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23404-3FD2-F144-9CED-ADA584EB2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66" y="2582607"/>
            <a:ext cx="3144594" cy="2089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918B6-9FDF-474A-9B86-DC64582AB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2581829"/>
            <a:ext cx="2911698" cy="209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9DE6DF-5717-6E41-87F0-726866F1671B}"/>
              </a:ext>
            </a:extLst>
          </p:cNvPr>
          <p:cNvSpPr txBox="1">
            <a:spLocks/>
          </p:cNvSpPr>
          <p:nvPr/>
        </p:nvSpPr>
        <p:spPr>
          <a:xfrm>
            <a:off x="628650" y="1892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many roles of an outreach worker, navigator, counselor, and/or provider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01DB5-C127-7B4C-A8E8-5DB9A7D50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652815"/>
              </p:ext>
            </p:extLst>
          </p:nvPr>
        </p:nvGraphicFramePr>
        <p:xfrm>
          <a:off x="457200" y="1365495"/>
          <a:ext cx="8229600" cy="502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4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8" y="963877"/>
            <a:ext cx="2950483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Motivational 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client-centered </a:t>
            </a:r>
            <a:r>
              <a:rPr lang="en-US" dirty="0"/>
              <a:t>communication approach to elicit and strengthen motivation for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5237F-565C-4BFF-9632-93BA666D7554}"/>
              </a:ext>
            </a:extLst>
          </p:cNvPr>
          <p:cNvSpPr/>
          <p:nvPr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6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61" y="5317240"/>
            <a:ext cx="8408194" cy="9077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Client-centered</a:t>
            </a:r>
          </a:p>
        </p:txBody>
      </p:sp>
    </p:spTree>
    <p:extLst>
      <p:ext uri="{BB962C8B-B14F-4D97-AF65-F5344CB8AC3E}">
        <p14:creationId xmlns:p14="http://schemas.microsoft.com/office/powerpoint/2010/main" val="112144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red shirt&#10;&#10;Description automatically generated">
            <a:extLst>
              <a:ext uri="{FF2B5EF4-FFF2-40B4-BE49-F238E27FC236}">
                <a16:creationId xmlns:a16="http://schemas.microsoft.com/office/drawing/2014/main" id="{917E35DC-2AD1-4CDD-A612-A0C483107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5" y="2210260"/>
            <a:ext cx="8115300" cy="4572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39DE6DF-5717-6E41-87F0-726866F1671B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is ambivalence?</a:t>
            </a:r>
          </a:p>
        </p:txBody>
      </p:sp>
    </p:spTree>
    <p:extLst>
      <p:ext uri="{BB962C8B-B14F-4D97-AF65-F5344CB8AC3E}">
        <p14:creationId xmlns:p14="http://schemas.microsoft.com/office/powerpoint/2010/main" val="317814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67" y="182532"/>
            <a:ext cx="8408194" cy="10308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Empathy</a:t>
            </a:r>
          </a:p>
        </p:txBody>
      </p:sp>
    </p:spTree>
    <p:extLst>
      <p:ext uri="{BB962C8B-B14F-4D97-AF65-F5344CB8AC3E}">
        <p14:creationId xmlns:p14="http://schemas.microsoft.com/office/powerpoint/2010/main" val="318700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D0668C-F718-44CC-A96E-452A5D5C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1" y="613760"/>
            <a:ext cx="7826418" cy="4930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2AB9C8-4FC2-416E-82C3-DBFBD988930A}"/>
              </a:ext>
            </a:extLst>
          </p:cNvPr>
          <p:cNvSpPr txBox="1"/>
          <p:nvPr/>
        </p:nvSpPr>
        <p:spPr>
          <a:xfrm>
            <a:off x="658791" y="5722086"/>
            <a:ext cx="792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and play video: </a:t>
            </a:r>
            <a:r>
              <a:rPr lang="en-US" dirty="0">
                <a:hlinkClick r:id="rId3"/>
              </a:rPr>
              <a:t>https://www.youtube.com/watch?v=cDDWvj_q-o8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6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iC chart color opti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PresentationFormat>Letter Paper (8.5x11 in)</PresentationFormat>
  <Paragraphs>29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Introduction to Motivational Counseling</vt:lpstr>
      <vt:lpstr>PowerPoint Presentation</vt:lpstr>
      <vt:lpstr>PowerPoint Presentation</vt:lpstr>
      <vt:lpstr>PowerPoint Presentation</vt:lpstr>
      <vt:lpstr>Motivational counseling</vt:lpstr>
      <vt:lpstr>Client-centered</vt:lpstr>
      <vt:lpstr>PowerPoint Presentation</vt:lpstr>
      <vt:lpstr>Empathy</vt:lpstr>
      <vt:lpstr>PowerPoint Presentation</vt:lpstr>
      <vt:lpstr>Ready to get started?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2020-06-11T15:26:15Z</dcterms:created>
  <dcterms:modified xsi:type="dcterms:W3CDTF">2020-06-11T16:50:56Z</dcterms:modified>
</cp:coreProperties>
</file>