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3.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7.xml" ContentType="application/inkml+xml"/>
  <Override PartName="/ppt/ink/ink18.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88" r:id="rId1"/>
  </p:sldMasterIdLst>
  <p:notesMasterIdLst>
    <p:notesMasterId r:id="rId16"/>
  </p:notesMasterIdLst>
  <p:sldIdLst>
    <p:sldId id="257" r:id="rId2"/>
    <p:sldId id="368" r:id="rId3"/>
    <p:sldId id="369" r:id="rId4"/>
    <p:sldId id="385" r:id="rId5"/>
    <p:sldId id="386" r:id="rId6"/>
    <p:sldId id="380" r:id="rId7"/>
    <p:sldId id="372" r:id="rId8"/>
    <p:sldId id="381" r:id="rId9"/>
    <p:sldId id="382" r:id="rId10"/>
    <p:sldId id="383" r:id="rId11"/>
    <p:sldId id="384" r:id="rId12"/>
    <p:sldId id="379" r:id="rId13"/>
    <p:sldId id="387" r:id="rId14"/>
    <p:sldId id="260" r:id="rId15"/>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456A8A"/>
    <a:srgbClr val="CC4145"/>
    <a:srgbClr val="E73439"/>
    <a:srgbClr val="BBBDBF"/>
    <a:srgbClr val="FFFFFF"/>
    <a:srgbClr val="DEEBF7"/>
    <a:srgbClr val="11254D"/>
    <a:srgbClr val="577F9F"/>
    <a:srgbClr val="BCBC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6" autoAdjust="0"/>
    <p:restoredTop sz="67864" autoAdjust="0"/>
  </p:normalViewPr>
  <p:slideViewPr>
    <p:cSldViewPr snapToGrid="0" snapToObjects="1">
      <p:cViewPr varScale="1">
        <p:scale>
          <a:sx n="76" d="100"/>
          <a:sy n="76" d="100"/>
        </p:scale>
        <p:origin x="96" y="150"/>
      </p:cViewPr>
      <p:guideLst/>
    </p:cSldViewPr>
  </p:slideViewPr>
  <p:notesTextViewPr>
    <p:cViewPr>
      <p:scale>
        <a:sx n="3" d="2"/>
        <a:sy n="3" d="2"/>
      </p:scale>
      <p:origin x="0" y="-594"/>
    </p:cViewPr>
  </p:notesTextViewPr>
  <p:sorterViewPr>
    <p:cViewPr>
      <p:scale>
        <a:sx n="66" d="100"/>
        <a:sy n="66" d="100"/>
      </p:scale>
      <p:origin x="0" y="0"/>
    </p:cViewPr>
  </p:sorterViewPr>
  <p:notesViewPr>
    <p:cSldViewPr snapToGrid="0" snapToObjects="1" showGuides="1">
      <p:cViewPr varScale="1">
        <p:scale>
          <a:sx n="90" d="100"/>
          <a:sy n="90" d="100"/>
        </p:scale>
        <p:origin x="86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39"/>
    </inkml:context>
    <inkml:brush xml:id="br0">
      <inkml:brushProperty name="width" value="0.35" units="cm"/>
      <inkml:brushProperty name="height" value="0.35" units="cm"/>
      <inkml:brushProperty name="color" value="#FFFFFF"/>
    </inkml:brush>
  </inkml:definitions>
  <inkml:trace contextRef="#ctx0" brushRef="#br0">1 1121 24575,'0'-33'0,"0"-9"0,0 21 0,0-14 0,0 15 0,0-9 0,0 9 0,0-3 0,0 9 0,0 1 0,0 4 0,0 1 0,0-4 0,0 2 0,3-2 0,2 4 0,3-1 0,-3 1 0,3-5 0,-4 4 0,5-4 0,-5 0 0,4 3 0,-4-3 0,5 5 0,-1 3 0,-3-2 0,2 2 0,-2-7 0,3 3 0,1-8 0,-1 7 0,1-7 0,0 3 0,0 0 0,0-3 0,4 7 0,-4 1 0,4-4 0,-4 8 0,-4-8 0,2 4 0,-2 1 0,4-5 0,-1-1 0,1-5 0,-3 5 0,2-3 0,-7 8 0,6-1 0,-6-1 0,3 6 0,-4-8 0,0 1 0,-4 7 0,0-10 0,-1 9 0,-2-6 0,6 4 0,-3-1 0,0-4 0,3 4 0,-3-9 0,4 4 0,0 0 0,0-3 0,0 8 0,0-9 0,0 9 0,0-4 0,0 4 0,0 1 0,0-4 0,0 2 0,0-2 0,0 4 0,0-1 0,0-3 0,0 3 0,3-3 0,-2 3 0,3-4 0,0 4 0,-4-4 0,4 5 0,0-1 0,-3 1 0,6-1 0,-6 1 0,3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8:33:21.312"/>
    </inkml:context>
    <inkml:brush xml:id="br0">
      <inkml:brushProperty name="width" value="0.35" units="cm"/>
      <inkml:brushProperty name="height" value="0.35" units="cm"/>
      <inkml:brushProperty name="color" value="#FFFFFF"/>
    </inkml:brush>
  </inkml:definitions>
  <inkml:trace contextRef="#ctx0" brushRef="#br0">35 981 24575,'0'-32'0,"0"2"0,0 11 0,0-4 0,0 3 0,0-4 0,0 1 0,0 3 0,0-4 0,0 6 0,0 4 0,0-4 0,0 9 0,0-4 0,0 4 0,0 1 0,0-4 0,0 3 0,0-4 0,0 5 0,0 0 0,0-5 0,-4 4 0,3-3 0,-2 3 0,3 1 0,0-9 0,0 7 0,0-11 0,0 7 0,0-5 0,0 1 0,0 4 0,0-3 0,0 7 0,0-7 0,0 7 0,3-3 0,-2 5 0,7 0 0,-8-1 0,8 1 0,-7-1 0,6 1 0,-6-1 0,3 1 0,-4-4 0,0 3 0,0-4 0,0 5 0,0 0 0,-4-5 0,3 4 0,-3-3 0,4 3 0,0 1 0,0-4 0,0 3 0,0-4 0,-3 5 0,2 0 0,-7-5 0,7 4 0,-3-3 0,4 3 0,0 1 0,0-4 0,-3 3 0,-2-4 0,0 5 0,-2 3 0,6-6 0,-3 6 0,4-8 0,0 1 0,0 3 0,0-3 0,-4 3 0,0 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8:33:21.313"/>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8:33:21.310"/>
    </inkml:context>
    <inkml:brush xml:id="br0">
      <inkml:brushProperty name="width" value="0.35" units="cm"/>
      <inkml:brushProperty name="height" value="0.35" units="cm"/>
      <inkml:brushProperty name="color" value="#FFFFFF"/>
    </inkml:brush>
  </inkml:definitions>
  <inkml:trace contextRef="#ctx0" brushRef="#br0">1 0 24575,'0'0'0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8:33:21.314"/>
    </inkml:context>
    <inkml:brush xml:id="br0">
      <inkml:brushProperty name="width" value="0.35" units="cm"/>
      <inkml:brushProperty name="height" value="0.35" units="cm"/>
      <inkml:brushProperty name="color" value="#FFFFFF"/>
    </inkml:brush>
  </inkml:definitions>
  <inkml:trace contextRef="#ctx0" brushRef="#br0">1 0 24575,'33'0'0,"-3"0"0,-12 0 0,1 4 0,-5 1 0,-2 4 0,-3-1 0,-1 0 0,0 1 0,1-1 0,-1 5 0,1-4 0,-4 4 0,2-5 0,-6 5 0,6-4 0,-2 9 0,0-9 0,3 8 0,-3-3 0,0 4 0,3 1 0,-2-1 0,-1 0 0,3 1 0,-7-5 0,3 3 0,-4-8 0,0 4 0,0-5 0,0 1 0,0 3 0,0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8:33:21.315"/>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8:33:21.316"/>
    </inkml:context>
    <inkml:brush xml:id="br0">
      <inkml:brushProperty name="width" value="0.2" units="cm"/>
      <inkml:brushProperty name="height" value="0.2" units="cm"/>
      <inkml:brushProperty name="color" value="#F4F2F2"/>
    </inkml:brush>
  </inkml:definitions>
  <inkml:trace contextRef="#ctx0" brushRef="#br0">12 177 24575,'0'28'0,"0"-9"0,0 3 0,0-13 0,0 14 0,4-8 0,1 14 0,1-14 0,3 13 0,-4-13 0,0 14 0,3-10 0,-3 1 0,0-3 0,-1-8 0,-4 4 0,0-5 0,0 1 0,0-1 0,0 0 0,0 0 0,0 5 0,0 1 0,0 4 0,0 6 0,0-4 0,0 8 0,0-8 0,0 9 0,0-9 0,0-1 0,0-7 0,0-3 0,0-1 0,0 0 0,-4-3 0,-1-1 0,-3-4 0,-1 0 0,1 0 0,3-4 0,-2-1 0,6-3 0,-3-1 0,0-4 0,3-1 0,-3-4 0,4 0 0,0-6 0,0 4 0,0-4 0,0 6 0,0-1 0,0 1 0,0 4 0,0-3 0,0 7 0,4-3 0,0 5 0,5 3 0,-1-2 0,0 6 0,0-3 0,1 4 0,-1 0 0,0 0 0,1 0 0,-1 0 0,0 0 0,5 0 0,1 0 0,4 0 0,-4 0 0,3 0 0,-7 0 0,2 0 0,-3 0 0,-1 0 0,-3-4 0,-2 0 0,-3-5 0,0 1 0,0-1 0,0 1 0,4 3 0,0 2 0,5 3 0,-1 0 0,0 0 0,-3-4 0,2 3 0,-6-7 0,3 4 0,-4-5 0,0 1 0,0-1 0,0 1 0,0-5 0,-4-1 0,3-4 0,-7-1 0,2 1 0,-7-1 0,2-4 0,-2 3 0,-2-9 0,4 4 0,-7 0 0,7-4 0,-3 4 0,4 0 0,1 1 0,0 10 0,0 1 0,4 5 0,-2-1 0,2 1 0,-3 3 0,-1 2 0,1 3 0,-1 0 0,1 0 0,0 0 0,-1 0 0,1 0 0,-1 0 0,1 0 0,3 0 0,2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8:33:21.317"/>
    </inkml:context>
    <inkml:brush xml:id="br0">
      <inkml:brushProperty name="width" value="0.35" units="cm"/>
      <inkml:brushProperty name="height" value="0.35" units="cm"/>
      <inkml:brushProperty name="color" value="#FFFFFF"/>
    </inkml:brush>
  </inkml:definitions>
  <inkml:trace contextRef="#ctx0" brushRef="#br0">0 728 24575,'28'0'0,"-4"0"0,-9 0 0,6 0 0,-2 0 0,0-4 0,-11 3 0,-3-6 0,2-1 0,-6-2 0,3-2 0,-4-1 0,4 4 0,-3-4 0,6 0 0,-2 3 0,4-2 0,-1-1 0,1 3 0,-1-3 0,-3 5 0,2-1 0,-6 1 0,3 0 0,0-1 0,-3 1 0,6-4 0,-2-2 0,4-4 0,0 0 0,0-1 0,0 1 0,1-6 0,3 4 0,-3 1 0,8 2 0,-9 7 0,4-3 0,-5 5 0,-3-1 0,-2 1 0,-3-4 0,-7 6 0,1-1 0,-10 7 0,6 0 0,-7 0 0,3 0 0,-5 0 0,1 0 0,4 0 0,-4 0 0,4-9 0,0 4 0,1-13 0,4-1 0,-5-1 0,4-3 0,1 9 0,0-4 0,8 4 0,-7 0 0,7-3 0,-2 7 0,3-2 0,0 3 0,0 1 0,-4-4 0,3 2 0,-6 2 0,2 0 0,0 4 0,1-9 0,16 8 0,-5-3 0,14 8 0,-12 0 0,8 0 0,-3 0 0,5 0 0,4 0 0,2 0 0,0 0 0,4 5 0,-9 0 0,3 5 0,-5-1 0,-4 0 0,-1 4 0,-4-4 0,0 4 0,-1-5 0,0 0 0,-3 1 0,-2-1 0,1 4 0,-3-3 0,3 3 0,-1-4 0,-2 1 0,7 3 0,-4-3 0,1 3 0,2-8 0,-2 4 0,3-4 0,-3 5 0,2-1 0,-6 0 0,3 1 0,-4 3 0,0-3 0,0 7 0,0-2 0,0 4 0,0 1 0,0 4 0,0 2 0,-5 5 0,-9-4 0,-3 3 0,-8-3 0,6-1 0,-1-2 0,6-9 0,-3 3 0,7-7 0,-2 3 0,3-5 0,1-4 0,-1 4 0,1-7 0,0 2 0,-5-3 0,4 0 0,-3 0 0,11-22 0,3 3 0,8-21 0,-1 15 0,1-3 0,0 8 0,3-4 0,-3 10 0,12 0 0,-6 10 0,12-6 0,-3 9 0,5-3 0,1 4 0,5 0 0,-4 0 0,4 0 0,-6 0 0,-5 0 0,-2 0 0,-9 0 0,-1 0 0,-5 0 0,1 0 0,-5-11 0,0 4 0,-4-9 0,-4 8 0,-1 3 0,-3-2 0,0 2 0,-1-4 0,1 5 0,3-4 0,-2 4 0,2-5 0,-3 5 0,-1-4 0,1 3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8:33:21.314"/>
    </inkml:context>
    <inkml:brush xml:id="br0">
      <inkml:brushProperty name="width" value="0.35" units="cm"/>
      <inkml:brushProperty name="height" value="0.35" units="cm"/>
      <inkml:brushProperty name="color" value="#FFFFFF"/>
    </inkml:brush>
  </inkml:definitions>
  <inkml:trace contextRef="#ctx0" brushRef="#br0">1 0 24575,'33'0'0,"-3"0"0,-12 0 0,1 4 0,-5 1 0,-2 4 0,-3-1 0,-1 0 0,0 1 0,1-1 0,-1 5 0,1-4 0,-4 4 0,2-5 0,-6 5 0,6-4 0,-2 9 0,0-9 0,3 8 0,-3-3 0,0 4 0,3 1 0,-2-1 0,-1 0 0,3 1 0,-7-5 0,3 3 0,-4-8 0,0 4 0,0-5 0,0 1 0,0 3 0,0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8:33:21.315"/>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40"/>
    </inkml:context>
    <inkml:brush xml:id="br0">
      <inkml:brushProperty name="width" value="0.35" units="cm"/>
      <inkml:brushProperty name="height" value="0.35" units="cm"/>
      <inkml:brushProperty name="color" value="#FFFFFF"/>
    </inkml:brush>
  </inkml:definitions>
  <inkml:trace contextRef="#ctx0" brushRef="#br0">35 981 24575,'0'-32'0,"0"2"0,0 11 0,0-4 0,0 3 0,0-4 0,0 1 0,0 3 0,0-4 0,0 6 0,0 4 0,0-4 0,0 9 0,0-4 0,0 4 0,0 1 0,0-4 0,0 3 0,0-4 0,0 5 0,0 0 0,0-5 0,-4 4 0,3-3 0,-2 3 0,3 1 0,0-9 0,0 7 0,0-11 0,0 7 0,0-5 0,0 1 0,0 4 0,0-3 0,0 7 0,0-7 0,0 7 0,3-3 0,-2 5 0,7 0 0,-8-1 0,8 1 0,-7-1 0,6 1 0,-6-1 0,3 1 0,-4-4 0,0 3 0,0-4 0,0 5 0,0 0 0,-4-5 0,3 4 0,-3-3 0,4 3 0,0 1 0,0-4 0,0 3 0,0-4 0,-3 5 0,2 0 0,-7-5 0,7 4 0,-3-3 0,4 3 0,0 1 0,0-4 0,-3 3 0,-2-4 0,0 5 0,-2 3 0,6-6 0,-3 6 0,4-8 0,0 1 0,0 3 0,0-3 0,-4 3 0,0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41"/>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38"/>
    </inkml:context>
    <inkml:brush xml:id="br0">
      <inkml:brushProperty name="width" value="0.35" units="cm"/>
      <inkml:brushProperty name="height" value="0.35" units="cm"/>
      <inkml:brushProperty name="color" value="#FFFFFF"/>
    </inkml:brush>
  </inkml:definitions>
  <inkml:trace contextRef="#ctx0" brushRef="#br0">1 0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12.220"/>
    </inkml:context>
    <inkml:brush xml:id="br0">
      <inkml:brushProperty name="width" value="0.35" units="cm"/>
      <inkml:brushProperty name="height" value="0.35" units="cm"/>
      <inkml:brushProperty name="color" value="#FFFFFF"/>
    </inkml:brush>
  </inkml:definitions>
  <inkml:trace contextRef="#ctx0" brushRef="#br0">1 0 24575,'33'0'0,"-3"0"0,-12 0 0,1 4 0,-5 1 0,-2 4 0,-3-1 0,-1 0 0,0 1 0,1-1 0,-1 5 0,1-4 0,-4 4 0,2-5 0,-6 5 0,6-4 0,-2 9 0,0-9 0,3 8 0,-3-3 0,0 4 0,3 1 0,-2-1 0,-1 0 0,3 1 0,-7-5 0,3 3 0,-4-8 0,0 4 0,0-5 0,0 1 0,0 3 0,0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12.221"/>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42"/>
    </inkml:context>
    <inkml:brush xml:id="br0">
      <inkml:brushProperty name="width" value="0.2" units="cm"/>
      <inkml:brushProperty name="height" value="0.2" units="cm"/>
      <inkml:brushProperty name="color" value="#F4F2F2"/>
    </inkml:brush>
  </inkml:definitions>
  <inkml:trace contextRef="#ctx0" brushRef="#br0">12 177 24575,'0'28'0,"0"-9"0,0 3 0,0-13 0,0 14 0,4-8 0,1 14 0,1-14 0,3 13 0,-4-13 0,0 14 0,3-10 0,-3 1 0,0-3 0,-1-8 0,-4 4 0,0-5 0,0 1 0,0-1 0,0 0 0,0 0 0,0 5 0,0 1 0,0 4 0,0 6 0,0-4 0,0 8 0,0-8 0,0 9 0,0-9 0,0-1 0,0-7 0,0-3 0,0-1 0,0 0 0,-4-3 0,-1-1 0,-3-4 0,-1 0 0,1 0 0,3-4 0,-2-1 0,6-3 0,-3-1 0,0-4 0,3-1 0,-3-4 0,4 0 0,0-6 0,0 4 0,0-4 0,0 6 0,0-1 0,0 1 0,0 4 0,0-3 0,0 7 0,4-3 0,0 5 0,5 3 0,-1-2 0,0 6 0,0-3 0,1 4 0,-1 0 0,0 0 0,1 0 0,-1 0 0,0 0 0,5 0 0,1 0 0,4 0 0,-4 0 0,3 0 0,-7 0 0,2 0 0,-3 0 0,-1 0 0,-3-4 0,-2 0 0,-3-5 0,0 1 0,0-1 0,0 1 0,4 3 0,0 2 0,5 3 0,-1 0 0,0 0 0,-3-4 0,2 3 0,-6-7 0,3 4 0,-4-5 0,0 1 0,0-1 0,0 1 0,0-5 0,-4-1 0,3-4 0,-7-1 0,2 1 0,-7-1 0,2-4 0,-2 3 0,-2-9 0,4 4 0,-7 0 0,7-4 0,-3 4 0,4 0 0,1 1 0,0 10 0,0 1 0,4 5 0,-2-1 0,2 1 0,-3 3 0,-1 2 0,1 3 0,-1 0 0,1 0 0,0 0 0,-1 0 0,1 0 0,-1 0 0,1 0 0,3 0 0,2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43"/>
    </inkml:context>
    <inkml:brush xml:id="br0">
      <inkml:brushProperty name="width" value="0.35" units="cm"/>
      <inkml:brushProperty name="height" value="0.35" units="cm"/>
      <inkml:brushProperty name="color" value="#FFFFFF"/>
    </inkml:brush>
  </inkml:definitions>
  <inkml:trace contextRef="#ctx0" brushRef="#br0">0 728 24575,'28'0'0,"-4"0"0,-9 0 0,6 0 0,-2 0 0,0-4 0,-11 3 0,-3-6 0,2-1 0,-6-2 0,3-2 0,-4-1 0,4 4 0,-3-4 0,6 0 0,-2 3 0,4-2 0,-1-1 0,1 3 0,-1-3 0,-3 5 0,2-1 0,-6 1 0,3 0 0,0-1 0,-3 1 0,6-4 0,-2-2 0,4-4 0,0 0 0,0-1 0,0 1 0,1-6 0,3 4 0,-3 1 0,8 2 0,-9 7 0,4-3 0,-5 5 0,-3-1 0,-2 1 0,-3-4 0,-7 6 0,1-1 0,-10 7 0,6 0 0,-7 0 0,3 0 0,-5 0 0,1 0 0,4 0 0,-4 0 0,4-9 0,0 4 0,1-13 0,4-1 0,-5-1 0,4-3 0,1 9 0,0-4 0,8 4 0,-7 0 0,7-3 0,-2 7 0,3-2 0,0 3 0,0 1 0,-4-4 0,3 2 0,-6 2 0,2 0 0,0 4 0,1-9 0,16 8 0,-5-3 0,14 8 0,-12 0 0,8 0 0,-3 0 0,5 0 0,4 0 0,2 0 0,0 0 0,4 5 0,-9 0 0,3 5 0,-5-1 0,-4 0 0,-1 4 0,-4-4 0,0 4 0,-1-5 0,0 0 0,-3 1 0,-2-1 0,1 4 0,-3-3 0,3 3 0,-1-4 0,-2 1 0,7 3 0,-4-3 0,1 3 0,2-8 0,-2 4 0,3-4 0,-3 5 0,2-1 0,-6 0 0,3 1 0,-4 3 0,0-3 0,0 7 0,0-2 0,0 4 0,0 1 0,0 4 0,0 2 0,-5 5 0,-9-4 0,-3 3 0,-8-3 0,6-1 0,-1-2 0,6-9 0,-3 3 0,7-7 0,-2 3 0,3-5 0,1-4 0,-1 4 0,1-7 0,0 2 0,-5-3 0,4 0 0,-3 0 0,11-22 0,3 3 0,8-21 0,-1 15 0,1-3 0,0 8 0,3-4 0,-3 10 0,12 0 0,-6 10 0,12-6 0,-3 9 0,5-3 0,1 4 0,5 0 0,-4 0 0,4 0 0,-6 0 0,-5 0 0,-2 0 0,-9 0 0,-1 0 0,-5 0 0,1 0 0,-5-11 0,0 4 0,-4-9 0,-4 8 0,-1 3 0,-3-2 0,0 2 0,-1-4 0,1 5 0,3-4 0,-2 4 0,2-5 0,-3 5 0,-1-4 0,1 3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8:33:21.311"/>
    </inkml:context>
    <inkml:brush xml:id="br0">
      <inkml:brushProperty name="width" value="0.35" units="cm"/>
      <inkml:brushProperty name="height" value="0.35" units="cm"/>
      <inkml:brushProperty name="color" value="#FFFFFF"/>
    </inkml:brush>
  </inkml:definitions>
  <inkml:trace contextRef="#ctx0" brushRef="#br0">1 1121 24575,'0'-33'0,"0"-9"0,0 21 0,0-14 0,0 15 0,0-9 0,0 9 0,0-3 0,0 9 0,0 1 0,0 4 0,0 1 0,0-4 0,0 2 0,3-2 0,2 4 0,3-1 0,-3 1 0,3-5 0,-4 4 0,5-4 0,-5 0 0,4 3 0,-4-3 0,5 5 0,-1 3 0,-3-2 0,2 2 0,-2-7 0,3 3 0,1-8 0,-1 7 0,1-7 0,0 3 0,0 0 0,0-3 0,4 7 0,-4 1 0,4-4 0,-4 8 0,-4-8 0,2 4 0,-2 1 0,4-5 0,-1-1 0,1-5 0,-3 5 0,2-3 0,-7 8 0,6-1 0,-6-1 0,3 6 0,-4-8 0,0 1 0,-4 7 0,0-10 0,-1 9 0,-2-6 0,6 4 0,-3-1 0,0-4 0,3 4 0,-3-9 0,4 4 0,0 0 0,0-3 0,0 8 0,0-9 0,0 9 0,0-4 0,0 4 0,0 1 0,0-4 0,0 2 0,0-2 0,0 4 0,0-1 0,0-3 0,0 3 0,3-3 0,-2 3 0,3-4 0,0 4 0,-4-4 0,4 5 0,0-1 0,-3 1 0,6-1 0,-6 1 0,3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0C4AAD-E301-9443-94AD-12412E59F587}" type="datetimeFigureOut">
              <a:rPr lang="en-US" smtClean="0"/>
              <a:t>9/9/2021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774B7-8773-F442-AE46-14AB52309CAF}" type="slidenum">
              <a:rPr lang="en-US" smtClean="0"/>
              <a:t>‹#›</a:t>
            </a:fld>
            <a:endParaRPr lang="en-US"/>
          </a:p>
        </p:txBody>
      </p:sp>
    </p:spTree>
    <p:extLst>
      <p:ext uri="{BB962C8B-B14F-4D97-AF65-F5344CB8AC3E}">
        <p14:creationId xmlns:p14="http://schemas.microsoft.com/office/powerpoint/2010/main" val="237024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i="1" dirty="0"/>
              <a:t>Notes pour les facilitateurs </a:t>
            </a:r>
            <a:r>
              <a:rPr lang="fr-FR" i="1" dirty="0"/>
              <a:t>: La règle de l'importance et de la confiance, un outil présenté dans ce module, aide les clients à explorer leurs raisons d'envisager un changement, ainsi que leur confiance dans leur capacité à effectuer ce changement. Dans certains cas (par exemple, en cas de faible taux), une échelle basée sur les chiffres peut ne pas marcher. Vous pouvez remplacer les chiffres par des visages ou des couleurs ou trouver d'autres moyens créatifs de montrer une échelle. Pour plus d'idées, vous pouvez consulter «échelle de Likert avec smileys» dans un outil de recherche. Certains conseillers peuvent préférer utiliser des questions pour inciter les clients à parler de changement sans utiliser une échelle. Les conseillers sont libres d'utiliser ce qui convient le mieux, en fonction de leur style personnel et des préférences du client.</a:t>
            </a:r>
          </a:p>
        </p:txBody>
      </p:sp>
      <p:sp>
        <p:nvSpPr>
          <p:cNvPr id="4" name="Slide Number Placeholder 3"/>
          <p:cNvSpPr>
            <a:spLocks noGrp="1"/>
          </p:cNvSpPr>
          <p:nvPr>
            <p:ph type="sldNum" sz="quarter" idx="10"/>
          </p:nvPr>
        </p:nvSpPr>
        <p:spPr/>
        <p:txBody>
          <a:bodyPr/>
          <a:lstStyle/>
          <a:p>
            <a:fld id="{9AC774B7-8773-F442-AE46-14AB52309CAF}" type="slidenum">
              <a:rPr lang="en-US" smtClean="0"/>
              <a:t>1</a:t>
            </a:fld>
            <a:endParaRPr lang="en-US"/>
          </a:p>
        </p:txBody>
      </p:sp>
    </p:spTree>
    <p:extLst>
      <p:ext uri="{BB962C8B-B14F-4D97-AF65-F5344CB8AC3E}">
        <p14:creationId xmlns:p14="http://schemas.microsoft.com/office/powerpoint/2010/main" val="2193826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dirty="0"/>
              <a:t> Si le temps le permet, demandez aux participants de prendre leur feuille de travail intitulée « Identifiez</a:t>
            </a:r>
            <a:r>
              <a:rPr lang="fr-FR" i="1" baseline="0" dirty="0"/>
              <a:t> le discours de</a:t>
            </a:r>
            <a:r>
              <a:rPr lang="fr-FR" i="1" dirty="0"/>
              <a:t> changement ». En travaillant individuellement ou en groupe, demandez-leur de revenir sur les exemples individuels </a:t>
            </a:r>
            <a:r>
              <a:rPr lang="fr-FR" i="1" baseline="0" dirty="0"/>
              <a:t>discours de</a:t>
            </a:r>
            <a:r>
              <a:rPr lang="fr-FR" i="1" dirty="0"/>
              <a:t> changement qu'ils ont trouvés et de réfléchir aux moyens d'y réagir pour le renforcer. </a:t>
            </a:r>
          </a:p>
        </p:txBody>
      </p:sp>
      <p:sp>
        <p:nvSpPr>
          <p:cNvPr id="4" name="Slide Number Placeholder 3"/>
          <p:cNvSpPr>
            <a:spLocks noGrp="1"/>
          </p:cNvSpPr>
          <p:nvPr>
            <p:ph type="sldNum" sz="quarter" idx="10"/>
          </p:nvPr>
        </p:nvSpPr>
        <p:spPr/>
        <p:txBody>
          <a:bodyPr/>
          <a:lstStyle/>
          <a:p>
            <a:fld id="{9AC774B7-8773-F442-AE46-14AB52309CAF}" type="slidenum">
              <a:rPr lang="en-US" smtClean="0"/>
              <a:t>10</a:t>
            </a:fld>
            <a:endParaRPr lang="en-US"/>
          </a:p>
        </p:txBody>
      </p:sp>
    </p:spTree>
    <p:extLst>
      <p:ext uri="{BB962C8B-B14F-4D97-AF65-F5344CB8AC3E}">
        <p14:creationId xmlns:p14="http://schemas.microsoft.com/office/powerpoint/2010/main" val="3371995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dirty="0"/>
              <a:t>Une fois que vous avez terminé de travailler sur les différents exemples relatifs au discours de changement, utilisez l'espace restant sur la feuille de travail pour rédiger un résumé des déclarations du client qui rassemble tous les meilleurs discours de changement. </a:t>
            </a:r>
          </a:p>
          <a:p>
            <a:pPr>
              <a:spcBef>
                <a:spcPts val="600"/>
              </a:spcBef>
            </a:pPr>
            <a:r>
              <a:rPr lang="fr-FR" dirty="0"/>
              <a:t>Je vais maintenant demandez à différents participants de lire leur résumé à haute voix, et solliciter les réactions du groupe.</a:t>
            </a:r>
          </a:p>
        </p:txBody>
      </p:sp>
      <p:sp>
        <p:nvSpPr>
          <p:cNvPr id="4" name="Slide Number Placeholder 3"/>
          <p:cNvSpPr>
            <a:spLocks noGrp="1"/>
          </p:cNvSpPr>
          <p:nvPr>
            <p:ph type="sldNum" sz="quarter" idx="10"/>
          </p:nvPr>
        </p:nvSpPr>
        <p:spPr/>
        <p:txBody>
          <a:bodyPr/>
          <a:lstStyle/>
          <a:p>
            <a:fld id="{9AC774B7-8773-F442-AE46-14AB52309CAF}" type="slidenum">
              <a:rPr lang="en-US" smtClean="0"/>
              <a:t>11</a:t>
            </a:fld>
            <a:endParaRPr lang="en-US"/>
          </a:p>
        </p:txBody>
      </p:sp>
    </p:spTree>
    <p:extLst>
      <p:ext uri="{BB962C8B-B14F-4D97-AF65-F5344CB8AC3E}">
        <p14:creationId xmlns:p14="http://schemas.microsoft.com/office/powerpoint/2010/main" val="1094584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04825"/>
            <a:ext cx="3592513" cy="2695575"/>
          </a:xfrm>
        </p:spPr>
      </p:sp>
      <p:sp>
        <p:nvSpPr>
          <p:cNvPr id="3" name="Notes Placeholder 2"/>
          <p:cNvSpPr>
            <a:spLocks noGrp="1"/>
          </p:cNvSpPr>
          <p:nvPr>
            <p:ph type="body" idx="1"/>
          </p:nvPr>
        </p:nvSpPr>
        <p:spPr>
          <a:xfrm>
            <a:off x="685800" y="3512952"/>
            <a:ext cx="5683102" cy="5126223"/>
          </a:xfrm>
        </p:spPr>
        <p:txBody>
          <a:bodyPr/>
          <a:lstStyle/>
          <a:p>
            <a:pPr>
              <a:spcBef>
                <a:spcPts val="600"/>
              </a:spcBef>
            </a:pPr>
            <a:r>
              <a:rPr lang="fr-FR" dirty="0"/>
              <a:t>Je vais maintenant vous demander de vous répartir en groupes de trois afin de vous entraîner à utiliser la règle de l'importance et de la confiance comme approche pour susciter et renforcer le discours de changement. Pour cet exercice, un participant jouera le rôle d'un client, un autre celui d'un travailleur de proximité ou d'un conseiller, et le troisième celui d'un observateur, qui observera et donnera son avis sur l'efficacité avec laquelle le travailleur de sensibilisation/conseiller a utilisé les compétences de communication dont nous avons parlé jusqu'à présent.</a:t>
            </a:r>
          </a:p>
          <a:p>
            <a:pPr>
              <a:spcBef>
                <a:spcPts val="600"/>
              </a:spcBef>
            </a:pPr>
            <a:r>
              <a:rPr lang="fr-FR" dirty="0"/>
              <a:t>Vous pouvez choisir tout changement dont vous souhaiter discuter – il n'est pas nécessaire qu'il soit spécifique à la santé. Il peut être bien plus intéressant de sélectionner un changement que vous envisagez réellement de faire dans votre vie. </a:t>
            </a:r>
          </a:p>
          <a:p>
            <a:pPr>
              <a:spcBef>
                <a:spcPts val="600"/>
              </a:spcBef>
            </a:pPr>
            <a:r>
              <a:rPr lang="fr-FR" dirty="0"/>
              <a:t>Je vous donne donc environ 15 minutes pour vous</a:t>
            </a:r>
            <a:r>
              <a:rPr lang="fr-FR" baseline="0" dirty="0"/>
              <a:t> </a:t>
            </a:r>
            <a:r>
              <a:rPr lang="fr-FR" dirty="0"/>
              <a:t>entraîner à utiliser la règle, en prévoyant environ 5 minutes pour que chaque personne du groupe assume chaque rôle.</a:t>
            </a:r>
          </a:p>
          <a:p>
            <a:pPr>
              <a:spcBef>
                <a:spcPts val="600"/>
              </a:spcBef>
            </a:pPr>
            <a:r>
              <a:rPr lang="fr-FR" i="1" noProof="0" dirty="0"/>
              <a:t>Prévoir</a:t>
            </a:r>
            <a:r>
              <a:rPr lang="en-GB" i="1" dirty="0"/>
              <a:t> le temps pour le </a:t>
            </a:r>
            <a:r>
              <a:rPr lang="fr-FR" i="1" noProof="0" dirty="0"/>
              <a:t>déroulé de l’activité.</a:t>
            </a:r>
          </a:p>
          <a:p>
            <a:pPr>
              <a:spcBef>
                <a:spcPts val="600"/>
              </a:spcBef>
            </a:pPr>
            <a:r>
              <a:rPr lang="fr-FR" dirty="0"/>
              <a:t>Comment s'est déroulé l'exercice? Est-ce que quelqu'un a quelque chose à partager aux autres?</a:t>
            </a:r>
          </a:p>
          <a:p>
            <a:pPr>
              <a:spcBef>
                <a:spcPts val="600"/>
              </a:spcBef>
            </a:pPr>
            <a:r>
              <a:rPr lang="fr-FR" dirty="0"/>
              <a:t>Pour rappel, durant cette session, nous avons utilisé des questions sur les considérations de changement des clients (désir, capacité, raisons et besoin). Cependant, nous n'avons pas posé de questions sur leur préparation au changement (c'est-à-dire leur engagement à changer et/ou à prendre des mesures). Pourquoi cela,</a:t>
            </a:r>
            <a:r>
              <a:rPr lang="fr-FR" baseline="0" dirty="0"/>
              <a:t> selon vous</a:t>
            </a:r>
            <a:r>
              <a:rPr lang="fr-FR" dirty="0"/>
              <a:t>? </a:t>
            </a:r>
          </a:p>
          <a:p>
            <a:pPr>
              <a:spcBef>
                <a:spcPts val="600"/>
              </a:spcBef>
            </a:pPr>
            <a:r>
              <a:rPr lang="fr-FR" i="1" dirty="0"/>
              <a:t>Donnez-leur l’occasion de répondre.</a:t>
            </a:r>
          </a:p>
          <a:p>
            <a:pPr>
              <a:spcBef>
                <a:spcPts val="600"/>
              </a:spcBef>
            </a:pPr>
            <a:r>
              <a:rPr lang="fr-FR" dirty="0"/>
              <a:t>Il est important d'éviter d'utiliser des questions relatives à la préparation, car nous voulons éviter de pousser prématurément les gens à s'engager dans un changement pour lequel ils ne sont pas prêts. Le moment venu, les clients passeront de l'étude du changement à la préparation au changement. </a:t>
            </a:r>
          </a:p>
        </p:txBody>
      </p:sp>
      <p:sp>
        <p:nvSpPr>
          <p:cNvPr id="4" name="Slide Number Placeholder 3"/>
          <p:cNvSpPr>
            <a:spLocks noGrp="1"/>
          </p:cNvSpPr>
          <p:nvPr>
            <p:ph type="sldNum" sz="quarter" idx="10"/>
          </p:nvPr>
        </p:nvSpPr>
        <p:spPr/>
        <p:txBody>
          <a:bodyPr/>
          <a:lstStyle/>
          <a:p>
            <a:fld id="{9AC774B7-8773-F442-AE46-14AB52309CAF}" type="slidenum">
              <a:rPr lang="en-US" smtClean="0"/>
              <a:t>12</a:t>
            </a:fld>
            <a:endParaRPr lang="en-US"/>
          </a:p>
        </p:txBody>
      </p:sp>
    </p:spTree>
    <p:extLst>
      <p:ext uri="{BB962C8B-B14F-4D97-AF65-F5344CB8AC3E}">
        <p14:creationId xmlns:p14="http://schemas.microsoft.com/office/powerpoint/2010/main" val="659201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dirty="0"/>
              <a:t>Comme nous parlons d'utiliser des questions pour évoquer le discours de changement, il est important de noter que certains types de questions doivent être évités. Outre les questions sur les mesures prises par les clients pour se préparer au changement, quel autre type de question faut-il éviter et pourquoi ?</a:t>
            </a:r>
          </a:p>
          <a:p>
            <a:pPr marL="0" marR="0" lvl="0" indent="0" algn="l" defTabSz="914400" rtl="0" eaLnBrk="1" fontAlgn="auto" latinLnBrk="0" hangingPunct="1">
              <a:lnSpc>
                <a:spcPct val="100000"/>
              </a:lnSpc>
              <a:spcBef>
                <a:spcPts val="600"/>
              </a:spcBef>
              <a:buClrTx/>
              <a:buSzTx/>
              <a:buFontTx/>
              <a:buNone/>
              <a:tabLst/>
              <a:defRPr/>
            </a:pPr>
            <a:r>
              <a:rPr lang="fr-FR" i="1" dirty="0"/>
              <a:t>Donnez aux participants l’occasion d'exprimer leurs points de vue., ensuite pousser diapo. </a:t>
            </a:r>
          </a:p>
          <a:p>
            <a:pPr>
              <a:spcBef>
                <a:spcPts val="600"/>
              </a:spcBef>
            </a:pPr>
            <a:r>
              <a:rPr lang="fr-FR" dirty="0"/>
              <a:t>Lors d'une séance précédente, nous avons parlé de questions qui ressemblent à des questions mais qui sont plutôt des expressions de blâme ou de déception (beaucoup commencent par « pourquoi », mais pas toutes). Ce type de questions ne permet pas d'établir un rapport ou de susciter la motivation des clients pour le changement – elles sont plus susceptibles de mettre les clients sur la défensive ou de les contrarier. Cela peut conduire à la mésentente, dont nous parlerons dans la prochaine session.</a:t>
            </a:r>
          </a:p>
        </p:txBody>
      </p:sp>
      <p:sp>
        <p:nvSpPr>
          <p:cNvPr id="4" name="Slide Number Placeholder 3"/>
          <p:cNvSpPr>
            <a:spLocks noGrp="1"/>
          </p:cNvSpPr>
          <p:nvPr>
            <p:ph type="sldNum" sz="quarter" idx="10"/>
          </p:nvPr>
        </p:nvSpPr>
        <p:spPr/>
        <p:txBody>
          <a:bodyPr/>
          <a:lstStyle/>
          <a:p>
            <a:fld id="{9AC774B7-8773-F442-AE46-14AB52309CAF}" type="slidenum">
              <a:rPr lang="en-US" smtClean="0"/>
              <a:t>13</a:t>
            </a:fld>
            <a:endParaRPr lang="en-US"/>
          </a:p>
        </p:txBody>
      </p:sp>
    </p:spTree>
    <p:extLst>
      <p:ext uri="{BB962C8B-B14F-4D97-AF65-F5344CB8AC3E}">
        <p14:creationId xmlns:p14="http://schemas.microsoft.com/office/powerpoint/2010/main" val="5008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dirty="0"/>
              <a:t>Répondez à toutes les questions des participants, puis passez au module suivant.</a:t>
            </a:r>
          </a:p>
        </p:txBody>
      </p:sp>
      <p:sp>
        <p:nvSpPr>
          <p:cNvPr id="4" name="Slide Number Placeholder 3"/>
          <p:cNvSpPr>
            <a:spLocks noGrp="1"/>
          </p:cNvSpPr>
          <p:nvPr>
            <p:ph type="sldNum" sz="quarter" idx="10"/>
          </p:nvPr>
        </p:nvSpPr>
        <p:spPr/>
        <p:txBody>
          <a:bodyPr/>
          <a:lstStyle/>
          <a:p>
            <a:fld id="{9AC774B7-8773-F442-AE46-14AB52309CAF}" type="slidenum">
              <a:rPr lang="en-US" smtClean="0"/>
              <a:t>14</a:t>
            </a:fld>
            <a:endParaRPr lang="en-US"/>
          </a:p>
        </p:txBody>
      </p:sp>
    </p:spTree>
    <p:extLst>
      <p:ext uri="{BB962C8B-B14F-4D97-AF65-F5344CB8AC3E}">
        <p14:creationId xmlns:p14="http://schemas.microsoft.com/office/powerpoint/2010/main" val="853723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dirty="0"/>
              <a:t>Pour aider nos clients à trouver leur propre motivation pour le changement, nous devons réfléchir aux moyens de les encourager à utiliser le discours du changement. </a:t>
            </a:r>
          </a:p>
          <a:p>
            <a:pPr>
              <a:spcBef>
                <a:spcPts val="600"/>
              </a:spcBef>
            </a:pPr>
            <a:r>
              <a:rPr lang="fr-FR" dirty="0"/>
              <a:t>Auriez-vous des idées</a:t>
            </a:r>
            <a:r>
              <a:rPr lang="fr-FR" baseline="0" dirty="0"/>
              <a:t> </a:t>
            </a:r>
            <a:r>
              <a:rPr lang="fr-FR" dirty="0"/>
              <a:t>sur la manière dont cela pourrait être fait?</a:t>
            </a:r>
          </a:p>
          <a:p>
            <a:pPr>
              <a:spcBef>
                <a:spcPts val="600"/>
              </a:spcBef>
            </a:pPr>
            <a:r>
              <a:rPr lang="fr-FR" i="1" dirty="0"/>
              <a:t>Les suggestions peuvent être notées sur un tableau-papier. </a:t>
            </a:r>
          </a:p>
        </p:txBody>
      </p:sp>
      <p:sp>
        <p:nvSpPr>
          <p:cNvPr id="4" name="Slide Number Placeholder 3"/>
          <p:cNvSpPr>
            <a:spLocks noGrp="1"/>
          </p:cNvSpPr>
          <p:nvPr>
            <p:ph type="sldNum" sz="quarter" idx="10"/>
          </p:nvPr>
        </p:nvSpPr>
        <p:spPr/>
        <p:txBody>
          <a:bodyPr/>
          <a:lstStyle/>
          <a:p>
            <a:fld id="{9AC774B7-8773-F442-AE46-14AB52309CAF}" type="slidenum">
              <a:rPr lang="en-US" smtClean="0"/>
              <a:t>2</a:t>
            </a:fld>
            <a:endParaRPr lang="en-US"/>
          </a:p>
        </p:txBody>
      </p:sp>
    </p:spTree>
    <p:extLst>
      <p:ext uri="{BB962C8B-B14F-4D97-AF65-F5344CB8AC3E}">
        <p14:creationId xmlns:p14="http://schemas.microsoft.com/office/powerpoint/2010/main" val="3466176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429000" cy="2571750"/>
          </a:xfrm>
        </p:spPr>
      </p:sp>
      <p:sp>
        <p:nvSpPr>
          <p:cNvPr id="3" name="Notes Placeholder 2"/>
          <p:cNvSpPr>
            <a:spLocks noGrp="1"/>
          </p:cNvSpPr>
          <p:nvPr>
            <p:ph type="body" idx="1"/>
          </p:nvPr>
        </p:nvSpPr>
        <p:spPr>
          <a:xfrm>
            <a:off x="611372" y="3371849"/>
            <a:ext cx="5486400" cy="5313363"/>
          </a:xfrm>
        </p:spPr>
        <p:txBody>
          <a:bodyPr/>
          <a:lstStyle/>
          <a:p>
            <a:pPr>
              <a:spcBef>
                <a:spcPts val="600"/>
              </a:spcBef>
            </a:pPr>
            <a:r>
              <a:rPr lang="fr-FR" dirty="0"/>
              <a:t>L'un des moyens les plus efficaces et les plus simples pour susciter des discours de changement est de les demander. Le questionnement peut être un bon moyen d'obtenir un discours de changement. Mais quels types de questions seront les plus efficaces ? </a:t>
            </a:r>
          </a:p>
          <a:p>
            <a:pPr>
              <a:spcBef>
                <a:spcPts val="600"/>
              </a:spcBef>
            </a:pPr>
            <a:r>
              <a:rPr lang="fr-FR" i="1" dirty="0"/>
              <a:t>Faites avancer l'animation sur la diapositive pour révéler les différents types de questions après que les participants ont eu l'occasion d'y répondre. </a:t>
            </a:r>
          </a:p>
          <a:p>
            <a:pPr>
              <a:spcBef>
                <a:spcPts val="600"/>
              </a:spcBef>
            </a:pPr>
            <a:r>
              <a:rPr lang="fr-FR" dirty="0"/>
              <a:t>Les questions ouvertes peuvent être un bon moyen d'obtenir l'avis des clients sur les changements à apporter, car elles leur donnent la liberté de répondre comme ils le souhaitent. Les déclarations de désirs, capacités, raisons et besoins que nous avons pratiquées lors de la session précédente peuvent être transformées en questions ouvertes sur les désirs, capacités, raisons et besoins de changement d'un client, afin de susciter un discours de changement. </a:t>
            </a:r>
          </a:p>
          <a:p>
            <a:pPr>
              <a:spcBef>
                <a:spcPts val="600"/>
              </a:spcBef>
            </a:pPr>
            <a:r>
              <a:rPr lang="fr-FR" b="1" i="1" dirty="0"/>
              <a:t>Remarque</a:t>
            </a:r>
            <a:r>
              <a:rPr lang="fr-FR" i="1" dirty="0"/>
              <a:t> : vous pouvez afficher les quatre types de déclarations et demander aux participants de donner des exemples de la manière dont ces déclarations pourraient être transformées en questions. Vous trouverez ci-dessous quelques exemples.</a:t>
            </a:r>
          </a:p>
          <a:p>
            <a:pPr marL="171450" indent="-171450">
              <a:spcBef>
                <a:spcPts val="600"/>
              </a:spcBef>
              <a:buFont typeface="Arial" panose="020B0604020202020204" pitchFamily="34" charset="0"/>
              <a:buChar char="•"/>
            </a:pPr>
            <a:r>
              <a:rPr lang="fr-FR" dirty="0"/>
              <a:t>Que </a:t>
            </a:r>
            <a:r>
              <a:rPr lang="fr-FR" b="1" dirty="0"/>
              <a:t>souhaitez</a:t>
            </a:r>
            <a:r>
              <a:rPr lang="fr-FR" dirty="0"/>
              <a:t>-vous voir se produire ? (Désir)</a:t>
            </a:r>
          </a:p>
          <a:p>
            <a:pPr marL="171450" indent="-171450">
              <a:buFont typeface="Arial" panose="020B0604020202020204" pitchFamily="34" charset="0"/>
              <a:buChar char="•"/>
            </a:pPr>
            <a:r>
              <a:rPr lang="fr-FR" dirty="0"/>
              <a:t>En quoi </a:t>
            </a:r>
            <a:r>
              <a:rPr lang="fr-FR" b="1" dirty="0"/>
              <a:t>voudriez</a:t>
            </a:r>
            <a:r>
              <a:rPr lang="fr-FR" dirty="0"/>
              <a:t>-vous que votre vie soit différente ? (Désir)</a:t>
            </a:r>
          </a:p>
          <a:p>
            <a:pPr marL="171450" indent="-171450">
              <a:buFont typeface="Arial" panose="020B0604020202020204" pitchFamily="34" charset="0"/>
              <a:buChar char="•"/>
            </a:pPr>
            <a:r>
              <a:rPr lang="fr-FR" dirty="0"/>
              <a:t>Si vous décidiez de parler à votre femme de votre séropositivité, comment </a:t>
            </a:r>
            <a:r>
              <a:rPr lang="fr-FR" b="1" dirty="0"/>
              <a:t>pourriez</a:t>
            </a:r>
            <a:r>
              <a:rPr lang="fr-FR" dirty="0"/>
              <a:t>-vous vous y prendre ?</a:t>
            </a:r>
            <a:r>
              <a:rPr lang="fr-FR" baseline="0" dirty="0"/>
              <a:t> </a:t>
            </a:r>
            <a:r>
              <a:rPr lang="fr-FR" dirty="0"/>
              <a:t>(Capacité)</a:t>
            </a:r>
          </a:p>
          <a:p>
            <a:pPr marL="171450" indent="-171450">
              <a:buFont typeface="Arial" panose="020B0604020202020204" pitchFamily="34" charset="0"/>
              <a:buChar char="•"/>
            </a:pPr>
            <a:r>
              <a:rPr lang="fr-FR" dirty="0"/>
              <a:t>Vous inquiétiez-vous de ce que vous feriez si vous étiez séropositif ? Que pensez-vous être </a:t>
            </a:r>
            <a:r>
              <a:rPr lang="fr-FR" b="1" dirty="0"/>
              <a:t>capable</a:t>
            </a:r>
            <a:r>
              <a:rPr lang="fr-FR" dirty="0"/>
              <a:t> de faire si vous étiez séropositif ? (Capacité)</a:t>
            </a:r>
          </a:p>
          <a:p>
            <a:pPr marL="171450" indent="-171450">
              <a:buFont typeface="Arial" panose="020B0604020202020204" pitchFamily="34" charset="0"/>
              <a:buChar char="•"/>
            </a:pPr>
            <a:r>
              <a:rPr lang="fr-FR" b="1" dirty="0"/>
              <a:t>Quels</a:t>
            </a:r>
            <a:r>
              <a:rPr lang="fr-FR" dirty="0"/>
              <a:t> sont les avantages d'une </a:t>
            </a:r>
            <a:r>
              <a:rPr lang="fr-FR" dirty="0" err="1"/>
              <a:t>PrEP</a:t>
            </a:r>
            <a:r>
              <a:rPr lang="fr-FR" dirty="0"/>
              <a:t> ? (Raisons)</a:t>
            </a:r>
          </a:p>
          <a:p>
            <a:pPr marL="171450" indent="-171450">
              <a:buFont typeface="Arial" panose="020B0604020202020204" pitchFamily="34" charset="0"/>
              <a:buChar char="•"/>
            </a:pPr>
            <a:r>
              <a:rPr lang="fr-FR" dirty="0"/>
              <a:t>Quels sont les </a:t>
            </a:r>
            <a:r>
              <a:rPr lang="fr-FR" b="1" dirty="0"/>
              <a:t>avantages</a:t>
            </a:r>
            <a:r>
              <a:rPr lang="fr-FR" dirty="0"/>
              <a:t> de connaître votre statut VIH ? (Raisons)</a:t>
            </a:r>
          </a:p>
          <a:p>
            <a:pPr marL="171450" indent="-171450">
              <a:buFont typeface="Arial" panose="020B0604020202020204" pitchFamily="34" charset="0"/>
              <a:buChar char="•"/>
            </a:pPr>
            <a:r>
              <a:rPr lang="fr-FR" dirty="0"/>
              <a:t>Quelle est la </a:t>
            </a:r>
            <a:r>
              <a:rPr lang="fr-FR" b="1" dirty="0"/>
              <a:t>gravité</a:t>
            </a:r>
            <a:r>
              <a:rPr lang="fr-FR" dirty="0"/>
              <a:t> de la situation pour vous si vous commencez un traitement ? (Besoin)</a:t>
            </a:r>
          </a:p>
          <a:p>
            <a:pPr marL="171450" indent="-171450">
              <a:buFont typeface="Arial" panose="020B0604020202020204" pitchFamily="34" charset="0"/>
              <a:buChar char="•"/>
            </a:pPr>
            <a:r>
              <a:rPr lang="fr-FR" dirty="0"/>
              <a:t>Que doit-il se </a:t>
            </a:r>
            <a:r>
              <a:rPr lang="fr-FR" b="1" dirty="0"/>
              <a:t>passer</a:t>
            </a:r>
            <a:r>
              <a:rPr lang="fr-FR" dirty="0"/>
              <a:t> pour que vous puissiez protéger votre santé ? (Besoin)</a:t>
            </a:r>
          </a:p>
        </p:txBody>
      </p:sp>
      <p:sp>
        <p:nvSpPr>
          <p:cNvPr id="4" name="Slide Number Placeholder 3"/>
          <p:cNvSpPr>
            <a:spLocks noGrp="1"/>
          </p:cNvSpPr>
          <p:nvPr>
            <p:ph type="sldNum" sz="quarter" idx="10"/>
          </p:nvPr>
        </p:nvSpPr>
        <p:spPr/>
        <p:txBody>
          <a:bodyPr/>
          <a:lstStyle/>
          <a:p>
            <a:fld id="{9AC774B7-8773-F442-AE46-14AB52309CAF}" type="slidenum">
              <a:rPr lang="en-US" smtClean="0"/>
              <a:t>3</a:t>
            </a:fld>
            <a:endParaRPr lang="en-US"/>
          </a:p>
        </p:txBody>
      </p:sp>
    </p:spTree>
    <p:extLst>
      <p:ext uri="{BB962C8B-B14F-4D97-AF65-F5344CB8AC3E}">
        <p14:creationId xmlns:p14="http://schemas.microsoft.com/office/powerpoint/2010/main" val="2283021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dirty="0"/>
              <a:t>Il existe un outil que vous pouvez utiliser pour évoquer les discours de </a:t>
            </a:r>
            <a:r>
              <a:rPr lang="fr-FR" dirty="0" err="1"/>
              <a:t>changemets</a:t>
            </a:r>
            <a:r>
              <a:rPr lang="fr-FR" dirty="0"/>
              <a:t> (pour aider vos clients à parler du changement) : la règle de l'importance et de la confiance. </a:t>
            </a:r>
          </a:p>
          <a:p>
            <a:pPr>
              <a:spcBef>
                <a:spcPts val="600"/>
              </a:spcBef>
            </a:pPr>
            <a:r>
              <a:rPr lang="fr-FR" b="1" i="1" dirty="0"/>
              <a:t>Remarque</a:t>
            </a:r>
            <a:r>
              <a:rPr lang="fr-FR" i="1" dirty="0"/>
              <a:t> : si vous le souhaitez, vous pouvez également dessiner une règle sur un tableau-papier, afin de vous aider à illustrer comment quelqu'un pourrait encercler des chiffres ou passer d'un chiffre à l'autre.</a:t>
            </a:r>
          </a:p>
        </p:txBody>
      </p:sp>
      <p:sp>
        <p:nvSpPr>
          <p:cNvPr id="4" name="Slide Number Placeholder 3"/>
          <p:cNvSpPr>
            <a:spLocks noGrp="1"/>
          </p:cNvSpPr>
          <p:nvPr>
            <p:ph type="sldNum" sz="quarter" idx="10"/>
          </p:nvPr>
        </p:nvSpPr>
        <p:spPr/>
        <p:txBody>
          <a:bodyPr/>
          <a:lstStyle/>
          <a:p>
            <a:fld id="{9AC774B7-8773-F442-AE46-14AB52309CAF}" type="slidenum">
              <a:rPr lang="en-US" smtClean="0"/>
              <a:t>4</a:t>
            </a:fld>
            <a:endParaRPr lang="en-US"/>
          </a:p>
        </p:txBody>
      </p:sp>
    </p:spTree>
    <p:extLst>
      <p:ext uri="{BB962C8B-B14F-4D97-AF65-F5344CB8AC3E}">
        <p14:creationId xmlns:p14="http://schemas.microsoft.com/office/powerpoint/2010/main" val="2198237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dirty="0"/>
              <a:t>En utilisant la règle et un ensemble de questions préalablement définies, on peut sonder les motivations des clients pour effectuer un changement (ainsi que les obstacles au changement) et déterminer dans quelle mesure ils sont convaincus de pouvoir y parvenir. Lorsque vous utilisez la règle de l'importance et de la confiance, vous devriez</a:t>
            </a:r>
            <a:r>
              <a:rPr lang="fr-FR" baseline="0" dirty="0"/>
              <a:t> </a:t>
            </a:r>
            <a:r>
              <a:rPr lang="fr-FR" dirty="0"/>
              <a:t>essayer d'intégrer vos compétences en matière de réflexion, d'affirmation et de questionnement.</a:t>
            </a:r>
          </a:p>
          <a:p>
            <a:pPr>
              <a:spcBef>
                <a:spcPts val="600"/>
              </a:spcBef>
            </a:pPr>
            <a:r>
              <a:rPr lang="fr-FR" dirty="0"/>
              <a:t>Les gens associent parfois la confiance à la volonté, mais ce n'est pas la même chose. Par exemple, la question « Dans quelle mesure avez-vous confiance en votre capacité à faire cela si vous décidez de le faire » est une exploration de l'efficacité de soi. Cependant, la question « Dans quelle mesure êtes-vous prêt à le faire ? » peut donner l'impression que nous poussons prématurément au changement ; elle est plus susceptible d'entraîner une résistance, que nous aborderons dans le prochain module. </a:t>
            </a:r>
          </a:p>
          <a:p>
            <a:pPr>
              <a:spcBef>
                <a:spcPts val="600"/>
              </a:spcBef>
            </a:pPr>
            <a:r>
              <a:rPr lang="fr-FR" dirty="0"/>
              <a:t>La raison d'être de cet outil n'est pas de connaître les scores chiffrés du client. L'important, ce sont les raisons qu'ils donnent pour justifier leurs scores, qui servent de base à leur discours de changement.</a:t>
            </a:r>
          </a:p>
        </p:txBody>
      </p:sp>
      <p:sp>
        <p:nvSpPr>
          <p:cNvPr id="4" name="Slide Number Placeholder 3"/>
          <p:cNvSpPr>
            <a:spLocks noGrp="1"/>
          </p:cNvSpPr>
          <p:nvPr>
            <p:ph type="sldNum" sz="quarter" idx="10"/>
          </p:nvPr>
        </p:nvSpPr>
        <p:spPr/>
        <p:txBody>
          <a:bodyPr/>
          <a:lstStyle/>
          <a:p>
            <a:fld id="{9AC774B7-8773-F442-AE46-14AB52309CAF}" type="slidenum">
              <a:rPr lang="en-US" smtClean="0"/>
              <a:t>5</a:t>
            </a:fld>
            <a:endParaRPr lang="en-US"/>
          </a:p>
        </p:txBody>
      </p:sp>
    </p:spTree>
    <p:extLst>
      <p:ext uri="{BB962C8B-B14F-4D97-AF65-F5344CB8AC3E}">
        <p14:creationId xmlns:p14="http://schemas.microsoft.com/office/powerpoint/2010/main" val="3840653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dirty="0"/>
              <a:t>Il est essentiel de susciter un discours de changement, mais l'étape suivante consiste à savoir comment vous réagissez lorsque votre client commence à utiliser le</a:t>
            </a:r>
            <a:r>
              <a:rPr lang="fr-FR" baseline="0" dirty="0"/>
              <a:t> </a:t>
            </a:r>
            <a:r>
              <a:rPr lang="fr-FR" dirty="0"/>
              <a:t>discours de changement. C'est là que les compétences d'écoute active entrent en jeu. </a:t>
            </a:r>
          </a:p>
          <a:p>
            <a:pPr>
              <a:spcBef>
                <a:spcPts val="600"/>
              </a:spcBef>
            </a:pPr>
            <a:r>
              <a:rPr lang="fr-FR" dirty="0"/>
              <a:t>Quelles sont, à votre avis, les options qui s'offrent à vous pour répondre au discours de changement des clients?</a:t>
            </a:r>
          </a:p>
          <a:p>
            <a:pPr>
              <a:spcBef>
                <a:spcPts val="600"/>
              </a:spcBef>
            </a:pPr>
            <a:r>
              <a:rPr lang="fr-FR" i="1" dirty="0"/>
              <a:t>Pousser diapo pour révéler certaines options.</a:t>
            </a:r>
          </a:p>
          <a:p>
            <a:pPr marL="171450" indent="-171450">
              <a:spcBef>
                <a:spcPts val="600"/>
              </a:spcBef>
              <a:buFont typeface="Arial" panose="020B0604020202020204" pitchFamily="34" charset="0"/>
              <a:buChar char="•"/>
            </a:pPr>
            <a:r>
              <a:rPr lang="fr-FR" dirty="0"/>
              <a:t>Faites en sorte que le client soit informé du « changement »</a:t>
            </a:r>
          </a:p>
          <a:p>
            <a:pPr marL="171450" indent="-171450">
              <a:buFont typeface="Arial" panose="020B0604020202020204" pitchFamily="34" charset="0"/>
              <a:buChar char="•"/>
            </a:pPr>
            <a:r>
              <a:rPr lang="fr-FR" dirty="0"/>
              <a:t>Présentez une affirmation </a:t>
            </a:r>
          </a:p>
          <a:p>
            <a:pPr marL="171450" indent="-171450">
              <a:buFont typeface="Arial" panose="020B0604020202020204" pitchFamily="34" charset="0"/>
              <a:buChar char="•"/>
            </a:pPr>
            <a:r>
              <a:rPr lang="fr-FR" dirty="0"/>
              <a:t>Utilisez une question ouverte pour demander des précisions ou un exemple</a:t>
            </a:r>
          </a:p>
          <a:p>
            <a:pPr marL="171450" indent="-171450">
              <a:buFont typeface="Arial" panose="020B0604020202020204" pitchFamily="34" charset="0"/>
              <a:buChar char="•"/>
            </a:pPr>
            <a:r>
              <a:rPr lang="fr-FR" dirty="0"/>
              <a:t>Faites un résumé de l'entretien avec le client sur le changement</a:t>
            </a:r>
          </a:p>
        </p:txBody>
      </p:sp>
      <p:sp>
        <p:nvSpPr>
          <p:cNvPr id="4" name="Slide Number Placeholder 3"/>
          <p:cNvSpPr>
            <a:spLocks noGrp="1"/>
          </p:cNvSpPr>
          <p:nvPr>
            <p:ph type="sldNum" sz="quarter" idx="10"/>
          </p:nvPr>
        </p:nvSpPr>
        <p:spPr/>
        <p:txBody>
          <a:bodyPr/>
          <a:lstStyle/>
          <a:p>
            <a:fld id="{9AC774B7-8773-F442-AE46-14AB52309CAF}" type="slidenum">
              <a:rPr lang="en-US" smtClean="0"/>
              <a:t>6</a:t>
            </a:fld>
            <a:endParaRPr lang="en-US"/>
          </a:p>
        </p:txBody>
      </p:sp>
    </p:spTree>
    <p:extLst>
      <p:ext uri="{BB962C8B-B14F-4D97-AF65-F5344CB8AC3E}">
        <p14:creationId xmlns:p14="http://schemas.microsoft.com/office/powerpoint/2010/main" val="569089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i="1" dirty="0"/>
              <a:t>Passez en revue les diapositives 7 à 10 et demandez aux participants de lire volontairement pour le client et le conseiller. </a:t>
            </a:r>
          </a:p>
          <a:p>
            <a:pPr>
              <a:spcBef>
                <a:spcPts val="600"/>
              </a:spcBef>
            </a:pPr>
            <a:r>
              <a:rPr lang="fr-FR" dirty="0"/>
              <a:t>Avez-vous des questions?</a:t>
            </a:r>
          </a:p>
        </p:txBody>
      </p:sp>
      <p:sp>
        <p:nvSpPr>
          <p:cNvPr id="4" name="Slide Number Placeholder 3"/>
          <p:cNvSpPr>
            <a:spLocks noGrp="1"/>
          </p:cNvSpPr>
          <p:nvPr>
            <p:ph type="sldNum" sz="quarter" idx="10"/>
          </p:nvPr>
        </p:nvSpPr>
        <p:spPr/>
        <p:txBody>
          <a:bodyPr/>
          <a:lstStyle/>
          <a:p>
            <a:fld id="{9AC774B7-8773-F442-AE46-14AB52309CAF}" type="slidenum">
              <a:rPr lang="en-US" smtClean="0"/>
              <a:t>7</a:t>
            </a:fld>
            <a:endParaRPr lang="en-US"/>
          </a:p>
        </p:txBody>
      </p:sp>
    </p:spTree>
    <p:extLst>
      <p:ext uri="{BB962C8B-B14F-4D97-AF65-F5344CB8AC3E}">
        <p14:creationId xmlns:p14="http://schemas.microsoft.com/office/powerpoint/2010/main" val="2726623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dirty="0"/>
              <a:t>Demandez aux participants de lire volontairement pour le client et le conseiller. </a:t>
            </a:r>
          </a:p>
          <a:p>
            <a:pPr>
              <a:spcBef>
                <a:spcPts val="600"/>
              </a:spcBef>
            </a:pPr>
            <a:r>
              <a:rPr lang="fr-FR" i="0" dirty="0"/>
              <a:t>Avez-vous des questions?</a:t>
            </a:r>
          </a:p>
        </p:txBody>
      </p:sp>
      <p:sp>
        <p:nvSpPr>
          <p:cNvPr id="4" name="Slide Number Placeholder 3"/>
          <p:cNvSpPr>
            <a:spLocks noGrp="1"/>
          </p:cNvSpPr>
          <p:nvPr>
            <p:ph type="sldNum" sz="quarter" idx="10"/>
          </p:nvPr>
        </p:nvSpPr>
        <p:spPr/>
        <p:txBody>
          <a:bodyPr/>
          <a:lstStyle/>
          <a:p>
            <a:fld id="{9AC774B7-8773-F442-AE46-14AB52309CAF}" type="slidenum">
              <a:rPr lang="en-US" smtClean="0"/>
              <a:t>8</a:t>
            </a:fld>
            <a:endParaRPr lang="en-US"/>
          </a:p>
        </p:txBody>
      </p:sp>
    </p:spTree>
    <p:extLst>
      <p:ext uri="{BB962C8B-B14F-4D97-AF65-F5344CB8AC3E}">
        <p14:creationId xmlns:p14="http://schemas.microsoft.com/office/powerpoint/2010/main" val="535269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dirty="0"/>
              <a:t>Demandez aux participants de lire volontairement pour le client et le conseiller. </a:t>
            </a:r>
          </a:p>
          <a:p>
            <a:pPr>
              <a:spcBef>
                <a:spcPts val="600"/>
              </a:spcBef>
            </a:pPr>
            <a:r>
              <a:rPr lang="fr-FR" i="0" dirty="0"/>
              <a:t>Avez-vous des questions?</a:t>
            </a:r>
          </a:p>
          <a:p>
            <a:endParaRPr lang="fr-FR" dirty="0"/>
          </a:p>
        </p:txBody>
      </p:sp>
      <p:sp>
        <p:nvSpPr>
          <p:cNvPr id="4" name="Slide Number Placeholder 3"/>
          <p:cNvSpPr>
            <a:spLocks noGrp="1"/>
          </p:cNvSpPr>
          <p:nvPr>
            <p:ph type="sldNum" sz="quarter" idx="10"/>
          </p:nvPr>
        </p:nvSpPr>
        <p:spPr/>
        <p:txBody>
          <a:bodyPr/>
          <a:lstStyle/>
          <a:p>
            <a:fld id="{9AC774B7-8773-F442-AE46-14AB52309CAF}" type="slidenum">
              <a:rPr lang="en-US" smtClean="0"/>
              <a:t>9</a:t>
            </a:fld>
            <a:endParaRPr lang="en-US"/>
          </a:p>
        </p:txBody>
      </p:sp>
    </p:spTree>
    <p:extLst>
      <p:ext uri="{BB962C8B-B14F-4D97-AF65-F5344CB8AC3E}">
        <p14:creationId xmlns:p14="http://schemas.microsoft.com/office/powerpoint/2010/main" val="7276405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29D0F8-D172-6446-8609-1A4CDE5E0FB8}"/>
              </a:ext>
            </a:extLst>
          </p:cNvPr>
          <p:cNvSpPr/>
          <p:nvPr userDrawn="1"/>
        </p:nvSpPr>
        <p:spPr>
          <a:xfrm>
            <a:off x="0" y="-1566"/>
            <a:ext cx="9144000" cy="5775767"/>
          </a:xfrm>
          <a:prstGeom prst="rect">
            <a:avLst/>
          </a:prstGeom>
          <a:solidFill>
            <a:srgbClr val="112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795756" y="1563435"/>
            <a:ext cx="6137060" cy="1655763"/>
          </a:xfrm>
          <a:prstGeom prst="rect">
            <a:avLst/>
          </a:prstGeom>
        </p:spPr>
        <p:txBody>
          <a:bodyPr anchor="b"/>
          <a:lstStyle>
            <a:lvl1pPr algn="l">
              <a:defRPr sz="3600" b="1" i="0">
                <a:solidFill>
                  <a:srgbClr val="DEEBF7"/>
                </a:solidFill>
                <a:latin typeface="Arial" panose="020B0604020202020204" pitchFamily="34" charset="0"/>
                <a:cs typeface="Arial" panose="020B0604020202020204" pitchFamily="34" charset="0"/>
              </a:defRPr>
            </a:lvl1pPr>
          </a:lstStyle>
          <a:p>
            <a:r>
              <a:rPr lang="en-US" dirty="0"/>
              <a:t>Title of the document goes here—the font is Arial 36pt, Bold, Blue-Gray</a:t>
            </a:r>
          </a:p>
        </p:txBody>
      </p:sp>
      <p:sp>
        <p:nvSpPr>
          <p:cNvPr id="3" name="Subtitle 2"/>
          <p:cNvSpPr>
            <a:spLocks noGrp="1"/>
          </p:cNvSpPr>
          <p:nvPr>
            <p:ph type="subTitle" idx="1" hasCustomPrompt="1"/>
          </p:nvPr>
        </p:nvSpPr>
        <p:spPr>
          <a:xfrm>
            <a:off x="795756" y="3342715"/>
            <a:ext cx="6137060" cy="672765"/>
          </a:xfrm>
          <a:prstGeom prst="rect">
            <a:avLst/>
          </a:prstGeom>
        </p:spPr>
        <p:txBody>
          <a:bodyPr/>
          <a:lstStyle>
            <a:lvl1pPr marL="0" indent="0" algn="l">
              <a:buNone/>
              <a:defRPr sz="2000" b="0" i="0" spc="300">
                <a:solidFill>
                  <a:srgbClr val="577F9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LINE 1, ARIAL REGULAR, 20PT, EXPANDED </a:t>
            </a:r>
          </a:p>
        </p:txBody>
      </p:sp>
      <p:sp>
        <p:nvSpPr>
          <p:cNvPr id="13" name="Rectangle 12">
            <a:extLst>
              <a:ext uri="{FF2B5EF4-FFF2-40B4-BE49-F238E27FC236}">
                <a16:creationId xmlns:a16="http://schemas.microsoft.com/office/drawing/2014/main" id="{6EEC186D-09B3-7C40-86B2-9CCD3AAC19C7}"/>
              </a:ext>
            </a:extLst>
          </p:cNvPr>
          <p:cNvSpPr/>
          <p:nvPr userDrawn="1"/>
        </p:nvSpPr>
        <p:spPr>
          <a:xfrm>
            <a:off x="795755" y="4257917"/>
            <a:ext cx="3243805" cy="7535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E0A29BA2-C15F-2740-863C-ED8E4347CAB3}"/>
              </a:ext>
            </a:extLst>
          </p:cNvPr>
          <p:cNvPicPr/>
          <p:nvPr userDrawn="1"/>
        </p:nvPicPr>
        <p:blipFill rotWithShape="1">
          <a:blip r:embed="rId2" cstate="email">
            <a:alphaModFix/>
            <a:extLst>
              <a:ext uri="{28A0092B-C50C-407E-A947-70E740481C1C}">
                <a14:useLocalDpi xmlns:a14="http://schemas.microsoft.com/office/drawing/2010/main" val="0"/>
              </a:ext>
            </a:extLst>
          </a:blip>
          <a:srcRect t="36352" r="38913"/>
          <a:stretch/>
        </p:blipFill>
        <p:spPr bwMode="auto">
          <a:xfrm>
            <a:off x="6551271" y="0"/>
            <a:ext cx="2592729" cy="2691747"/>
          </a:xfrm>
          <a:prstGeom prst="rect">
            <a:avLst/>
          </a:prstGeom>
          <a:noFill/>
          <a:ln>
            <a:noFill/>
          </a:ln>
        </p:spPr>
      </p:pic>
      <p:sp>
        <p:nvSpPr>
          <p:cNvPr id="36" name="Text Placeholder 35">
            <a:extLst>
              <a:ext uri="{FF2B5EF4-FFF2-40B4-BE49-F238E27FC236}">
                <a16:creationId xmlns:a16="http://schemas.microsoft.com/office/drawing/2014/main" id="{34F3FDC0-5EA7-5049-B509-531EE6327776}"/>
              </a:ext>
            </a:extLst>
          </p:cNvPr>
          <p:cNvSpPr>
            <a:spLocks noGrp="1"/>
          </p:cNvSpPr>
          <p:nvPr>
            <p:ph type="body" sz="quarter" idx="10" hasCustomPrompt="1"/>
          </p:nvPr>
        </p:nvSpPr>
        <p:spPr>
          <a:xfrm>
            <a:off x="795338" y="4470011"/>
            <a:ext cx="3776662" cy="303978"/>
          </a:xfrm>
          <a:prstGeom prst="rect">
            <a:avLst/>
          </a:prstGeom>
        </p:spPr>
        <p:txBody>
          <a:bodyPr/>
          <a:lstStyle>
            <a:lvl1pPr marL="0" indent="0">
              <a:lnSpc>
                <a:spcPct val="100000"/>
              </a:lnSpc>
              <a:spcBef>
                <a:spcPts val="600"/>
              </a:spcBef>
              <a:buNone/>
              <a:defRPr sz="1600" b="1" i="0">
                <a:solidFill>
                  <a:srgbClr val="DEEBF7"/>
                </a:solidFill>
                <a:latin typeface="Arial" panose="020B0604020202020204" pitchFamily="34" charset="0"/>
                <a:cs typeface="Arial" panose="020B0604020202020204" pitchFamily="34" charset="0"/>
              </a:defRPr>
            </a:lvl1pPr>
          </a:lstStyle>
          <a:p>
            <a:pPr lvl="0"/>
            <a:r>
              <a:rPr lang="en-US" dirty="0"/>
              <a:t>Author name</a:t>
            </a:r>
          </a:p>
        </p:txBody>
      </p:sp>
      <p:sp>
        <p:nvSpPr>
          <p:cNvPr id="39" name="Text Placeholder 38">
            <a:extLst>
              <a:ext uri="{FF2B5EF4-FFF2-40B4-BE49-F238E27FC236}">
                <a16:creationId xmlns:a16="http://schemas.microsoft.com/office/drawing/2014/main" id="{0243FC27-0225-9F41-8ADB-FA544A17B773}"/>
              </a:ext>
            </a:extLst>
          </p:cNvPr>
          <p:cNvSpPr>
            <a:spLocks noGrp="1"/>
          </p:cNvSpPr>
          <p:nvPr>
            <p:ph type="body" sz="quarter" idx="11" hasCustomPrompt="1"/>
          </p:nvPr>
        </p:nvSpPr>
        <p:spPr>
          <a:xfrm>
            <a:off x="795338" y="4796635"/>
            <a:ext cx="3776662" cy="303978"/>
          </a:xfrm>
          <a:prstGeom prst="rect">
            <a:avLst/>
          </a:prstGeom>
        </p:spPr>
        <p:txBody>
          <a:bodyPr/>
          <a:lstStyle>
            <a:lvl1pPr marL="0" indent="0">
              <a:buNone/>
              <a:defRPr sz="1600" b="0" i="1">
                <a:solidFill>
                  <a:srgbClr val="DEEBF7"/>
                </a:solidFill>
                <a:latin typeface="Arial" panose="020B0604020202020204" pitchFamily="34" charset="0"/>
                <a:cs typeface="Arial" panose="020B0604020202020204" pitchFamily="34" charset="0"/>
              </a:defRPr>
            </a:lvl1pPr>
          </a:lstStyle>
          <a:p>
            <a:pPr lvl="0"/>
            <a:r>
              <a:rPr lang="en-US" dirty="0"/>
              <a:t>Author title</a:t>
            </a:r>
          </a:p>
        </p:txBody>
      </p:sp>
      <p:pic>
        <p:nvPicPr>
          <p:cNvPr id="15" name="Picture 14">
            <a:extLst>
              <a:ext uri="{FF2B5EF4-FFF2-40B4-BE49-F238E27FC236}">
                <a16:creationId xmlns:a16="http://schemas.microsoft.com/office/drawing/2014/main" id="{174A5855-7EB0-4C3A-8883-6186417721C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597219" y="5897718"/>
            <a:ext cx="2118433" cy="651825"/>
          </a:xfrm>
          <a:prstGeom prst="rect">
            <a:avLst/>
          </a:prstGeom>
        </p:spPr>
      </p:pic>
      <p:pic>
        <p:nvPicPr>
          <p:cNvPr id="16" name="Picture 15" descr="A close up of a sign&#10;&#10;Description generated with very high confidence">
            <a:extLst>
              <a:ext uri="{FF2B5EF4-FFF2-40B4-BE49-F238E27FC236}">
                <a16:creationId xmlns:a16="http://schemas.microsoft.com/office/drawing/2014/main" id="{2CB406CD-69F6-49AA-958B-9333EE271E93}"/>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a:xfrm>
            <a:off x="784182" y="5805390"/>
            <a:ext cx="1299262" cy="841402"/>
          </a:xfrm>
          <a:prstGeom prst="rect">
            <a:avLst/>
          </a:prstGeom>
        </p:spPr>
      </p:pic>
      <p:pic>
        <p:nvPicPr>
          <p:cNvPr id="17" name="Picture 16">
            <a:extLst>
              <a:ext uri="{FF2B5EF4-FFF2-40B4-BE49-F238E27FC236}">
                <a16:creationId xmlns:a16="http://schemas.microsoft.com/office/drawing/2014/main" id="{A5504C59-3619-47C2-B289-FED7C7EE3E2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29427" y="5856090"/>
            <a:ext cx="1107242" cy="740002"/>
          </a:xfrm>
          <a:prstGeom prst="rect">
            <a:avLst/>
          </a:prstGeom>
        </p:spPr>
      </p:pic>
    </p:spTree>
    <p:extLst>
      <p:ext uri="{BB962C8B-B14F-4D97-AF65-F5344CB8AC3E}">
        <p14:creationId xmlns:p14="http://schemas.microsoft.com/office/powerpoint/2010/main" val="294068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Special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701D2C60-AE90-4942-A1A3-815C2797870D}"/>
              </a:ext>
            </a:extLst>
          </p:cNvPr>
          <p:cNvSpPr>
            <a:spLocks noGrp="1"/>
          </p:cNvSpPr>
          <p:nvPr>
            <p:ph type="pic" sz="quarter" idx="10"/>
          </p:nvPr>
        </p:nvSpPr>
        <p:spPr>
          <a:xfrm>
            <a:off x="0" y="-1"/>
            <a:ext cx="9144000" cy="6859979"/>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endParaRPr lang="en-US" dirty="0"/>
          </a:p>
        </p:txBody>
      </p:sp>
      <p:sp>
        <p:nvSpPr>
          <p:cNvPr id="16" name="Rectangle 15">
            <a:extLst>
              <a:ext uri="{FF2B5EF4-FFF2-40B4-BE49-F238E27FC236}">
                <a16:creationId xmlns:a16="http://schemas.microsoft.com/office/drawing/2014/main" id="{B1B0873C-1198-584F-950D-0CE08ED743E1}"/>
              </a:ext>
            </a:extLst>
          </p:cNvPr>
          <p:cNvSpPr/>
          <p:nvPr userDrawn="1"/>
        </p:nvSpPr>
        <p:spPr>
          <a:xfrm>
            <a:off x="573576" y="0"/>
            <a:ext cx="3766929" cy="5706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967788E9-F096-2441-A820-2BB0AC447F5D}"/>
              </a:ext>
            </a:extLst>
          </p:cNvPr>
          <p:cNvSpPr/>
          <p:nvPr userDrawn="1"/>
        </p:nvSpPr>
        <p:spPr>
          <a:xfrm>
            <a:off x="573577" y="0"/>
            <a:ext cx="3757353" cy="574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630" y="365126"/>
            <a:ext cx="3460832" cy="823913"/>
          </a:xfrm>
          <a:prstGeom prst="rect">
            <a:avLst/>
          </a:prstGeom>
        </p:spPr>
        <p:txBody>
          <a:bodyPr>
            <a:normAutofit/>
          </a:bodyPr>
          <a:lstStyle>
            <a:lvl1pPr>
              <a:defRPr sz="2800" b="1" i="0">
                <a:solidFill>
                  <a:srgbClr val="E7343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17630" y="1288899"/>
            <a:ext cx="3460832" cy="655648"/>
          </a:xfrm>
          <a:prstGeom prst="rect">
            <a:avLst/>
          </a:prstGeom>
        </p:spPr>
        <p:txBody>
          <a:bodyPr anchor="t" anchorCtr="0">
            <a:normAutofit/>
          </a:bodyPr>
          <a:lstStyle>
            <a:lvl1pPr marL="0" indent="0">
              <a:buNone/>
              <a:defRPr sz="2000" b="1" i="0">
                <a:solidFill>
                  <a:schemeClr val="tx1">
                    <a:lumMod val="85000"/>
                    <a:lumOff val="1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Rectangle 13">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2"/>
          <p:cNvSpPr>
            <a:spLocks noGrp="1"/>
          </p:cNvSpPr>
          <p:nvPr>
            <p:ph idx="11"/>
          </p:nvPr>
        </p:nvSpPr>
        <p:spPr>
          <a:xfrm>
            <a:off x="717630" y="2044406"/>
            <a:ext cx="3460832" cy="3535127"/>
          </a:xfrm>
          <a:prstGeom prst="rect">
            <a:avLst/>
          </a:prstGeom>
        </p:spPr>
        <p:txBody>
          <a:bodyPr>
            <a:normAutofit/>
          </a:bodyPr>
          <a:lstStyle>
            <a:lvl1pPr marL="228600" indent="-227013">
              <a:spcBef>
                <a:spcPts val="1200"/>
              </a:spcBef>
              <a:buClr>
                <a:srgbClr val="E73439"/>
              </a:buClr>
              <a:buFont typeface="Wingdings" panose="05000000000000000000" pitchFamily="2" charset="2"/>
              <a:buChar char="§"/>
              <a:defRPr sz="2000" b="0" i="0">
                <a:solidFill>
                  <a:schemeClr val="tx1">
                    <a:lumMod val="85000"/>
                    <a:lumOff val="15000"/>
                  </a:schemeClr>
                </a:solidFill>
                <a:latin typeface="Arial" panose="020B0604020202020204" pitchFamily="34" charset="0"/>
                <a:cs typeface="Arial" panose="020B0604020202020204" pitchFamily="34" charset="0"/>
              </a:defRPr>
            </a:lvl1pPr>
            <a:lvl2pPr marL="576263" indent="-288925">
              <a:buClr>
                <a:srgbClr val="E73439"/>
              </a:buClr>
              <a:buFont typeface="Arial" panose="020B0604020202020204" pitchFamily="34" charset="0"/>
              <a:buChar char="–"/>
              <a:defRPr sz="1800" b="0" i="0">
                <a:solidFill>
                  <a:schemeClr val="tx1">
                    <a:lumMod val="85000"/>
                    <a:lumOff val="15000"/>
                  </a:schemeClr>
                </a:solidFill>
                <a:latin typeface="Arial" panose="020B0604020202020204" pitchFamily="34" charset="0"/>
                <a:cs typeface="Arial" panose="020B0604020202020204" pitchFamily="34" charset="0"/>
              </a:defRPr>
            </a:lvl2pPr>
            <a:lvl3pPr marL="744538" indent="-168275">
              <a:buClr>
                <a:srgbClr val="E73439"/>
              </a:buClr>
              <a:buFont typeface="Calibri" panose="020F0502020204030204" pitchFamily="34" charset="0"/>
              <a:buChar char="‐"/>
              <a:defRPr sz="1600"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19297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Divi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FCE0326-9836-C04B-89F1-346F72C6B52B}"/>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582" y="1"/>
            <a:ext cx="2988734" cy="3979333"/>
          </a:xfrm>
          <a:prstGeom prst="rect">
            <a:avLst/>
          </a:prstGeom>
        </p:spPr>
      </p:pic>
      <p:sp>
        <p:nvSpPr>
          <p:cNvPr id="17" name="Picture Placeholder 16">
            <a:extLst>
              <a:ext uri="{FF2B5EF4-FFF2-40B4-BE49-F238E27FC236}">
                <a16:creationId xmlns:a16="http://schemas.microsoft.com/office/drawing/2014/main" id="{44BF14A4-0541-3545-99AD-5E5B557C852B}"/>
              </a:ext>
            </a:extLst>
          </p:cNvPr>
          <p:cNvSpPr>
            <a:spLocks noGrp="1"/>
          </p:cNvSpPr>
          <p:nvPr>
            <p:ph type="pic" sz="quarter" idx="11"/>
          </p:nvPr>
        </p:nvSpPr>
        <p:spPr>
          <a:xfrm>
            <a:off x="2986088" y="-2"/>
            <a:ext cx="6157912" cy="3979335"/>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endParaRPr lang="en-US" dirty="0"/>
          </a:p>
        </p:txBody>
      </p:sp>
      <p:sp>
        <p:nvSpPr>
          <p:cNvPr id="11" name="Rectangle 10">
            <a:extLst>
              <a:ext uri="{FF2B5EF4-FFF2-40B4-BE49-F238E27FC236}">
                <a16:creationId xmlns:a16="http://schemas.microsoft.com/office/drawing/2014/main" id="{858E55C2-C8B7-B146-81B3-FE1F3E7DEC87}"/>
              </a:ext>
            </a:extLst>
          </p:cNvPr>
          <p:cNvSpPr/>
          <p:nvPr userDrawn="1"/>
        </p:nvSpPr>
        <p:spPr>
          <a:xfrm>
            <a:off x="0" y="3979334"/>
            <a:ext cx="9144000" cy="2878665"/>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ubtitle 2">
            <a:extLst>
              <a:ext uri="{FF2B5EF4-FFF2-40B4-BE49-F238E27FC236}">
                <a16:creationId xmlns:a16="http://schemas.microsoft.com/office/drawing/2014/main" id="{FC328256-5B7D-AF40-9EE8-52DEDA34DEC3}"/>
              </a:ext>
            </a:extLst>
          </p:cNvPr>
          <p:cNvSpPr>
            <a:spLocks noGrp="1"/>
          </p:cNvSpPr>
          <p:nvPr>
            <p:ph type="subTitle" idx="10" hasCustomPrompt="1"/>
          </p:nvPr>
        </p:nvSpPr>
        <p:spPr>
          <a:xfrm>
            <a:off x="1252330" y="4650758"/>
            <a:ext cx="6639339" cy="1627947"/>
          </a:xfrm>
          <a:prstGeom prst="rect">
            <a:avLst/>
          </a:prstGeom>
        </p:spPr>
        <p:txBody>
          <a:bodyPr/>
          <a:lstStyle>
            <a:lvl1pPr marL="0" indent="0" algn="l">
              <a:buNone/>
              <a:defRPr sz="3200" b="0" i="0" spc="3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 HERE, ARIAL REGULAR, 32PT, </a:t>
            </a:r>
            <a:br>
              <a:rPr lang="en-US" dirty="0"/>
            </a:br>
            <a:r>
              <a:rPr lang="en-US" dirty="0"/>
              <a:t>ALL CAPS EXPANDED </a:t>
            </a:r>
          </a:p>
        </p:txBody>
      </p:sp>
      <p:sp>
        <p:nvSpPr>
          <p:cNvPr id="19" name="Rectangle 18">
            <a:extLst>
              <a:ext uri="{FF2B5EF4-FFF2-40B4-BE49-F238E27FC236}">
                <a16:creationId xmlns:a16="http://schemas.microsoft.com/office/drawing/2014/main" id="{12E0D32C-B620-7A4D-BC36-49900D1DFC99}"/>
              </a:ext>
            </a:extLst>
          </p:cNvPr>
          <p:cNvSpPr/>
          <p:nvPr userDrawn="1"/>
        </p:nvSpPr>
        <p:spPr>
          <a:xfrm>
            <a:off x="1328194" y="4443168"/>
            <a:ext cx="3243805" cy="75358"/>
          </a:xfrm>
          <a:prstGeom prst="rect">
            <a:avLst/>
          </a:prstGeom>
          <a:solidFill>
            <a:srgbClr val="112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0012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Content_wGraphi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9144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C8D2E9CD-85A1-8249-B610-F55A92BA9DF8}"/>
              </a:ext>
            </a:extLst>
          </p:cNvPr>
          <p:cNvPicPr>
            <a:picLocks noChangeAspect="1"/>
          </p:cNvPicPr>
          <p:nvPr userDrawn="1"/>
        </p:nvPicPr>
        <p:blipFill rotWithShape="1">
          <a:blip r:embed="rId2" cstate="email">
            <a:alphaModFix amt="40000"/>
            <a:extLst>
              <a:ext uri="{28A0092B-C50C-407E-A947-70E740481C1C}">
                <a14:useLocalDpi xmlns:a14="http://schemas.microsoft.com/office/drawing/2010/main" val="0"/>
              </a:ext>
            </a:extLst>
          </a:blip>
          <a:srcRect/>
          <a:stretch/>
        </p:blipFill>
        <p:spPr>
          <a:xfrm rot="16200000">
            <a:off x="6059765" y="189226"/>
            <a:ext cx="3273461" cy="2895009"/>
          </a:xfrm>
          <a:prstGeom prst="rect">
            <a:avLst/>
          </a:prstGeom>
        </p:spPr>
      </p:pic>
      <p:sp>
        <p:nvSpPr>
          <p:cNvPr id="2" name="Title 1"/>
          <p:cNvSpPr>
            <a:spLocks noGrp="1"/>
          </p:cNvSpPr>
          <p:nvPr>
            <p:ph type="title"/>
          </p:nvPr>
        </p:nvSpPr>
        <p:spPr>
          <a:xfrm>
            <a:off x="628650" y="588493"/>
            <a:ext cx="78867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p:cNvSpPr>
            <a:spLocks noGrp="1"/>
          </p:cNvSpPr>
          <p:nvPr>
            <p:ph idx="1"/>
          </p:nvPr>
        </p:nvSpPr>
        <p:spPr>
          <a:xfrm>
            <a:off x="628650" y="1636730"/>
            <a:ext cx="7886700" cy="4932746"/>
          </a:xfrm>
          <a:prstGeom prst="rect">
            <a:avLst/>
          </a:prstGeom>
        </p:spPr>
        <p:txBody>
          <a:bodyPr>
            <a:noAutofit/>
          </a:bodyPr>
          <a:lstStyle>
            <a:lvl1pPr marL="346075" indent="-346075">
              <a:lnSpc>
                <a:spcPct val="95000"/>
              </a:lnSpc>
              <a:spcBef>
                <a:spcPts val="1800"/>
              </a:spcBef>
              <a:buClr>
                <a:srgbClr val="E73439"/>
              </a:buClr>
              <a:buFont typeface="Wingdings" panose="05000000000000000000" pitchFamily="2" charset="2"/>
              <a:buChar cha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61048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Content_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9144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588493"/>
            <a:ext cx="78867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p:cNvSpPr>
            <a:spLocks noGrp="1"/>
          </p:cNvSpPr>
          <p:nvPr>
            <p:ph idx="1"/>
          </p:nvPr>
        </p:nvSpPr>
        <p:spPr>
          <a:xfrm>
            <a:off x="628650" y="1636730"/>
            <a:ext cx="7886700" cy="4932746"/>
          </a:xfrm>
          <a:prstGeom prst="rect">
            <a:avLst/>
          </a:prstGeom>
        </p:spPr>
        <p:txBody>
          <a:bodyPr>
            <a:noAutofit/>
          </a:bodyPr>
          <a:lstStyle>
            <a:lvl1pPr marL="346075" indent="-346075">
              <a:lnSpc>
                <a:spcPct val="95000"/>
              </a:lnSpc>
              <a:spcBef>
                <a:spcPts val="1800"/>
              </a:spcBef>
              <a:buClr>
                <a:srgbClr val="E73439"/>
              </a:buClr>
              <a:buFont typeface="Wingdings" panose="05000000000000000000" pitchFamily="2" charset="2"/>
              <a:buChar cha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10873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HighlightContent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9144000" cy="6858000"/>
          </a:xfrm>
          <a:prstGeom prst="rect">
            <a:avLst/>
          </a:prstGeom>
          <a:solidFill>
            <a:srgbClr val="577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842933" y="774443"/>
            <a:ext cx="3848306" cy="5719490"/>
          </a:xfrm>
          <a:prstGeom prst="rect">
            <a:avLst/>
          </a:prstGeom>
        </p:spPr>
        <p:txBody>
          <a:bodyPr>
            <a:normAutofit/>
          </a:bodyPr>
          <a:lstStyle>
            <a:lvl1pPr marL="228600" indent="-223838">
              <a:spcBef>
                <a:spcPts val="1200"/>
              </a:spcBef>
              <a:buFont typeface="Arial" panose="020B0604020202020204" pitchFamily="34" charset="0"/>
              <a:buChar char="•"/>
              <a:defRPr sz="2000" b="0" i="0">
                <a:solidFill>
                  <a:srgbClr val="DEEBF7"/>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24" name="Picture 23">
            <a:extLst>
              <a:ext uri="{FF2B5EF4-FFF2-40B4-BE49-F238E27FC236}">
                <a16:creationId xmlns:a16="http://schemas.microsoft.com/office/drawing/2014/main" id="{C8D2E9CD-85A1-8249-B610-F55A92BA9DF8}"/>
              </a:ext>
            </a:extLst>
          </p:cNvPr>
          <p:cNvPicPr>
            <a:picLocks noChangeAspect="1"/>
          </p:cNvPicPr>
          <p:nvPr userDrawn="1"/>
        </p:nvPicPr>
        <p:blipFill rotWithShape="1">
          <a:blip r:embed="rId2" cstate="email">
            <a:alphaModFix amt="14000"/>
            <a:extLst>
              <a:ext uri="{28A0092B-C50C-407E-A947-70E740481C1C}">
                <a14:useLocalDpi xmlns:a14="http://schemas.microsoft.com/office/drawing/2010/main" val="0"/>
              </a:ext>
            </a:extLst>
          </a:blip>
          <a:srcRect/>
          <a:stretch/>
        </p:blipFill>
        <p:spPr>
          <a:xfrm rot="10800000">
            <a:off x="0" y="-20736"/>
            <a:ext cx="3273461" cy="2895009"/>
          </a:xfrm>
          <a:prstGeom prst="rect">
            <a:avLst/>
          </a:prstGeom>
        </p:spPr>
      </p:pic>
      <p:sp>
        <p:nvSpPr>
          <p:cNvPr id="2" name="Title 1"/>
          <p:cNvSpPr>
            <a:spLocks noGrp="1"/>
          </p:cNvSpPr>
          <p:nvPr>
            <p:ph type="title" hasCustomPrompt="1"/>
          </p:nvPr>
        </p:nvSpPr>
        <p:spPr>
          <a:xfrm>
            <a:off x="356881" y="3094810"/>
            <a:ext cx="3459653" cy="1273432"/>
          </a:xfrm>
          <a:prstGeom prst="rect">
            <a:avLst/>
          </a:prstGeom>
        </p:spPr>
        <p:txBody>
          <a:bodyPr anchor="t" anchorCtr="0"/>
          <a:lstStyle>
            <a:lvl1pPr>
              <a:defRPr sz="2800" b="1" i="0">
                <a:solidFill>
                  <a:srgbClr val="DEEBF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Rectangle 12">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3533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628650" y="588493"/>
            <a:ext cx="78867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964330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Special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0789D1-6B5D-BC4E-9BBE-7E32165D1974}"/>
              </a:ext>
            </a:extLst>
          </p:cNvPr>
          <p:cNvSpPr/>
          <p:nvPr userDrawn="1"/>
        </p:nvSpPr>
        <p:spPr>
          <a:xfrm>
            <a:off x="3044142" y="-1"/>
            <a:ext cx="6099858" cy="685998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633054" y="597273"/>
            <a:ext cx="4823027" cy="974783"/>
          </a:xfrm>
          <a:prstGeom prst="rect">
            <a:avLst/>
          </a:prstGeom>
        </p:spPr>
        <p:txBody>
          <a:bodyPr/>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Picture Placeholder 12">
            <a:extLst>
              <a:ext uri="{FF2B5EF4-FFF2-40B4-BE49-F238E27FC236}">
                <a16:creationId xmlns:a16="http://schemas.microsoft.com/office/drawing/2014/main" id="{6C5B1DD5-42FC-3C48-B80C-8E80F8F5C71E}"/>
              </a:ext>
            </a:extLst>
          </p:cNvPr>
          <p:cNvSpPr>
            <a:spLocks noGrp="1"/>
          </p:cNvSpPr>
          <p:nvPr>
            <p:ph type="pic" sz="quarter" idx="10" hasCustomPrompt="1"/>
          </p:nvPr>
        </p:nvSpPr>
        <p:spPr>
          <a:xfrm>
            <a:off x="0" y="-1"/>
            <a:ext cx="3044825" cy="6858001"/>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r>
              <a:rPr lang="en-US" dirty="0"/>
              <a:t>Photo placeholder</a:t>
            </a:r>
          </a:p>
        </p:txBody>
      </p:sp>
      <p:sp>
        <p:nvSpPr>
          <p:cNvPr id="12" name="Content Placeholder 2"/>
          <p:cNvSpPr>
            <a:spLocks noGrp="1"/>
          </p:cNvSpPr>
          <p:nvPr>
            <p:ph idx="1"/>
          </p:nvPr>
        </p:nvSpPr>
        <p:spPr>
          <a:xfrm>
            <a:off x="3633053" y="1871133"/>
            <a:ext cx="4823027" cy="4622799"/>
          </a:xfrm>
          <a:prstGeom prst="rect">
            <a:avLst/>
          </a:prstGeom>
        </p:spPr>
        <p:txBody>
          <a:bodyPr>
            <a:normAutofit/>
          </a:bodyPr>
          <a:lstStyle>
            <a:lvl1pPr marL="346075" indent="-346075">
              <a:spcBef>
                <a:spcPts val="1200"/>
              </a:spcBef>
              <a:buClr>
                <a:srgbClr val="E73439"/>
              </a:buClr>
              <a:buFont typeface="Wingdings" panose="05000000000000000000" pitchFamily="2" charset="2"/>
              <a:buChar cha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5" name="Rectangle 14">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3319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Special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0789D1-6B5D-BC4E-9BBE-7E32165D1974}"/>
              </a:ext>
            </a:extLst>
          </p:cNvPr>
          <p:cNvSpPr/>
          <p:nvPr userDrawn="1"/>
        </p:nvSpPr>
        <p:spPr>
          <a:xfrm>
            <a:off x="5104" y="0"/>
            <a:ext cx="6099858"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53285" y="597273"/>
            <a:ext cx="4823027" cy="974783"/>
          </a:xfrm>
          <a:prstGeom prst="rect">
            <a:avLst/>
          </a:prstGeom>
        </p:spPr>
        <p:txBody>
          <a:bodyPr anchor="b" anchorCtr="0"/>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Picture Placeholder 12">
            <a:extLst>
              <a:ext uri="{FF2B5EF4-FFF2-40B4-BE49-F238E27FC236}">
                <a16:creationId xmlns:a16="http://schemas.microsoft.com/office/drawing/2014/main" id="{6C5B1DD5-42FC-3C48-B80C-8E80F8F5C71E}"/>
              </a:ext>
            </a:extLst>
          </p:cNvPr>
          <p:cNvSpPr>
            <a:spLocks noGrp="1"/>
          </p:cNvSpPr>
          <p:nvPr>
            <p:ph type="pic" sz="quarter" idx="10" hasCustomPrompt="1"/>
          </p:nvPr>
        </p:nvSpPr>
        <p:spPr>
          <a:xfrm>
            <a:off x="6094071" y="-1"/>
            <a:ext cx="3044825" cy="6857999"/>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r>
              <a:rPr lang="en-US" dirty="0"/>
              <a:t>Photo placeholder</a:t>
            </a:r>
          </a:p>
        </p:txBody>
      </p:sp>
      <p:sp>
        <p:nvSpPr>
          <p:cNvPr id="14" name="Content Placeholder 2"/>
          <p:cNvSpPr>
            <a:spLocks noGrp="1"/>
          </p:cNvSpPr>
          <p:nvPr>
            <p:ph idx="11"/>
          </p:nvPr>
        </p:nvSpPr>
        <p:spPr>
          <a:xfrm>
            <a:off x="653285" y="1786467"/>
            <a:ext cx="4823027" cy="4707465"/>
          </a:xfrm>
          <a:prstGeom prst="rect">
            <a:avLst/>
          </a:prstGeom>
        </p:spPr>
        <p:txBody>
          <a:bodyPr>
            <a:normAutofit/>
          </a:bodyPr>
          <a:lstStyle>
            <a:lvl1pPr marL="346075" indent="-346075">
              <a:spcBef>
                <a:spcPts val="1200"/>
              </a:spcBef>
              <a:buClr>
                <a:srgbClr val="E73439"/>
              </a:buClr>
              <a:buFont typeface="Wingdings" panose="05000000000000000000" pitchFamily="2" charset="2"/>
              <a:buChar cha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5" name="Rectangle 14">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463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Special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21F04DB-D97B-774F-8BE5-98481FB18328}"/>
              </a:ext>
            </a:extLst>
          </p:cNvPr>
          <p:cNvSpPr>
            <a:spLocks noGrp="1"/>
          </p:cNvSpPr>
          <p:nvPr>
            <p:ph type="pic" sz="quarter" idx="10"/>
          </p:nvPr>
        </p:nvSpPr>
        <p:spPr>
          <a:xfrm>
            <a:off x="0" y="0"/>
            <a:ext cx="9144000" cy="4182533"/>
          </a:xfrm>
          <a:prstGeom prst="rect">
            <a:avLst/>
          </a:prstGeom>
          <a:solidFill>
            <a:srgbClr val="11254D"/>
          </a:solidFill>
        </p:spPr>
        <p:txBody>
          <a:bodyPr anchor="ctr" anchorCtr="0"/>
          <a:lstStyle>
            <a:lvl1pPr marL="0" indent="0" algn="ctr">
              <a:buNone/>
              <a:defRPr sz="1200">
                <a:solidFill>
                  <a:srgbClr val="577F9F"/>
                </a:solidFill>
              </a:defRPr>
            </a:lvl1pPr>
          </a:lstStyle>
          <a:p>
            <a:endParaRPr lang="en-US" dirty="0"/>
          </a:p>
        </p:txBody>
      </p:sp>
      <p:sp>
        <p:nvSpPr>
          <p:cNvPr id="12" name="Text Placeholder 11">
            <a:extLst>
              <a:ext uri="{FF2B5EF4-FFF2-40B4-BE49-F238E27FC236}">
                <a16:creationId xmlns:a16="http://schemas.microsoft.com/office/drawing/2014/main" id="{6E972D29-1E70-BF4B-A9FE-DFD3EB838D1A}"/>
              </a:ext>
            </a:extLst>
          </p:cNvPr>
          <p:cNvSpPr>
            <a:spLocks noGrp="1"/>
          </p:cNvSpPr>
          <p:nvPr>
            <p:ph type="body" sz="quarter" idx="11" hasCustomPrompt="1"/>
          </p:nvPr>
        </p:nvSpPr>
        <p:spPr>
          <a:xfrm>
            <a:off x="556115" y="4521200"/>
            <a:ext cx="3034983" cy="2006600"/>
          </a:xfrm>
          <a:prstGeom prst="rect">
            <a:avLst/>
          </a:prstGeom>
        </p:spPr>
        <p:txBody>
          <a:bodyPr/>
          <a:lstStyle>
            <a:lvl1pPr marL="0" indent="0">
              <a:buNone/>
              <a:defRPr sz="2400" b="1" i="0" baseline="0">
                <a:solidFill>
                  <a:srgbClr val="E73439"/>
                </a:solidFill>
                <a:latin typeface="Arial" panose="020B0604020202020204" pitchFamily="34" charset="0"/>
                <a:cs typeface="Arial" panose="020B0604020202020204" pitchFamily="34" charset="0"/>
              </a:defRPr>
            </a:lvl1pPr>
            <a:lvl2pPr marL="457200" indent="0">
              <a:buNone/>
              <a:defRPr/>
            </a:lvl2pPr>
          </a:lstStyle>
          <a:p>
            <a:pPr lvl="0"/>
            <a:r>
              <a:rPr lang="en-US" dirty="0"/>
              <a:t>SIDE TITLE GOES HERE. ARIAL BOLD, 24PT, ALL CAPREDS</a:t>
            </a:r>
          </a:p>
        </p:txBody>
      </p:sp>
      <p:sp>
        <p:nvSpPr>
          <p:cNvPr id="14" name="Content Placeholder 13">
            <a:extLst>
              <a:ext uri="{FF2B5EF4-FFF2-40B4-BE49-F238E27FC236}">
                <a16:creationId xmlns:a16="http://schemas.microsoft.com/office/drawing/2014/main" id="{B3970259-9024-0745-AD1C-AAC38D47B49E}"/>
              </a:ext>
            </a:extLst>
          </p:cNvPr>
          <p:cNvSpPr>
            <a:spLocks noGrp="1"/>
          </p:cNvSpPr>
          <p:nvPr>
            <p:ph sz="quarter" idx="12"/>
          </p:nvPr>
        </p:nvSpPr>
        <p:spPr>
          <a:xfrm>
            <a:off x="4239492" y="4521200"/>
            <a:ext cx="4348394" cy="2006600"/>
          </a:xfrm>
          <a:prstGeom prst="rect">
            <a:avLst/>
          </a:prstGeom>
        </p:spPr>
        <p:txBody>
          <a:bodyPr>
            <a:normAutofit/>
          </a:bodyPr>
          <a:lstStyle>
            <a:lvl1pPr marL="228600" indent="-228600">
              <a:buClr>
                <a:srgbClr val="E73439"/>
              </a:buClr>
              <a:buFont typeface="Wingdings" panose="05000000000000000000" pitchFamily="2" charset="2"/>
              <a:buChar char="§"/>
              <a:defRPr sz="1800">
                <a:solidFill>
                  <a:schemeClr val="tx1">
                    <a:lumMod val="85000"/>
                    <a:lumOff val="15000"/>
                  </a:schemeClr>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1" name="Rectangle 10">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93635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9/9/2021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704727668"/>
      </p:ext>
    </p:extLst>
  </p:cSld>
  <p:clrMap bg1="lt1" tx1="dk1" bg2="lt2" tx2="dk2" accent1="accent1" accent2="accent2" accent3="accent3" accent4="accent4" accent5="accent5" accent6="accent6" hlink="hlink" folHlink="folHlink"/>
  <p:sldLayoutIdLst>
    <p:sldLayoutId id="2147483800" r:id="rId1"/>
    <p:sldLayoutId id="2147483809" r:id="rId2"/>
    <p:sldLayoutId id="2147483810" r:id="rId3"/>
    <p:sldLayoutId id="2147483816" r:id="rId4"/>
    <p:sldLayoutId id="2147483811" r:id="rId5"/>
    <p:sldLayoutId id="2147483807" r:id="rId6"/>
    <p:sldLayoutId id="2147483812" r:id="rId7"/>
    <p:sldLayoutId id="2147483813" r:id="rId8"/>
    <p:sldLayoutId id="2147483814" r:id="rId9"/>
    <p:sldLayoutId id="2147483815" r:id="rId10"/>
  </p:sldLayoutIdLst>
  <p:txStyles>
    <p:title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4.tiff"/><Relationship Id="rId5" Type="http://schemas.microsoft.com/office/2007/relationships/hdphoto" Target="../media/hdphoto6.wdp"/><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1.png"/><Relationship Id="rId18" Type="http://schemas.openxmlformats.org/officeDocument/2006/relationships/image" Target="../media/image13.png"/><Relationship Id="rId3" Type="http://schemas.openxmlformats.org/officeDocument/2006/relationships/image" Target="../media/image7.tiff"/><Relationship Id="rId7" Type="http://schemas.openxmlformats.org/officeDocument/2006/relationships/image" Target="../media/image9.png"/><Relationship Id="rId12" Type="http://schemas.openxmlformats.org/officeDocument/2006/relationships/customXml" Target="../ink/ink5.xml"/><Relationship Id="rId17" Type="http://schemas.openxmlformats.org/officeDocument/2006/relationships/customXml" Target="../ink/ink7.xml"/><Relationship Id="rId2" Type="http://schemas.openxmlformats.org/officeDocument/2006/relationships/notesSlide" Target="../notesSlides/notesSlide2.xml"/><Relationship Id="rId16" Type="http://schemas.microsoft.com/office/2007/relationships/hdphoto" Target="../media/hdphoto1.wdp"/><Relationship Id="rId20"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customXml" Target="../ink/ink2.xml"/><Relationship Id="rId11" Type="http://schemas.openxmlformats.org/officeDocument/2006/relationships/image" Target="../media/image8.tiff"/><Relationship Id="rId5" Type="http://schemas.openxmlformats.org/officeDocument/2006/relationships/image" Target="../media/image8.png"/><Relationship Id="rId15" Type="http://schemas.openxmlformats.org/officeDocument/2006/relationships/image" Target="../media/image12.png"/><Relationship Id="rId10" Type="http://schemas.openxmlformats.org/officeDocument/2006/relationships/customXml" Target="../ink/ink4.xml"/><Relationship Id="rId19" Type="http://schemas.openxmlformats.org/officeDocument/2006/relationships/customXml" Target="../ink/ink8.xml"/><Relationship Id="rId4" Type="http://schemas.openxmlformats.org/officeDocument/2006/relationships/customXml" Target="../ink/ink1.xml"/><Relationship Id="rId9" Type="http://schemas.openxmlformats.org/officeDocument/2006/relationships/image" Target="../media/image10.png"/><Relationship Id="rId14" Type="http://schemas.openxmlformats.org/officeDocument/2006/relationships/customXml" Target="../ink/ink6.xml"/></Relationships>
</file>

<file path=ppt/slides/_rels/slide3.xml.rels><?xml version="1.0" encoding="UTF-8" standalone="yes"?>
<Relationships xmlns="http://schemas.openxmlformats.org/package/2006/relationships"><Relationship Id="rId8" Type="http://schemas.openxmlformats.org/officeDocument/2006/relationships/customXml" Target="../ink/ink11.xml"/><Relationship Id="rId13" Type="http://schemas.openxmlformats.org/officeDocument/2006/relationships/image" Target="../media/image11.png"/><Relationship Id="rId18" Type="http://schemas.openxmlformats.org/officeDocument/2006/relationships/customXml" Target="../ink/ink16.xml"/><Relationship Id="rId3" Type="http://schemas.openxmlformats.org/officeDocument/2006/relationships/image" Target="../media/image7.tiff"/><Relationship Id="rId7" Type="http://schemas.openxmlformats.org/officeDocument/2006/relationships/image" Target="../media/image9.png"/><Relationship Id="rId12" Type="http://schemas.openxmlformats.org/officeDocument/2006/relationships/customXml" Target="../ink/ink13.xml"/><Relationship Id="rId17" Type="http://schemas.openxmlformats.org/officeDocument/2006/relationships/image" Target="../media/image13.png"/><Relationship Id="rId2" Type="http://schemas.openxmlformats.org/officeDocument/2006/relationships/notesSlide" Target="../notesSlides/notesSlide3.xml"/><Relationship Id="rId16" Type="http://schemas.openxmlformats.org/officeDocument/2006/relationships/customXml" Target="../ink/ink15.xml"/><Relationship Id="rId1" Type="http://schemas.openxmlformats.org/officeDocument/2006/relationships/slideLayout" Target="../slideLayouts/slideLayout6.xml"/><Relationship Id="rId6" Type="http://schemas.openxmlformats.org/officeDocument/2006/relationships/customXml" Target="../ink/ink10.xml"/><Relationship Id="rId11" Type="http://schemas.openxmlformats.org/officeDocument/2006/relationships/image" Target="../media/image8.tiff"/><Relationship Id="rId5" Type="http://schemas.openxmlformats.org/officeDocument/2006/relationships/image" Target="../media/image8.png"/><Relationship Id="rId15" Type="http://schemas.openxmlformats.org/officeDocument/2006/relationships/image" Target="../media/image15.png"/><Relationship Id="rId10" Type="http://schemas.openxmlformats.org/officeDocument/2006/relationships/customXml" Target="../ink/ink12.xml"/><Relationship Id="rId19" Type="http://schemas.openxmlformats.org/officeDocument/2006/relationships/image" Target="../media/image14.png"/><Relationship Id="rId4" Type="http://schemas.openxmlformats.org/officeDocument/2006/relationships/customXml" Target="../ink/ink9.xml"/><Relationship Id="rId9" Type="http://schemas.openxmlformats.org/officeDocument/2006/relationships/image" Target="../media/image10.png"/><Relationship Id="rId14" Type="http://schemas.openxmlformats.org/officeDocument/2006/relationships/customXml" Target="../ink/ink14.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17.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17.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tiff"/><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customXml" Target="../ink/ink18.xml"/><Relationship Id="rId11" Type="http://schemas.microsoft.com/office/2007/relationships/hdphoto" Target="../media/hdphoto5.wdp"/><Relationship Id="rId5" Type="http://schemas.openxmlformats.org/officeDocument/2006/relationships/image" Target="../media/image11.png"/><Relationship Id="rId10" Type="http://schemas.openxmlformats.org/officeDocument/2006/relationships/image" Target="../media/image19.png"/><Relationship Id="rId4" Type="http://schemas.openxmlformats.org/officeDocument/2006/relationships/customXml" Target="../ink/ink17.xml"/><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99430-D71E-4841-A449-5F6FEAE6D4A4}"/>
              </a:ext>
            </a:extLst>
          </p:cNvPr>
          <p:cNvSpPr>
            <a:spLocks noGrp="1"/>
          </p:cNvSpPr>
          <p:nvPr>
            <p:ph type="ctrTitle"/>
          </p:nvPr>
        </p:nvSpPr>
        <p:spPr>
          <a:xfrm>
            <a:off x="795756" y="1459686"/>
            <a:ext cx="5224044" cy="1655763"/>
          </a:xfrm>
        </p:spPr>
        <p:txBody>
          <a:bodyPr/>
          <a:lstStyle/>
          <a:p>
            <a:r>
              <a:rPr lang="fr-FR" dirty="0"/>
              <a:t>Susciter un discours de changement </a:t>
            </a:r>
            <a:endParaRPr lang="en-US" dirty="0"/>
          </a:p>
        </p:txBody>
      </p:sp>
      <p:sp>
        <p:nvSpPr>
          <p:cNvPr id="3" name="Subtitle 2">
            <a:extLst>
              <a:ext uri="{FF2B5EF4-FFF2-40B4-BE49-F238E27FC236}">
                <a16:creationId xmlns:a16="http://schemas.microsoft.com/office/drawing/2014/main" id="{D5F176ED-4528-AD41-A92C-8F781C6AB8B9}"/>
              </a:ext>
            </a:extLst>
          </p:cNvPr>
          <p:cNvSpPr>
            <a:spLocks noGrp="1"/>
          </p:cNvSpPr>
          <p:nvPr>
            <p:ph type="subTitle" idx="1"/>
          </p:nvPr>
        </p:nvSpPr>
        <p:spPr/>
        <p:txBody>
          <a:bodyPr>
            <a:normAutofit fontScale="92500" lnSpcReduction="20000"/>
          </a:bodyPr>
          <a:lstStyle/>
          <a:p>
            <a:r>
              <a:rPr lang="fr-FR" dirty="0"/>
              <a:t>Module 8 – Counseling de motivation</a:t>
            </a:r>
          </a:p>
          <a:p>
            <a:r>
              <a:rPr lang="en-US" dirty="0"/>
              <a:t>Pays, </a:t>
            </a:r>
            <a:r>
              <a:rPr lang="en-US" dirty="0" err="1"/>
              <a:t>année</a:t>
            </a:r>
            <a:endParaRPr lang="en-US" dirty="0"/>
          </a:p>
        </p:txBody>
      </p:sp>
      <p:sp>
        <p:nvSpPr>
          <p:cNvPr id="4" name="Text Placeholder 3">
            <a:extLst>
              <a:ext uri="{FF2B5EF4-FFF2-40B4-BE49-F238E27FC236}">
                <a16:creationId xmlns:a16="http://schemas.microsoft.com/office/drawing/2014/main" id="{51770E53-DE4D-B444-BC2D-90D5E4FC2342}"/>
              </a:ext>
            </a:extLst>
          </p:cNvPr>
          <p:cNvSpPr>
            <a:spLocks noGrp="1"/>
          </p:cNvSpPr>
          <p:nvPr>
            <p:ph type="body" sz="quarter" idx="10"/>
          </p:nvPr>
        </p:nvSpPr>
        <p:spPr/>
        <p:txBody>
          <a:bodyPr>
            <a:normAutofit fontScale="92500" lnSpcReduction="10000"/>
          </a:bodyPr>
          <a:lstStyle/>
          <a:p>
            <a:r>
              <a:rPr lang="en-US" dirty="0"/>
              <a:t>Nom du </a:t>
            </a:r>
            <a:r>
              <a:rPr lang="en-US" dirty="0" err="1"/>
              <a:t>facilitateur</a:t>
            </a:r>
            <a:endParaRPr lang="en-US" dirty="0"/>
          </a:p>
        </p:txBody>
      </p:sp>
      <p:sp>
        <p:nvSpPr>
          <p:cNvPr id="8" name="Text Placeholder 7">
            <a:extLst>
              <a:ext uri="{FF2B5EF4-FFF2-40B4-BE49-F238E27FC236}">
                <a16:creationId xmlns:a16="http://schemas.microsoft.com/office/drawing/2014/main" id="{A94E2048-8D9E-4959-8AD7-386A0229DA3D}"/>
              </a:ext>
            </a:extLst>
          </p:cNvPr>
          <p:cNvSpPr>
            <a:spLocks noGrp="1"/>
          </p:cNvSpPr>
          <p:nvPr>
            <p:ph type="body" sz="quarter" idx="11"/>
          </p:nvPr>
        </p:nvSpPr>
        <p:spPr/>
        <p:txBody>
          <a:bodyPr>
            <a:normAutofit lnSpcReduction="10000"/>
          </a:bodyPr>
          <a:lstStyle/>
          <a:p>
            <a:r>
              <a:rPr lang="en-US" dirty="0" err="1"/>
              <a:t>Titre</a:t>
            </a:r>
            <a:r>
              <a:rPr lang="en-US" dirty="0"/>
              <a:t> du </a:t>
            </a:r>
            <a:r>
              <a:rPr lang="en-US" dirty="0" err="1"/>
              <a:t>facilitateur</a:t>
            </a:r>
            <a:endParaRPr lang="en-US" dirty="0"/>
          </a:p>
        </p:txBody>
      </p:sp>
    </p:spTree>
    <p:extLst>
      <p:ext uri="{BB962C8B-B14F-4D97-AF65-F5344CB8AC3E}">
        <p14:creationId xmlns:p14="http://schemas.microsoft.com/office/powerpoint/2010/main" val="1962345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Résumer</a:t>
            </a:r>
            <a:endParaRPr lang="en-US" dirty="0"/>
          </a:p>
        </p:txBody>
      </p:sp>
      <p:sp>
        <p:nvSpPr>
          <p:cNvPr id="6" name="Content Placeholder 2">
            <a:extLst>
              <a:ext uri="{FF2B5EF4-FFF2-40B4-BE49-F238E27FC236}">
                <a16:creationId xmlns:a16="http://schemas.microsoft.com/office/drawing/2014/main" id="{0678E366-2095-AE49-BB3B-DAB500601584}"/>
              </a:ext>
            </a:extLst>
          </p:cNvPr>
          <p:cNvSpPr txBox="1">
            <a:spLocks/>
          </p:cNvSpPr>
          <p:nvPr/>
        </p:nvSpPr>
        <p:spPr>
          <a:xfrm>
            <a:off x="628650" y="1646225"/>
            <a:ext cx="7886700" cy="45307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339725">
              <a:lnSpc>
                <a:spcPct val="100000"/>
              </a:lnSpc>
              <a:buClr>
                <a:srgbClr val="E73439"/>
              </a:buClr>
              <a:buFont typeface="Wingdings" panose="05000000000000000000" pitchFamily="2" charset="2"/>
              <a:buChar char="§"/>
            </a:pPr>
            <a:r>
              <a:rPr lang="fr-FR" dirty="0"/>
              <a:t>Choisissez les exemples les plus pertinents du discours de changement (vous n'avez pas à tout commenter)</a:t>
            </a:r>
            <a:endParaRPr lang="en-US" dirty="0"/>
          </a:p>
        </p:txBody>
      </p:sp>
      <p:pic>
        <p:nvPicPr>
          <p:cNvPr id="5" name="Picture 4">
            <a:extLst>
              <a:ext uri="{FF2B5EF4-FFF2-40B4-BE49-F238E27FC236}">
                <a16:creationId xmlns:a16="http://schemas.microsoft.com/office/drawing/2014/main" id="{3A6F91A3-EA08-544C-9882-5960DBFF349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265043" y="4652010"/>
            <a:ext cx="6636774" cy="2114550"/>
          </a:xfrm>
          <a:prstGeom prst="rect">
            <a:avLst/>
          </a:prstGeom>
        </p:spPr>
      </p:pic>
    </p:spTree>
    <p:extLst>
      <p:ext uri="{BB962C8B-B14F-4D97-AF65-F5344CB8AC3E}">
        <p14:creationId xmlns:p14="http://schemas.microsoft.com/office/powerpoint/2010/main" val="1582658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569870" y="597273"/>
            <a:ext cx="4823027" cy="974783"/>
          </a:xfrm>
        </p:spPr>
        <p:txBody>
          <a:bodyPr>
            <a:normAutofit fontScale="90000"/>
          </a:bodyPr>
          <a:lstStyle/>
          <a:p>
            <a:r>
              <a:rPr lang="fr-FR" dirty="0"/>
              <a:t>Répondre au discours de changement </a:t>
            </a:r>
            <a:endParaRPr lang="en-US" dirty="0"/>
          </a:p>
        </p:txBody>
      </p:sp>
      <p:pic>
        <p:nvPicPr>
          <p:cNvPr id="2" name="Picture Placeholder 1">
            <a:extLst>
              <a:ext uri="{FF2B5EF4-FFF2-40B4-BE49-F238E27FC236}">
                <a16:creationId xmlns:a16="http://schemas.microsoft.com/office/drawing/2014/main" id="{570B98BF-241D-D14B-9621-094D505B57DB}"/>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val="0"/>
              </a:ext>
            </a:extLst>
          </a:blip>
          <a:srcRect l="-110"/>
          <a:stretch/>
        </p:blipFill>
        <p:spPr>
          <a:xfrm>
            <a:off x="-13855" y="1871133"/>
            <a:ext cx="3042138" cy="3200400"/>
          </a:xfrm>
          <a:prstGeom prst="rect">
            <a:avLst/>
          </a:prstGeom>
        </p:spPr>
      </p:pic>
      <p:sp>
        <p:nvSpPr>
          <p:cNvPr id="6" name="Content Placeholder 5"/>
          <p:cNvSpPr>
            <a:spLocks noGrp="1"/>
          </p:cNvSpPr>
          <p:nvPr>
            <p:ph idx="1"/>
          </p:nvPr>
        </p:nvSpPr>
        <p:spPr>
          <a:xfrm>
            <a:off x="3633053" y="1871133"/>
            <a:ext cx="4943388" cy="4622799"/>
          </a:xfrm>
        </p:spPr>
        <p:txBody>
          <a:bodyPr vert="horz" lIns="91440" tIns="45720" rIns="91440" bIns="45720" rtlCol="0" anchor="t">
            <a:normAutofit fontScale="77500" lnSpcReduction="20000"/>
          </a:bodyPr>
          <a:lstStyle/>
          <a:p>
            <a:pPr>
              <a:lnSpc>
                <a:spcPct val="120000"/>
              </a:lnSpc>
              <a:spcBef>
                <a:spcPts val="1000"/>
              </a:spcBef>
            </a:pPr>
            <a:r>
              <a:rPr lang="fr-FR" dirty="0"/>
              <a:t>Revenez aux exemples individuels de discours de changement que vous avez trouvés</a:t>
            </a:r>
            <a:r>
              <a:rPr lang="en-US" dirty="0"/>
              <a:t>.</a:t>
            </a:r>
          </a:p>
          <a:p>
            <a:pPr>
              <a:lnSpc>
                <a:spcPct val="120000"/>
              </a:lnSpc>
              <a:spcBef>
                <a:spcPts val="1000"/>
              </a:spcBef>
            </a:pPr>
            <a:r>
              <a:rPr lang="fr-FR" dirty="0">
                <a:latin typeface="Arial"/>
                <a:cs typeface="Arial"/>
              </a:rPr>
              <a:t>Réfléchissez aux façons dont vous pourriez répondre au discours de changement pour le renforcer</a:t>
            </a:r>
            <a:r>
              <a:rPr lang="en-US" dirty="0">
                <a:latin typeface="Arial"/>
                <a:cs typeface="Arial"/>
              </a:rPr>
              <a:t>.</a:t>
            </a:r>
          </a:p>
          <a:p>
            <a:pPr>
              <a:lnSpc>
                <a:spcPct val="120000"/>
              </a:lnSpc>
              <a:spcBef>
                <a:spcPts val="1000"/>
              </a:spcBef>
            </a:pPr>
            <a:r>
              <a:rPr lang="en-US" b="1" dirty="0"/>
              <a:t>Bonus</a:t>
            </a:r>
            <a:r>
              <a:rPr lang="en-US" dirty="0"/>
              <a:t> : </a:t>
            </a:r>
            <a:r>
              <a:rPr lang="fr-FR" dirty="0"/>
              <a:t>utilisez l'espace restant sur la fiche de travail pour rédiger un résumé de la déclaration du client qui rassemble tous les meilleurs discours de changement</a:t>
            </a:r>
            <a:r>
              <a:rPr lang="en-US" dirty="0"/>
              <a:t>.</a:t>
            </a:r>
          </a:p>
        </p:txBody>
      </p:sp>
    </p:spTree>
    <p:extLst>
      <p:ext uri="{BB962C8B-B14F-4D97-AF65-F5344CB8AC3E}">
        <p14:creationId xmlns:p14="http://schemas.microsoft.com/office/powerpoint/2010/main" val="3321261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3285" y="597273"/>
            <a:ext cx="5028324" cy="974783"/>
          </a:xfrm>
        </p:spPr>
        <p:txBody>
          <a:bodyPr>
            <a:normAutofit fontScale="90000"/>
          </a:bodyPr>
          <a:lstStyle/>
          <a:p>
            <a:r>
              <a:rPr lang="fr-FR" dirty="0"/>
              <a:t>Activité en petit groupe : jeux de rôle</a:t>
            </a:r>
            <a:endParaRPr lang="en-US" dirty="0"/>
          </a:p>
        </p:txBody>
      </p:sp>
      <p:sp>
        <p:nvSpPr>
          <p:cNvPr id="7" name="Content Placeholder 6"/>
          <p:cNvSpPr>
            <a:spLocks noGrp="1"/>
          </p:cNvSpPr>
          <p:nvPr>
            <p:ph idx="11"/>
          </p:nvPr>
        </p:nvSpPr>
        <p:spPr/>
        <p:txBody>
          <a:bodyPr>
            <a:normAutofit fontScale="70000" lnSpcReduction="20000"/>
          </a:bodyPr>
          <a:lstStyle/>
          <a:p>
            <a:pPr>
              <a:lnSpc>
                <a:spcPct val="120000"/>
              </a:lnSpc>
              <a:spcBef>
                <a:spcPts val="1000"/>
              </a:spcBef>
            </a:pPr>
            <a:r>
              <a:rPr lang="fr-FR" dirty="0"/>
              <a:t>Répartissez en groupes de 3 (un client, un conseiller, un observateur)</a:t>
            </a:r>
            <a:r>
              <a:rPr lang="en-US" dirty="0"/>
              <a:t>.</a:t>
            </a:r>
          </a:p>
          <a:p>
            <a:pPr>
              <a:lnSpc>
                <a:spcPct val="120000"/>
              </a:lnSpc>
              <a:spcBef>
                <a:spcPts val="1000"/>
              </a:spcBef>
            </a:pPr>
            <a:r>
              <a:rPr lang="en-US" b="1" dirty="0"/>
              <a:t>Clients </a:t>
            </a:r>
            <a:r>
              <a:rPr lang="en-US" dirty="0"/>
              <a:t>: </a:t>
            </a:r>
            <a:r>
              <a:rPr lang="fr-FR" dirty="0"/>
              <a:t>choisissez tout changement que vous envisagez de faire dans votre vie (il ne doit pas nécessairement être lié à la santé).</a:t>
            </a:r>
            <a:r>
              <a:rPr lang="en-US" dirty="0"/>
              <a:t> </a:t>
            </a:r>
          </a:p>
          <a:p>
            <a:pPr>
              <a:lnSpc>
                <a:spcPct val="120000"/>
              </a:lnSpc>
              <a:spcBef>
                <a:spcPts val="1000"/>
              </a:spcBef>
            </a:pPr>
            <a:r>
              <a:rPr lang="fr-FR" b="1" dirty="0"/>
              <a:t>Conseillers</a:t>
            </a:r>
            <a:r>
              <a:rPr lang="en-US" b="1" dirty="0"/>
              <a:t> </a:t>
            </a:r>
            <a:r>
              <a:rPr lang="en-US" dirty="0"/>
              <a:t>: </a:t>
            </a:r>
            <a:r>
              <a:rPr lang="fr-FR" dirty="0"/>
              <a:t>utilisez toutes les compétences pertinentes</a:t>
            </a:r>
            <a:r>
              <a:rPr lang="en-US" dirty="0"/>
              <a:t>.</a:t>
            </a:r>
          </a:p>
          <a:p>
            <a:pPr>
              <a:lnSpc>
                <a:spcPct val="120000"/>
              </a:lnSpc>
              <a:spcBef>
                <a:spcPts val="1000"/>
              </a:spcBef>
            </a:pPr>
            <a:r>
              <a:rPr lang="fr-FR" b="1" dirty="0"/>
              <a:t>Observateurs</a:t>
            </a:r>
            <a:r>
              <a:rPr lang="en-US" b="1" dirty="0"/>
              <a:t> </a:t>
            </a:r>
            <a:r>
              <a:rPr lang="en-US" dirty="0"/>
              <a:t>: </a:t>
            </a:r>
            <a:r>
              <a:rPr lang="fr-FR" dirty="0"/>
              <a:t>surveillez l'utilisation de toutes les compétences pertinentes</a:t>
            </a:r>
            <a:r>
              <a:rPr lang="en-US" dirty="0"/>
              <a:t>.</a:t>
            </a:r>
          </a:p>
          <a:p>
            <a:pPr>
              <a:lnSpc>
                <a:spcPct val="120000"/>
              </a:lnSpc>
              <a:spcBef>
                <a:spcPts val="1000"/>
              </a:spcBef>
            </a:pPr>
            <a:r>
              <a:rPr lang="fr-FR" dirty="0"/>
              <a:t>Cinq minutes chacun, puis changez de rôle</a:t>
            </a:r>
            <a:r>
              <a:rPr lang="en-US" dirty="0"/>
              <a:t>s.</a:t>
            </a:r>
          </a:p>
        </p:txBody>
      </p:sp>
      <p:pic>
        <p:nvPicPr>
          <p:cNvPr id="3" name="Picture 2">
            <a:extLst>
              <a:ext uri="{FF2B5EF4-FFF2-40B4-BE49-F238E27FC236}">
                <a16:creationId xmlns:a16="http://schemas.microsoft.com/office/drawing/2014/main" id="{745EF582-BB59-AE48-90F5-F3E7C8620A4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721685" y="1618051"/>
            <a:ext cx="1422315" cy="1690909"/>
          </a:xfrm>
          <a:prstGeom prst="rect">
            <a:avLst/>
          </a:prstGeom>
        </p:spPr>
      </p:pic>
      <p:pic>
        <p:nvPicPr>
          <p:cNvPr id="12" name="Picture 11">
            <a:extLst>
              <a:ext uri="{FF2B5EF4-FFF2-40B4-BE49-F238E27FC236}">
                <a16:creationId xmlns:a16="http://schemas.microsoft.com/office/drawing/2014/main" id="{6F71FF21-E115-964A-A2CE-1E5017A1A300}"/>
              </a:ext>
            </a:extLst>
          </p:cNvPr>
          <p:cNvPicPr>
            <a:picLocks noChangeAspect="1"/>
          </p:cNvPicPr>
          <p:nvPr/>
        </p:nvPicPr>
        <p:blipFill>
          <a:blip r:embed="rId4">
            <a:biLevel thresh="75000"/>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793379" y="3452422"/>
            <a:ext cx="1995157" cy="1995157"/>
          </a:xfrm>
          <a:prstGeom prst="rect">
            <a:avLst/>
          </a:prstGeom>
        </p:spPr>
      </p:pic>
      <p:sp>
        <p:nvSpPr>
          <p:cNvPr id="13" name="TextBox 12">
            <a:extLst>
              <a:ext uri="{FF2B5EF4-FFF2-40B4-BE49-F238E27FC236}">
                <a16:creationId xmlns:a16="http://schemas.microsoft.com/office/drawing/2014/main" id="{4E3372F4-CACD-894D-8C39-E56FD27AE044}"/>
              </a:ext>
            </a:extLst>
          </p:cNvPr>
          <p:cNvSpPr txBox="1"/>
          <p:nvPr/>
        </p:nvSpPr>
        <p:spPr>
          <a:xfrm>
            <a:off x="8257309" y="1136073"/>
            <a:ext cx="184731" cy="369332"/>
          </a:xfrm>
          <a:prstGeom prst="rect">
            <a:avLst/>
          </a:prstGeom>
          <a:noFill/>
        </p:spPr>
        <p:txBody>
          <a:bodyPr wrap="none" rtlCol="0">
            <a:spAutoFit/>
          </a:bodyPr>
          <a:lstStyle/>
          <a:p>
            <a:endParaRPr lang="en-US" dirty="0"/>
          </a:p>
        </p:txBody>
      </p:sp>
      <p:sp>
        <p:nvSpPr>
          <p:cNvPr id="6" name="Picture Placeholder 5">
            <a:extLst>
              <a:ext uri="{FF2B5EF4-FFF2-40B4-BE49-F238E27FC236}">
                <a16:creationId xmlns:a16="http://schemas.microsoft.com/office/drawing/2014/main" id="{607950A5-C6ED-7C43-9A37-78AAE7374D26}"/>
              </a:ext>
            </a:extLst>
          </p:cNvPr>
          <p:cNvSpPr>
            <a:spLocks noGrp="1"/>
          </p:cNvSpPr>
          <p:nvPr>
            <p:ph type="pic" sz="quarter" idx="10"/>
          </p:nvPr>
        </p:nvSpPr>
        <p:spPr/>
      </p:sp>
      <p:sp>
        <p:nvSpPr>
          <p:cNvPr id="10" name="Picture Placeholder 5">
            <a:extLst>
              <a:ext uri="{FF2B5EF4-FFF2-40B4-BE49-F238E27FC236}">
                <a16:creationId xmlns:a16="http://schemas.microsoft.com/office/drawing/2014/main" id="{82A4F116-3955-E24E-82A4-42FB1D44D0CD}"/>
              </a:ext>
            </a:extLst>
          </p:cNvPr>
          <p:cNvSpPr txBox="1">
            <a:spLocks/>
          </p:cNvSpPr>
          <p:nvPr/>
        </p:nvSpPr>
        <p:spPr>
          <a:xfrm>
            <a:off x="6099175" y="9171"/>
            <a:ext cx="3044825" cy="6857999"/>
          </a:xfrm>
          <a:prstGeom prst="rect">
            <a:avLst/>
          </a:prstGeom>
          <a:solidFill>
            <a:srgbClr val="11254D"/>
          </a:solidFill>
        </p:spPr>
      </p:sp>
      <p:pic>
        <p:nvPicPr>
          <p:cNvPr id="2" name="Picture 1">
            <a:extLst>
              <a:ext uri="{FF2B5EF4-FFF2-40B4-BE49-F238E27FC236}">
                <a16:creationId xmlns:a16="http://schemas.microsoft.com/office/drawing/2014/main" id="{27C9278F-C229-BD47-8A6C-85161A3414EB}"/>
              </a:ext>
            </a:extLst>
          </p:cNvPr>
          <p:cNvPicPr>
            <a:picLocks noChangeAspect="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4720297" y="2045366"/>
            <a:ext cx="5792372" cy="2896186"/>
          </a:xfrm>
          <a:prstGeom prst="rect">
            <a:avLst/>
          </a:prstGeom>
        </p:spPr>
      </p:pic>
    </p:spTree>
    <p:extLst>
      <p:ext uri="{BB962C8B-B14F-4D97-AF65-F5344CB8AC3E}">
        <p14:creationId xmlns:p14="http://schemas.microsoft.com/office/powerpoint/2010/main" val="1975441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Questions à </a:t>
            </a:r>
            <a:r>
              <a:rPr lang="fr-FR" dirty="0"/>
              <a:t>éviter</a:t>
            </a:r>
          </a:p>
        </p:txBody>
      </p:sp>
      <p:sp>
        <p:nvSpPr>
          <p:cNvPr id="6" name="Content Placeholder 2">
            <a:extLst>
              <a:ext uri="{FF2B5EF4-FFF2-40B4-BE49-F238E27FC236}">
                <a16:creationId xmlns:a16="http://schemas.microsoft.com/office/drawing/2014/main" id="{0678E366-2095-AE49-BB3B-DAB500601584}"/>
              </a:ext>
            </a:extLst>
          </p:cNvPr>
          <p:cNvSpPr txBox="1">
            <a:spLocks/>
          </p:cNvSpPr>
          <p:nvPr/>
        </p:nvSpPr>
        <p:spPr>
          <a:xfrm>
            <a:off x="628650" y="1646225"/>
            <a:ext cx="8116686" cy="45307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339725">
              <a:spcBef>
                <a:spcPts val="1800"/>
              </a:spcBef>
              <a:buClr>
                <a:srgbClr val="E73439"/>
              </a:buClr>
              <a:buFont typeface="Wingdings" panose="05000000000000000000" pitchFamily="2" charset="2"/>
              <a:buChar char="§"/>
            </a:pPr>
            <a:r>
              <a:rPr lang="fr-FR" dirty="0">
                <a:latin typeface="Arial"/>
                <a:cs typeface="Arial"/>
              </a:rPr>
              <a:t>Pourquoi n’avez-vous pas changé ?</a:t>
            </a:r>
          </a:p>
          <a:p>
            <a:pPr marL="339725" indent="-339725">
              <a:spcBef>
                <a:spcPts val="1800"/>
              </a:spcBef>
              <a:buClr>
                <a:srgbClr val="E73439"/>
              </a:buClr>
              <a:buFont typeface="Wingdings" panose="05000000000000000000" pitchFamily="2" charset="2"/>
              <a:buChar char="§"/>
            </a:pPr>
            <a:r>
              <a:rPr lang="fr-FR" dirty="0"/>
              <a:t>Qu'est-ce qui vous pousse à faire ça </a:t>
            </a:r>
            <a:r>
              <a:rPr lang="en-US" dirty="0"/>
              <a:t>?</a:t>
            </a:r>
          </a:p>
          <a:p>
            <a:pPr marL="339725" indent="-339725">
              <a:spcBef>
                <a:spcPts val="1800"/>
              </a:spcBef>
              <a:buClr>
                <a:srgbClr val="E73439"/>
              </a:buClr>
              <a:buFont typeface="Wingdings" panose="05000000000000000000" pitchFamily="2" charset="2"/>
              <a:buChar char="§"/>
            </a:pPr>
            <a:r>
              <a:rPr lang="fr-FR" dirty="0"/>
              <a:t>Pourquoi n'essayez-vous pas de faire mieux </a:t>
            </a:r>
            <a:r>
              <a:rPr lang="en-US" dirty="0"/>
              <a:t>?</a:t>
            </a:r>
          </a:p>
          <a:p>
            <a:pPr marL="339725" indent="-339725">
              <a:spcBef>
                <a:spcPts val="1800"/>
              </a:spcBef>
              <a:buClr>
                <a:srgbClr val="E73439"/>
              </a:buClr>
              <a:buFont typeface="Wingdings" panose="05000000000000000000" pitchFamily="2" charset="2"/>
              <a:buChar char="§"/>
            </a:pPr>
            <a:r>
              <a:rPr lang="fr-FR" dirty="0">
                <a:latin typeface="Arial"/>
                <a:cs typeface="Arial"/>
              </a:rPr>
              <a:t>Comment pouvez–vous … </a:t>
            </a:r>
            <a:r>
              <a:rPr lang="en-US" dirty="0">
                <a:latin typeface="Arial"/>
                <a:cs typeface="Arial"/>
              </a:rPr>
              <a:t>?</a:t>
            </a:r>
          </a:p>
          <a:p>
            <a:pPr marL="339725" indent="-339725">
              <a:spcBef>
                <a:spcPts val="1800"/>
              </a:spcBef>
              <a:buClr>
                <a:srgbClr val="E73439"/>
              </a:buClr>
              <a:buFont typeface="Wingdings" panose="05000000000000000000" pitchFamily="2" charset="2"/>
              <a:buChar char="§"/>
            </a:pPr>
            <a:r>
              <a:rPr lang="fr-FR" dirty="0"/>
              <a:t>Pourquoi ne pouvez-vous pas </a:t>
            </a:r>
            <a:r>
              <a:rPr lang="en-US" dirty="0"/>
              <a:t>… ?</a:t>
            </a:r>
          </a:p>
        </p:txBody>
      </p:sp>
    </p:spTree>
    <p:extLst>
      <p:ext uri="{BB962C8B-B14F-4D97-AF65-F5344CB8AC3E}">
        <p14:creationId xmlns:p14="http://schemas.microsoft.com/office/powerpoint/2010/main" val="136666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9287" y="3196411"/>
            <a:ext cx="7085313" cy="1273432"/>
          </a:xfrm>
        </p:spPr>
        <p:txBody>
          <a:bodyPr>
            <a:noAutofit/>
          </a:bodyPr>
          <a:lstStyle/>
          <a:p>
            <a:r>
              <a:rPr lang="en-US" sz="4400" dirty="0">
                <a:latin typeface="Arial"/>
                <a:cs typeface="Arial"/>
              </a:rPr>
              <a:t>Y a-t-il des questions ?</a:t>
            </a:r>
          </a:p>
        </p:txBody>
      </p:sp>
    </p:spTree>
    <p:extLst>
      <p:ext uri="{BB962C8B-B14F-4D97-AF65-F5344CB8AC3E}">
        <p14:creationId xmlns:p14="http://schemas.microsoft.com/office/powerpoint/2010/main" val="3178318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017B4D0-8051-D44A-AAC4-7C3B86612695}"/>
              </a:ext>
            </a:extLst>
          </p:cNvPr>
          <p:cNvGrpSpPr/>
          <p:nvPr/>
        </p:nvGrpSpPr>
        <p:grpSpPr>
          <a:xfrm>
            <a:off x="3235254" y="3722725"/>
            <a:ext cx="2665403" cy="2891331"/>
            <a:chOff x="3075736" y="3727342"/>
            <a:chExt cx="2665403" cy="2891331"/>
          </a:xfrm>
        </p:grpSpPr>
        <p:grpSp>
          <p:nvGrpSpPr>
            <p:cNvPr id="10" name="Group 9">
              <a:extLst>
                <a:ext uri="{FF2B5EF4-FFF2-40B4-BE49-F238E27FC236}">
                  <a16:creationId xmlns:a16="http://schemas.microsoft.com/office/drawing/2014/main" id="{BAA050DD-F0A9-A04A-9D4F-FDDEB84B34B6}"/>
                </a:ext>
              </a:extLst>
            </p:cNvPr>
            <p:cNvGrpSpPr/>
            <p:nvPr/>
          </p:nvGrpSpPr>
          <p:grpSpPr>
            <a:xfrm>
              <a:off x="3075736" y="3727342"/>
              <a:ext cx="2665403" cy="2891331"/>
              <a:chOff x="2789499" y="3685018"/>
              <a:chExt cx="2665403" cy="2891331"/>
            </a:xfrm>
          </p:grpSpPr>
          <p:pic>
            <p:nvPicPr>
              <p:cNvPr id="12" name="Picture 11">
                <a:extLst>
                  <a:ext uri="{FF2B5EF4-FFF2-40B4-BE49-F238E27FC236}">
                    <a16:creationId xmlns:a16="http://schemas.microsoft.com/office/drawing/2014/main" id="{22E5CFAE-2890-F044-9D4B-5EE9BAEC34C9}"/>
                  </a:ext>
                </a:extLst>
              </p:cNvPr>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a:stretch/>
            </p:blipFill>
            <p:spPr>
              <a:xfrm>
                <a:off x="2789499" y="3685018"/>
                <a:ext cx="2639028" cy="2891331"/>
              </a:xfrm>
              <a:prstGeom prst="rect">
                <a:avLst/>
              </a:prstGeom>
            </p:spPr>
          </p:pic>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BA730500-5E1A-804B-9594-B7A17B207C16}"/>
                      </a:ext>
                    </a:extLst>
                  </p14:cNvPr>
                  <p14:cNvContentPartPr/>
                  <p14:nvPr/>
                </p14:nvContentPartPr>
                <p14:xfrm>
                  <a:off x="5358062" y="5342004"/>
                  <a:ext cx="96840" cy="403920"/>
                </p14:xfrm>
              </p:contentPart>
            </mc:Choice>
            <mc:Fallback xmlns="">
              <p:pic>
                <p:nvPicPr>
                  <p:cNvPr id="13" name="Ink 12">
                    <a:extLst>
                      <a:ext uri="{FF2B5EF4-FFF2-40B4-BE49-F238E27FC236}">
                        <a16:creationId xmlns:a16="http://schemas.microsoft.com/office/drawing/2014/main" id="{BA730500-5E1A-804B-9594-B7A17B207C16}"/>
                      </a:ext>
                    </a:extLst>
                  </p:cNvPr>
                  <p:cNvPicPr/>
                  <p:nvPr/>
                </p:nvPicPr>
                <p:blipFill>
                  <a:blip r:embed="rId5"/>
                  <a:stretch>
                    <a:fillRect/>
                  </a:stretch>
                </p:blipFill>
                <p:spPr>
                  <a:xfrm>
                    <a:off x="5295422" y="5279364"/>
                    <a:ext cx="222480" cy="529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1F70B3A2-8F1D-1949-BF5C-13D1245879CC}"/>
                      </a:ext>
                    </a:extLst>
                  </p14:cNvPr>
                  <p14:cNvContentPartPr/>
                  <p14:nvPr/>
                </p14:nvContentPartPr>
                <p14:xfrm>
                  <a:off x="2853542" y="4686444"/>
                  <a:ext cx="21600" cy="353160"/>
                </p14:xfrm>
              </p:contentPart>
            </mc:Choice>
            <mc:Fallback xmlns="">
              <p:pic>
                <p:nvPicPr>
                  <p:cNvPr id="14" name="Ink 13">
                    <a:extLst>
                      <a:ext uri="{FF2B5EF4-FFF2-40B4-BE49-F238E27FC236}">
                        <a16:creationId xmlns:a16="http://schemas.microsoft.com/office/drawing/2014/main" id="{1F70B3A2-8F1D-1949-BF5C-13D1245879CC}"/>
                      </a:ext>
                    </a:extLst>
                  </p:cNvPr>
                  <p:cNvPicPr/>
                  <p:nvPr/>
                </p:nvPicPr>
                <p:blipFill>
                  <a:blip r:embed="rId7"/>
                  <a:stretch>
                    <a:fillRect/>
                  </a:stretch>
                </p:blipFill>
                <p:spPr>
                  <a:xfrm>
                    <a:off x="2790902" y="4623804"/>
                    <a:ext cx="147240" cy="478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205339E8-F837-384B-885E-5D72AADB0EFA}"/>
                      </a:ext>
                    </a:extLst>
                  </p14:cNvPr>
                  <p14:cNvContentPartPr/>
                  <p14:nvPr/>
                </p14:nvContentPartPr>
                <p14:xfrm>
                  <a:off x="2875862" y="4657284"/>
                  <a:ext cx="360" cy="360"/>
                </p14:xfrm>
              </p:contentPart>
            </mc:Choice>
            <mc:Fallback xmlns="">
              <p:pic>
                <p:nvPicPr>
                  <p:cNvPr id="15" name="Ink 14">
                    <a:extLst>
                      <a:ext uri="{FF2B5EF4-FFF2-40B4-BE49-F238E27FC236}">
                        <a16:creationId xmlns:a16="http://schemas.microsoft.com/office/drawing/2014/main" id="{205339E8-F837-384B-885E-5D72AADB0EFA}"/>
                      </a:ext>
                    </a:extLst>
                  </p:cNvPr>
                  <p:cNvPicPr/>
                  <p:nvPr/>
                </p:nvPicPr>
                <p:blipFill>
                  <a:blip r:embed="rId9"/>
                  <a:stretch>
                    <a:fillRect/>
                  </a:stretch>
                </p:blipFill>
                <p:spPr>
                  <a:xfrm>
                    <a:off x="2813222" y="4594644"/>
                    <a:ext cx="126000" cy="12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941AAEAD-FB19-7C4A-9821-1D44E3F813F9}"/>
                    </a:ext>
                  </a:extLst>
                </p14:cNvPr>
                <p14:cNvContentPartPr/>
                <p14:nvPr/>
              </p14:nvContentPartPr>
              <p14:xfrm>
                <a:off x="3103742" y="4703004"/>
                <a:ext cx="360" cy="360"/>
              </p14:xfrm>
            </p:contentPart>
          </mc:Choice>
          <mc:Fallback xmlns="">
            <p:pic>
              <p:nvPicPr>
                <p:cNvPr id="11" name="Ink 10">
                  <a:extLst>
                    <a:ext uri="{FF2B5EF4-FFF2-40B4-BE49-F238E27FC236}">
                      <a16:creationId xmlns:a16="http://schemas.microsoft.com/office/drawing/2014/main" id="{941AAEAD-FB19-7C4A-9821-1D44E3F813F9}"/>
                    </a:ext>
                  </a:extLst>
                </p:cNvPr>
                <p:cNvPicPr/>
                <p:nvPr/>
              </p:nvPicPr>
              <p:blipFill>
                <a:blip r:embed="rId9"/>
                <a:stretch>
                  <a:fillRect/>
                </a:stretch>
              </p:blipFill>
              <p:spPr>
                <a:xfrm>
                  <a:off x="3041102" y="4640004"/>
                  <a:ext cx="126000" cy="126000"/>
                </a:xfrm>
                <a:prstGeom prst="rect">
                  <a:avLst/>
                </a:prstGeom>
              </p:spPr>
            </p:pic>
          </mc:Fallback>
        </mc:AlternateContent>
      </p:grpSp>
      <p:grpSp>
        <p:nvGrpSpPr>
          <p:cNvPr id="4" name="Group 3">
            <a:extLst>
              <a:ext uri="{FF2B5EF4-FFF2-40B4-BE49-F238E27FC236}">
                <a16:creationId xmlns:a16="http://schemas.microsoft.com/office/drawing/2014/main" id="{25533629-6478-D542-BA6B-0CCB297F0183}"/>
              </a:ext>
            </a:extLst>
          </p:cNvPr>
          <p:cNvGrpSpPr/>
          <p:nvPr/>
        </p:nvGrpSpPr>
        <p:grpSpPr>
          <a:xfrm>
            <a:off x="218034" y="3722725"/>
            <a:ext cx="2416559" cy="2891331"/>
            <a:chOff x="462183" y="3532618"/>
            <a:chExt cx="2416559" cy="2891331"/>
          </a:xfrm>
        </p:grpSpPr>
        <p:pic>
          <p:nvPicPr>
            <p:cNvPr id="5" name="Picture 4">
              <a:extLst>
                <a:ext uri="{FF2B5EF4-FFF2-40B4-BE49-F238E27FC236}">
                  <a16:creationId xmlns:a16="http://schemas.microsoft.com/office/drawing/2014/main" id="{845535AA-4316-C84B-BA46-29E3F8B9F946}"/>
                </a:ext>
              </a:extLst>
            </p:cNvPr>
            <p:cNvPicPr>
              <a:picLocks noChangeAspect="1"/>
            </p:cNvPicPr>
            <p:nvPr/>
          </p:nvPicPr>
          <p:blipFill rotWithShape="1">
            <a:blip r:embed="rId11">
              <a:lum bright="70000" contrast="-70000"/>
              <a:extLst>
                <a:ext uri="{28A0092B-C50C-407E-A947-70E740481C1C}">
                  <a14:useLocalDpi xmlns:a14="http://schemas.microsoft.com/office/drawing/2010/main" val="0"/>
                </a:ext>
              </a:extLst>
            </a:blip>
            <a:srcRect/>
            <a:stretch/>
          </p:blipFill>
          <p:spPr>
            <a:xfrm>
              <a:off x="462183" y="3532618"/>
              <a:ext cx="2327316" cy="2891331"/>
            </a:xfrm>
            <a:prstGeom prst="rect">
              <a:avLst/>
            </a:prstGeom>
          </p:spPr>
        </p:pic>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D652FAFC-1779-454C-B0A9-25B9E02C9203}"/>
                    </a:ext>
                  </a:extLst>
                </p14:cNvPr>
                <p14:cNvContentPartPr/>
                <p14:nvPr/>
              </p14:nvContentPartPr>
              <p14:xfrm>
                <a:off x="2660582" y="5703084"/>
                <a:ext cx="92880" cy="129960"/>
              </p14:xfrm>
            </p:contentPart>
          </mc:Choice>
          <mc:Fallback xmlns="">
            <p:pic>
              <p:nvPicPr>
                <p:cNvPr id="7" name="Ink 6">
                  <a:extLst>
                    <a:ext uri="{FF2B5EF4-FFF2-40B4-BE49-F238E27FC236}">
                      <a16:creationId xmlns:a16="http://schemas.microsoft.com/office/drawing/2014/main" id="{D652FAFC-1779-454C-B0A9-25B9E02C9203}"/>
                    </a:ext>
                  </a:extLst>
                </p:cNvPr>
                <p:cNvPicPr/>
                <p:nvPr/>
              </p:nvPicPr>
              <p:blipFill>
                <a:blip r:embed="rId13"/>
                <a:stretch>
                  <a:fillRect/>
                </a:stretch>
              </p:blipFill>
              <p:spPr>
                <a:xfrm>
                  <a:off x="2597942" y="5640084"/>
                  <a:ext cx="2185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a:extLst>
                    <a:ext uri="{FF2B5EF4-FFF2-40B4-BE49-F238E27FC236}">
                      <a16:creationId xmlns:a16="http://schemas.microsoft.com/office/drawing/2014/main" id="{CDCE7BD1-E29E-C144-90FC-BD76131A4145}"/>
                    </a:ext>
                  </a:extLst>
                </p14:cNvPr>
                <p14:cNvContentPartPr/>
                <p14:nvPr/>
              </p14:nvContentPartPr>
              <p14:xfrm>
                <a:off x="2878382" y="4657284"/>
                <a:ext cx="360" cy="360"/>
              </p14:xfrm>
            </p:contentPart>
          </mc:Choice>
          <mc:Fallback xmlns="">
            <p:pic>
              <p:nvPicPr>
                <p:cNvPr id="8" name="Ink 7">
                  <a:extLst>
                    <a:ext uri="{FF2B5EF4-FFF2-40B4-BE49-F238E27FC236}">
                      <a16:creationId xmlns:a16="http://schemas.microsoft.com/office/drawing/2014/main" id="{CDCE7BD1-E29E-C144-90FC-BD76131A4145}"/>
                    </a:ext>
                  </a:extLst>
                </p:cNvPr>
                <p:cNvPicPr/>
                <p:nvPr/>
              </p:nvPicPr>
              <p:blipFill>
                <a:blip r:embed="rId9"/>
                <a:stretch>
                  <a:fillRect/>
                </a:stretch>
              </p:blipFill>
              <p:spPr>
                <a:xfrm>
                  <a:off x="2815742" y="4594644"/>
                  <a:ext cx="126000" cy="126000"/>
                </a:xfrm>
                <a:prstGeom prst="rect">
                  <a:avLst/>
                </a:prstGeom>
              </p:spPr>
            </p:pic>
          </mc:Fallback>
        </mc:AlternateContent>
      </p:grpSp>
      <p:sp>
        <p:nvSpPr>
          <p:cNvPr id="2" name="Title 1"/>
          <p:cNvSpPr>
            <a:spLocks noGrp="1"/>
          </p:cNvSpPr>
          <p:nvPr>
            <p:ph type="title"/>
          </p:nvPr>
        </p:nvSpPr>
        <p:spPr/>
        <p:txBody>
          <a:bodyPr>
            <a:normAutofit fontScale="90000"/>
          </a:bodyPr>
          <a:lstStyle/>
          <a:p>
            <a:r>
              <a:rPr lang="fr-FR" dirty="0"/>
              <a:t>Si le premier objectif est que les clients parlent de changement .</a:t>
            </a:r>
            <a:r>
              <a:rPr lang="en-US" dirty="0"/>
              <a:t>..</a:t>
            </a:r>
          </a:p>
        </p:txBody>
      </p:sp>
      <p:grpSp>
        <p:nvGrpSpPr>
          <p:cNvPr id="16" name="Group 15">
            <a:extLst>
              <a:ext uri="{FF2B5EF4-FFF2-40B4-BE49-F238E27FC236}">
                <a16:creationId xmlns:a16="http://schemas.microsoft.com/office/drawing/2014/main" id="{21FA0037-09AE-0041-9DA1-2405DE5312E5}"/>
              </a:ext>
            </a:extLst>
          </p:cNvPr>
          <p:cNvGrpSpPr/>
          <p:nvPr/>
        </p:nvGrpSpPr>
        <p:grpSpPr>
          <a:xfrm>
            <a:off x="6105965" y="3809416"/>
            <a:ext cx="2971039" cy="2891331"/>
            <a:chOff x="5830382" y="3485325"/>
            <a:chExt cx="2971039" cy="2891331"/>
          </a:xfrm>
        </p:grpSpPr>
        <p:pic>
          <p:nvPicPr>
            <p:cNvPr id="17" name="Picture 16">
              <a:extLst>
                <a:ext uri="{FF2B5EF4-FFF2-40B4-BE49-F238E27FC236}">
                  <a16:creationId xmlns:a16="http://schemas.microsoft.com/office/drawing/2014/main" id="{ECE7F3BB-32ED-E346-906E-98A1A7D79505}"/>
                </a:ext>
              </a:extLst>
            </p:cNvPr>
            <p:cNvPicPr>
              <a:picLocks noChangeAspect="1"/>
            </p:cNvPicPr>
            <p:nvPr/>
          </p:nvPicPr>
          <p:blipFill rotWithShape="1">
            <a:blip r:embed="rId15">
              <a:duotone>
                <a:schemeClr val="accent1">
                  <a:shade val="45000"/>
                  <a:satMod val="135000"/>
                </a:schemeClr>
                <a:prstClr val="white"/>
              </a:duotone>
              <a:extLst>
                <a:ext uri="{BEBA8EAE-BF5A-486C-A8C5-ECC9F3942E4B}">
                  <a14:imgProps xmlns:a14="http://schemas.microsoft.com/office/drawing/2010/main">
                    <a14:imgLayer r:embed="rId16">
                      <a14:imgEffect>
                        <a14:colorTemperature colorTemp="4700"/>
                      </a14:imgEffect>
                    </a14:imgLayer>
                  </a14:imgProps>
                </a:ext>
                <a:ext uri="{28A0092B-C50C-407E-A947-70E740481C1C}">
                  <a14:useLocalDpi xmlns:a14="http://schemas.microsoft.com/office/drawing/2010/main" val="0"/>
                </a:ext>
              </a:extLst>
            </a:blip>
            <a:srcRect/>
            <a:stretch/>
          </p:blipFill>
          <p:spPr>
            <a:xfrm>
              <a:off x="5868365" y="3485325"/>
              <a:ext cx="2933056" cy="2891331"/>
            </a:xfrm>
            <a:prstGeom prst="rect">
              <a:avLst/>
            </a:prstGeom>
          </p:spPr>
        </p:pic>
        <mc:AlternateContent xmlns:mc="http://schemas.openxmlformats.org/markup-compatibility/2006" xmlns:p14="http://schemas.microsoft.com/office/powerpoint/2010/main">
          <mc:Choice Requires="p14">
            <p:contentPart p14:bwMode="auto" r:id="rId17">
              <p14:nvContentPartPr>
                <p14:cNvPr id="18" name="Ink 17">
                  <a:extLst>
                    <a:ext uri="{FF2B5EF4-FFF2-40B4-BE49-F238E27FC236}">
                      <a16:creationId xmlns:a16="http://schemas.microsoft.com/office/drawing/2014/main" id="{ABC2AF6C-5F1C-2B40-A7E4-3EA767F727F8}"/>
                    </a:ext>
                  </a:extLst>
                </p14:cNvPr>
                <p14:cNvContentPartPr/>
                <p14:nvPr/>
              </p14:nvContentPartPr>
              <p14:xfrm>
                <a:off x="5878622" y="4607244"/>
                <a:ext cx="97920" cy="280440"/>
              </p14:xfrm>
            </p:contentPart>
          </mc:Choice>
          <mc:Fallback xmlns="">
            <p:pic>
              <p:nvPicPr>
                <p:cNvPr id="18" name="Ink 17">
                  <a:extLst>
                    <a:ext uri="{FF2B5EF4-FFF2-40B4-BE49-F238E27FC236}">
                      <a16:creationId xmlns:a16="http://schemas.microsoft.com/office/drawing/2014/main" id="{ABC2AF6C-5F1C-2B40-A7E4-3EA767F727F8}"/>
                    </a:ext>
                  </a:extLst>
                </p:cNvPr>
                <p:cNvPicPr/>
                <p:nvPr/>
              </p:nvPicPr>
              <p:blipFill>
                <a:blip r:embed="rId18"/>
                <a:stretch>
                  <a:fillRect/>
                </a:stretch>
              </p:blipFill>
              <p:spPr>
                <a:xfrm>
                  <a:off x="5842982" y="4571604"/>
                  <a:ext cx="16956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 18">
                  <a:extLst>
                    <a:ext uri="{FF2B5EF4-FFF2-40B4-BE49-F238E27FC236}">
                      <a16:creationId xmlns:a16="http://schemas.microsoft.com/office/drawing/2014/main" id="{2B60C94D-E36C-9241-B877-8D84B7ED1505}"/>
                    </a:ext>
                  </a:extLst>
                </p14:cNvPr>
                <p14:cNvContentPartPr/>
                <p14:nvPr/>
              </p14:nvContentPartPr>
              <p14:xfrm>
                <a:off x="5830382" y="4619844"/>
                <a:ext cx="255600" cy="262440"/>
              </p14:xfrm>
            </p:contentPart>
          </mc:Choice>
          <mc:Fallback xmlns="">
            <p:pic>
              <p:nvPicPr>
                <p:cNvPr id="19" name="Ink 18">
                  <a:extLst>
                    <a:ext uri="{FF2B5EF4-FFF2-40B4-BE49-F238E27FC236}">
                      <a16:creationId xmlns:a16="http://schemas.microsoft.com/office/drawing/2014/main" id="{2B60C94D-E36C-9241-B877-8D84B7ED1505}"/>
                    </a:ext>
                  </a:extLst>
                </p:cNvPr>
                <p:cNvPicPr/>
                <p:nvPr/>
              </p:nvPicPr>
              <p:blipFill>
                <a:blip r:embed="rId20"/>
                <a:stretch>
                  <a:fillRect/>
                </a:stretch>
              </p:blipFill>
              <p:spPr>
                <a:xfrm>
                  <a:off x="5767382" y="4556844"/>
                  <a:ext cx="381240" cy="388080"/>
                </a:xfrm>
                <a:prstGeom prst="rect">
                  <a:avLst/>
                </a:prstGeom>
              </p:spPr>
            </p:pic>
          </mc:Fallback>
        </mc:AlternateContent>
      </p:grpSp>
      <p:sp>
        <p:nvSpPr>
          <p:cNvPr id="20" name="Title 1">
            <a:extLst>
              <a:ext uri="{FF2B5EF4-FFF2-40B4-BE49-F238E27FC236}">
                <a16:creationId xmlns:a16="http://schemas.microsoft.com/office/drawing/2014/main" id="{9256275D-307F-D047-829A-EAD726570DD5}"/>
              </a:ext>
            </a:extLst>
          </p:cNvPr>
          <p:cNvSpPr txBox="1">
            <a:spLocks/>
          </p:cNvSpPr>
          <p:nvPr/>
        </p:nvSpPr>
        <p:spPr>
          <a:xfrm>
            <a:off x="2135267" y="2010609"/>
            <a:ext cx="6226365" cy="59345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rgbClr val="577F9F"/>
                </a:solidFill>
                <a:latin typeface="Arial" panose="020B0604020202020204" pitchFamily="34" charset="0"/>
                <a:ea typeface="+mj-ea"/>
                <a:cs typeface="Arial" panose="020B0604020202020204" pitchFamily="34" charset="0"/>
              </a:defRPr>
            </a:lvl1pPr>
          </a:lstStyle>
          <a:p>
            <a:pPr>
              <a:lnSpc>
                <a:spcPct val="120000"/>
              </a:lnSpc>
            </a:pPr>
            <a:r>
              <a:rPr lang="en-US" sz="2400" b="0" dirty="0"/>
              <a:t>… </a:t>
            </a:r>
            <a:r>
              <a:rPr lang="fr-FR" sz="2400" b="0" dirty="0"/>
              <a:t>que pouvons-nous faire pour le réaliser </a:t>
            </a:r>
            <a:r>
              <a:rPr lang="en-US" sz="2400" b="0" dirty="0"/>
              <a:t>?</a:t>
            </a:r>
          </a:p>
        </p:txBody>
      </p:sp>
    </p:spTree>
    <p:extLst>
      <p:ext uri="{BB962C8B-B14F-4D97-AF65-F5344CB8AC3E}">
        <p14:creationId xmlns:p14="http://schemas.microsoft.com/office/powerpoint/2010/main" val="182913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8F72899-B43E-5946-B508-C3CAF3BAEF63}"/>
              </a:ext>
            </a:extLst>
          </p:cNvPr>
          <p:cNvGrpSpPr/>
          <p:nvPr/>
        </p:nvGrpSpPr>
        <p:grpSpPr>
          <a:xfrm>
            <a:off x="3235254" y="3807568"/>
            <a:ext cx="2665403" cy="2891331"/>
            <a:chOff x="3075736" y="3727342"/>
            <a:chExt cx="2665403" cy="2891331"/>
          </a:xfrm>
        </p:grpSpPr>
        <p:grpSp>
          <p:nvGrpSpPr>
            <p:cNvPr id="21" name="Group 20">
              <a:extLst>
                <a:ext uri="{FF2B5EF4-FFF2-40B4-BE49-F238E27FC236}">
                  <a16:creationId xmlns:a16="http://schemas.microsoft.com/office/drawing/2014/main" id="{AE05C7F6-3E7A-534B-9CB0-3612E4992547}"/>
                </a:ext>
              </a:extLst>
            </p:cNvPr>
            <p:cNvGrpSpPr/>
            <p:nvPr/>
          </p:nvGrpSpPr>
          <p:grpSpPr>
            <a:xfrm>
              <a:off x="3075736" y="3727342"/>
              <a:ext cx="2665403" cy="2891331"/>
              <a:chOff x="2789499" y="3685018"/>
              <a:chExt cx="2665403" cy="2891331"/>
            </a:xfrm>
          </p:grpSpPr>
          <p:pic>
            <p:nvPicPr>
              <p:cNvPr id="23" name="Picture 22">
                <a:extLst>
                  <a:ext uri="{FF2B5EF4-FFF2-40B4-BE49-F238E27FC236}">
                    <a16:creationId xmlns:a16="http://schemas.microsoft.com/office/drawing/2014/main" id="{14880698-ED19-4445-923D-5CC13A91F369}"/>
                  </a:ext>
                </a:extLst>
              </p:cNvPr>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a:stretch/>
            </p:blipFill>
            <p:spPr>
              <a:xfrm>
                <a:off x="2789499" y="3685018"/>
                <a:ext cx="2639028" cy="2891331"/>
              </a:xfrm>
              <a:prstGeom prst="rect">
                <a:avLst/>
              </a:prstGeom>
            </p:spPr>
          </p:pic>
          <mc:AlternateContent xmlns:mc="http://schemas.openxmlformats.org/markup-compatibility/2006" xmlns:p14="http://schemas.microsoft.com/office/powerpoint/2010/main">
            <mc:Choice Requires="p14">
              <p:contentPart p14:bwMode="auto" r:id="rId4">
                <p14:nvContentPartPr>
                  <p14:cNvPr id="24" name="Ink 23">
                    <a:extLst>
                      <a:ext uri="{FF2B5EF4-FFF2-40B4-BE49-F238E27FC236}">
                        <a16:creationId xmlns:a16="http://schemas.microsoft.com/office/drawing/2014/main" id="{EEF3C516-E9E7-B44B-AA4D-CB0587D26830}"/>
                      </a:ext>
                    </a:extLst>
                  </p14:cNvPr>
                  <p14:cNvContentPartPr/>
                  <p14:nvPr/>
                </p14:nvContentPartPr>
                <p14:xfrm>
                  <a:off x="5358062" y="5342004"/>
                  <a:ext cx="96840" cy="403920"/>
                </p14:xfrm>
              </p:contentPart>
            </mc:Choice>
            <mc:Fallback xmlns="">
              <p:pic>
                <p:nvPicPr>
                  <p:cNvPr id="24" name="Ink 23">
                    <a:extLst>
                      <a:ext uri="{FF2B5EF4-FFF2-40B4-BE49-F238E27FC236}">
                        <a16:creationId xmlns:a16="http://schemas.microsoft.com/office/drawing/2014/main" id="{EEF3C516-E9E7-B44B-AA4D-CB0587D26830}"/>
                      </a:ext>
                    </a:extLst>
                  </p:cNvPr>
                  <p:cNvPicPr/>
                  <p:nvPr/>
                </p:nvPicPr>
                <p:blipFill>
                  <a:blip r:embed="rId5"/>
                  <a:stretch>
                    <a:fillRect/>
                  </a:stretch>
                </p:blipFill>
                <p:spPr>
                  <a:xfrm>
                    <a:off x="5295422" y="5279364"/>
                    <a:ext cx="222480" cy="529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5" name="Ink 24">
                    <a:extLst>
                      <a:ext uri="{FF2B5EF4-FFF2-40B4-BE49-F238E27FC236}">
                        <a16:creationId xmlns:a16="http://schemas.microsoft.com/office/drawing/2014/main" id="{083AD46F-C7C9-554C-B505-47DFE06513FD}"/>
                      </a:ext>
                    </a:extLst>
                  </p14:cNvPr>
                  <p14:cNvContentPartPr/>
                  <p14:nvPr/>
                </p14:nvContentPartPr>
                <p14:xfrm>
                  <a:off x="2853542" y="4686444"/>
                  <a:ext cx="21600" cy="353160"/>
                </p14:xfrm>
              </p:contentPart>
            </mc:Choice>
            <mc:Fallback xmlns="">
              <p:pic>
                <p:nvPicPr>
                  <p:cNvPr id="25" name="Ink 24">
                    <a:extLst>
                      <a:ext uri="{FF2B5EF4-FFF2-40B4-BE49-F238E27FC236}">
                        <a16:creationId xmlns:a16="http://schemas.microsoft.com/office/drawing/2014/main" id="{083AD46F-C7C9-554C-B505-47DFE06513FD}"/>
                      </a:ext>
                    </a:extLst>
                  </p:cNvPr>
                  <p:cNvPicPr/>
                  <p:nvPr/>
                </p:nvPicPr>
                <p:blipFill>
                  <a:blip r:embed="rId7"/>
                  <a:stretch>
                    <a:fillRect/>
                  </a:stretch>
                </p:blipFill>
                <p:spPr>
                  <a:xfrm>
                    <a:off x="2790902" y="4623804"/>
                    <a:ext cx="147240" cy="478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6" name="Ink 25">
                    <a:extLst>
                      <a:ext uri="{FF2B5EF4-FFF2-40B4-BE49-F238E27FC236}">
                        <a16:creationId xmlns:a16="http://schemas.microsoft.com/office/drawing/2014/main" id="{39793628-C543-A24B-A300-2A1ED3D57C03}"/>
                      </a:ext>
                    </a:extLst>
                  </p14:cNvPr>
                  <p14:cNvContentPartPr/>
                  <p14:nvPr/>
                </p14:nvContentPartPr>
                <p14:xfrm>
                  <a:off x="2875862" y="4657284"/>
                  <a:ext cx="360" cy="360"/>
                </p14:xfrm>
              </p:contentPart>
            </mc:Choice>
            <mc:Fallback xmlns="">
              <p:pic>
                <p:nvPicPr>
                  <p:cNvPr id="26" name="Ink 25">
                    <a:extLst>
                      <a:ext uri="{FF2B5EF4-FFF2-40B4-BE49-F238E27FC236}">
                        <a16:creationId xmlns:a16="http://schemas.microsoft.com/office/drawing/2014/main" id="{39793628-C543-A24B-A300-2A1ED3D57C03}"/>
                      </a:ext>
                    </a:extLst>
                  </p:cNvPr>
                  <p:cNvPicPr/>
                  <p:nvPr/>
                </p:nvPicPr>
                <p:blipFill>
                  <a:blip r:embed="rId9"/>
                  <a:stretch>
                    <a:fillRect/>
                  </a:stretch>
                </p:blipFill>
                <p:spPr>
                  <a:xfrm>
                    <a:off x="2813222" y="4594644"/>
                    <a:ext cx="126000" cy="12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22" name="Ink 21">
                  <a:extLst>
                    <a:ext uri="{FF2B5EF4-FFF2-40B4-BE49-F238E27FC236}">
                      <a16:creationId xmlns:a16="http://schemas.microsoft.com/office/drawing/2014/main" id="{CA03E0F9-5377-B342-9B64-EF188E3C60F3}"/>
                    </a:ext>
                  </a:extLst>
                </p14:cNvPr>
                <p14:cNvContentPartPr/>
                <p14:nvPr/>
              </p14:nvContentPartPr>
              <p14:xfrm>
                <a:off x="3103742" y="4703004"/>
                <a:ext cx="360" cy="360"/>
              </p14:xfrm>
            </p:contentPart>
          </mc:Choice>
          <mc:Fallback xmlns="">
            <p:pic>
              <p:nvPicPr>
                <p:cNvPr id="22" name="Ink 21">
                  <a:extLst>
                    <a:ext uri="{FF2B5EF4-FFF2-40B4-BE49-F238E27FC236}">
                      <a16:creationId xmlns:a16="http://schemas.microsoft.com/office/drawing/2014/main" id="{CA03E0F9-5377-B342-9B64-EF188E3C60F3}"/>
                    </a:ext>
                  </a:extLst>
                </p:cNvPr>
                <p:cNvPicPr/>
                <p:nvPr/>
              </p:nvPicPr>
              <p:blipFill>
                <a:blip r:embed="rId9"/>
                <a:stretch>
                  <a:fillRect/>
                </a:stretch>
              </p:blipFill>
              <p:spPr>
                <a:xfrm>
                  <a:off x="3041102" y="4640004"/>
                  <a:ext cx="126000" cy="126000"/>
                </a:xfrm>
                <a:prstGeom prst="rect">
                  <a:avLst/>
                </a:prstGeom>
              </p:spPr>
            </p:pic>
          </mc:Fallback>
        </mc:AlternateContent>
      </p:grpSp>
      <p:grpSp>
        <p:nvGrpSpPr>
          <p:cNvPr id="27" name="Group 26">
            <a:extLst>
              <a:ext uri="{FF2B5EF4-FFF2-40B4-BE49-F238E27FC236}">
                <a16:creationId xmlns:a16="http://schemas.microsoft.com/office/drawing/2014/main" id="{0C4C7931-3935-0B4B-AD09-7876B27FBD73}"/>
              </a:ext>
            </a:extLst>
          </p:cNvPr>
          <p:cNvGrpSpPr/>
          <p:nvPr/>
        </p:nvGrpSpPr>
        <p:grpSpPr>
          <a:xfrm>
            <a:off x="218034" y="3807568"/>
            <a:ext cx="2416559" cy="2891331"/>
            <a:chOff x="462183" y="3532618"/>
            <a:chExt cx="2416559" cy="2891331"/>
          </a:xfrm>
        </p:grpSpPr>
        <p:pic>
          <p:nvPicPr>
            <p:cNvPr id="28" name="Picture 27">
              <a:extLst>
                <a:ext uri="{FF2B5EF4-FFF2-40B4-BE49-F238E27FC236}">
                  <a16:creationId xmlns:a16="http://schemas.microsoft.com/office/drawing/2014/main" id="{5666BE45-AE15-5E4B-834C-86905462AF8A}"/>
                </a:ext>
              </a:extLst>
            </p:cNvPr>
            <p:cNvPicPr>
              <a:picLocks noChangeAspect="1"/>
            </p:cNvPicPr>
            <p:nvPr/>
          </p:nvPicPr>
          <p:blipFill rotWithShape="1">
            <a:blip r:embed="rId11">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a:off x="462183" y="3532618"/>
              <a:ext cx="2327316" cy="2891331"/>
            </a:xfrm>
            <a:prstGeom prst="rect">
              <a:avLst/>
            </a:prstGeom>
          </p:spPr>
        </p:pic>
        <mc:AlternateContent xmlns:mc="http://schemas.openxmlformats.org/markup-compatibility/2006" xmlns:p14="http://schemas.microsoft.com/office/powerpoint/2010/main">
          <mc:Choice Requires="p14">
            <p:contentPart p14:bwMode="auto" r:id="rId12">
              <p14:nvContentPartPr>
                <p14:cNvPr id="29" name="Ink 28">
                  <a:extLst>
                    <a:ext uri="{FF2B5EF4-FFF2-40B4-BE49-F238E27FC236}">
                      <a16:creationId xmlns:a16="http://schemas.microsoft.com/office/drawing/2014/main" id="{A8342E73-A03E-A940-9810-4A6BBAA14DC9}"/>
                    </a:ext>
                  </a:extLst>
                </p14:cNvPr>
                <p14:cNvContentPartPr/>
                <p14:nvPr/>
              </p14:nvContentPartPr>
              <p14:xfrm>
                <a:off x="2660582" y="5703084"/>
                <a:ext cx="92880" cy="129960"/>
              </p14:xfrm>
            </p:contentPart>
          </mc:Choice>
          <mc:Fallback xmlns="">
            <p:pic>
              <p:nvPicPr>
                <p:cNvPr id="29" name="Ink 28">
                  <a:extLst>
                    <a:ext uri="{FF2B5EF4-FFF2-40B4-BE49-F238E27FC236}">
                      <a16:creationId xmlns:a16="http://schemas.microsoft.com/office/drawing/2014/main" id="{A8342E73-A03E-A940-9810-4A6BBAA14DC9}"/>
                    </a:ext>
                  </a:extLst>
                </p:cNvPr>
                <p:cNvPicPr/>
                <p:nvPr/>
              </p:nvPicPr>
              <p:blipFill>
                <a:blip r:embed="rId13"/>
                <a:stretch>
                  <a:fillRect/>
                </a:stretch>
              </p:blipFill>
              <p:spPr>
                <a:xfrm>
                  <a:off x="2597942" y="5640084"/>
                  <a:ext cx="2185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0" name="Ink 29">
                  <a:extLst>
                    <a:ext uri="{FF2B5EF4-FFF2-40B4-BE49-F238E27FC236}">
                      <a16:creationId xmlns:a16="http://schemas.microsoft.com/office/drawing/2014/main" id="{A29D803B-D130-384D-B49E-88D73FD405C8}"/>
                    </a:ext>
                  </a:extLst>
                </p14:cNvPr>
                <p14:cNvContentPartPr/>
                <p14:nvPr/>
              </p14:nvContentPartPr>
              <p14:xfrm>
                <a:off x="2878382" y="4657284"/>
                <a:ext cx="360" cy="360"/>
              </p14:xfrm>
            </p:contentPart>
          </mc:Choice>
          <mc:Fallback xmlns="">
            <p:pic>
              <p:nvPicPr>
                <p:cNvPr id="30" name="Ink 29">
                  <a:extLst>
                    <a:ext uri="{FF2B5EF4-FFF2-40B4-BE49-F238E27FC236}">
                      <a16:creationId xmlns:a16="http://schemas.microsoft.com/office/drawing/2014/main" id="{A29D803B-D130-384D-B49E-88D73FD405C8}"/>
                    </a:ext>
                  </a:extLst>
                </p:cNvPr>
                <p:cNvPicPr/>
                <p:nvPr/>
              </p:nvPicPr>
              <p:blipFill>
                <a:blip r:embed="rId9"/>
                <a:stretch>
                  <a:fillRect/>
                </a:stretch>
              </p:blipFill>
              <p:spPr>
                <a:xfrm>
                  <a:off x="2815742" y="4594644"/>
                  <a:ext cx="126000" cy="126000"/>
                </a:xfrm>
                <a:prstGeom prst="rect">
                  <a:avLst/>
                </a:prstGeom>
              </p:spPr>
            </p:pic>
          </mc:Fallback>
        </mc:AlternateContent>
      </p:grpSp>
      <p:grpSp>
        <p:nvGrpSpPr>
          <p:cNvPr id="31" name="Group 30">
            <a:extLst>
              <a:ext uri="{FF2B5EF4-FFF2-40B4-BE49-F238E27FC236}">
                <a16:creationId xmlns:a16="http://schemas.microsoft.com/office/drawing/2014/main" id="{96F29959-A114-3C4A-B64A-11236BAA60F2}"/>
              </a:ext>
            </a:extLst>
          </p:cNvPr>
          <p:cNvGrpSpPr/>
          <p:nvPr/>
        </p:nvGrpSpPr>
        <p:grpSpPr>
          <a:xfrm>
            <a:off x="6105965" y="3979102"/>
            <a:ext cx="2971039" cy="2723359"/>
            <a:chOff x="5830382" y="3485325"/>
            <a:chExt cx="2971039" cy="2723359"/>
          </a:xfrm>
        </p:grpSpPr>
        <p:pic>
          <p:nvPicPr>
            <p:cNvPr id="32" name="Picture 31">
              <a:extLst>
                <a:ext uri="{FF2B5EF4-FFF2-40B4-BE49-F238E27FC236}">
                  <a16:creationId xmlns:a16="http://schemas.microsoft.com/office/drawing/2014/main" id="{FF492ADD-93AB-CF49-9C01-884EC8D371D8}"/>
                </a:ext>
              </a:extLst>
            </p:cNvPr>
            <p:cNvPicPr>
              <a:picLocks noChangeAspect="1"/>
            </p:cNvPicPr>
            <p:nvPr/>
          </p:nvPicPr>
          <p:blipFill rotWithShape="1">
            <a:blip r:embed="rId15">
              <a:lum bright="70000" contrast="-70000"/>
              <a:extLst>
                <a:ext uri="{28A0092B-C50C-407E-A947-70E740481C1C}">
                  <a14:useLocalDpi xmlns:a14="http://schemas.microsoft.com/office/drawing/2010/main" val="0"/>
                </a:ext>
              </a:extLst>
            </a:blip>
            <a:srcRect/>
            <a:stretch/>
          </p:blipFill>
          <p:spPr>
            <a:xfrm>
              <a:off x="5868365" y="3485325"/>
              <a:ext cx="2933056" cy="2723359"/>
            </a:xfrm>
            <a:prstGeom prst="rect">
              <a:avLst/>
            </a:prstGeom>
          </p:spPr>
        </p:pic>
        <mc:AlternateContent xmlns:mc="http://schemas.openxmlformats.org/markup-compatibility/2006" xmlns:p14="http://schemas.microsoft.com/office/powerpoint/2010/main">
          <mc:Choice Requires="p14">
            <p:contentPart p14:bwMode="auto" r:id="rId16">
              <p14:nvContentPartPr>
                <p14:cNvPr id="33" name="Ink 32">
                  <a:extLst>
                    <a:ext uri="{FF2B5EF4-FFF2-40B4-BE49-F238E27FC236}">
                      <a16:creationId xmlns:a16="http://schemas.microsoft.com/office/drawing/2014/main" id="{B836DDFD-8716-1F48-A4CB-F712D9B2901B}"/>
                    </a:ext>
                  </a:extLst>
                </p14:cNvPr>
                <p14:cNvContentPartPr/>
                <p14:nvPr/>
              </p14:nvContentPartPr>
              <p14:xfrm>
                <a:off x="5878622" y="4607244"/>
                <a:ext cx="97920" cy="280440"/>
              </p14:xfrm>
            </p:contentPart>
          </mc:Choice>
          <mc:Fallback xmlns="">
            <p:pic>
              <p:nvPicPr>
                <p:cNvPr id="33" name="Ink 32">
                  <a:extLst>
                    <a:ext uri="{FF2B5EF4-FFF2-40B4-BE49-F238E27FC236}">
                      <a16:creationId xmlns:a16="http://schemas.microsoft.com/office/drawing/2014/main" id="{B836DDFD-8716-1F48-A4CB-F712D9B2901B}"/>
                    </a:ext>
                  </a:extLst>
                </p:cNvPr>
                <p:cNvPicPr/>
                <p:nvPr/>
              </p:nvPicPr>
              <p:blipFill>
                <a:blip r:embed="rId17"/>
                <a:stretch>
                  <a:fillRect/>
                </a:stretch>
              </p:blipFill>
              <p:spPr>
                <a:xfrm>
                  <a:off x="5842982" y="4571604"/>
                  <a:ext cx="16956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4" name="Ink 33">
                  <a:extLst>
                    <a:ext uri="{FF2B5EF4-FFF2-40B4-BE49-F238E27FC236}">
                      <a16:creationId xmlns:a16="http://schemas.microsoft.com/office/drawing/2014/main" id="{9557FEB2-2217-9049-90B4-9633BFD26A38}"/>
                    </a:ext>
                  </a:extLst>
                </p14:cNvPr>
                <p14:cNvContentPartPr/>
                <p14:nvPr/>
              </p14:nvContentPartPr>
              <p14:xfrm>
                <a:off x="5830382" y="4619844"/>
                <a:ext cx="255600" cy="262440"/>
              </p14:xfrm>
            </p:contentPart>
          </mc:Choice>
          <mc:Fallback xmlns="">
            <p:pic>
              <p:nvPicPr>
                <p:cNvPr id="34" name="Ink 33">
                  <a:extLst>
                    <a:ext uri="{FF2B5EF4-FFF2-40B4-BE49-F238E27FC236}">
                      <a16:creationId xmlns:a16="http://schemas.microsoft.com/office/drawing/2014/main" id="{9557FEB2-2217-9049-90B4-9633BFD26A38}"/>
                    </a:ext>
                  </a:extLst>
                </p:cNvPr>
                <p:cNvPicPr/>
                <p:nvPr/>
              </p:nvPicPr>
              <p:blipFill>
                <a:blip r:embed="rId19"/>
                <a:stretch>
                  <a:fillRect/>
                </a:stretch>
              </p:blipFill>
              <p:spPr>
                <a:xfrm>
                  <a:off x="5767382" y="4556844"/>
                  <a:ext cx="381240" cy="388080"/>
                </a:xfrm>
                <a:prstGeom prst="rect">
                  <a:avLst/>
                </a:prstGeom>
              </p:spPr>
            </p:pic>
          </mc:Fallback>
        </mc:AlternateContent>
      </p:grpSp>
      <p:sp>
        <p:nvSpPr>
          <p:cNvPr id="2" name="Title 1"/>
          <p:cNvSpPr>
            <a:spLocks noGrp="1"/>
          </p:cNvSpPr>
          <p:nvPr>
            <p:ph type="title"/>
          </p:nvPr>
        </p:nvSpPr>
        <p:spPr/>
        <p:txBody>
          <a:bodyPr>
            <a:normAutofit fontScale="90000"/>
          </a:bodyPr>
          <a:lstStyle/>
          <a:p>
            <a:r>
              <a:rPr lang="fr-FR" dirty="0"/>
              <a:t>Évoquer le discours du changement</a:t>
            </a:r>
            <a:endParaRPr lang="en-US" dirty="0"/>
          </a:p>
        </p:txBody>
      </p:sp>
      <p:sp>
        <p:nvSpPr>
          <p:cNvPr id="6" name="Content Placeholder 2">
            <a:extLst>
              <a:ext uri="{FF2B5EF4-FFF2-40B4-BE49-F238E27FC236}">
                <a16:creationId xmlns:a16="http://schemas.microsoft.com/office/drawing/2014/main" id="{0678E366-2095-AE49-BB3B-DAB500601584}"/>
              </a:ext>
            </a:extLst>
          </p:cNvPr>
          <p:cNvSpPr txBox="1">
            <a:spLocks/>
          </p:cNvSpPr>
          <p:nvPr/>
        </p:nvSpPr>
        <p:spPr>
          <a:xfrm>
            <a:off x="628649" y="1474143"/>
            <a:ext cx="8169361" cy="45307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2400" dirty="0">
                <a:latin typeface="Arial"/>
                <a:cs typeface="Arial"/>
              </a:rPr>
              <a:t>Le moyen le plus simple et le plus direct : </a:t>
            </a:r>
            <a:r>
              <a:rPr lang="fr-FR" sz="2400" b="1" dirty="0">
                <a:latin typeface="Arial"/>
                <a:cs typeface="Arial"/>
              </a:rPr>
              <a:t>demandez-le</a:t>
            </a:r>
            <a:r>
              <a:rPr lang="en-US" sz="2400" dirty="0">
                <a:latin typeface="Arial"/>
                <a:cs typeface="Arial"/>
              </a:rPr>
              <a:t> </a:t>
            </a:r>
            <a:endParaRPr lang="en-US" sz="2400" dirty="0"/>
          </a:p>
          <a:p>
            <a:pPr marL="0" indent="0">
              <a:lnSpc>
                <a:spcPct val="100000"/>
              </a:lnSpc>
              <a:spcBef>
                <a:spcPts val="1200"/>
              </a:spcBef>
              <a:buNone/>
            </a:pPr>
            <a:r>
              <a:rPr lang="fr-FR" sz="2400" dirty="0"/>
              <a:t>Proposez des questions sur les :</a:t>
            </a:r>
          </a:p>
          <a:p>
            <a:pPr lvl="1" indent="-346075">
              <a:lnSpc>
                <a:spcPct val="100000"/>
              </a:lnSpc>
              <a:buClr>
                <a:srgbClr val="E73439"/>
              </a:buClr>
              <a:buFont typeface="Wingdings" panose="05000000000000000000" pitchFamily="2" charset="2"/>
              <a:buChar char="§"/>
            </a:pPr>
            <a:r>
              <a:rPr lang="fr-FR" dirty="0"/>
              <a:t>Désirs (désirs, souhaits, etc.)</a:t>
            </a:r>
          </a:p>
          <a:p>
            <a:pPr lvl="1" indent="-346075">
              <a:lnSpc>
                <a:spcPct val="100000"/>
              </a:lnSpc>
              <a:buClr>
                <a:srgbClr val="E73439"/>
              </a:buClr>
              <a:buFont typeface="Wingdings" panose="05000000000000000000" pitchFamily="2" charset="2"/>
              <a:buChar char="§"/>
            </a:pPr>
            <a:r>
              <a:rPr lang="fr-FR" dirty="0"/>
              <a:t>Capacités (peut, pourrait ou être capable)</a:t>
            </a:r>
            <a:endParaRPr lang="en-US" dirty="0"/>
          </a:p>
          <a:p>
            <a:pPr lvl="1" indent="-346075">
              <a:lnSpc>
                <a:spcPct val="100000"/>
              </a:lnSpc>
              <a:buClr>
                <a:srgbClr val="E73439"/>
              </a:buClr>
              <a:buFont typeface="Wingdings" panose="05000000000000000000" pitchFamily="2" charset="2"/>
              <a:buChar char="§"/>
            </a:pPr>
            <a:r>
              <a:rPr lang="fr-FR" dirty="0"/>
              <a:t>Raisons (ce qui pourrait en résulter …)</a:t>
            </a:r>
          </a:p>
          <a:p>
            <a:pPr lvl="1" indent="-346075">
              <a:lnSpc>
                <a:spcPct val="100000"/>
              </a:lnSpc>
              <a:buClr>
                <a:srgbClr val="E73439"/>
              </a:buClr>
              <a:buFont typeface="Wingdings" panose="05000000000000000000" pitchFamily="2" charset="2"/>
              <a:buChar char="§"/>
            </a:pPr>
            <a:r>
              <a:rPr lang="fr-FR" dirty="0"/>
              <a:t>Besoins (urgence, nécessité de changer, etc.)</a:t>
            </a:r>
          </a:p>
        </p:txBody>
      </p:sp>
    </p:spTree>
    <p:extLst>
      <p:ext uri="{BB962C8B-B14F-4D97-AF65-F5344CB8AC3E}">
        <p14:creationId xmlns:p14="http://schemas.microsoft.com/office/powerpoint/2010/main" val="30851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La règle d'importance et de confiance</a:t>
            </a:r>
            <a:endParaRPr lang="en-US" dirty="0"/>
          </a:p>
        </p:txBody>
      </p:sp>
      <p:sp>
        <p:nvSpPr>
          <p:cNvPr id="6" name="Content Placeholder 2">
            <a:extLst>
              <a:ext uri="{FF2B5EF4-FFF2-40B4-BE49-F238E27FC236}">
                <a16:creationId xmlns:a16="http://schemas.microsoft.com/office/drawing/2014/main" id="{0678E366-2095-AE49-BB3B-DAB500601584}"/>
              </a:ext>
            </a:extLst>
          </p:cNvPr>
          <p:cNvSpPr txBox="1">
            <a:spLocks/>
          </p:cNvSpPr>
          <p:nvPr/>
        </p:nvSpPr>
        <p:spPr>
          <a:xfrm>
            <a:off x="628650" y="1646225"/>
            <a:ext cx="7915276" cy="45307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339725">
              <a:lnSpc>
                <a:spcPct val="100000"/>
              </a:lnSpc>
              <a:buClr>
                <a:srgbClr val="E73439"/>
              </a:buClr>
              <a:buFont typeface="Wingdings" panose="05000000000000000000" pitchFamily="2" charset="2"/>
              <a:buChar char="§"/>
            </a:pPr>
            <a:r>
              <a:rPr lang="fr-FR" sz="2400" dirty="0"/>
              <a:t>Sur une échelle de 0 à 10, si 0 signifie « pas du tout important » et 10 signifie « la chose la plus importante pour moi en ce moment », à quel point diriez-vous que c'est important pour vous de … ? »</a:t>
            </a:r>
            <a:endParaRPr lang="en-US" sz="2400" dirty="0"/>
          </a:p>
          <a:p>
            <a:pPr marL="339725" indent="-339725">
              <a:lnSpc>
                <a:spcPct val="100000"/>
              </a:lnSpc>
              <a:spcBef>
                <a:spcPts val="1800"/>
              </a:spcBef>
              <a:buClr>
                <a:srgbClr val="E73439"/>
              </a:buClr>
              <a:buFont typeface="Wingdings" panose="05000000000000000000" pitchFamily="2" charset="2"/>
              <a:buChar char="§"/>
            </a:pPr>
            <a:r>
              <a:rPr lang="fr-FR" sz="2400" dirty="0"/>
              <a:t>Et pourquoi êtes-vous à un _____, et non à un [nombre inférieur] ?</a:t>
            </a:r>
            <a:endParaRPr lang="en-US" sz="2400" dirty="0"/>
          </a:p>
          <a:p>
            <a:pPr marL="339725" indent="-339725">
              <a:lnSpc>
                <a:spcPct val="100000"/>
              </a:lnSpc>
              <a:spcBef>
                <a:spcPts val="1800"/>
              </a:spcBef>
              <a:buClr>
                <a:srgbClr val="E73439"/>
              </a:buClr>
              <a:buFont typeface="Wingdings" panose="05000000000000000000" pitchFamily="2" charset="2"/>
              <a:buChar char="§"/>
            </a:pPr>
            <a:r>
              <a:rPr lang="fr-FR" sz="2400" dirty="0"/>
              <a:t>Que faudrait-il pour que vous passiez d'un _____ à un [nombre supérieur] ?</a:t>
            </a:r>
            <a:endParaRPr lang="en-US" sz="2400" dirty="0"/>
          </a:p>
        </p:txBody>
      </p:sp>
      <p:pic>
        <p:nvPicPr>
          <p:cNvPr id="7" name="Content Placeholder 3">
            <a:extLst>
              <a:ext uri="{FF2B5EF4-FFF2-40B4-BE49-F238E27FC236}">
                <a16:creationId xmlns:a16="http://schemas.microsoft.com/office/drawing/2014/main" id="{FE4D56B2-8D61-E040-B7B8-61F83231410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83696" l="4492" r="97034"/>
                    </a14:imgEffect>
                  </a14:imgLayer>
                </a14:imgProps>
              </a:ext>
              <a:ext uri="{28A0092B-C50C-407E-A947-70E740481C1C}">
                <a14:useLocalDpi xmlns:a14="http://schemas.microsoft.com/office/drawing/2010/main" val="0"/>
              </a:ext>
            </a:extLst>
          </a:blip>
          <a:srcRect/>
          <a:stretch/>
        </p:blipFill>
        <p:spPr>
          <a:xfrm>
            <a:off x="974609" y="4991493"/>
            <a:ext cx="7193903" cy="2704304"/>
          </a:xfrm>
          <a:prstGeom prst="rect">
            <a:avLst/>
          </a:prstGeom>
        </p:spPr>
      </p:pic>
      <p:sp>
        <p:nvSpPr>
          <p:cNvPr id="8" name="Title 1">
            <a:extLst>
              <a:ext uri="{FF2B5EF4-FFF2-40B4-BE49-F238E27FC236}">
                <a16:creationId xmlns:a16="http://schemas.microsoft.com/office/drawing/2014/main" id="{B257C9DB-359D-0347-BA84-EB03B1FD1A17}"/>
              </a:ext>
            </a:extLst>
          </p:cNvPr>
          <p:cNvSpPr txBox="1">
            <a:spLocks/>
          </p:cNvSpPr>
          <p:nvPr/>
        </p:nvSpPr>
        <p:spPr>
          <a:xfrm>
            <a:off x="600074" y="5869487"/>
            <a:ext cx="7886700" cy="800039"/>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600" b="1" i="0" kern="1200">
                <a:solidFill>
                  <a:srgbClr val="577F9F"/>
                </a:solidFill>
                <a:latin typeface="Arial" panose="020B0604020202020204" pitchFamily="34" charset="0"/>
                <a:ea typeface="+mj-ea"/>
                <a:cs typeface="Arial" panose="020B0604020202020204" pitchFamily="34" charset="0"/>
              </a:defRPr>
            </a:lvl1pPr>
          </a:lstStyle>
          <a:p>
            <a:pPr algn="ctr"/>
            <a:r>
              <a:rPr lang="en-US" dirty="0"/>
              <a:t>Importance</a:t>
            </a:r>
          </a:p>
        </p:txBody>
      </p:sp>
      <p:pic>
        <p:nvPicPr>
          <p:cNvPr id="9" name="Content Placeholder 3">
            <a:extLst>
              <a:ext uri="{FF2B5EF4-FFF2-40B4-BE49-F238E27FC236}">
                <a16:creationId xmlns:a16="http://schemas.microsoft.com/office/drawing/2014/main" id="{DB24AC64-75D6-4694-84FD-20A68A5FC1C0}"/>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944" b="89916" l="4492" r="97034"/>
                    </a14:imgEffect>
                  </a14:imgLayer>
                </a14:imgProps>
              </a:ext>
            </a:extLst>
          </a:blip>
          <a:srcRect t="37874"/>
          <a:stretch/>
        </p:blipFill>
        <p:spPr>
          <a:xfrm>
            <a:off x="1127009" y="5143893"/>
            <a:ext cx="7193903" cy="2704304"/>
          </a:xfrm>
          <a:prstGeom prst="rect">
            <a:avLst/>
          </a:prstGeom>
        </p:spPr>
      </p:pic>
    </p:spTree>
    <p:extLst>
      <p:ext uri="{BB962C8B-B14F-4D97-AF65-F5344CB8AC3E}">
        <p14:creationId xmlns:p14="http://schemas.microsoft.com/office/powerpoint/2010/main" val="2653483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La règle d'importance et de confiance</a:t>
            </a:r>
            <a:endParaRPr lang="en-US" dirty="0"/>
          </a:p>
        </p:txBody>
      </p:sp>
      <p:sp>
        <p:nvSpPr>
          <p:cNvPr id="6" name="Content Placeholder 2">
            <a:extLst>
              <a:ext uri="{FF2B5EF4-FFF2-40B4-BE49-F238E27FC236}">
                <a16:creationId xmlns:a16="http://schemas.microsoft.com/office/drawing/2014/main" id="{0678E366-2095-AE49-BB3B-DAB500601584}"/>
              </a:ext>
            </a:extLst>
          </p:cNvPr>
          <p:cNvSpPr txBox="1">
            <a:spLocks/>
          </p:cNvSpPr>
          <p:nvPr/>
        </p:nvSpPr>
        <p:spPr>
          <a:xfrm>
            <a:off x="628650" y="1646225"/>
            <a:ext cx="8001642" cy="45307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339725">
              <a:lnSpc>
                <a:spcPct val="100000"/>
              </a:lnSpc>
              <a:buClr>
                <a:srgbClr val="E73439"/>
              </a:buClr>
              <a:buFont typeface="Wingdings" panose="05000000000000000000" pitchFamily="2" charset="2"/>
              <a:buChar char="§"/>
            </a:pPr>
            <a:r>
              <a:rPr lang="fr-FR" sz="2400" dirty="0"/>
              <a:t>Sur une échelle de 0 à 10, si 0 signifie « pas du tout certain » et 10 signifie « extrêmement certain », à quel point vous sentez-vous en confiance pour… ? » </a:t>
            </a:r>
            <a:endParaRPr lang="en-US" sz="2400" dirty="0"/>
          </a:p>
          <a:p>
            <a:pPr marL="339725" indent="-339725">
              <a:lnSpc>
                <a:spcPct val="100000"/>
              </a:lnSpc>
              <a:buClr>
                <a:srgbClr val="E73439"/>
              </a:buClr>
              <a:buFont typeface="Wingdings" panose="05000000000000000000" pitchFamily="2" charset="2"/>
              <a:buChar char="§"/>
            </a:pPr>
            <a:r>
              <a:rPr lang="fr-FR" sz="2400" dirty="0"/>
              <a:t>Et pourquoi êtes-vous à un _____, et non à un </a:t>
            </a:r>
            <a:br>
              <a:rPr lang="fr-FR" sz="2400" dirty="0"/>
            </a:br>
            <a:r>
              <a:rPr lang="fr-FR" sz="2400" dirty="0"/>
              <a:t>[nombre inférieur]?</a:t>
            </a:r>
            <a:endParaRPr lang="en-US" sz="2400" dirty="0"/>
          </a:p>
          <a:p>
            <a:pPr marL="339725" indent="-339725">
              <a:lnSpc>
                <a:spcPct val="100000"/>
              </a:lnSpc>
              <a:buClr>
                <a:srgbClr val="E73439"/>
              </a:buClr>
              <a:buFont typeface="Wingdings" panose="05000000000000000000" pitchFamily="2" charset="2"/>
              <a:buChar char="§"/>
            </a:pPr>
            <a:r>
              <a:rPr lang="fr-FR" sz="2400" dirty="0"/>
              <a:t>Que faudrait-il pour que vous passiez d'un _____ à un [nombre supérieur]?</a:t>
            </a:r>
            <a:endParaRPr lang="en-US" sz="2400" dirty="0"/>
          </a:p>
        </p:txBody>
      </p:sp>
      <p:pic>
        <p:nvPicPr>
          <p:cNvPr id="7" name="Content Placeholder 3">
            <a:extLst>
              <a:ext uri="{FF2B5EF4-FFF2-40B4-BE49-F238E27FC236}">
                <a16:creationId xmlns:a16="http://schemas.microsoft.com/office/drawing/2014/main" id="{FE4D56B2-8D61-E040-B7B8-61F83231410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83696" l="4492" r="97034"/>
                    </a14:imgEffect>
                  </a14:imgLayer>
                </a14:imgProps>
              </a:ext>
              <a:ext uri="{28A0092B-C50C-407E-A947-70E740481C1C}">
                <a14:useLocalDpi xmlns:a14="http://schemas.microsoft.com/office/drawing/2010/main" val="0"/>
              </a:ext>
            </a:extLst>
          </a:blip>
          <a:srcRect/>
          <a:stretch/>
        </p:blipFill>
        <p:spPr>
          <a:xfrm>
            <a:off x="946473" y="4917354"/>
            <a:ext cx="7193903" cy="2704304"/>
          </a:xfrm>
          <a:prstGeom prst="rect">
            <a:avLst/>
          </a:prstGeom>
        </p:spPr>
      </p:pic>
      <p:sp>
        <p:nvSpPr>
          <p:cNvPr id="5" name="Title 1">
            <a:extLst>
              <a:ext uri="{FF2B5EF4-FFF2-40B4-BE49-F238E27FC236}">
                <a16:creationId xmlns:a16="http://schemas.microsoft.com/office/drawing/2014/main" id="{E32E0D5E-7602-2044-AAA2-408A0AE57485}"/>
              </a:ext>
            </a:extLst>
          </p:cNvPr>
          <p:cNvSpPr txBox="1">
            <a:spLocks/>
          </p:cNvSpPr>
          <p:nvPr/>
        </p:nvSpPr>
        <p:spPr>
          <a:xfrm>
            <a:off x="600074" y="5869487"/>
            <a:ext cx="7886700" cy="800039"/>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600" b="1" i="0" kern="1200">
                <a:solidFill>
                  <a:srgbClr val="577F9F"/>
                </a:solidFill>
                <a:latin typeface="Arial" panose="020B0604020202020204" pitchFamily="34" charset="0"/>
                <a:ea typeface="+mj-ea"/>
                <a:cs typeface="Arial" panose="020B0604020202020204" pitchFamily="34" charset="0"/>
              </a:defRPr>
            </a:lvl1pPr>
          </a:lstStyle>
          <a:p>
            <a:pPr algn="ctr"/>
            <a:r>
              <a:rPr lang="en-US" dirty="0" err="1"/>
              <a:t>Confiance</a:t>
            </a:r>
            <a:endParaRPr lang="en-US" dirty="0"/>
          </a:p>
        </p:txBody>
      </p:sp>
      <p:pic>
        <p:nvPicPr>
          <p:cNvPr id="8" name="Content Placeholder 3">
            <a:extLst>
              <a:ext uri="{FF2B5EF4-FFF2-40B4-BE49-F238E27FC236}">
                <a16:creationId xmlns:a16="http://schemas.microsoft.com/office/drawing/2014/main" id="{3CC90F72-4F91-48FA-9585-4DBC52B2696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944" b="89916" l="4492" r="97034"/>
                    </a14:imgEffect>
                  </a14:imgLayer>
                </a14:imgProps>
              </a:ext>
            </a:extLst>
          </a:blip>
          <a:srcRect t="37874" b="32086"/>
          <a:stretch/>
        </p:blipFill>
        <p:spPr>
          <a:xfrm>
            <a:off x="1191431" y="4744316"/>
            <a:ext cx="7193903" cy="1439334"/>
          </a:xfrm>
          <a:prstGeom prst="rect">
            <a:avLst/>
          </a:prstGeom>
        </p:spPr>
      </p:pic>
    </p:spTree>
    <p:extLst>
      <p:ext uri="{BB962C8B-B14F-4D97-AF65-F5344CB8AC3E}">
        <p14:creationId xmlns:p14="http://schemas.microsoft.com/office/powerpoint/2010/main" val="3507004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0C4C7931-3935-0B4B-AD09-7876B27FBD73}"/>
              </a:ext>
            </a:extLst>
          </p:cNvPr>
          <p:cNvGrpSpPr/>
          <p:nvPr/>
        </p:nvGrpSpPr>
        <p:grpSpPr>
          <a:xfrm>
            <a:off x="5318250" y="3766109"/>
            <a:ext cx="2416559" cy="2891331"/>
            <a:chOff x="462183" y="3532618"/>
            <a:chExt cx="2416559" cy="2891331"/>
          </a:xfrm>
        </p:grpSpPr>
        <p:pic>
          <p:nvPicPr>
            <p:cNvPr id="28" name="Picture 27">
              <a:extLst>
                <a:ext uri="{FF2B5EF4-FFF2-40B4-BE49-F238E27FC236}">
                  <a16:creationId xmlns:a16="http://schemas.microsoft.com/office/drawing/2014/main" id="{5666BE45-AE15-5E4B-834C-86905462AF8A}"/>
                </a:ext>
              </a:extLst>
            </p:cNvPr>
            <p:cNvPicPr>
              <a:picLocks noChangeAspect="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a:off x="462183" y="3532618"/>
              <a:ext cx="2327316" cy="2891331"/>
            </a:xfrm>
            <a:prstGeom prst="rect">
              <a:avLst/>
            </a:prstGeom>
          </p:spPr>
        </p:pic>
        <mc:AlternateContent xmlns:mc="http://schemas.openxmlformats.org/markup-compatibility/2006" xmlns:p14="http://schemas.microsoft.com/office/powerpoint/2010/main">
          <mc:Choice Requires="p14">
            <p:contentPart p14:bwMode="auto" r:id="rId4">
              <p14:nvContentPartPr>
                <p14:cNvPr id="29" name="Ink 28">
                  <a:extLst>
                    <a:ext uri="{FF2B5EF4-FFF2-40B4-BE49-F238E27FC236}">
                      <a16:creationId xmlns:a16="http://schemas.microsoft.com/office/drawing/2014/main" id="{A8342E73-A03E-A940-9810-4A6BBAA14DC9}"/>
                    </a:ext>
                  </a:extLst>
                </p14:cNvPr>
                <p14:cNvContentPartPr/>
                <p14:nvPr/>
              </p14:nvContentPartPr>
              <p14:xfrm>
                <a:off x="2660582" y="5703084"/>
                <a:ext cx="92880" cy="129960"/>
              </p14:xfrm>
            </p:contentPart>
          </mc:Choice>
          <mc:Fallback xmlns="">
            <p:pic>
              <p:nvPicPr>
                <p:cNvPr id="29" name="Ink 28">
                  <a:extLst>
                    <a:ext uri="{FF2B5EF4-FFF2-40B4-BE49-F238E27FC236}">
                      <a16:creationId xmlns:a16="http://schemas.microsoft.com/office/drawing/2014/main" id="{A8342E73-A03E-A940-9810-4A6BBAA14DC9}"/>
                    </a:ext>
                  </a:extLst>
                </p:cNvPr>
                <p:cNvPicPr/>
                <p:nvPr/>
              </p:nvPicPr>
              <p:blipFill>
                <a:blip r:embed="rId5"/>
                <a:stretch>
                  <a:fillRect/>
                </a:stretch>
              </p:blipFill>
              <p:spPr>
                <a:xfrm>
                  <a:off x="2597942" y="5640084"/>
                  <a:ext cx="2185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0" name="Ink 29">
                  <a:extLst>
                    <a:ext uri="{FF2B5EF4-FFF2-40B4-BE49-F238E27FC236}">
                      <a16:creationId xmlns:a16="http://schemas.microsoft.com/office/drawing/2014/main" id="{A29D803B-D130-384D-B49E-88D73FD405C8}"/>
                    </a:ext>
                  </a:extLst>
                </p14:cNvPr>
                <p14:cNvContentPartPr/>
                <p14:nvPr/>
              </p14:nvContentPartPr>
              <p14:xfrm>
                <a:off x="2878382" y="4657284"/>
                <a:ext cx="360" cy="360"/>
              </p14:xfrm>
            </p:contentPart>
          </mc:Choice>
          <mc:Fallback xmlns="">
            <p:pic>
              <p:nvPicPr>
                <p:cNvPr id="30" name="Ink 29">
                  <a:extLst>
                    <a:ext uri="{FF2B5EF4-FFF2-40B4-BE49-F238E27FC236}">
                      <a16:creationId xmlns:a16="http://schemas.microsoft.com/office/drawing/2014/main" id="{A29D803B-D130-384D-B49E-88D73FD405C8}"/>
                    </a:ext>
                  </a:extLst>
                </p:cNvPr>
                <p:cNvPicPr/>
                <p:nvPr/>
              </p:nvPicPr>
              <p:blipFill>
                <a:blip r:embed="rId7"/>
                <a:stretch>
                  <a:fillRect/>
                </a:stretch>
              </p:blipFill>
              <p:spPr>
                <a:xfrm>
                  <a:off x="2815742" y="4594644"/>
                  <a:ext cx="126000" cy="126000"/>
                </a:xfrm>
                <a:prstGeom prst="rect">
                  <a:avLst/>
                </a:prstGeom>
              </p:spPr>
            </p:pic>
          </mc:Fallback>
        </mc:AlternateContent>
      </p:grpSp>
      <p:sp>
        <p:nvSpPr>
          <p:cNvPr id="2" name="Title 1"/>
          <p:cNvSpPr>
            <a:spLocks noGrp="1"/>
          </p:cNvSpPr>
          <p:nvPr>
            <p:ph type="title"/>
          </p:nvPr>
        </p:nvSpPr>
        <p:spPr>
          <a:xfrm>
            <a:off x="628650" y="588494"/>
            <a:ext cx="8371512" cy="634132"/>
          </a:xfrm>
        </p:spPr>
        <p:txBody>
          <a:bodyPr>
            <a:normAutofit fontScale="90000"/>
          </a:bodyPr>
          <a:lstStyle/>
          <a:p>
            <a:r>
              <a:rPr lang="fr-FR" dirty="0"/>
              <a:t>Répondre au discours sur le changement</a:t>
            </a:r>
            <a:endParaRPr lang="en-US" dirty="0"/>
          </a:p>
        </p:txBody>
      </p:sp>
      <p:sp>
        <p:nvSpPr>
          <p:cNvPr id="6" name="Content Placeholder 2">
            <a:extLst>
              <a:ext uri="{FF2B5EF4-FFF2-40B4-BE49-F238E27FC236}">
                <a16:creationId xmlns:a16="http://schemas.microsoft.com/office/drawing/2014/main" id="{0678E366-2095-AE49-BB3B-DAB500601584}"/>
              </a:ext>
            </a:extLst>
          </p:cNvPr>
          <p:cNvSpPr txBox="1">
            <a:spLocks/>
          </p:cNvSpPr>
          <p:nvPr/>
        </p:nvSpPr>
        <p:spPr>
          <a:xfrm>
            <a:off x="628650" y="1500740"/>
            <a:ext cx="8116686" cy="45307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339725">
              <a:buClr>
                <a:srgbClr val="E73439"/>
              </a:buClr>
              <a:buFont typeface="Wingdings" panose="05000000000000000000" pitchFamily="2" charset="2"/>
              <a:buChar char="§"/>
            </a:pPr>
            <a:r>
              <a:rPr lang="fr-FR" dirty="0"/>
              <a:t>Reconnaissez   </a:t>
            </a:r>
          </a:p>
          <a:p>
            <a:pPr marL="339725" indent="-339725">
              <a:buClr>
                <a:srgbClr val="E73439"/>
              </a:buClr>
              <a:buFont typeface="Wingdings" panose="05000000000000000000" pitchFamily="2" charset="2"/>
              <a:buChar char="§"/>
            </a:pPr>
            <a:r>
              <a:rPr lang="fr-FR" dirty="0"/>
              <a:t>Faites une réflexion</a:t>
            </a:r>
          </a:p>
          <a:p>
            <a:pPr marL="339725" indent="-339725">
              <a:buClr>
                <a:srgbClr val="E73439"/>
              </a:buClr>
              <a:buFont typeface="Wingdings" panose="05000000000000000000" pitchFamily="2" charset="2"/>
              <a:buChar char="§"/>
            </a:pPr>
            <a:r>
              <a:rPr lang="fr-FR" dirty="0"/>
              <a:t>Affirmez</a:t>
            </a:r>
          </a:p>
          <a:p>
            <a:pPr marL="339725" indent="-339725">
              <a:spcBef>
                <a:spcPts val="1800"/>
              </a:spcBef>
              <a:buClr>
                <a:srgbClr val="E73439"/>
              </a:buClr>
              <a:buFont typeface="Wingdings" panose="05000000000000000000" pitchFamily="2" charset="2"/>
              <a:buChar char="§"/>
            </a:pPr>
            <a:r>
              <a:rPr lang="fr-FR" dirty="0">
                <a:latin typeface="Arial"/>
                <a:cs typeface="Arial"/>
              </a:rPr>
              <a:t>Posez des questions (c.-à-d. pour la description détaillée ou les exemples)</a:t>
            </a:r>
            <a:endParaRPr lang="en-US" dirty="0">
              <a:latin typeface="Arial"/>
              <a:cs typeface="Arial"/>
            </a:endParaRPr>
          </a:p>
          <a:p>
            <a:pPr marL="339725" indent="-339725">
              <a:spcBef>
                <a:spcPts val="1800"/>
              </a:spcBef>
              <a:buClr>
                <a:srgbClr val="E73439"/>
              </a:buClr>
              <a:buFont typeface="Wingdings" panose="05000000000000000000" pitchFamily="2" charset="2"/>
              <a:buChar char="§"/>
            </a:pPr>
            <a:r>
              <a:rPr lang="fr-FR" dirty="0"/>
              <a:t>Résumez</a:t>
            </a:r>
          </a:p>
        </p:txBody>
      </p:sp>
      <p:pic>
        <p:nvPicPr>
          <p:cNvPr id="3" name="Picture 2">
            <a:extLst>
              <a:ext uri="{FF2B5EF4-FFF2-40B4-BE49-F238E27FC236}">
                <a16:creationId xmlns:a16="http://schemas.microsoft.com/office/drawing/2014/main" id="{E2E8AB7B-D126-764C-A49C-635A38FBAA37}"/>
              </a:ext>
            </a:extLst>
          </p:cNvPr>
          <p:cNvPicPr>
            <a:picLocks noChangeAspect="1"/>
          </p:cNvPicPr>
          <p:nvPr/>
        </p:nvPicPr>
        <p:blipFill>
          <a:blip r:embed="rId8">
            <a:grayscl/>
            <a:extLst>
              <a:ext uri="{BEBA8EAE-BF5A-486C-A8C5-ECC9F3942E4B}">
                <a14:imgProps xmlns:a14="http://schemas.microsoft.com/office/drawing/2010/main">
                  <a14:imgLayer r:embed="rId9">
                    <a14:imgEffect>
                      <a14:backgroundRemoval t="5000" b="97462" l="10000" r="90000">
                        <a14:foregroundMark x1="24000" y1="95308" x2="27615" y2="91538"/>
                        <a14:foregroundMark x1="48154" y1="6692" x2="54615" y2="7000"/>
                        <a14:foregroundMark x1="80462" y1="97154" x2="73308" y2="96538"/>
                        <a14:foregroundMark x1="73308" y1="96538" x2="73308" y2="96538"/>
                        <a14:foregroundMark x1="63462" y1="97538" x2="65615" y2="95538"/>
                        <a14:foregroundMark x1="82615" y1="97154" x2="83308" y2="97308"/>
                        <a14:foregroundMark x1="48154" y1="5000" x2="55077" y2="5000"/>
                        <a14:foregroundMark x1="55077" y1="5000" x2="55154" y2="5154"/>
                      </a14:backgroundRemoval>
                    </a14:imgEffect>
                    <a14:imgEffect>
                      <a14:colorTemperature colorTemp="5900"/>
                    </a14:imgEffect>
                  </a14:imgLayer>
                </a14:imgProps>
              </a:ext>
              <a:ext uri="{28A0092B-C50C-407E-A947-70E740481C1C}">
                <a14:useLocalDpi xmlns:a14="http://schemas.microsoft.com/office/drawing/2010/main" val="0"/>
              </a:ext>
            </a:extLst>
          </a:blip>
          <a:stretch>
            <a:fillRect/>
          </a:stretch>
        </p:blipFill>
        <p:spPr>
          <a:xfrm>
            <a:off x="3648126" y="4275046"/>
            <a:ext cx="2184474" cy="2184474"/>
          </a:xfrm>
          <a:prstGeom prst="rect">
            <a:avLst/>
          </a:prstGeom>
        </p:spPr>
      </p:pic>
      <p:pic>
        <p:nvPicPr>
          <p:cNvPr id="4" name="Picture 3">
            <a:extLst>
              <a:ext uri="{FF2B5EF4-FFF2-40B4-BE49-F238E27FC236}">
                <a16:creationId xmlns:a16="http://schemas.microsoft.com/office/drawing/2014/main" id="{554A3E68-E314-B641-B7D0-F88583448170}"/>
              </a:ext>
            </a:extLst>
          </p:cNvPr>
          <p:cNvPicPr>
            <a:picLocks noChangeAspect="1"/>
          </p:cNvPicPr>
          <p:nvPr/>
        </p:nvPicPr>
        <p:blipFill>
          <a:blip r:embed="rId10">
            <a:biLevel thresh="50000"/>
            <a:extLst>
              <a:ext uri="{BEBA8EAE-BF5A-486C-A8C5-ECC9F3942E4B}">
                <a14:imgProps xmlns:a14="http://schemas.microsoft.com/office/drawing/2010/main">
                  <a14:imgLayer r:embed="rId11">
                    <a14:imgEffect>
                      <a14:backgroundRemoval t="8648" b="91667" l="10000" r="92231">
                        <a14:foregroundMark x1="23385" y1="8805" x2="28769" y2="8962"/>
                        <a14:foregroundMark x1="47538" y1="91667" x2="51923" y2="91195"/>
                        <a14:foregroundMark x1="90154" y1="66509" x2="90462" y2="73506"/>
                        <a14:foregroundMark x1="90462" y1="73506" x2="92231" y2="77358"/>
                      </a14:backgroundRemoval>
                    </a14:imgEffect>
                  </a14:imgLayer>
                </a14:imgProps>
              </a:ext>
              <a:ext uri="{28A0092B-C50C-407E-A947-70E740481C1C}">
                <a14:useLocalDpi xmlns:a14="http://schemas.microsoft.com/office/drawing/2010/main" val="0"/>
              </a:ext>
            </a:extLst>
          </a:blip>
          <a:stretch>
            <a:fillRect/>
          </a:stretch>
        </p:blipFill>
        <p:spPr>
          <a:xfrm>
            <a:off x="1742186" y="4575492"/>
            <a:ext cx="1925500" cy="1884028"/>
          </a:xfrm>
          <a:prstGeom prst="rect">
            <a:avLst/>
          </a:prstGeom>
        </p:spPr>
      </p:pic>
    </p:spTree>
    <p:extLst>
      <p:ext uri="{BB962C8B-B14F-4D97-AF65-F5344CB8AC3E}">
        <p14:creationId xmlns:p14="http://schemas.microsoft.com/office/powerpoint/2010/main" val="250316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37123"/>
            <a:ext cx="7886700" cy="800039"/>
          </a:xfrm>
        </p:spPr>
        <p:txBody>
          <a:bodyPr>
            <a:normAutofit fontScale="90000"/>
          </a:bodyPr>
          <a:lstStyle/>
          <a:p>
            <a:r>
              <a:rPr lang="fr-FR" dirty="0"/>
              <a:t>Refléter le discours sur le changement</a:t>
            </a:r>
            <a:endParaRPr lang="en-US" dirty="0"/>
          </a:p>
        </p:txBody>
      </p:sp>
      <p:sp>
        <p:nvSpPr>
          <p:cNvPr id="6" name="Content Placeholder 2">
            <a:extLst>
              <a:ext uri="{FF2B5EF4-FFF2-40B4-BE49-F238E27FC236}">
                <a16:creationId xmlns:a16="http://schemas.microsoft.com/office/drawing/2014/main" id="{0678E366-2095-AE49-BB3B-DAB500601584}"/>
              </a:ext>
            </a:extLst>
          </p:cNvPr>
          <p:cNvSpPr txBox="1">
            <a:spLocks/>
          </p:cNvSpPr>
          <p:nvPr/>
        </p:nvSpPr>
        <p:spPr>
          <a:xfrm>
            <a:off x="628649" y="1447244"/>
            <a:ext cx="8050655" cy="50814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39863" indent="-1439863">
              <a:lnSpc>
                <a:spcPct val="95000"/>
              </a:lnSpc>
              <a:spcBef>
                <a:spcPts val="1800"/>
              </a:spcBef>
              <a:buNone/>
            </a:pPr>
            <a:r>
              <a:rPr lang="fr-FR" sz="1800" b="1" dirty="0"/>
              <a:t>Cliente</a:t>
            </a:r>
            <a:r>
              <a:rPr lang="en-US" sz="1800" b="1" dirty="0"/>
              <a:t> </a:t>
            </a:r>
            <a:r>
              <a:rPr lang="en-US" sz="1800" dirty="0"/>
              <a:t>: 	</a:t>
            </a:r>
            <a:r>
              <a:rPr lang="fr-FR" sz="1800" dirty="0"/>
              <a:t>La semaine dernière, je me suis engagée à ne pas boire d’alcool , mais mes amis m'ont invitée à sortir, alors j'ai dit que je prendrais un seul verre. Avant même de le réaliser, j’étais ivre– j’ai dépensé tout mon argent et je n’ai plus les moyens de payer ma facture de téléphone. Mon copain est tellement en colère contre moi</a:t>
            </a:r>
            <a:r>
              <a:rPr lang="en-US" sz="1800" dirty="0"/>
              <a:t>.</a:t>
            </a:r>
          </a:p>
          <a:p>
            <a:pPr marL="0" indent="0">
              <a:lnSpc>
                <a:spcPct val="95000"/>
              </a:lnSpc>
              <a:spcBef>
                <a:spcPts val="1800"/>
              </a:spcBef>
              <a:buNone/>
              <a:tabLst>
                <a:tab pos="1428750" algn="l"/>
              </a:tabLst>
            </a:pPr>
            <a:r>
              <a:rPr lang="fr-FR" sz="1800" b="1" i="1" dirty="0">
                <a:solidFill>
                  <a:schemeClr val="tx1">
                    <a:lumMod val="75000"/>
                    <a:lumOff val="25000"/>
                  </a:schemeClr>
                </a:solidFill>
              </a:rPr>
              <a:t>Conseiller</a:t>
            </a:r>
            <a:r>
              <a:rPr lang="en-US" sz="1800" b="1" i="1" dirty="0">
                <a:solidFill>
                  <a:schemeClr val="tx1">
                    <a:lumMod val="75000"/>
                    <a:lumOff val="25000"/>
                  </a:schemeClr>
                </a:solidFill>
              </a:rPr>
              <a:t> </a:t>
            </a:r>
            <a:r>
              <a:rPr lang="en-US" sz="1800" i="1" dirty="0">
                <a:solidFill>
                  <a:schemeClr val="tx1">
                    <a:lumMod val="75000"/>
                    <a:lumOff val="25000"/>
                  </a:schemeClr>
                </a:solidFill>
              </a:rPr>
              <a:t>: 	</a:t>
            </a:r>
            <a:r>
              <a:rPr lang="fr-FR" sz="1800" i="1" dirty="0">
                <a:solidFill>
                  <a:schemeClr val="tx1">
                    <a:lumMod val="75000"/>
                    <a:lumOff val="25000"/>
                  </a:schemeClr>
                </a:solidFill>
              </a:rPr>
              <a:t>Vous ne voulez pas le décevoir. [Réflexion complexe]</a:t>
            </a:r>
            <a:r>
              <a:rPr lang="en-US" sz="1800" i="1" dirty="0">
                <a:solidFill>
                  <a:schemeClr val="tx1">
                    <a:lumMod val="75000"/>
                    <a:lumOff val="25000"/>
                  </a:schemeClr>
                </a:solidFill>
              </a:rPr>
              <a:t> </a:t>
            </a:r>
          </a:p>
          <a:p>
            <a:pPr marL="1439863" indent="-1428750">
              <a:lnSpc>
                <a:spcPct val="95000"/>
              </a:lnSpc>
              <a:spcBef>
                <a:spcPts val="1800"/>
              </a:spcBef>
              <a:buNone/>
            </a:pPr>
            <a:r>
              <a:rPr lang="fr-FR" sz="1800" b="1" dirty="0"/>
              <a:t>Cliente</a:t>
            </a:r>
            <a:r>
              <a:rPr lang="en-US" sz="1800" b="1" dirty="0"/>
              <a:t> </a:t>
            </a:r>
            <a:r>
              <a:rPr lang="en-US" sz="1800" dirty="0"/>
              <a:t>: 	</a:t>
            </a:r>
            <a:r>
              <a:rPr lang="fr-FR" sz="1800" dirty="0"/>
              <a:t>Bien-sûr que non – c’est la personne la plus importante pour moi</a:t>
            </a:r>
            <a:r>
              <a:rPr lang="en-US" sz="1800" dirty="0"/>
              <a:t>!</a:t>
            </a:r>
          </a:p>
          <a:p>
            <a:pPr marL="1439863" indent="-1439863">
              <a:lnSpc>
                <a:spcPct val="95000"/>
              </a:lnSpc>
              <a:spcBef>
                <a:spcPts val="1800"/>
              </a:spcBef>
              <a:buNone/>
            </a:pPr>
            <a:r>
              <a:rPr lang="fr-FR" sz="1800" b="1" i="1" dirty="0">
                <a:solidFill>
                  <a:schemeClr val="tx1">
                    <a:lumMod val="75000"/>
                    <a:lumOff val="25000"/>
                  </a:schemeClr>
                </a:solidFill>
              </a:rPr>
              <a:t>Conseiller</a:t>
            </a:r>
            <a:r>
              <a:rPr lang="en-US" sz="1800" b="1" i="1" dirty="0">
                <a:solidFill>
                  <a:schemeClr val="tx1">
                    <a:lumMod val="75000"/>
                    <a:lumOff val="25000"/>
                  </a:schemeClr>
                </a:solidFill>
              </a:rPr>
              <a:t> </a:t>
            </a:r>
            <a:r>
              <a:rPr lang="en-US" sz="1800" i="1" dirty="0">
                <a:solidFill>
                  <a:schemeClr val="tx1">
                    <a:lumMod val="75000"/>
                    <a:lumOff val="25000"/>
                  </a:schemeClr>
                </a:solidFill>
              </a:rPr>
              <a:t>: 	</a:t>
            </a:r>
            <a:r>
              <a:rPr lang="fr-FR" sz="1800" i="1" dirty="0">
                <a:solidFill>
                  <a:schemeClr val="tx1">
                    <a:lumMod val="75000"/>
                    <a:lumOff val="25000"/>
                  </a:schemeClr>
                </a:solidFill>
              </a:rPr>
              <a:t>Et vous avez l'impression de l'avoir déçu. [Réflexion complexe]</a:t>
            </a:r>
            <a:endParaRPr lang="en-US" sz="1800" i="1" dirty="0">
              <a:solidFill>
                <a:schemeClr val="tx1">
                  <a:lumMod val="75000"/>
                  <a:lumOff val="25000"/>
                </a:schemeClr>
              </a:solidFill>
            </a:endParaRPr>
          </a:p>
          <a:p>
            <a:pPr marL="1439863" indent="-1428750">
              <a:lnSpc>
                <a:spcPct val="95000"/>
              </a:lnSpc>
              <a:spcBef>
                <a:spcPts val="1800"/>
              </a:spcBef>
              <a:buNone/>
            </a:pPr>
            <a:r>
              <a:rPr lang="fr-FR" sz="1800" b="1" dirty="0"/>
              <a:t>Cliente</a:t>
            </a:r>
            <a:r>
              <a:rPr lang="en-US" sz="1800" b="1" dirty="0"/>
              <a:t> </a:t>
            </a:r>
            <a:r>
              <a:rPr lang="en-US" sz="1800" dirty="0"/>
              <a:t>: 	</a:t>
            </a:r>
            <a:r>
              <a:rPr lang="fr-FR" sz="1800" dirty="0"/>
              <a:t>Je veux juste être une bonne partenaire, mais ensuite je bois et j'oublie tout le reste. Je me sens stupide</a:t>
            </a:r>
            <a:r>
              <a:rPr lang="en-US" sz="1800" dirty="0"/>
              <a:t>.</a:t>
            </a:r>
          </a:p>
          <a:p>
            <a:pPr marL="1439863" indent="-1439863">
              <a:lnSpc>
                <a:spcPct val="95000"/>
              </a:lnSpc>
              <a:spcBef>
                <a:spcPts val="1800"/>
              </a:spcBef>
              <a:buNone/>
            </a:pPr>
            <a:r>
              <a:rPr lang="fr-FR" sz="1800" b="1" i="1" dirty="0">
                <a:solidFill>
                  <a:schemeClr val="tx1">
                    <a:lumMod val="75000"/>
                    <a:lumOff val="25000"/>
                  </a:schemeClr>
                </a:solidFill>
              </a:rPr>
              <a:t>Conseiller</a:t>
            </a:r>
            <a:r>
              <a:rPr lang="en-US" sz="1800" b="1" i="1" dirty="0">
                <a:solidFill>
                  <a:schemeClr val="tx1">
                    <a:lumMod val="75000"/>
                    <a:lumOff val="25000"/>
                  </a:schemeClr>
                </a:solidFill>
              </a:rPr>
              <a:t> </a:t>
            </a:r>
            <a:r>
              <a:rPr lang="en-US" sz="1800" i="1" dirty="0">
                <a:solidFill>
                  <a:schemeClr val="tx1">
                    <a:lumMod val="75000"/>
                    <a:lumOff val="25000"/>
                  </a:schemeClr>
                </a:solidFill>
              </a:rPr>
              <a:t>: 	</a:t>
            </a:r>
            <a:r>
              <a:rPr lang="fr-FR" sz="1800" i="1" dirty="0">
                <a:solidFill>
                  <a:schemeClr val="tx1">
                    <a:lumMod val="75000"/>
                    <a:lumOff val="25000"/>
                  </a:schemeClr>
                </a:solidFill>
              </a:rPr>
              <a:t>Il semble donc que la consommation d'alcool cause des problèmes pour vous et votre partenaire. [Réflexion simple]</a:t>
            </a:r>
            <a:endParaRPr lang="en-US" sz="1800" i="1" dirty="0">
              <a:solidFill>
                <a:schemeClr val="tx1">
                  <a:lumMod val="75000"/>
                  <a:lumOff val="25000"/>
                </a:schemeClr>
              </a:solidFill>
            </a:endParaRPr>
          </a:p>
        </p:txBody>
      </p:sp>
    </p:spTree>
    <p:extLst>
      <p:ext uri="{BB962C8B-B14F-4D97-AF65-F5344CB8AC3E}">
        <p14:creationId xmlns:p14="http://schemas.microsoft.com/office/powerpoint/2010/main" val="3659065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Affirmation</a:t>
            </a:r>
          </a:p>
        </p:txBody>
      </p:sp>
      <p:sp>
        <p:nvSpPr>
          <p:cNvPr id="6" name="Content Placeholder 2">
            <a:extLst>
              <a:ext uri="{FF2B5EF4-FFF2-40B4-BE49-F238E27FC236}">
                <a16:creationId xmlns:a16="http://schemas.microsoft.com/office/drawing/2014/main" id="{0678E366-2095-AE49-BB3B-DAB500601584}"/>
              </a:ext>
            </a:extLst>
          </p:cNvPr>
          <p:cNvSpPr txBox="1">
            <a:spLocks/>
          </p:cNvSpPr>
          <p:nvPr/>
        </p:nvSpPr>
        <p:spPr>
          <a:xfrm>
            <a:off x="628650" y="2023110"/>
            <a:ext cx="7713966" cy="42567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89075" indent="-1489075">
              <a:lnSpc>
                <a:spcPct val="95000"/>
              </a:lnSpc>
              <a:spcBef>
                <a:spcPts val="1800"/>
              </a:spcBef>
              <a:buNone/>
            </a:pPr>
            <a:r>
              <a:rPr lang="fr-FR" sz="2000" b="1" dirty="0"/>
              <a:t>Cliente</a:t>
            </a:r>
            <a:r>
              <a:rPr lang="en-US" sz="2000" b="1" dirty="0"/>
              <a:t> </a:t>
            </a:r>
            <a:r>
              <a:rPr lang="en-US" sz="2000" dirty="0"/>
              <a:t>: 	</a:t>
            </a:r>
            <a:r>
              <a:rPr lang="fr-FR" sz="2000" dirty="0"/>
              <a:t>Je me suis inscrite auprès d’ un entraîneur pour voir si aller à la salle de sport me conviendrait</a:t>
            </a:r>
            <a:r>
              <a:rPr lang="en-US" sz="2000" dirty="0"/>
              <a:t>.</a:t>
            </a:r>
          </a:p>
          <a:p>
            <a:pPr marL="1489075" indent="-1489075">
              <a:lnSpc>
                <a:spcPct val="95000"/>
              </a:lnSpc>
              <a:spcBef>
                <a:spcPts val="1800"/>
              </a:spcBef>
              <a:buNone/>
            </a:pPr>
            <a:r>
              <a:rPr lang="fr-FR" sz="2000" b="1" i="1" dirty="0">
                <a:solidFill>
                  <a:schemeClr val="tx1">
                    <a:lumMod val="75000"/>
                    <a:lumOff val="25000"/>
                  </a:schemeClr>
                </a:solidFill>
              </a:rPr>
              <a:t>Conseiller</a:t>
            </a:r>
            <a:r>
              <a:rPr lang="en-US" sz="2000" b="1" i="1" dirty="0">
                <a:solidFill>
                  <a:schemeClr val="tx1">
                    <a:lumMod val="75000"/>
                    <a:lumOff val="25000"/>
                  </a:schemeClr>
                </a:solidFill>
              </a:rPr>
              <a:t> </a:t>
            </a:r>
            <a:r>
              <a:rPr lang="en-US" sz="2000" i="1" dirty="0">
                <a:solidFill>
                  <a:schemeClr val="tx1">
                    <a:lumMod val="75000"/>
                    <a:lumOff val="25000"/>
                  </a:schemeClr>
                </a:solidFill>
              </a:rPr>
              <a:t>: 	</a:t>
            </a:r>
            <a:r>
              <a:rPr lang="fr-FR" sz="2000" i="1" dirty="0">
                <a:solidFill>
                  <a:schemeClr val="tx1">
                    <a:lumMod val="75000"/>
                    <a:lumOff val="25000"/>
                  </a:schemeClr>
                </a:solidFill>
              </a:rPr>
              <a:t>Vous prenez vraiment des mesures pour protéger votre santé</a:t>
            </a:r>
            <a:r>
              <a:rPr lang="en-US" sz="2000" i="1" dirty="0">
                <a:solidFill>
                  <a:schemeClr val="tx1">
                    <a:lumMod val="75000"/>
                    <a:lumOff val="25000"/>
                  </a:schemeClr>
                </a:solidFill>
              </a:rPr>
              <a:t>.</a:t>
            </a:r>
          </a:p>
          <a:p>
            <a:pPr marL="1489075" indent="-1489075">
              <a:lnSpc>
                <a:spcPct val="95000"/>
              </a:lnSpc>
              <a:spcBef>
                <a:spcPts val="1800"/>
              </a:spcBef>
              <a:buNone/>
            </a:pPr>
            <a:endParaRPr lang="fr-FR" sz="2000" b="1" dirty="0"/>
          </a:p>
          <a:p>
            <a:pPr marL="1489075" indent="-1489075">
              <a:lnSpc>
                <a:spcPct val="95000"/>
              </a:lnSpc>
              <a:spcBef>
                <a:spcPts val="1800"/>
              </a:spcBef>
              <a:buNone/>
            </a:pPr>
            <a:r>
              <a:rPr lang="fr-FR" sz="2000" b="1" dirty="0"/>
              <a:t>Cliente</a:t>
            </a:r>
            <a:r>
              <a:rPr lang="en-US" sz="2000" b="1" dirty="0"/>
              <a:t> </a:t>
            </a:r>
            <a:r>
              <a:rPr lang="en-US" sz="2000" dirty="0"/>
              <a:t>: 	</a:t>
            </a:r>
            <a:r>
              <a:rPr lang="fr-FR" sz="2000" dirty="0"/>
              <a:t>Je pourrais arrêter de fumer si je le voulais</a:t>
            </a:r>
            <a:r>
              <a:rPr lang="en-US" sz="2000" dirty="0"/>
              <a:t>.</a:t>
            </a:r>
          </a:p>
          <a:p>
            <a:pPr marL="1489075" indent="-1489075">
              <a:lnSpc>
                <a:spcPct val="95000"/>
              </a:lnSpc>
              <a:spcBef>
                <a:spcPts val="1800"/>
              </a:spcBef>
              <a:buNone/>
            </a:pPr>
            <a:r>
              <a:rPr lang="fr-FR" sz="2000" b="1" i="1" dirty="0">
                <a:solidFill>
                  <a:schemeClr val="tx1">
                    <a:lumMod val="75000"/>
                    <a:lumOff val="25000"/>
                  </a:schemeClr>
                </a:solidFill>
              </a:rPr>
              <a:t>Conseiller</a:t>
            </a:r>
            <a:r>
              <a:rPr lang="en-US" sz="2000" b="1" i="1" dirty="0">
                <a:solidFill>
                  <a:schemeClr val="tx1">
                    <a:lumMod val="75000"/>
                    <a:lumOff val="25000"/>
                  </a:schemeClr>
                </a:solidFill>
              </a:rPr>
              <a:t> </a:t>
            </a:r>
            <a:r>
              <a:rPr lang="en-US" sz="2000" i="1" dirty="0">
                <a:solidFill>
                  <a:schemeClr val="tx1">
                    <a:lumMod val="75000"/>
                    <a:lumOff val="25000"/>
                  </a:schemeClr>
                </a:solidFill>
              </a:rPr>
              <a:t>: 	</a:t>
            </a:r>
            <a:r>
              <a:rPr lang="fr-FR" sz="2000" i="1" dirty="0">
                <a:solidFill>
                  <a:schemeClr val="tx1">
                    <a:lumMod val="75000"/>
                    <a:lumOff val="25000"/>
                  </a:schemeClr>
                </a:solidFill>
              </a:rPr>
              <a:t>Une fois que vous décidez de faire quelque chose, vous vous y tenez</a:t>
            </a:r>
            <a:r>
              <a:rPr lang="en-US" sz="2000" i="1" dirty="0">
                <a:solidFill>
                  <a:schemeClr val="tx1">
                    <a:lumMod val="75000"/>
                    <a:lumOff val="25000"/>
                  </a:schemeClr>
                </a:solidFill>
              </a:rPr>
              <a:t>. </a:t>
            </a:r>
          </a:p>
        </p:txBody>
      </p:sp>
    </p:spTree>
    <p:extLst>
      <p:ext uri="{BB962C8B-B14F-4D97-AF65-F5344CB8AC3E}">
        <p14:creationId xmlns:p14="http://schemas.microsoft.com/office/powerpoint/2010/main" val="1217065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Demander des détails</a:t>
            </a:r>
          </a:p>
        </p:txBody>
      </p:sp>
      <p:sp>
        <p:nvSpPr>
          <p:cNvPr id="6" name="Content Placeholder 2">
            <a:extLst>
              <a:ext uri="{FF2B5EF4-FFF2-40B4-BE49-F238E27FC236}">
                <a16:creationId xmlns:a16="http://schemas.microsoft.com/office/drawing/2014/main" id="{0678E366-2095-AE49-BB3B-DAB500601584}"/>
              </a:ext>
            </a:extLst>
          </p:cNvPr>
          <p:cNvSpPr txBox="1">
            <a:spLocks/>
          </p:cNvSpPr>
          <p:nvPr/>
        </p:nvSpPr>
        <p:spPr>
          <a:xfrm>
            <a:off x="628650" y="1805940"/>
            <a:ext cx="7436563" cy="44738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41463" indent="-1541463">
              <a:lnSpc>
                <a:spcPct val="95000"/>
              </a:lnSpc>
              <a:spcBef>
                <a:spcPts val="1800"/>
              </a:spcBef>
              <a:buNone/>
            </a:pPr>
            <a:r>
              <a:rPr lang="fr-FR" sz="2000" b="1" dirty="0"/>
              <a:t>Cliente </a:t>
            </a:r>
            <a:r>
              <a:rPr lang="fr-FR" sz="2000" dirty="0"/>
              <a:t>: </a:t>
            </a:r>
            <a:r>
              <a:rPr lang="en-US" sz="2000" dirty="0"/>
              <a:t>	</a:t>
            </a:r>
            <a:r>
              <a:rPr lang="fr-FR" sz="2000" dirty="0"/>
              <a:t>Récemment, j’ai remarqué que le tabagisme me posait des problèmes</a:t>
            </a:r>
            <a:r>
              <a:rPr lang="en-US" sz="2000" dirty="0"/>
              <a:t>.</a:t>
            </a:r>
          </a:p>
          <a:p>
            <a:pPr marL="1541463" indent="-1541463">
              <a:lnSpc>
                <a:spcPct val="95000"/>
              </a:lnSpc>
              <a:spcBef>
                <a:spcPts val="1800"/>
              </a:spcBef>
              <a:buNone/>
            </a:pPr>
            <a:r>
              <a:rPr lang="fr-FR" sz="2000" b="1" i="1" dirty="0">
                <a:solidFill>
                  <a:schemeClr val="tx1">
                    <a:lumMod val="75000"/>
                    <a:lumOff val="25000"/>
                  </a:schemeClr>
                </a:solidFill>
              </a:rPr>
              <a:t>Conseiller</a:t>
            </a:r>
            <a:r>
              <a:rPr lang="en-US" sz="2000" b="1" i="1" dirty="0">
                <a:solidFill>
                  <a:schemeClr val="tx1">
                    <a:lumMod val="75000"/>
                    <a:lumOff val="25000"/>
                  </a:schemeClr>
                </a:solidFill>
              </a:rPr>
              <a:t> </a:t>
            </a:r>
            <a:r>
              <a:rPr lang="en-US" sz="2000" i="1" dirty="0">
                <a:solidFill>
                  <a:schemeClr val="tx1">
                    <a:lumMod val="75000"/>
                    <a:lumOff val="25000"/>
                  </a:schemeClr>
                </a:solidFill>
              </a:rPr>
              <a:t>: 	</a:t>
            </a:r>
            <a:r>
              <a:rPr lang="fr-FR" sz="2000" i="1" dirty="0">
                <a:solidFill>
                  <a:schemeClr val="tx1">
                    <a:lumMod val="75000"/>
                    <a:lumOff val="25000"/>
                  </a:schemeClr>
                </a:solidFill>
              </a:rPr>
              <a:t>Quels types de problèmes le tabagisme vous cause-t-il</a:t>
            </a:r>
            <a:r>
              <a:rPr lang="en-US" sz="2000" i="1" dirty="0">
                <a:solidFill>
                  <a:schemeClr val="tx1">
                    <a:lumMod val="75000"/>
                    <a:lumOff val="25000"/>
                  </a:schemeClr>
                </a:solidFill>
              </a:rPr>
              <a:t>?</a:t>
            </a:r>
          </a:p>
          <a:p>
            <a:pPr marL="1541463" indent="-1541463">
              <a:lnSpc>
                <a:spcPct val="95000"/>
              </a:lnSpc>
              <a:spcBef>
                <a:spcPts val="1800"/>
              </a:spcBef>
              <a:buNone/>
            </a:pPr>
            <a:r>
              <a:rPr lang="fr-FR" sz="2000" b="1" dirty="0"/>
              <a:t>Cliente</a:t>
            </a:r>
            <a:r>
              <a:rPr lang="en-US" sz="2000" b="1" dirty="0"/>
              <a:t> </a:t>
            </a:r>
            <a:r>
              <a:rPr lang="en-US" sz="2000" dirty="0"/>
              <a:t>: 	</a:t>
            </a:r>
            <a:r>
              <a:rPr lang="fr-FR" sz="2000" dirty="0"/>
              <a:t>Eh bien, tout d’abord, c’est cher</a:t>
            </a:r>
            <a:r>
              <a:rPr lang="en-US" sz="2000" dirty="0"/>
              <a:t>.</a:t>
            </a:r>
          </a:p>
          <a:p>
            <a:pPr marL="1541463" indent="-1541463">
              <a:lnSpc>
                <a:spcPct val="95000"/>
              </a:lnSpc>
              <a:spcBef>
                <a:spcPts val="1800"/>
              </a:spcBef>
              <a:buNone/>
            </a:pPr>
            <a:r>
              <a:rPr lang="fr-FR" sz="2000" b="1" i="1" dirty="0">
                <a:solidFill>
                  <a:schemeClr val="tx1">
                    <a:lumMod val="75000"/>
                    <a:lumOff val="25000"/>
                  </a:schemeClr>
                </a:solidFill>
              </a:rPr>
              <a:t>Conseiller</a:t>
            </a:r>
            <a:r>
              <a:rPr lang="en-US" sz="2000" b="1" i="1" dirty="0">
                <a:solidFill>
                  <a:schemeClr val="tx1">
                    <a:lumMod val="75000"/>
                    <a:lumOff val="25000"/>
                  </a:schemeClr>
                </a:solidFill>
              </a:rPr>
              <a:t> </a:t>
            </a:r>
            <a:r>
              <a:rPr lang="en-US" sz="2000" i="1" dirty="0">
                <a:solidFill>
                  <a:schemeClr val="tx1">
                    <a:lumMod val="75000"/>
                    <a:lumOff val="25000"/>
                  </a:schemeClr>
                </a:solidFill>
              </a:rPr>
              <a:t>: 	</a:t>
            </a:r>
            <a:r>
              <a:rPr lang="en-US" sz="2000" i="1" dirty="0" err="1">
                <a:solidFill>
                  <a:schemeClr val="tx1">
                    <a:lumMod val="75000"/>
                    <a:lumOff val="25000"/>
                  </a:schemeClr>
                </a:solidFill>
              </a:rPr>
              <a:t>D’accord</a:t>
            </a:r>
            <a:r>
              <a:rPr lang="en-US" sz="2000" i="1" dirty="0">
                <a:solidFill>
                  <a:schemeClr val="tx1">
                    <a:lumMod val="75000"/>
                    <a:lumOff val="25000"/>
                  </a:schemeClr>
                </a:solidFill>
              </a:rPr>
              <a:t>, et quoi </a:t>
            </a:r>
            <a:r>
              <a:rPr lang="fr-FR" sz="2000" i="1" dirty="0">
                <a:solidFill>
                  <a:schemeClr val="tx1">
                    <a:lumMod val="75000"/>
                    <a:lumOff val="25000"/>
                  </a:schemeClr>
                </a:solidFill>
              </a:rPr>
              <a:t>d'autre</a:t>
            </a:r>
            <a:r>
              <a:rPr lang="en-US" sz="2000" i="1" dirty="0">
                <a:solidFill>
                  <a:schemeClr val="tx1">
                    <a:lumMod val="75000"/>
                    <a:lumOff val="25000"/>
                  </a:schemeClr>
                </a:solidFill>
              </a:rPr>
              <a:t>?</a:t>
            </a:r>
          </a:p>
        </p:txBody>
      </p:sp>
    </p:spTree>
    <p:extLst>
      <p:ext uri="{BB962C8B-B14F-4D97-AF65-F5344CB8AC3E}">
        <p14:creationId xmlns:p14="http://schemas.microsoft.com/office/powerpoint/2010/main" val="3936410792"/>
      </p:ext>
    </p:extLst>
  </p:cSld>
  <p:clrMapOvr>
    <a:masterClrMapping/>
  </p:clrMapOvr>
</p:sld>
</file>

<file path=ppt/theme/theme1.xml><?xml version="1.0" encoding="utf-8"?>
<a:theme xmlns:a="http://schemas.openxmlformats.org/drawingml/2006/main" name="Office Theme">
  <a:themeElements>
    <a:clrScheme name="EpiC chart color options">
      <a:dk1>
        <a:srgbClr val="000000"/>
      </a:dk1>
      <a:lt1>
        <a:srgbClr val="FFFFFF"/>
      </a:lt1>
      <a:dk2>
        <a:srgbClr val="44546A"/>
      </a:dk2>
      <a:lt2>
        <a:srgbClr val="E7E6E6"/>
      </a:lt2>
      <a:accent1>
        <a:srgbClr val="577F9F"/>
      </a:accent1>
      <a:accent2>
        <a:srgbClr val="10244D"/>
      </a:accent2>
      <a:accent3>
        <a:srgbClr val="DDEAF6"/>
      </a:accent3>
      <a:accent4>
        <a:srgbClr val="E63339"/>
      </a:accent4>
      <a:accent5>
        <a:srgbClr val="BCBBC0"/>
      </a:accent5>
      <a:accent6>
        <a:srgbClr val="919194"/>
      </a:accent6>
      <a:hlink>
        <a:srgbClr val="E63339"/>
      </a:hlink>
      <a:folHlink>
        <a:srgbClr val="577F9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2325</Words>
  <Application>Microsoft Office PowerPoint</Application>
  <PresentationFormat>Letter Paper (8.5x11 in)</PresentationFormat>
  <Paragraphs>130</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Office Theme</vt:lpstr>
      <vt:lpstr>Susciter un discours de changement </vt:lpstr>
      <vt:lpstr>Si le premier objectif est que les clients parlent de changement ...</vt:lpstr>
      <vt:lpstr>Évoquer le discours du changement</vt:lpstr>
      <vt:lpstr>La règle d'importance et de confiance</vt:lpstr>
      <vt:lpstr>La règle d'importance et de confiance</vt:lpstr>
      <vt:lpstr>Répondre au discours sur le changement</vt:lpstr>
      <vt:lpstr>Refléter le discours sur le changement</vt:lpstr>
      <vt:lpstr>Affirmation</vt:lpstr>
      <vt:lpstr>Demander des détails</vt:lpstr>
      <vt:lpstr>Résumer</vt:lpstr>
      <vt:lpstr>Répondre au discours de changement </vt:lpstr>
      <vt:lpstr>Activité en petit groupe : jeux de rôle</vt:lpstr>
      <vt:lpstr>Questions à éviter</vt:lpstr>
      <vt:lpstr>Y a-t-il des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Obtenir un discours sur le changement</dc:title>
  <dc:creator/>
  <cp:lastModifiedBy/>
  <cp:revision>31</cp:revision>
  <dcterms:created xsi:type="dcterms:W3CDTF">2020-06-11T15:38:46Z</dcterms:created>
  <dcterms:modified xsi:type="dcterms:W3CDTF">2021-09-09T17:52:15Z</dcterms:modified>
</cp:coreProperties>
</file>