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13"/>
  </p:notesMasterIdLst>
  <p:sldIdLst>
    <p:sldId id="257" r:id="rId2"/>
    <p:sldId id="319" r:id="rId3"/>
    <p:sldId id="314" r:id="rId4"/>
    <p:sldId id="320" r:id="rId5"/>
    <p:sldId id="321" r:id="rId6"/>
    <p:sldId id="322" r:id="rId7"/>
    <p:sldId id="323" r:id="rId8"/>
    <p:sldId id="324" r:id="rId9"/>
    <p:sldId id="325" r:id="rId10"/>
    <p:sldId id="262" r:id="rId11"/>
    <p:sldId id="260" r:id="rId1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63A"/>
    <a:srgbClr val="EA5458"/>
    <a:srgbClr val="FFF9E5"/>
    <a:srgbClr val="FFF5D1"/>
    <a:srgbClr val="FFFCE5"/>
    <a:srgbClr val="FFFF81"/>
    <a:srgbClr val="EADDCE"/>
    <a:srgbClr val="EAD9D2"/>
    <a:srgbClr val="E4CFC6"/>
    <a:srgbClr val="FDEB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93" autoAdjust="0"/>
    <p:restoredTop sz="78456" autoAdjust="0"/>
  </p:normalViewPr>
  <p:slideViewPr>
    <p:cSldViewPr snapToGrid="0" snapToObjects="1">
      <p:cViewPr varScale="1">
        <p:scale>
          <a:sx n="43" d="100"/>
          <a:sy n="43" d="100"/>
        </p:scale>
        <p:origin x="66" y="1134"/>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0" d="100"/>
          <a:sy n="9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90557"/>
          </a:xfrm>
        </p:spPr>
        <p:txBody>
          <a:bodyPr/>
          <a:lstStyle/>
          <a:p>
            <a:pPr>
              <a:spcBef>
                <a:spcPts val="600"/>
              </a:spcBef>
            </a:pPr>
            <a:r>
              <a:rPr lang="fr-FR" b="1" i="1" dirty="0"/>
              <a:t>Notes pour les facilitateurs </a:t>
            </a:r>
            <a:r>
              <a:rPr lang="fr-FR" i="1" dirty="0"/>
              <a:t>: la plupart des participants peuvent faire valoir qu'ils connaissent déjà la différence entre les questions ouvertes et les questions fermées et que les questions ouvertes sont plus utiles. Cependant, dans la pratique, les travailleurs de sensibilisation, les conseillers, les navigateurs et les prestataires de services se rabattent souvent sur des questions fermées lors des séances avec leurs clients. Soyez très attentifs pendant le reste de la formation et, lorsque les participants s'appuient sur des questions fermées, demandez-leur d'essayer de les remplacer par des questions ouvertes. </a:t>
            </a:r>
          </a:p>
          <a:p>
            <a:pPr>
              <a:spcBef>
                <a:spcPts val="600"/>
              </a:spcBef>
            </a:pPr>
            <a:r>
              <a:rPr lang="fr-FR" i="1" dirty="0"/>
              <a:t>Un autre facteur de complication est que les projets (de sensibilisation ET dans les cliniques) ont souvent des formulaires qui nécessitent la collecte de données pendant (ou après) les séances. Ces formulaires peuvent amener les membres du personnel à passer par une série de questions fermées, comme s'il s'agissait d'une évaluation plutôt que d'un dialogue (parfois appelé « piège à évaluation »). Ce style de questionnement peut entraver l'établissement des rapports entre le prestataire et les clients. Vous devrez peut-être résoudre des problèmes avec les participants sur la manière dont ils peuvent intégrer un style d'évaluation plus ouvert et plus engageant dans leurs outils de sensibilisation et de collecte de données et dans leurs procédures opérationnelles standard.</a:t>
            </a:r>
          </a:p>
        </p:txBody>
      </p:sp>
      <p:sp>
        <p:nvSpPr>
          <p:cNvPr id="4" name="Slide Number Placeholder 3"/>
          <p:cNvSpPr>
            <a:spLocks noGrp="1"/>
          </p:cNvSpPr>
          <p:nvPr>
            <p:ph type="sldNum" sz="quarter" idx="10"/>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7758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i="1" dirty="0"/>
              <a:t>Distribuez le questionnaire. Cela peut se faire individuellement, en petits groupes ou avec l'ensemble des participants. </a:t>
            </a:r>
          </a:p>
          <a:p>
            <a:pPr>
              <a:spcBef>
                <a:spcPts val="600"/>
              </a:spcBef>
            </a:pPr>
            <a:r>
              <a:rPr lang="fr-FR" dirty="0"/>
              <a:t>Pour chaque ligne du test, je vais vous demander d’indiquer s'il s'agit d'une question ouverte, fermée ou suggestive. Si la question est fermée ou suggestive, essayez de suggérer des moyens d'améliorer la question. </a:t>
            </a:r>
          </a:p>
          <a:p>
            <a:pPr>
              <a:spcBef>
                <a:spcPts val="600"/>
              </a:spcBef>
            </a:pPr>
            <a:r>
              <a:rPr lang="fr-FR" i="1" dirty="0"/>
              <a:t>Donnez cinq à huit minutes pour faire cet exercice, puis discutez des réponses en groupe.</a:t>
            </a:r>
          </a:p>
        </p:txBody>
      </p:sp>
      <p:sp>
        <p:nvSpPr>
          <p:cNvPr id="4" name="Slide Number Placeholder 3"/>
          <p:cNvSpPr>
            <a:spLocks noGrp="1"/>
          </p:cNvSpPr>
          <p:nvPr>
            <p:ph type="sldNum" sz="quarter" idx="10"/>
          </p:nvPr>
        </p:nvSpPr>
        <p:spPr/>
        <p:txBody>
          <a:bodyPr/>
          <a:lstStyle/>
          <a:p>
            <a:fld id="{9AC774B7-8773-F442-AE46-14AB52309CAF}" type="slidenum">
              <a:rPr lang="en-US" smtClean="0"/>
              <a:t>10</a:t>
            </a:fld>
            <a:endParaRPr lang="en-US"/>
          </a:p>
        </p:txBody>
      </p:sp>
    </p:spTree>
    <p:extLst>
      <p:ext uri="{BB962C8B-B14F-4D97-AF65-F5344CB8AC3E}">
        <p14:creationId xmlns:p14="http://schemas.microsoft.com/office/powerpoint/2010/main" val="208814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2992438" cy="2244725"/>
          </a:xfrm>
        </p:spPr>
      </p:sp>
      <p:sp>
        <p:nvSpPr>
          <p:cNvPr id="3" name="Notes Placeholder 2"/>
          <p:cNvSpPr>
            <a:spLocks noGrp="1"/>
          </p:cNvSpPr>
          <p:nvPr>
            <p:ph type="body" idx="1"/>
          </p:nvPr>
        </p:nvSpPr>
        <p:spPr>
          <a:xfrm>
            <a:off x="685800" y="3015215"/>
            <a:ext cx="5486400" cy="6001194"/>
          </a:xfrm>
        </p:spPr>
        <p:txBody>
          <a:bodyPr/>
          <a:lstStyle/>
          <a:p>
            <a:r>
              <a:rPr lang="fr-FR" sz="1000" i="1" dirty="0"/>
              <a:t>Référez-vous à la question de discussion ci-dessous pour plus d'informations s'il reste du temps (et/ou si les questions n'ont pas encore été discutées).</a:t>
            </a:r>
          </a:p>
          <a:p>
            <a:endParaRPr lang="fr-FR" sz="1000" dirty="0"/>
          </a:p>
          <a:p>
            <a:r>
              <a:rPr lang="fr-FR" sz="1000" b="1" dirty="0"/>
              <a:t>Questions de discussion</a:t>
            </a:r>
          </a:p>
          <a:p>
            <a:r>
              <a:rPr lang="fr-FR" sz="1000" dirty="0"/>
              <a:t>1.  Quel est le bon moment pour utiliser une question ouverte par rapport à une question fermée ?</a:t>
            </a:r>
          </a:p>
          <a:p>
            <a:pPr>
              <a:spcBef>
                <a:spcPts val="600"/>
              </a:spcBef>
            </a:pPr>
            <a:r>
              <a:rPr lang="fr-FR" sz="1000" b="1" dirty="0"/>
              <a:t>Réponses possibles </a:t>
            </a:r>
            <a:r>
              <a:rPr lang="fr-FR" sz="1000" dirty="0"/>
              <a:t>: les questions ouvertes, par opposition aux questions fermées, vous aident à vous engager et à mieux comprendre vos clients, car ils gardent l'attention sur eux plutôt que sur vous. Elles sont généralement la meilleure façon d'entamer une conversation alors que vous êtes encore en train de créer un rapport avec vos clients. Cela ne signifie pas que vous ne devez jamais utiliser de questions fermées – parfois, les questions fermées sont nécessaires pour obtenir des informations spécifiques ou précises, ou pour clarifier un point. Si vous avez une liste de questions spécifiques, « oui » ou « non », pour lesquelles vous avez besoin de réponses (par exemple, à des fins de collecte de données), il est préférable de les sauvegarder pour plus tard dans votre conversation avec un client. Vous pourrez ainsi obtenir les réponses dont vous avez besoin sans avoir à poser ces questions spécifiques. Le graphique du guide de formation (Pg45) montre une façon de passer de questions générales ouvertes à des questions fermées. [Commencez par une question générale et ouverte pour établir un rapport → Passez à des sujets plus spécifiques et/ou sensibles → Utilisez des questions fermées pour approfondir des détails spécifiques ]</a:t>
            </a:r>
          </a:p>
          <a:p>
            <a:pPr>
              <a:spcBef>
                <a:spcPts val="300"/>
              </a:spcBef>
            </a:pPr>
            <a:r>
              <a:rPr lang="fr-FR" sz="1000" b="1" i="1" dirty="0"/>
              <a:t>Remarque</a:t>
            </a:r>
            <a:r>
              <a:rPr lang="fr-FR" sz="1000" i="1" dirty="0"/>
              <a:t> : ce graphique (</a:t>
            </a:r>
            <a:r>
              <a:rPr lang="fr-FR" sz="1000" i="1" dirty="0" err="1"/>
              <a:t>Pg</a:t>
            </a:r>
            <a:r>
              <a:rPr lang="fr-FR" sz="1000" i="1" dirty="0"/>
              <a:t> 45) peut être dessiné sur un tableau papier et présenté aux participants.</a:t>
            </a:r>
          </a:p>
          <a:p>
            <a:endParaRPr lang="fr-FR" sz="1000" i="1" dirty="0"/>
          </a:p>
          <a:p>
            <a:r>
              <a:rPr lang="fr-FR" sz="1000" i="0" dirty="0"/>
              <a:t>2. Contrairement aux réflexions et aux affirmations, les questions peuvent être menaçantes pour les clients parce qu'elles touchent à des sujets sensibles. Elles déplacent également l'attention des préoccupations du client vers les priorités du travailleur ou du conseiller. Avez-vous des conseils pour rendre les questions moins menaçantes et plus efficaces ?</a:t>
            </a:r>
          </a:p>
          <a:p>
            <a:pPr>
              <a:spcBef>
                <a:spcPts val="600"/>
              </a:spcBef>
            </a:pPr>
            <a:r>
              <a:rPr lang="fr-FR" sz="1000" i="0" dirty="0"/>
              <a:t>Vous trouverez ci-dessous quelques lignes directrices pour un entretien efficace. Les participants peuvent avoir leurs propres suggestions à ajouter.</a:t>
            </a:r>
          </a:p>
          <a:p>
            <a:pPr marL="171450" indent="-171450">
              <a:buFont typeface="Arial" panose="020B0604020202020204" pitchFamily="34" charset="0"/>
              <a:buChar char="•"/>
            </a:pPr>
            <a:r>
              <a:rPr lang="fr-FR" sz="1000" i="0" dirty="0"/>
              <a:t>Ne posez qu'une seule question à la fois et donnez à vos clients le temps nécessaire pour réfléchir à la manière dont ils veulent répondre.</a:t>
            </a:r>
          </a:p>
          <a:p>
            <a:pPr marL="171450" indent="-171450">
              <a:buFont typeface="Arial" panose="020B0604020202020204" pitchFamily="34" charset="0"/>
              <a:buChar char="•"/>
            </a:pPr>
            <a:r>
              <a:rPr lang="fr-FR" sz="1000" i="0" dirty="0"/>
              <a:t>Faites en sorte que les questions soient brèves et claires.</a:t>
            </a:r>
          </a:p>
          <a:p>
            <a:pPr marL="171450" indent="-171450">
              <a:buFont typeface="Arial" panose="020B0604020202020204" pitchFamily="34" charset="0"/>
              <a:buChar char="•"/>
            </a:pPr>
            <a:r>
              <a:rPr lang="fr-FR" sz="1000" i="0" dirty="0"/>
              <a:t>Posez des questions lorsqu'elles servent un but, et pas seulement pour satisfaire votre curiosité. </a:t>
            </a:r>
          </a:p>
          <a:p>
            <a:pPr marL="171450" indent="-171450">
              <a:buFont typeface="Arial" panose="020B0604020202020204" pitchFamily="34" charset="0"/>
              <a:buChar char="•"/>
            </a:pPr>
            <a:r>
              <a:rPr lang="fr-FR" sz="1000" i="0" dirty="0"/>
              <a:t>Lorsque vous devez poser une question délicate, reconnaissez que le sujet est sensible et expliquez pourquoi vous la posez.</a:t>
            </a:r>
          </a:p>
          <a:p>
            <a:pPr marL="171450" indent="-171450">
              <a:buFont typeface="Arial" panose="020B0604020202020204" pitchFamily="34" charset="0"/>
              <a:buChar char="•"/>
            </a:pPr>
            <a:r>
              <a:rPr lang="fr-FR" sz="1000" i="0" dirty="0"/>
              <a:t>Reconnaissez l’importance de l’autonomie du client en lui rappelant qu'il n'est pas obligé de répondre à une question s'il ne le souhaite pas. </a:t>
            </a:r>
          </a:p>
          <a:p>
            <a:pPr marL="171450" indent="-171450">
              <a:buFont typeface="Arial" panose="020B0604020202020204" pitchFamily="34" charset="0"/>
              <a:buChar char="•"/>
            </a:pPr>
            <a:r>
              <a:rPr lang="fr-FR" sz="1000" i="0" dirty="0"/>
              <a:t>Maintenez un contact visuel (ou tout ce qui est culturellement approprié dans votre contexte). Si vous documentez les réponses à des fins de collecte de données, gardez l'accent sur votre client plutôt que sur votre outil de collecte de données.</a:t>
            </a:r>
          </a:p>
        </p:txBody>
      </p:sp>
      <p:sp>
        <p:nvSpPr>
          <p:cNvPr id="4" name="Slide Number Placeholder 3"/>
          <p:cNvSpPr>
            <a:spLocks noGrp="1"/>
          </p:cNvSpPr>
          <p:nvPr>
            <p:ph type="sldNum" sz="quarter" idx="10"/>
          </p:nvPr>
        </p:nvSpPr>
        <p:spPr/>
        <p:txBody>
          <a:bodyPr/>
          <a:lstStyle/>
          <a:p>
            <a:fld id="{9AC774B7-8773-F442-AE46-14AB52309CAF}" type="slidenum">
              <a:rPr lang="en-US" smtClean="0"/>
              <a:t>11</a:t>
            </a:fld>
            <a:endParaRPr lang="en-US"/>
          </a:p>
        </p:txBody>
      </p:sp>
    </p:spTree>
    <p:extLst>
      <p:ext uri="{BB962C8B-B14F-4D97-AF65-F5344CB8AC3E}">
        <p14:creationId xmlns:p14="http://schemas.microsoft.com/office/powerpoint/2010/main" val="365579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3713"/>
            <a:ext cx="3027363" cy="2270125"/>
          </a:xfrm>
        </p:spPr>
      </p:sp>
      <p:sp>
        <p:nvSpPr>
          <p:cNvPr id="3" name="Notes Placeholder 2"/>
          <p:cNvSpPr>
            <a:spLocks noGrp="1"/>
          </p:cNvSpPr>
          <p:nvPr>
            <p:ph type="body" idx="1"/>
          </p:nvPr>
        </p:nvSpPr>
        <p:spPr>
          <a:xfrm>
            <a:off x="685800" y="2901359"/>
            <a:ext cx="5486400" cy="5966194"/>
          </a:xfrm>
        </p:spPr>
        <p:txBody>
          <a:bodyPr/>
          <a:lstStyle/>
          <a:p>
            <a:pPr>
              <a:spcBef>
                <a:spcPts val="600"/>
              </a:spcBef>
            </a:pPr>
            <a:r>
              <a:rPr lang="fr-FR" sz="1100" i="1" dirty="0"/>
              <a:t>Commencez cette séance par une activité pour mettre les participants en mode de questionnement. </a:t>
            </a:r>
          </a:p>
          <a:p>
            <a:pPr>
              <a:spcBef>
                <a:spcPts val="600"/>
              </a:spcBef>
            </a:pPr>
            <a:r>
              <a:rPr lang="fr-FR" sz="1100" b="1" i="1" dirty="0"/>
              <a:t>Identité mystère </a:t>
            </a:r>
            <a:r>
              <a:rPr lang="fr-FR" sz="1100" i="1" dirty="0"/>
              <a:t>: préparez une carte pour chaque participant (la moitié d'une feuille de papier de format A4 ou lettre) sur laquelle est écrit le nom d'un individu célèbre au niveau local ou mondial. Alignez les participants et fixez une carte au dos de chacun d'entre eux à l'aide de ruban adhésif – assurez-vous qu'ils ne peuvent pas voir ce qui est écrit sur </a:t>
            </a:r>
          </a:p>
          <a:p>
            <a:pPr>
              <a:spcBef>
                <a:spcPts val="600"/>
              </a:spcBef>
            </a:pPr>
            <a:r>
              <a:rPr lang="fr-FR" sz="1100" i="1" dirty="0"/>
              <a:t>leur propre carte.</a:t>
            </a:r>
          </a:p>
          <a:p>
            <a:pPr>
              <a:spcBef>
                <a:spcPts val="600"/>
              </a:spcBef>
            </a:pPr>
            <a:r>
              <a:rPr lang="fr-FR" sz="1100" b="1" i="1" dirty="0"/>
              <a:t>Ne donnez que les instructions suivantes </a:t>
            </a:r>
            <a:r>
              <a:rPr lang="fr-FR" sz="1100" i="1" dirty="0"/>
              <a:t>: le but est de deviner votre identité cachée en posant des questions aux personnes qui vous entourent. Vous ne pouvez poser qu'une </a:t>
            </a:r>
          </a:p>
          <a:p>
            <a:pPr>
              <a:spcBef>
                <a:spcPts val="600"/>
              </a:spcBef>
            </a:pPr>
            <a:r>
              <a:rPr lang="fr-FR" sz="1100" i="1" dirty="0"/>
              <a:t>seule question à chacun des participants pour essayer de découvrir votre identité. </a:t>
            </a:r>
          </a:p>
          <a:p>
            <a:pPr>
              <a:spcBef>
                <a:spcPts val="600"/>
              </a:spcBef>
            </a:pPr>
            <a:r>
              <a:rPr lang="fr-FR" sz="1100" b="1" i="1" dirty="0"/>
              <a:t>Remarque</a:t>
            </a:r>
            <a:r>
              <a:rPr lang="fr-FR" sz="1100" i="1" dirty="0"/>
              <a:t> : veillez à </a:t>
            </a:r>
            <a:r>
              <a:rPr lang="fr-FR" sz="1100" b="1" i="1" u="sng" dirty="0"/>
              <a:t>ne pas </a:t>
            </a:r>
            <a:r>
              <a:rPr lang="fr-FR" sz="1100" i="1" dirty="0"/>
              <a:t>mentionner le type de questions que les participants peuvent ou ne peuvent pas poser. Ils ne doivent procéder qu'en suivant les instructions fournies ci-dessus. </a:t>
            </a:r>
          </a:p>
          <a:p>
            <a:pPr>
              <a:spcBef>
                <a:spcPts val="600"/>
              </a:spcBef>
            </a:pPr>
            <a:r>
              <a:rPr lang="fr-FR" sz="1100" i="1" dirty="0"/>
              <a:t>Laissez l'activité se dérouler jusqu'à ce que tous les participants aient deviné leur identité. Observez le processus et notez sur le tableau-papier certains des types de questions que vous entendez. Lorsque l'exercice est terminé, demandez à chacun de regagner sa place.</a:t>
            </a:r>
          </a:p>
          <a:p>
            <a:pPr>
              <a:spcBef>
                <a:spcPts val="600"/>
              </a:spcBef>
            </a:pPr>
            <a:r>
              <a:rPr lang="fr-FR" sz="1100" i="1" dirty="0"/>
              <a:t>Demandez aux participants de lever la main s'ils ont deviné leur identité en 10 questions. Ensuite, demandez-leur de garder la main en l'air s'ils ont deviné en cinq questions. </a:t>
            </a:r>
          </a:p>
          <a:p>
            <a:pPr>
              <a:spcBef>
                <a:spcPts val="600"/>
              </a:spcBef>
            </a:pPr>
            <a:r>
              <a:rPr lang="fr-FR" sz="1100" i="1" dirty="0"/>
              <a:t>Ensuite, répétez pour trois questions, puis pour deux questions. </a:t>
            </a:r>
          </a:p>
          <a:p>
            <a:pPr>
              <a:spcBef>
                <a:spcPts val="600"/>
              </a:spcBef>
            </a:pPr>
            <a:r>
              <a:rPr lang="fr-FR" sz="1100" i="1" dirty="0"/>
              <a:t>Enfin, demandez si quelqu'un a deviné son identité dans une question.</a:t>
            </a:r>
          </a:p>
          <a:p>
            <a:pPr>
              <a:spcBef>
                <a:spcPts val="600"/>
              </a:spcBef>
            </a:pPr>
            <a:r>
              <a:rPr lang="fr-FR" sz="1100" i="1" dirty="0"/>
              <a:t>Si quelqu'un – ou plus d'une personne – l'a fait, demandez-lui comment il a réussi à obtenir suffisamment d'informations pour deviner son identité avec une seule question.</a:t>
            </a:r>
          </a:p>
          <a:p>
            <a:pPr>
              <a:spcBef>
                <a:spcPts val="600"/>
              </a:spcBef>
            </a:pPr>
            <a:r>
              <a:rPr lang="fr-FR" sz="1100" i="1" dirty="0"/>
              <a:t>Il est très probable qu'un grand nombre de questions étaient des « questions fermées ». Si l'un des participants demande simplement « Qui suis-je ? », offrez-lui un prix spécial.</a:t>
            </a:r>
          </a:p>
          <a:p>
            <a:pPr>
              <a:spcBef>
                <a:spcPts val="600"/>
              </a:spcBef>
            </a:pPr>
            <a:r>
              <a:rPr lang="fr-FR" sz="1100" i="1" dirty="0"/>
              <a:t>Rappelez aux participants qu'au début de la formation, nous avons introduit l'idée de « réflexions » comme moyen de faire participer les clients et de recueillir des informations. </a:t>
            </a:r>
          </a:p>
          <a:p>
            <a:pPr>
              <a:spcBef>
                <a:spcPts val="600"/>
              </a:spcBef>
            </a:pPr>
            <a:r>
              <a:rPr lang="fr-FR" sz="1100" i="1" dirty="0"/>
              <a:t>Les réflexions sont une compétence clé du Counseling de motivation, mais elles ne sont pas le seul moyen d'obtenir des informations. Nous pouvons également obtenir des informations de nos clients en les sollicitant. Mais la façon dont nous posons les questions est importante.</a:t>
            </a:r>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305032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vais vous demander</a:t>
            </a:r>
            <a:r>
              <a:rPr lang="fr-FR" baseline="0" dirty="0"/>
              <a:t> </a:t>
            </a:r>
            <a:r>
              <a:rPr lang="fr-FR" dirty="0"/>
              <a:t>de m’aider à définir la différence entre les différents types de questions que l'on peut utiliser :</a:t>
            </a:r>
          </a:p>
          <a:p>
            <a:pPr marL="171450" indent="-171450">
              <a:buFont typeface="Arial" panose="020B0604020202020204" pitchFamily="34" charset="0"/>
              <a:buChar char="•"/>
            </a:pPr>
            <a:r>
              <a:rPr lang="fr-FR" dirty="0"/>
              <a:t>Question ouverte</a:t>
            </a:r>
          </a:p>
          <a:p>
            <a:pPr marL="171450" indent="-171450">
              <a:buFont typeface="Arial" panose="020B0604020202020204" pitchFamily="34" charset="0"/>
              <a:buChar char="•"/>
            </a:pPr>
            <a:r>
              <a:rPr lang="fr-FR" dirty="0"/>
              <a:t>Question fermée</a:t>
            </a:r>
          </a:p>
          <a:p>
            <a:pPr marL="171450" indent="-171450">
              <a:buFont typeface="Arial" panose="020B0604020202020204" pitchFamily="34" charset="0"/>
              <a:buChar char="•"/>
            </a:pPr>
            <a:r>
              <a:rPr lang="fr-FR" dirty="0"/>
              <a:t>Question suggestive</a:t>
            </a:r>
          </a:p>
          <a:p>
            <a:pPr marL="171450" indent="-171450">
              <a:buFont typeface="Arial" panose="020B0604020202020204" pitchFamily="34" charset="0"/>
              <a:buChar char="•"/>
            </a:pPr>
            <a:r>
              <a:rPr lang="fr-FR" dirty="0"/>
              <a:t>Des questions qui font des reproches</a:t>
            </a:r>
          </a:p>
          <a:p>
            <a:pPr>
              <a:spcBef>
                <a:spcPts val="600"/>
              </a:spcBef>
            </a:pPr>
            <a:r>
              <a:rPr lang="fr-FR" dirty="0"/>
              <a:t>Pourriez-vous me</a:t>
            </a:r>
            <a:r>
              <a:rPr lang="fr-FR" baseline="0" dirty="0"/>
              <a:t> </a:t>
            </a:r>
            <a:r>
              <a:rPr lang="fr-FR" dirty="0"/>
              <a:t>donner des exemples pour chacune de ces catégories ci-dessus?</a:t>
            </a:r>
          </a:p>
          <a:p>
            <a:pPr>
              <a:spcBef>
                <a:spcPts val="600"/>
              </a:spcBef>
            </a:pPr>
            <a:r>
              <a:rPr lang="fr-FR" i="1" dirty="0"/>
              <a:t>À l'aide des diapositives 3 à 7, discutez des différents types de questions, du moment où chacune doit être utilisée (ou non), et des types qu'il est généralement préférable d'utiliser avec les clients.</a:t>
            </a:r>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34204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Questions ouvertes </a:t>
            </a:r>
            <a:r>
              <a:rPr lang="fr-FR" dirty="0"/>
              <a:t>: permettent de sonder en profondeur, tout en gardant la conversation centrée sur le client.</a:t>
            </a:r>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a:p>
        </p:txBody>
      </p:sp>
    </p:spTree>
    <p:extLst>
      <p:ext uri="{BB962C8B-B14F-4D97-AF65-F5344CB8AC3E}">
        <p14:creationId xmlns:p14="http://schemas.microsoft.com/office/powerpoint/2010/main" val="209647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Questions fermées </a:t>
            </a:r>
            <a:r>
              <a:rPr lang="fr-FR" dirty="0"/>
              <a:t>: utiles pour établir des faits et comprendre un comportement, mais on peut tomber dans le « piège d'évaluation », où le client répond simplement à une liste de questions.</a:t>
            </a:r>
          </a:p>
        </p:txBody>
      </p:sp>
      <p:sp>
        <p:nvSpPr>
          <p:cNvPr id="4" name="Slide Number Placeholder 3"/>
          <p:cNvSpPr>
            <a:spLocks noGrp="1"/>
          </p:cNvSpPr>
          <p:nvPr>
            <p:ph type="sldNum" sz="quarter" idx="10"/>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117476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Questions suggestives</a:t>
            </a:r>
            <a:r>
              <a:rPr lang="fr-FR" dirty="0"/>
              <a:t>: Cela est généralement inapproprié parce que vous ne </a:t>
            </a:r>
          </a:p>
          <a:p>
            <a:r>
              <a:rPr lang="fr-FR" dirty="0"/>
              <a:t>savez pas si le client vous dit la vérité ou s'il vous dit ce que vous voulez entendre.</a:t>
            </a:r>
          </a:p>
        </p:txBody>
      </p:sp>
      <p:sp>
        <p:nvSpPr>
          <p:cNvPr id="4" name="Slide Number Placeholder 3"/>
          <p:cNvSpPr>
            <a:spLocks noGrp="1"/>
          </p:cNvSpPr>
          <p:nvPr>
            <p:ph type="sldNum" sz="quarter" idx="10"/>
          </p:nvPr>
        </p:nvSpPr>
        <p:spPr/>
        <p:txBody>
          <a:bodyPr/>
          <a:lstStyle/>
          <a:p>
            <a:fld id="{9AC774B7-8773-F442-AE46-14AB52309CAF}" type="slidenum">
              <a:rPr lang="en-US" smtClean="0"/>
              <a:t>6</a:t>
            </a:fld>
            <a:endParaRPr lang="en-US"/>
          </a:p>
        </p:txBody>
      </p:sp>
    </p:spTree>
    <p:extLst>
      <p:ext uri="{BB962C8B-B14F-4D97-AF65-F5344CB8AC3E}">
        <p14:creationId xmlns:p14="http://schemas.microsoft.com/office/powerpoint/2010/main" val="45210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4114800" cy="3086100"/>
          </a:xfrm>
        </p:spPr>
      </p:sp>
      <p:sp>
        <p:nvSpPr>
          <p:cNvPr id="3" name="Notes Placeholder 2"/>
          <p:cNvSpPr>
            <a:spLocks noGrp="1"/>
          </p:cNvSpPr>
          <p:nvPr>
            <p:ph type="body" idx="1"/>
          </p:nvPr>
        </p:nvSpPr>
        <p:spPr>
          <a:xfrm>
            <a:off x="685800" y="3890187"/>
            <a:ext cx="5486400" cy="4902939"/>
          </a:xfrm>
        </p:spPr>
        <p:txBody>
          <a:bodyPr/>
          <a:lstStyle/>
          <a:p>
            <a:pPr>
              <a:spcBef>
                <a:spcPts val="600"/>
              </a:spcBef>
            </a:pPr>
            <a:r>
              <a:rPr lang="fr-FR" sz="1100" b="1" dirty="0"/>
              <a:t>Questions qui reprochent ou critiquent </a:t>
            </a:r>
            <a:r>
              <a:rPr lang="fr-FR" sz="1100" dirty="0"/>
              <a:t>: toujours inappropriées. De nombreuses questions avec  « pourquoi » et des questions qui critiquent principalement, quelle que soit l'intention, ressemblent à un jugement et ne sont pas compatibles avec les techniques de communication optimales pour le changement de comportement.</a:t>
            </a:r>
          </a:p>
          <a:p>
            <a:pPr>
              <a:spcBef>
                <a:spcPts val="600"/>
              </a:spcBef>
            </a:pPr>
            <a:r>
              <a:rPr lang="fr-FR" sz="1100" dirty="0"/>
              <a:t>Comment pourriez-vous reformuler ces questions afin de ne pas critiquer ou faire un reproche au client.</a:t>
            </a:r>
          </a:p>
          <a:p>
            <a:pPr>
              <a:spcBef>
                <a:spcPts val="600"/>
              </a:spcBef>
            </a:pPr>
            <a:r>
              <a:rPr lang="fr-FR" sz="1100" b="1" dirty="0"/>
              <a:t>Exemple</a:t>
            </a:r>
            <a:r>
              <a:rPr lang="fr-FR" sz="1100" dirty="0"/>
              <a:t> : au lieu de « Ne savez-vous pas comment utiliser un préservatif ? », essayez « Quels types de difficultés avez-vous rencontrées en utilisant des préservatifs ?».</a:t>
            </a:r>
          </a:p>
          <a:p>
            <a:pPr>
              <a:spcBef>
                <a:spcPts val="600"/>
              </a:spcBef>
            </a:pPr>
            <a:r>
              <a:rPr lang="fr-FR" sz="1100" dirty="0"/>
              <a:t>Je vais maintenant vous demander de réfléchir aux types de questions que vous utilisez régulièrement lorsque vous menez des actions de sensibilisation ou de counseling. </a:t>
            </a:r>
          </a:p>
          <a:p>
            <a:pPr>
              <a:spcBef>
                <a:spcPts val="600"/>
              </a:spcBef>
            </a:pPr>
            <a:r>
              <a:rPr lang="fr-FR" sz="1100" i="1" dirty="0"/>
              <a:t>(Certains participants peuvent répondre qu'ils utilisent souvent des questions ouvertes.)</a:t>
            </a:r>
          </a:p>
          <a:p>
            <a:pPr>
              <a:spcBef>
                <a:spcPts val="600"/>
              </a:spcBef>
            </a:pPr>
            <a:r>
              <a:rPr lang="fr-FR" sz="1100" i="0" dirty="0"/>
              <a:t>Même si certains d’entre vous utilisez des questions ouvertes,</a:t>
            </a:r>
            <a:r>
              <a:rPr lang="fr-FR" sz="1100" i="1" dirty="0"/>
              <a:t> </a:t>
            </a:r>
            <a:r>
              <a:rPr lang="fr-FR" sz="1100" i="0" dirty="0"/>
              <a:t>d</a:t>
            </a:r>
            <a:r>
              <a:rPr lang="fr-FR" sz="1100" dirty="0"/>
              <a:t>ans la pratique, cependant, beaucoup de personnes ont l'habitude de poser une série de questions brèves et fermées. Selon vous, quels sont les problèmes que cela pourrait causer?</a:t>
            </a:r>
          </a:p>
          <a:p>
            <a:pPr>
              <a:spcBef>
                <a:spcPts val="600"/>
              </a:spcBef>
            </a:pPr>
            <a:r>
              <a:rPr lang="fr-FR" sz="1100" dirty="0"/>
              <a:t>Il est bon</a:t>
            </a:r>
            <a:r>
              <a:rPr lang="fr-FR" sz="1100" baseline="0" dirty="0"/>
              <a:t> de r</a:t>
            </a:r>
            <a:r>
              <a:rPr lang="fr-FR" sz="1100" dirty="0"/>
              <a:t>appeler que</a:t>
            </a:r>
            <a:r>
              <a:rPr lang="fr-FR" sz="1100" baseline="0" dirty="0"/>
              <a:t> </a:t>
            </a:r>
            <a:r>
              <a:rPr lang="fr-FR" sz="1100" dirty="0"/>
              <a:t>le fait de se fier à des questions fermées peut vous faire manquer des informations importantes. Prenez l'exemple suivant :</a:t>
            </a:r>
          </a:p>
          <a:p>
            <a:pPr>
              <a:spcBef>
                <a:spcPts val="600"/>
              </a:spcBef>
            </a:pPr>
            <a:r>
              <a:rPr lang="fr-FR" sz="1100" b="1" dirty="0"/>
              <a:t>Travailleur de sensibilisation </a:t>
            </a:r>
            <a:r>
              <a:rPr lang="fr-FR" sz="1100" dirty="0"/>
              <a:t>: Vous protégez-vous systématiquement contre le VIH ?</a:t>
            </a:r>
          </a:p>
          <a:p>
            <a:pPr>
              <a:spcBef>
                <a:spcPts val="600"/>
              </a:spcBef>
            </a:pPr>
            <a:r>
              <a:rPr lang="fr-FR" sz="1100" b="1" dirty="0"/>
              <a:t>Client</a:t>
            </a:r>
            <a:r>
              <a:rPr lang="fr-FR" sz="1100" dirty="0"/>
              <a:t> : Oui, je suis toujours en sécurité.</a:t>
            </a:r>
          </a:p>
          <a:p>
            <a:pPr>
              <a:spcBef>
                <a:spcPts val="600"/>
              </a:spcBef>
            </a:pPr>
            <a:r>
              <a:rPr lang="fr-FR" sz="1100" dirty="0"/>
              <a:t>L'exemple ci-dessus provient d'une véritable conversation entre un travailleur de sensibilisation et un HSH. Ce que le travailleur ne savait pas et qu'il n'a pas demandé, c'est que la définition du client pour se « protéger » était de se laver les parties génitales avec de l'alcool à chaque fois qu'il avait des relations sexuelles. Il n'a jamais utilisé de préservatifs. Une question ouverte sur la façon dont l'homme se protégeait aurait pu permettre d'améliorer la séance de sensibilisation</a:t>
            </a:r>
          </a:p>
        </p:txBody>
      </p:sp>
      <p:sp>
        <p:nvSpPr>
          <p:cNvPr id="4" name="Slide Number Placeholder 3"/>
          <p:cNvSpPr>
            <a:spLocks noGrp="1"/>
          </p:cNvSpPr>
          <p:nvPr>
            <p:ph type="sldNum" sz="quarter" idx="10"/>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20738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donc un résumé des principales différences entre les questions ouvertes et les questions fermées. </a:t>
            </a:r>
          </a:p>
        </p:txBody>
      </p:sp>
      <p:sp>
        <p:nvSpPr>
          <p:cNvPr id="4" name="Slide Number Placeholder 3"/>
          <p:cNvSpPr>
            <a:spLocks noGrp="1"/>
          </p:cNvSpPr>
          <p:nvPr>
            <p:ph type="sldNum" sz="quarter" idx="10"/>
          </p:nvPr>
        </p:nvSpPr>
        <p:spPr/>
        <p:txBody>
          <a:bodyPr/>
          <a:lstStyle/>
          <a:p>
            <a:fld id="{9AC774B7-8773-F442-AE46-14AB52309CAF}" type="slidenum">
              <a:rPr lang="en-US" smtClean="0"/>
              <a:t>8</a:t>
            </a:fld>
            <a:endParaRPr lang="en-US"/>
          </a:p>
        </p:txBody>
      </p:sp>
    </p:spTree>
    <p:extLst>
      <p:ext uri="{BB962C8B-B14F-4D97-AF65-F5344CB8AC3E}">
        <p14:creationId xmlns:p14="http://schemas.microsoft.com/office/powerpoint/2010/main" val="261840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vais vous lire le scénario des questions à haute voix et vous demander d'essayer d'identifier des exemples de différents types de questions utilisées tout au long de la conversation.</a:t>
            </a:r>
            <a:r>
              <a:rPr lang="fr-FR" baseline="0" dirty="0"/>
              <a:t> </a:t>
            </a:r>
            <a:r>
              <a:rPr lang="fr-FR" dirty="0"/>
              <a:t>Essayez de rechercher des exemples d'autres compétences de communication qui ont déjà été abordées (par exemple, des réflexions et des affirmations). </a:t>
            </a:r>
          </a:p>
          <a:p>
            <a:endParaRPr lang="fr-FR" i="1" dirty="0"/>
          </a:p>
          <a:p>
            <a:r>
              <a:rPr lang="fr-FR" i="1" dirty="0"/>
              <a:t>N'oubliez pas que les facilitateurs peuvent demander aux participants de se porter volontaires pour jouer le rôle du client et du travailleur/conseiller dans le scénario, ou que les </a:t>
            </a:r>
          </a:p>
          <a:p>
            <a:r>
              <a:rPr lang="fr-FR" i="1" dirty="0"/>
              <a:t>facilitateurs peuvent travailler ensemble pour présenter les scénarios</a:t>
            </a:r>
          </a:p>
        </p:txBody>
      </p:sp>
      <p:sp>
        <p:nvSpPr>
          <p:cNvPr id="4" name="Slide Number Placeholder 3"/>
          <p:cNvSpPr>
            <a:spLocks noGrp="1"/>
          </p:cNvSpPr>
          <p:nvPr>
            <p:ph type="sldNum" sz="quarter" idx="10"/>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612918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2" cstate="email">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E7454D43-FCBF-4765-9146-7EFF6C43157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A28E6825-5895-4214-800E-01603F6D26DB}"/>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pic>
        <p:nvPicPr>
          <p:cNvPr id="17" name="Picture 16">
            <a:extLst>
              <a:ext uri="{FF2B5EF4-FFF2-40B4-BE49-F238E27FC236}">
                <a16:creationId xmlns:a16="http://schemas.microsoft.com/office/drawing/2014/main" id="{47232931-D086-4028-A3E8-3F28EB2494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p:txBody>
          <a:bodyPr/>
          <a:lstStyle/>
          <a:p>
            <a:r>
              <a:rPr lang="en-US" dirty="0" err="1"/>
              <a:t>Questionnement</a:t>
            </a:r>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en-US" dirty="0"/>
              <a:t>Module 5 — Counseling de motivation</a:t>
            </a:r>
          </a:p>
          <a:p>
            <a:r>
              <a:rPr lang="en-US" dirty="0"/>
              <a:t>Pays, </a:t>
            </a:r>
            <a:r>
              <a:rPr lang="en-US" dirty="0" err="1"/>
              <a:t>Année</a:t>
            </a:r>
            <a:endParaRPr lang="en-US" dirty="0"/>
          </a:p>
        </p:txBody>
      </p:sp>
      <p:sp>
        <p:nvSpPr>
          <p:cNvPr id="6" name="Text Placeholder 3">
            <a:extLst>
              <a:ext uri="{FF2B5EF4-FFF2-40B4-BE49-F238E27FC236}">
                <a16:creationId xmlns:a16="http://schemas.microsoft.com/office/drawing/2014/main" id="{51770E53-DE4D-B444-BC2D-90D5E4FC2342}"/>
              </a:ext>
            </a:extLst>
          </p:cNvPr>
          <p:cNvSpPr txBox="1">
            <a:spLocks/>
          </p:cNvSpPr>
          <p:nvPr/>
        </p:nvSpPr>
        <p:spPr>
          <a:xfrm>
            <a:off x="795338" y="4615281"/>
            <a:ext cx="3776662" cy="30397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600"/>
              </a:spcBef>
              <a:buFont typeface="Arial" panose="020B0604020202020204" pitchFamily="34" charset="0"/>
              <a:buNone/>
              <a:defRPr sz="1600" b="1" i="0"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Nom du </a:t>
            </a:r>
            <a:r>
              <a:rPr lang="fr-FR" dirty="0"/>
              <a:t>facilitateur</a:t>
            </a:r>
          </a:p>
        </p:txBody>
      </p:sp>
      <p:sp>
        <p:nvSpPr>
          <p:cNvPr id="7" name="Text Placeholder 7">
            <a:extLst>
              <a:ext uri="{FF2B5EF4-FFF2-40B4-BE49-F238E27FC236}">
                <a16:creationId xmlns:a16="http://schemas.microsoft.com/office/drawing/2014/main" id="{BCA98E2F-B233-44A2-96B2-FFB08F2B31BA}"/>
              </a:ext>
            </a:extLst>
          </p:cNvPr>
          <p:cNvSpPr txBox="1">
            <a:spLocks/>
          </p:cNvSpPr>
          <p:nvPr/>
        </p:nvSpPr>
        <p:spPr>
          <a:xfrm>
            <a:off x="795338" y="4941905"/>
            <a:ext cx="3776662" cy="30397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1"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Titre du facilitateur</a:t>
            </a:r>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latin typeface="Arial"/>
                <a:cs typeface="Arial"/>
              </a:rPr>
              <a:t>Activité</a:t>
            </a:r>
            <a:r>
              <a:rPr lang="en-US" dirty="0">
                <a:latin typeface="Arial"/>
                <a:cs typeface="Arial"/>
              </a:rPr>
              <a:t> : Test sur les questions</a:t>
            </a:r>
            <a:endParaRPr lang="en-US" dirty="0"/>
          </a:p>
        </p:txBody>
      </p:sp>
      <p:sp>
        <p:nvSpPr>
          <p:cNvPr id="6" name="Picture Placeholder 5"/>
          <p:cNvSpPr>
            <a:spLocks noGrp="1"/>
          </p:cNvSpPr>
          <p:nvPr>
            <p:ph type="pic" sz="quarter" idx="10"/>
          </p:nvPr>
        </p:nvSpPr>
        <p:spPr/>
      </p:sp>
      <p:sp>
        <p:nvSpPr>
          <p:cNvPr id="7" name="Content Placeholder 6"/>
          <p:cNvSpPr>
            <a:spLocks noGrp="1"/>
          </p:cNvSpPr>
          <p:nvPr>
            <p:ph idx="11"/>
          </p:nvPr>
        </p:nvSpPr>
        <p:spPr/>
        <p:txBody>
          <a:bodyPr>
            <a:normAutofit/>
          </a:bodyPr>
          <a:lstStyle/>
          <a:p>
            <a:pPr>
              <a:lnSpc>
                <a:spcPct val="100000"/>
              </a:lnSpc>
              <a:spcBef>
                <a:spcPts val="1000"/>
              </a:spcBef>
              <a:buFont typeface="Wingdings" panose="05000000000000000000" pitchFamily="2" charset="2"/>
              <a:buChar char="§"/>
            </a:pPr>
            <a:r>
              <a:rPr lang="en-US" dirty="0"/>
              <a:t>Pour </a:t>
            </a:r>
            <a:r>
              <a:rPr lang="en-US" dirty="0" err="1"/>
              <a:t>chaque</a:t>
            </a:r>
            <a:r>
              <a:rPr lang="en-US" dirty="0"/>
              <a:t> </a:t>
            </a:r>
            <a:r>
              <a:rPr lang="en-US" dirty="0" err="1"/>
              <a:t>ligne</a:t>
            </a:r>
            <a:r>
              <a:rPr lang="en-US" dirty="0"/>
              <a:t> de </a:t>
            </a:r>
            <a:r>
              <a:rPr lang="en-US" dirty="0" err="1"/>
              <a:t>l’interrogation</a:t>
            </a:r>
            <a:r>
              <a:rPr lang="en-US" dirty="0"/>
              <a:t>, identifier </a:t>
            </a:r>
            <a:r>
              <a:rPr lang="en-US" dirty="0" err="1"/>
              <a:t>s’il</a:t>
            </a:r>
            <a:r>
              <a:rPr lang="en-US" dirty="0"/>
              <a:t> </a:t>
            </a:r>
            <a:r>
              <a:rPr lang="en-US" dirty="0" err="1"/>
              <a:t>s’agit</a:t>
            </a:r>
            <a:r>
              <a:rPr lang="en-US" dirty="0"/>
              <a:t> </a:t>
            </a:r>
            <a:r>
              <a:rPr lang="en-US" dirty="0" err="1"/>
              <a:t>d’une</a:t>
            </a:r>
            <a:r>
              <a:rPr lang="en-US" dirty="0"/>
              <a:t> question </a:t>
            </a:r>
            <a:r>
              <a:rPr lang="en-US" dirty="0" err="1"/>
              <a:t>ouverte</a:t>
            </a:r>
            <a:r>
              <a:rPr lang="en-US" dirty="0"/>
              <a:t>, </a:t>
            </a:r>
            <a:r>
              <a:rPr lang="en-US" dirty="0" err="1"/>
              <a:t>fermée</a:t>
            </a:r>
            <a:r>
              <a:rPr lang="en-US" dirty="0"/>
              <a:t> </a:t>
            </a:r>
            <a:r>
              <a:rPr lang="en-US" dirty="0" err="1"/>
              <a:t>ou</a:t>
            </a:r>
            <a:r>
              <a:rPr lang="en-US" dirty="0"/>
              <a:t> suggestive.</a:t>
            </a:r>
          </a:p>
          <a:p>
            <a:pPr>
              <a:lnSpc>
                <a:spcPct val="100000"/>
              </a:lnSpc>
              <a:spcBef>
                <a:spcPts val="1000"/>
              </a:spcBef>
              <a:buFont typeface="Wingdings" panose="05000000000000000000" pitchFamily="2" charset="2"/>
              <a:buChar char="§"/>
            </a:pPr>
            <a:r>
              <a:rPr lang="en-US" dirty="0"/>
              <a:t>Si la question </a:t>
            </a:r>
            <a:r>
              <a:rPr lang="en-US" dirty="0" err="1"/>
              <a:t>est</a:t>
            </a:r>
            <a:r>
              <a:rPr lang="en-US" dirty="0"/>
              <a:t> </a:t>
            </a:r>
            <a:r>
              <a:rPr lang="en-US" dirty="0" err="1"/>
              <a:t>fermée</a:t>
            </a:r>
            <a:r>
              <a:rPr lang="en-US" dirty="0"/>
              <a:t> </a:t>
            </a:r>
            <a:r>
              <a:rPr lang="en-US" dirty="0" err="1"/>
              <a:t>ou</a:t>
            </a:r>
            <a:r>
              <a:rPr lang="en-US" dirty="0"/>
              <a:t> suggestive, </a:t>
            </a:r>
            <a:r>
              <a:rPr lang="en-US" dirty="0" err="1"/>
              <a:t>écrivez</a:t>
            </a:r>
            <a:r>
              <a:rPr lang="en-US" dirty="0"/>
              <a:t> les </a:t>
            </a:r>
            <a:r>
              <a:rPr lang="en-US" dirty="0" err="1"/>
              <a:t>façons</a:t>
            </a:r>
            <a:r>
              <a:rPr lang="en-US" dirty="0"/>
              <a:t> </a:t>
            </a:r>
            <a:r>
              <a:rPr lang="en-US" dirty="0" err="1"/>
              <a:t>d’améliorer</a:t>
            </a:r>
            <a:r>
              <a:rPr lang="en-US" dirty="0"/>
              <a:t> la question.</a:t>
            </a:r>
          </a:p>
        </p:txBody>
      </p:sp>
      <p:pic>
        <p:nvPicPr>
          <p:cNvPr id="8" name="Picture 7">
            <a:extLst>
              <a:ext uri="{FF2B5EF4-FFF2-40B4-BE49-F238E27FC236}">
                <a16:creationId xmlns:a16="http://schemas.microsoft.com/office/drawing/2014/main" id="{1CE1DB38-0F3D-6045-A157-7305789B9A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781112" y="636665"/>
            <a:ext cx="3044825" cy="2495005"/>
          </a:xfrm>
          <a:prstGeom prst="rect">
            <a:avLst/>
          </a:prstGeom>
        </p:spPr>
      </p:pic>
      <p:pic>
        <p:nvPicPr>
          <p:cNvPr id="9" name="Picture 8">
            <a:extLst>
              <a:ext uri="{FF2B5EF4-FFF2-40B4-BE49-F238E27FC236}">
                <a16:creationId xmlns:a16="http://schemas.microsoft.com/office/drawing/2014/main" id="{AA9006FD-C61A-414B-9699-D13B6799C11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407030" y="3658585"/>
            <a:ext cx="3044825" cy="2495005"/>
          </a:xfrm>
          <a:prstGeom prst="rect">
            <a:avLst/>
          </a:prstGeom>
        </p:spPr>
      </p:pic>
    </p:spTree>
    <p:extLst>
      <p:ext uri="{BB962C8B-B14F-4D97-AF65-F5344CB8AC3E}">
        <p14:creationId xmlns:p14="http://schemas.microsoft.com/office/powerpoint/2010/main" val="141243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7315579" cy="1273432"/>
          </a:xfrm>
        </p:spPr>
        <p:txBody>
          <a:bodyPr>
            <a:noAutofit/>
          </a:bodyPr>
          <a:lstStyle/>
          <a:p>
            <a:r>
              <a:rPr lang="en-US" sz="4400" dirty="0">
                <a:latin typeface="Arial"/>
                <a:cs typeface="Arial"/>
              </a:rPr>
              <a:t>Y a-t-il des questions ?</a:t>
            </a:r>
          </a:p>
        </p:txBody>
      </p:sp>
    </p:spTree>
    <p:extLst>
      <p:ext uri="{BB962C8B-B14F-4D97-AF65-F5344CB8AC3E}">
        <p14:creationId xmlns:p14="http://schemas.microsoft.com/office/powerpoint/2010/main" val="31783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latin typeface="Arial"/>
                <a:cs typeface="Arial"/>
              </a:rPr>
              <a:t>Activité</a:t>
            </a:r>
            <a:r>
              <a:rPr lang="en-US" dirty="0">
                <a:latin typeface="Arial"/>
                <a:cs typeface="Arial"/>
              </a:rPr>
              <a:t> de </a:t>
            </a:r>
            <a:r>
              <a:rPr lang="en-US" dirty="0" err="1">
                <a:latin typeface="Arial"/>
                <a:cs typeface="Arial"/>
              </a:rPr>
              <a:t>groupe</a:t>
            </a:r>
            <a:r>
              <a:rPr lang="en-US" dirty="0">
                <a:latin typeface="Arial"/>
                <a:cs typeface="Arial"/>
              </a:rPr>
              <a:t> : </a:t>
            </a:r>
            <a:r>
              <a:rPr lang="en-US" dirty="0" err="1">
                <a:latin typeface="Arial"/>
                <a:cs typeface="Arial"/>
              </a:rPr>
              <a:t>Identité</a:t>
            </a:r>
            <a:r>
              <a:rPr lang="en-US" dirty="0">
                <a:latin typeface="Arial"/>
                <a:cs typeface="Arial"/>
              </a:rPr>
              <a:t> </a:t>
            </a:r>
            <a:r>
              <a:rPr lang="en-US">
                <a:latin typeface="Arial"/>
                <a:cs typeface="Arial"/>
              </a:rPr>
              <a:t>mystère</a:t>
            </a:r>
            <a:endParaRPr lang="en-US"/>
          </a:p>
        </p:txBody>
      </p:sp>
      <p:pic>
        <p:nvPicPr>
          <p:cNvPr id="2" name="Picture Placeholder 1">
            <a:extLst>
              <a:ext uri="{FF2B5EF4-FFF2-40B4-BE49-F238E27FC236}">
                <a16:creationId xmlns:a16="http://schemas.microsoft.com/office/drawing/2014/main" id="{7648C511-50B5-344A-86A5-7C12B89E45A8}"/>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b="-361"/>
          <a:stretch/>
        </p:blipFill>
        <p:spPr>
          <a:xfrm>
            <a:off x="6099858" y="1586524"/>
            <a:ext cx="3044142" cy="4022201"/>
          </a:xfrm>
          <a:prstGeom prst="rect">
            <a:avLst/>
          </a:prstGeom>
        </p:spPr>
      </p:pic>
      <p:sp>
        <p:nvSpPr>
          <p:cNvPr id="7" name="Content Placeholder 6"/>
          <p:cNvSpPr>
            <a:spLocks noGrp="1"/>
          </p:cNvSpPr>
          <p:nvPr>
            <p:ph idx="11"/>
          </p:nvPr>
        </p:nvSpPr>
        <p:spPr/>
        <p:txBody>
          <a:bodyPr>
            <a:normAutofit/>
          </a:bodyPr>
          <a:lstStyle/>
          <a:p>
            <a:pPr>
              <a:buFont typeface="Wingdings" panose="05000000000000000000" pitchFamily="2" charset="2"/>
              <a:buChar char="§"/>
            </a:pPr>
            <a:r>
              <a:rPr lang="en-US" dirty="0" err="1"/>
              <a:t>Veuillez</a:t>
            </a:r>
            <a:r>
              <a:rPr lang="en-US" dirty="0"/>
              <a:t> </a:t>
            </a:r>
            <a:r>
              <a:rPr lang="en-US" dirty="0" err="1"/>
              <a:t>vous</a:t>
            </a:r>
            <a:r>
              <a:rPr lang="en-US" dirty="0"/>
              <a:t> lever et </a:t>
            </a:r>
            <a:r>
              <a:rPr lang="en-US" dirty="0" err="1"/>
              <a:t>formez</a:t>
            </a:r>
            <a:r>
              <a:rPr lang="en-US" dirty="0"/>
              <a:t> </a:t>
            </a:r>
            <a:r>
              <a:rPr lang="en-US" dirty="0" err="1"/>
              <a:t>une</a:t>
            </a:r>
            <a:r>
              <a:rPr lang="en-US" dirty="0"/>
              <a:t> </a:t>
            </a:r>
            <a:r>
              <a:rPr lang="en-US" dirty="0" err="1"/>
              <a:t>ligne</a:t>
            </a:r>
            <a:r>
              <a:rPr lang="en-US" dirty="0"/>
              <a:t> </a:t>
            </a:r>
            <a:r>
              <a:rPr lang="en-US" dirty="0" err="1"/>
              <a:t>dans</a:t>
            </a:r>
            <a:r>
              <a:rPr lang="en-US" dirty="0"/>
              <a:t> </a:t>
            </a:r>
            <a:r>
              <a:rPr lang="en-US" dirty="0" err="1"/>
              <a:t>une</a:t>
            </a:r>
            <a:r>
              <a:rPr lang="en-US" dirty="0"/>
              <a:t> direction de la pièce.</a:t>
            </a:r>
          </a:p>
        </p:txBody>
      </p:sp>
    </p:spTree>
    <p:extLst>
      <p:ext uri="{BB962C8B-B14F-4D97-AF65-F5344CB8AC3E}">
        <p14:creationId xmlns:p14="http://schemas.microsoft.com/office/powerpoint/2010/main" val="115121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43712"/>
            <a:ext cx="8016240" cy="800039"/>
          </a:xfrm>
        </p:spPr>
        <p:txBody>
          <a:bodyPr/>
          <a:lstStyle/>
          <a:p>
            <a:pPr algn="ctr"/>
            <a:r>
              <a:rPr lang="en-US" dirty="0"/>
              <a:t>Questions</a:t>
            </a:r>
          </a:p>
        </p:txBody>
      </p:sp>
      <p:grpSp>
        <p:nvGrpSpPr>
          <p:cNvPr id="29" name="Group 28">
            <a:extLst>
              <a:ext uri="{FF2B5EF4-FFF2-40B4-BE49-F238E27FC236}">
                <a16:creationId xmlns:a16="http://schemas.microsoft.com/office/drawing/2014/main" id="{52807E5C-7803-4F88-AFC4-52E0FF26CC96}"/>
              </a:ext>
            </a:extLst>
          </p:cNvPr>
          <p:cNvGrpSpPr/>
          <p:nvPr/>
        </p:nvGrpSpPr>
        <p:grpSpPr>
          <a:xfrm>
            <a:off x="563880" y="1067859"/>
            <a:ext cx="8016240" cy="5341053"/>
            <a:chOff x="563880" y="1067859"/>
            <a:chExt cx="8016240" cy="5341053"/>
          </a:xfrm>
        </p:grpSpPr>
        <p:pic>
          <p:nvPicPr>
            <p:cNvPr id="4" name="Picture 3">
              <a:extLst>
                <a:ext uri="{FF2B5EF4-FFF2-40B4-BE49-F238E27FC236}">
                  <a16:creationId xmlns:a16="http://schemas.microsoft.com/office/drawing/2014/main" id="{16BAF142-D619-8749-A53A-7725C1CD6FC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880" y="1067859"/>
              <a:ext cx="8016240" cy="5341053"/>
            </a:xfrm>
            <a:prstGeom prst="rect">
              <a:avLst/>
            </a:prstGeom>
          </p:spPr>
        </p:pic>
        <p:sp>
          <p:nvSpPr>
            <p:cNvPr id="3" name="Rectangle 2">
              <a:extLst>
                <a:ext uri="{FF2B5EF4-FFF2-40B4-BE49-F238E27FC236}">
                  <a16:creationId xmlns:a16="http://schemas.microsoft.com/office/drawing/2014/main" id="{31148EEF-BA9E-4AC7-920F-F7CAEF741D5D}"/>
                </a:ext>
              </a:extLst>
            </p:cNvPr>
            <p:cNvSpPr/>
            <p:nvPr/>
          </p:nvSpPr>
          <p:spPr>
            <a:xfrm rot="19823770">
              <a:off x="2119409" y="2546580"/>
              <a:ext cx="676102" cy="197645"/>
            </a:xfrm>
            <a:prstGeom prst="rect">
              <a:avLst/>
            </a:prstGeom>
            <a:solidFill>
              <a:srgbClr val="EADDC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i="1" dirty="0">
                  <a:solidFill>
                    <a:schemeClr val="tx1">
                      <a:lumMod val="75000"/>
                      <a:lumOff val="25000"/>
                    </a:schemeClr>
                  </a:solidFill>
                  <a:latin typeface="Cambria" panose="02040503050406030204" pitchFamily="18" charset="0"/>
                  <a:ea typeface="Cambria" panose="02040503050406030204" pitchFamily="18" charset="0"/>
                </a:rPr>
                <a:t>Travail</a:t>
              </a:r>
            </a:p>
          </p:txBody>
        </p:sp>
        <p:sp>
          <p:nvSpPr>
            <p:cNvPr id="6" name="Rectangle 5">
              <a:extLst>
                <a:ext uri="{FF2B5EF4-FFF2-40B4-BE49-F238E27FC236}">
                  <a16:creationId xmlns:a16="http://schemas.microsoft.com/office/drawing/2014/main" id="{49B1AC6F-6AF0-423B-9CFD-60513B522D47}"/>
                </a:ext>
              </a:extLst>
            </p:cNvPr>
            <p:cNvSpPr/>
            <p:nvPr/>
          </p:nvSpPr>
          <p:spPr>
            <a:xfrm rot="1509274">
              <a:off x="6012044" y="2230097"/>
              <a:ext cx="893593" cy="365211"/>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200" dirty="0">
                  <a:solidFill>
                    <a:schemeClr val="tx1">
                      <a:lumMod val="75000"/>
                      <a:lumOff val="25000"/>
                    </a:schemeClr>
                  </a:solidFill>
                </a:rPr>
                <a:t>Se faire </a:t>
              </a:r>
              <a:r>
                <a:rPr lang="en-US" sz="1200" dirty="0" err="1">
                  <a:solidFill>
                    <a:schemeClr val="tx1">
                      <a:lumMod val="75000"/>
                      <a:lumOff val="25000"/>
                    </a:schemeClr>
                  </a:solidFill>
                </a:rPr>
                <a:t>plaisir</a:t>
              </a:r>
              <a:endParaRPr lang="en-US" sz="1200" dirty="0">
                <a:solidFill>
                  <a:schemeClr val="tx1">
                    <a:lumMod val="75000"/>
                    <a:lumOff val="25000"/>
                  </a:schemeClr>
                </a:solidFill>
              </a:endParaRPr>
            </a:p>
          </p:txBody>
        </p:sp>
        <p:sp>
          <p:nvSpPr>
            <p:cNvPr id="12" name="Rectangle 11">
              <a:extLst>
                <a:ext uri="{FF2B5EF4-FFF2-40B4-BE49-F238E27FC236}">
                  <a16:creationId xmlns:a16="http://schemas.microsoft.com/office/drawing/2014/main" id="{7C905A08-7956-44F9-A9A1-349CF4F7F719}"/>
                </a:ext>
              </a:extLst>
            </p:cNvPr>
            <p:cNvSpPr/>
            <p:nvPr/>
          </p:nvSpPr>
          <p:spPr>
            <a:xfrm rot="20151261">
              <a:off x="6169675" y="3210045"/>
              <a:ext cx="491832" cy="166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900" dirty="0" err="1">
                  <a:solidFill>
                    <a:schemeClr val="tx1">
                      <a:lumMod val="75000"/>
                      <a:lumOff val="25000"/>
                    </a:schemeClr>
                  </a:solidFill>
                </a:rPr>
                <a:t>Motiver</a:t>
              </a:r>
              <a:endParaRPr lang="en-US" sz="900" dirty="0">
                <a:solidFill>
                  <a:schemeClr val="tx1">
                    <a:lumMod val="75000"/>
                    <a:lumOff val="25000"/>
                  </a:schemeClr>
                </a:solidFill>
              </a:endParaRPr>
            </a:p>
          </p:txBody>
        </p:sp>
        <p:sp>
          <p:nvSpPr>
            <p:cNvPr id="15" name="Rectangle 14">
              <a:extLst>
                <a:ext uri="{FF2B5EF4-FFF2-40B4-BE49-F238E27FC236}">
                  <a16:creationId xmlns:a16="http://schemas.microsoft.com/office/drawing/2014/main" id="{17792FA9-620C-43E5-B8FA-56E9074D72A0}"/>
                </a:ext>
              </a:extLst>
            </p:cNvPr>
            <p:cNvSpPr/>
            <p:nvPr/>
          </p:nvSpPr>
          <p:spPr>
            <a:xfrm rot="1330074">
              <a:off x="2250323" y="4171572"/>
              <a:ext cx="390241" cy="74435"/>
            </a:xfrm>
            <a:prstGeom prst="rect">
              <a:avLst/>
            </a:prstGeom>
            <a:solidFill>
              <a:srgbClr val="FDEB6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err="1">
                  <a:solidFill>
                    <a:schemeClr val="tx1">
                      <a:lumMod val="75000"/>
                      <a:lumOff val="25000"/>
                    </a:schemeClr>
                  </a:solidFill>
                </a:rPr>
                <a:t>Découvrir</a:t>
              </a:r>
              <a:endParaRPr lang="en-US" sz="600" dirty="0">
                <a:solidFill>
                  <a:schemeClr val="tx1">
                    <a:lumMod val="75000"/>
                    <a:lumOff val="25000"/>
                  </a:schemeClr>
                </a:solidFill>
              </a:endParaRPr>
            </a:p>
          </p:txBody>
        </p:sp>
        <p:sp>
          <p:nvSpPr>
            <p:cNvPr id="16" name="Rectangle 15">
              <a:extLst>
                <a:ext uri="{FF2B5EF4-FFF2-40B4-BE49-F238E27FC236}">
                  <a16:creationId xmlns:a16="http://schemas.microsoft.com/office/drawing/2014/main" id="{F86FA9E1-90DA-4EA5-8E7E-1EEE23AD2BE1}"/>
                </a:ext>
              </a:extLst>
            </p:cNvPr>
            <p:cNvSpPr/>
            <p:nvPr/>
          </p:nvSpPr>
          <p:spPr>
            <a:xfrm rot="974619">
              <a:off x="3360627" y="3013018"/>
              <a:ext cx="546801" cy="140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700" b="1" dirty="0" err="1">
                  <a:solidFill>
                    <a:schemeClr val="tx1">
                      <a:lumMod val="75000"/>
                      <a:lumOff val="25000"/>
                    </a:schemeClr>
                  </a:solidFill>
                </a:rPr>
                <a:t>Apprendre</a:t>
              </a:r>
              <a:endParaRPr lang="en-US" sz="700" b="1" dirty="0">
                <a:solidFill>
                  <a:schemeClr val="tx1">
                    <a:lumMod val="75000"/>
                    <a:lumOff val="25000"/>
                  </a:schemeClr>
                </a:solidFill>
              </a:endParaRPr>
            </a:p>
          </p:txBody>
        </p:sp>
        <p:sp>
          <p:nvSpPr>
            <p:cNvPr id="22" name="Oval 21">
              <a:extLst>
                <a:ext uri="{FF2B5EF4-FFF2-40B4-BE49-F238E27FC236}">
                  <a16:creationId xmlns:a16="http://schemas.microsoft.com/office/drawing/2014/main" id="{09204A98-890B-4926-ACA4-EFCC4619C51A}"/>
                </a:ext>
              </a:extLst>
            </p:cNvPr>
            <p:cNvSpPr/>
            <p:nvPr/>
          </p:nvSpPr>
          <p:spPr>
            <a:xfrm rot="1407424">
              <a:off x="2752136" y="3336728"/>
              <a:ext cx="207001" cy="16129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74EBF7-E29F-4A84-B035-36B41F50BC82}"/>
                </a:ext>
              </a:extLst>
            </p:cNvPr>
            <p:cNvSpPr/>
            <p:nvPr/>
          </p:nvSpPr>
          <p:spPr>
            <a:xfrm rot="649303">
              <a:off x="2707964" y="3361516"/>
              <a:ext cx="297882" cy="111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a:solidFill>
                    <a:schemeClr val="tx1">
                      <a:lumMod val="75000"/>
                      <a:lumOff val="25000"/>
                    </a:schemeClr>
                  </a:solidFill>
                </a:rPr>
                <a:t>Idée</a:t>
              </a:r>
            </a:p>
          </p:txBody>
        </p:sp>
        <p:sp>
          <p:nvSpPr>
            <p:cNvPr id="23" name="Rectangle 22">
              <a:extLst>
                <a:ext uri="{FF2B5EF4-FFF2-40B4-BE49-F238E27FC236}">
                  <a16:creationId xmlns:a16="http://schemas.microsoft.com/office/drawing/2014/main" id="{A086AA38-A35E-49CE-9A07-43FD846ED34D}"/>
                </a:ext>
              </a:extLst>
            </p:cNvPr>
            <p:cNvSpPr/>
            <p:nvPr/>
          </p:nvSpPr>
          <p:spPr>
            <a:xfrm rot="825181">
              <a:off x="3255962" y="1955396"/>
              <a:ext cx="282903" cy="80072"/>
            </a:xfrm>
            <a:custGeom>
              <a:avLst/>
              <a:gdLst>
                <a:gd name="connsiteX0" fmla="*/ 0 w 388071"/>
                <a:gd name="connsiteY0" fmla="*/ 0 h 84324"/>
                <a:gd name="connsiteX1" fmla="*/ 388071 w 388071"/>
                <a:gd name="connsiteY1" fmla="*/ 0 h 84324"/>
                <a:gd name="connsiteX2" fmla="*/ 388071 w 388071"/>
                <a:gd name="connsiteY2" fmla="*/ 84324 h 84324"/>
                <a:gd name="connsiteX3" fmla="*/ 0 w 388071"/>
                <a:gd name="connsiteY3" fmla="*/ 84324 h 84324"/>
                <a:gd name="connsiteX4" fmla="*/ 0 w 388071"/>
                <a:gd name="connsiteY4" fmla="*/ 0 h 84324"/>
                <a:gd name="connsiteX0" fmla="*/ 0 w 534969"/>
                <a:gd name="connsiteY0" fmla="*/ 40857 h 125181"/>
                <a:gd name="connsiteX1" fmla="*/ 534969 w 534969"/>
                <a:gd name="connsiteY1" fmla="*/ 0 h 125181"/>
                <a:gd name="connsiteX2" fmla="*/ 388071 w 534969"/>
                <a:gd name="connsiteY2" fmla="*/ 125181 h 125181"/>
                <a:gd name="connsiteX3" fmla="*/ 0 w 534969"/>
                <a:gd name="connsiteY3" fmla="*/ 125181 h 125181"/>
                <a:gd name="connsiteX4" fmla="*/ 0 w 534969"/>
                <a:gd name="connsiteY4" fmla="*/ 40857 h 125181"/>
                <a:gd name="connsiteX0" fmla="*/ 0 w 534969"/>
                <a:gd name="connsiteY0" fmla="*/ 40857 h 125181"/>
                <a:gd name="connsiteX1" fmla="*/ 534969 w 534969"/>
                <a:gd name="connsiteY1" fmla="*/ 0 h 125181"/>
                <a:gd name="connsiteX2" fmla="*/ 511419 w 534969"/>
                <a:gd name="connsiteY2" fmla="*/ 58217 h 125181"/>
                <a:gd name="connsiteX3" fmla="*/ 0 w 534969"/>
                <a:gd name="connsiteY3" fmla="*/ 125181 h 125181"/>
                <a:gd name="connsiteX4" fmla="*/ 0 w 534969"/>
                <a:gd name="connsiteY4" fmla="*/ 40857 h 125181"/>
                <a:gd name="connsiteX0" fmla="*/ 318480 w 534969"/>
                <a:gd name="connsiteY0" fmla="*/ 0 h 135306"/>
                <a:gd name="connsiteX1" fmla="*/ 534969 w 534969"/>
                <a:gd name="connsiteY1" fmla="*/ 10125 h 135306"/>
                <a:gd name="connsiteX2" fmla="*/ 511419 w 534969"/>
                <a:gd name="connsiteY2" fmla="*/ 68342 h 135306"/>
                <a:gd name="connsiteX3" fmla="*/ 0 w 534969"/>
                <a:gd name="connsiteY3" fmla="*/ 135306 h 135306"/>
                <a:gd name="connsiteX4" fmla="*/ 318480 w 534969"/>
                <a:gd name="connsiteY4" fmla="*/ 0 h 135306"/>
                <a:gd name="connsiteX0" fmla="*/ 49140 w 265629"/>
                <a:gd name="connsiteY0" fmla="*/ 0 h 93900"/>
                <a:gd name="connsiteX1" fmla="*/ 265629 w 265629"/>
                <a:gd name="connsiteY1" fmla="*/ 10125 h 93900"/>
                <a:gd name="connsiteX2" fmla="*/ 242079 w 265629"/>
                <a:gd name="connsiteY2" fmla="*/ 68342 h 93900"/>
                <a:gd name="connsiteX3" fmla="*/ 0 w 265629"/>
                <a:gd name="connsiteY3" fmla="*/ 93900 h 93900"/>
                <a:gd name="connsiteX4" fmla="*/ 49140 w 265629"/>
                <a:gd name="connsiteY4" fmla="*/ 0 h 93900"/>
                <a:gd name="connsiteX0" fmla="*/ 66414 w 282903"/>
                <a:gd name="connsiteY0" fmla="*/ 0 h 83419"/>
                <a:gd name="connsiteX1" fmla="*/ 282903 w 282903"/>
                <a:gd name="connsiteY1" fmla="*/ 10125 h 83419"/>
                <a:gd name="connsiteX2" fmla="*/ 259353 w 282903"/>
                <a:gd name="connsiteY2" fmla="*/ 68342 h 83419"/>
                <a:gd name="connsiteX3" fmla="*/ 0 w 282903"/>
                <a:gd name="connsiteY3" fmla="*/ 83419 h 83419"/>
                <a:gd name="connsiteX4" fmla="*/ 66414 w 282903"/>
                <a:gd name="connsiteY4" fmla="*/ 0 h 83419"/>
                <a:gd name="connsiteX0" fmla="*/ 42718 w 282903"/>
                <a:gd name="connsiteY0" fmla="*/ 0 h 80072"/>
                <a:gd name="connsiteX1" fmla="*/ 282903 w 282903"/>
                <a:gd name="connsiteY1" fmla="*/ 6778 h 80072"/>
                <a:gd name="connsiteX2" fmla="*/ 259353 w 282903"/>
                <a:gd name="connsiteY2" fmla="*/ 64995 h 80072"/>
                <a:gd name="connsiteX3" fmla="*/ 0 w 282903"/>
                <a:gd name="connsiteY3" fmla="*/ 80072 h 80072"/>
                <a:gd name="connsiteX4" fmla="*/ 42718 w 282903"/>
                <a:gd name="connsiteY4" fmla="*/ 0 h 80072"/>
                <a:gd name="connsiteX0" fmla="*/ 42718 w 282903"/>
                <a:gd name="connsiteY0" fmla="*/ 0 h 80072"/>
                <a:gd name="connsiteX1" fmla="*/ 282903 w 282903"/>
                <a:gd name="connsiteY1" fmla="*/ 6778 h 80072"/>
                <a:gd name="connsiteX2" fmla="*/ 250101 w 282903"/>
                <a:gd name="connsiteY2" fmla="*/ 67259 h 80072"/>
                <a:gd name="connsiteX3" fmla="*/ 0 w 282903"/>
                <a:gd name="connsiteY3" fmla="*/ 80072 h 80072"/>
                <a:gd name="connsiteX4" fmla="*/ 42718 w 282903"/>
                <a:gd name="connsiteY4" fmla="*/ 0 h 80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03" h="80072">
                  <a:moveTo>
                    <a:pt x="42718" y="0"/>
                  </a:moveTo>
                  <a:lnTo>
                    <a:pt x="282903" y="6778"/>
                  </a:lnTo>
                  <a:lnTo>
                    <a:pt x="250101" y="67259"/>
                  </a:lnTo>
                  <a:lnTo>
                    <a:pt x="0" y="80072"/>
                  </a:lnTo>
                  <a:lnTo>
                    <a:pt x="42718"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800" b="1" dirty="0">
                <a:solidFill>
                  <a:schemeClr val="tx1">
                    <a:lumMod val="75000"/>
                    <a:lumOff val="25000"/>
                  </a:schemeClr>
                </a:solidFill>
              </a:endParaRPr>
            </a:p>
          </p:txBody>
        </p:sp>
        <p:sp>
          <p:nvSpPr>
            <p:cNvPr id="5" name="Rectangle 4">
              <a:extLst>
                <a:ext uri="{FF2B5EF4-FFF2-40B4-BE49-F238E27FC236}">
                  <a16:creationId xmlns:a16="http://schemas.microsoft.com/office/drawing/2014/main" id="{A66802E4-AED8-41B6-A038-12A1A4371F80}"/>
                </a:ext>
              </a:extLst>
            </p:cNvPr>
            <p:cNvSpPr/>
            <p:nvPr/>
          </p:nvSpPr>
          <p:spPr>
            <a:xfrm rot="825181">
              <a:off x="3110580" y="1850934"/>
              <a:ext cx="446567" cy="166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err="1">
                  <a:solidFill>
                    <a:schemeClr val="tx1">
                      <a:lumMod val="75000"/>
                      <a:lumOff val="25000"/>
                    </a:schemeClr>
                  </a:solidFill>
                </a:rPr>
                <a:t>Choisir</a:t>
              </a:r>
              <a:endParaRPr lang="en-US" sz="800" b="1" dirty="0">
                <a:solidFill>
                  <a:schemeClr val="tx1">
                    <a:lumMod val="75000"/>
                    <a:lumOff val="25000"/>
                  </a:schemeClr>
                </a:solidFill>
              </a:endParaRPr>
            </a:p>
          </p:txBody>
        </p:sp>
        <p:sp>
          <p:nvSpPr>
            <p:cNvPr id="24" name="Rectangle 22">
              <a:extLst>
                <a:ext uri="{FF2B5EF4-FFF2-40B4-BE49-F238E27FC236}">
                  <a16:creationId xmlns:a16="http://schemas.microsoft.com/office/drawing/2014/main" id="{29847709-2C4F-4DC6-AFD4-EF9E64D4C9C1}"/>
                </a:ext>
              </a:extLst>
            </p:cNvPr>
            <p:cNvSpPr/>
            <p:nvPr/>
          </p:nvSpPr>
          <p:spPr>
            <a:xfrm rot="825181">
              <a:off x="4344793" y="2027557"/>
              <a:ext cx="276701" cy="129290"/>
            </a:xfrm>
            <a:custGeom>
              <a:avLst/>
              <a:gdLst>
                <a:gd name="connsiteX0" fmla="*/ 0 w 388071"/>
                <a:gd name="connsiteY0" fmla="*/ 0 h 84324"/>
                <a:gd name="connsiteX1" fmla="*/ 388071 w 388071"/>
                <a:gd name="connsiteY1" fmla="*/ 0 h 84324"/>
                <a:gd name="connsiteX2" fmla="*/ 388071 w 388071"/>
                <a:gd name="connsiteY2" fmla="*/ 84324 h 84324"/>
                <a:gd name="connsiteX3" fmla="*/ 0 w 388071"/>
                <a:gd name="connsiteY3" fmla="*/ 84324 h 84324"/>
                <a:gd name="connsiteX4" fmla="*/ 0 w 388071"/>
                <a:gd name="connsiteY4" fmla="*/ 0 h 84324"/>
                <a:gd name="connsiteX0" fmla="*/ 0 w 534969"/>
                <a:gd name="connsiteY0" fmla="*/ 40857 h 125181"/>
                <a:gd name="connsiteX1" fmla="*/ 534969 w 534969"/>
                <a:gd name="connsiteY1" fmla="*/ 0 h 125181"/>
                <a:gd name="connsiteX2" fmla="*/ 388071 w 534969"/>
                <a:gd name="connsiteY2" fmla="*/ 125181 h 125181"/>
                <a:gd name="connsiteX3" fmla="*/ 0 w 534969"/>
                <a:gd name="connsiteY3" fmla="*/ 125181 h 125181"/>
                <a:gd name="connsiteX4" fmla="*/ 0 w 534969"/>
                <a:gd name="connsiteY4" fmla="*/ 40857 h 125181"/>
                <a:gd name="connsiteX0" fmla="*/ 0 w 534969"/>
                <a:gd name="connsiteY0" fmla="*/ 40857 h 125181"/>
                <a:gd name="connsiteX1" fmla="*/ 534969 w 534969"/>
                <a:gd name="connsiteY1" fmla="*/ 0 h 125181"/>
                <a:gd name="connsiteX2" fmla="*/ 511419 w 534969"/>
                <a:gd name="connsiteY2" fmla="*/ 58217 h 125181"/>
                <a:gd name="connsiteX3" fmla="*/ 0 w 534969"/>
                <a:gd name="connsiteY3" fmla="*/ 125181 h 125181"/>
                <a:gd name="connsiteX4" fmla="*/ 0 w 534969"/>
                <a:gd name="connsiteY4" fmla="*/ 40857 h 125181"/>
                <a:gd name="connsiteX0" fmla="*/ 318480 w 534969"/>
                <a:gd name="connsiteY0" fmla="*/ 0 h 135306"/>
                <a:gd name="connsiteX1" fmla="*/ 534969 w 534969"/>
                <a:gd name="connsiteY1" fmla="*/ 10125 h 135306"/>
                <a:gd name="connsiteX2" fmla="*/ 511419 w 534969"/>
                <a:gd name="connsiteY2" fmla="*/ 68342 h 135306"/>
                <a:gd name="connsiteX3" fmla="*/ 0 w 534969"/>
                <a:gd name="connsiteY3" fmla="*/ 135306 h 135306"/>
                <a:gd name="connsiteX4" fmla="*/ 318480 w 534969"/>
                <a:gd name="connsiteY4" fmla="*/ 0 h 135306"/>
                <a:gd name="connsiteX0" fmla="*/ 49140 w 265629"/>
                <a:gd name="connsiteY0" fmla="*/ 0 h 93900"/>
                <a:gd name="connsiteX1" fmla="*/ 265629 w 265629"/>
                <a:gd name="connsiteY1" fmla="*/ 10125 h 93900"/>
                <a:gd name="connsiteX2" fmla="*/ 242079 w 265629"/>
                <a:gd name="connsiteY2" fmla="*/ 68342 h 93900"/>
                <a:gd name="connsiteX3" fmla="*/ 0 w 265629"/>
                <a:gd name="connsiteY3" fmla="*/ 93900 h 93900"/>
                <a:gd name="connsiteX4" fmla="*/ 49140 w 265629"/>
                <a:gd name="connsiteY4" fmla="*/ 0 h 93900"/>
                <a:gd name="connsiteX0" fmla="*/ 66414 w 282903"/>
                <a:gd name="connsiteY0" fmla="*/ 0 h 83419"/>
                <a:gd name="connsiteX1" fmla="*/ 282903 w 282903"/>
                <a:gd name="connsiteY1" fmla="*/ 10125 h 83419"/>
                <a:gd name="connsiteX2" fmla="*/ 259353 w 282903"/>
                <a:gd name="connsiteY2" fmla="*/ 68342 h 83419"/>
                <a:gd name="connsiteX3" fmla="*/ 0 w 282903"/>
                <a:gd name="connsiteY3" fmla="*/ 83419 h 83419"/>
                <a:gd name="connsiteX4" fmla="*/ 66414 w 282903"/>
                <a:gd name="connsiteY4" fmla="*/ 0 h 83419"/>
                <a:gd name="connsiteX0" fmla="*/ 42718 w 282903"/>
                <a:gd name="connsiteY0" fmla="*/ 0 h 80072"/>
                <a:gd name="connsiteX1" fmla="*/ 282903 w 282903"/>
                <a:gd name="connsiteY1" fmla="*/ 6778 h 80072"/>
                <a:gd name="connsiteX2" fmla="*/ 259353 w 282903"/>
                <a:gd name="connsiteY2" fmla="*/ 64995 h 80072"/>
                <a:gd name="connsiteX3" fmla="*/ 0 w 282903"/>
                <a:gd name="connsiteY3" fmla="*/ 80072 h 80072"/>
                <a:gd name="connsiteX4" fmla="*/ 42718 w 282903"/>
                <a:gd name="connsiteY4" fmla="*/ 0 h 80072"/>
                <a:gd name="connsiteX0" fmla="*/ 42718 w 282903"/>
                <a:gd name="connsiteY0" fmla="*/ 0 h 80072"/>
                <a:gd name="connsiteX1" fmla="*/ 282903 w 282903"/>
                <a:gd name="connsiteY1" fmla="*/ 6778 h 80072"/>
                <a:gd name="connsiteX2" fmla="*/ 250101 w 282903"/>
                <a:gd name="connsiteY2" fmla="*/ 67259 h 80072"/>
                <a:gd name="connsiteX3" fmla="*/ 0 w 282903"/>
                <a:gd name="connsiteY3" fmla="*/ 80072 h 80072"/>
                <a:gd name="connsiteX4" fmla="*/ 42718 w 282903"/>
                <a:gd name="connsiteY4" fmla="*/ 0 h 80072"/>
                <a:gd name="connsiteX0" fmla="*/ 4157 w 244342"/>
                <a:gd name="connsiteY0" fmla="*/ 0 h 107408"/>
                <a:gd name="connsiteX1" fmla="*/ 244342 w 244342"/>
                <a:gd name="connsiteY1" fmla="*/ 6778 h 107408"/>
                <a:gd name="connsiteX2" fmla="*/ 211540 w 244342"/>
                <a:gd name="connsiteY2" fmla="*/ 67259 h 107408"/>
                <a:gd name="connsiteX3" fmla="*/ 0 w 244342"/>
                <a:gd name="connsiteY3" fmla="*/ 107408 h 107408"/>
                <a:gd name="connsiteX4" fmla="*/ 4157 w 244342"/>
                <a:gd name="connsiteY4" fmla="*/ 0 h 107408"/>
                <a:gd name="connsiteX0" fmla="*/ 0 w 272566"/>
                <a:gd name="connsiteY0" fmla="*/ 1147 h 100630"/>
                <a:gd name="connsiteX1" fmla="*/ 272566 w 272566"/>
                <a:gd name="connsiteY1" fmla="*/ 0 h 100630"/>
                <a:gd name="connsiteX2" fmla="*/ 239764 w 272566"/>
                <a:gd name="connsiteY2" fmla="*/ 60481 h 100630"/>
                <a:gd name="connsiteX3" fmla="*/ 28224 w 272566"/>
                <a:gd name="connsiteY3" fmla="*/ 100630 h 100630"/>
                <a:gd name="connsiteX4" fmla="*/ 0 w 272566"/>
                <a:gd name="connsiteY4" fmla="*/ 1147 h 100630"/>
                <a:gd name="connsiteX0" fmla="*/ 0 w 272566"/>
                <a:gd name="connsiteY0" fmla="*/ 1147 h 100630"/>
                <a:gd name="connsiteX1" fmla="*/ 272566 w 272566"/>
                <a:gd name="connsiteY1" fmla="*/ 0 h 100630"/>
                <a:gd name="connsiteX2" fmla="*/ 239764 w 272566"/>
                <a:gd name="connsiteY2" fmla="*/ 60481 h 100630"/>
                <a:gd name="connsiteX3" fmla="*/ 140381 w 272566"/>
                <a:gd name="connsiteY3" fmla="*/ 64029 h 100630"/>
                <a:gd name="connsiteX4" fmla="*/ 28224 w 272566"/>
                <a:gd name="connsiteY4" fmla="*/ 100630 h 100630"/>
                <a:gd name="connsiteX5" fmla="*/ 0 w 272566"/>
                <a:gd name="connsiteY5" fmla="*/ 1147 h 100630"/>
                <a:gd name="connsiteX0" fmla="*/ 0 w 272566"/>
                <a:gd name="connsiteY0" fmla="*/ 1147 h 100630"/>
                <a:gd name="connsiteX1" fmla="*/ 272566 w 272566"/>
                <a:gd name="connsiteY1" fmla="*/ 0 h 100630"/>
                <a:gd name="connsiteX2" fmla="*/ 243064 w 272566"/>
                <a:gd name="connsiteY2" fmla="*/ 93996 h 100630"/>
                <a:gd name="connsiteX3" fmla="*/ 140381 w 272566"/>
                <a:gd name="connsiteY3" fmla="*/ 64029 h 100630"/>
                <a:gd name="connsiteX4" fmla="*/ 28224 w 272566"/>
                <a:gd name="connsiteY4" fmla="*/ 100630 h 100630"/>
                <a:gd name="connsiteX5" fmla="*/ 0 w 272566"/>
                <a:gd name="connsiteY5" fmla="*/ 1147 h 100630"/>
                <a:gd name="connsiteX0" fmla="*/ 0 w 272566"/>
                <a:gd name="connsiteY0" fmla="*/ 1147 h 100630"/>
                <a:gd name="connsiteX1" fmla="*/ 272566 w 272566"/>
                <a:gd name="connsiteY1" fmla="*/ 0 h 100630"/>
                <a:gd name="connsiteX2" fmla="*/ 243064 w 272566"/>
                <a:gd name="connsiteY2" fmla="*/ 93996 h 100630"/>
                <a:gd name="connsiteX3" fmla="*/ 154728 w 272566"/>
                <a:gd name="connsiteY3" fmla="*/ 82582 h 100630"/>
                <a:gd name="connsiteX4" fmla="*/ 28224 w 272566"/>
                <a:gd name="connsiteY4" fmla="*/ 100630 h 100630"/>
                <a:gd name="connsiteX5" fmla="*/ 0 w 272566"/>
                <a:gd name="connsiteY5" fmla="*/ 1147 h 100630"/>
                <a:gd name="connsiteX0" fmla="*/ 0 w 272566"/>
                <a:gd name="connsiteY0" fmla="*/ 1147 h 106147"/>
                <a:gd name="connsiteX1" fmla="*/ 272566 w 272566"/>
                <a:gd name="connsiteY1" fmla="*/ 0 h 106147"/>
                <a:gd name="connsiteX2" fmla="*/ 243064 w 272566"/>
                <a:gd name="connsiteY2" fmla="*/ 93996 h 106147"/>
                <a:gd name="connsiteX3" fmla="*/ 174832 w 272566"/>
                <a:gd name="connsiteY3" fmla="*/ 104628 h 106147"/>
                <a:gd name="connsiteX4" fmla="*/ 154728 w 272566"/>
                <a:gd name="connsiteY4" fmla="*/ 82582 h 106147"/>
                <a:gd name="connsiteX5" fmla="*/ 28224 w 272566"/>
                <a:gd name="connsiteY5" fmla="*/ 100630 h 106147"/>
                <a:gd name="connsiteX6" fmla="*/ 0 w 272566"/>
                <a:gd name="connsiteY6" fmla="*/ 1147 h 106147"/>
                <a:gd name="connsiteX0" fmla="*/ 0 w 243064"/>
                <a:gd name="connsiteY0" fmla="*/ 16918 h 121918"/>
                <a:gd name="connsiteX1" fmla="*/ 236837 w 243064"/>
                <a:gd name="connsiteY1" fmla="*/ 0 h 121918"/>
                <a:gd name="connsiteX2" fmla="*/ 243064 w 243064"/>
                <a:gd name="connsiteY2" fmla="*/ 109767 h 121918"/>
                <a:gd name="connsiteX3" fmla="*/ 174832 w 243064"/>
                <a:gd name="connsiteY3" fmla="*/ 120399 h 121918"/>
                <a:gd name="connsiteX4" fmla="*/ 154728 w 243064"/>
                <a:gd name="connsiteY4" fmla="*/ 98353 h 121918"/>
                <a:gd name="connsiteX5" fmla="*/ 28224 w 243064"/>
                <a:gd name="connsiteY5" fmla="*/ 116401 h 121918"/>
                <a:gd name="connsiteX6" fmla="*/ 0 w 243064"/>
                <a:gd name="connsiteY6"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154728 w 276701"/>
                <a:gd name="connsiteY5" fmla="*/ 98353 h 121918"/>
                <a:gd name="connsiteX6" fmla="*/ 28224 w 276701"/>
                <a:gd name="connsiteY6" fmla="*/ 116401 h 121918"/>
                <a:gd name="connsiteX7" fmla="*/ 0 w 276701"/>
                <a:gd name="connsiteY7"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154728 w 276701"/>
                <a:gd name="connsiteY5" fmla="*/ 98353 h 121918"/>
                <a:gd name="connsiteX6" fmla="*/ 21851 w 276701"/>
                <a:gd name="connsiteY6" fmla="*/ 120412 h 121918"/>
                <a:gd name="connsiteX7" fmla="*/ 0 w 276701"/>
                <a:gd name="connsiteY7"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95205 w 276701"/>
                <a:gd name="connsiteY5" fmla="*/ 105567 h 121918"/>
                <a:gd name="connsiteX6" fmla="*/ 21851 w 276701"/>
                <a:gd name="connsiteY6" fmla="*/ 120412 h 121918"/>
                <a:gd name="connsiteX7" fmla="*/ 0 w 276701"/>
                <a:gd name="connsiteY7" fmla="*/ 16918 h 121918"/>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95205 w 276701"/>
                <a:gd name="connsiteY5" fmla="*/ 105567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109083 w 276701"/>
                <a:gd name="connsiteY5" fmla="*/ 102170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109083 w 276701"/>
                <a:gd name="connsiteY5" fmla="*/ 102170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96385 w 276701"/>
                <a:gd name="connsiteY5" fmla="*/ 100374 h 129290"/>
                <a:gd name="connsiteX6" fmla="*/ 21851 w 276701"/>
                <a:gd name="connsiteY6" fmla="*/ 120412 h 129290"/>
                <a:gd name="connsiteX7" fmla="*/ 0 w 276701"/>
                <a:gd name="connsiteY7" fmla="*/ 16918 h 12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01" h="129290">
                  <a:moveTo>
                    <a:pt x="0" y="16918"/>
                  </a:moveTo>
                  <a:lnTo>
                    <a:pt x="236837" y="0"/>
                  </a:lnTo>
                  <a:cubicBezTo>
                    <a:pt x="238765" y="25614"/>
                    <a:pt x="274773" y="50240"/>
                    <a:pt x="276701" y="75854"/>
                  </a:cubicBezTo>
                  <a:lnTo>
                    <a:pt x="243064" y="109767"/>
                  </a:lnTo>
                  <a:cubicBezTo>
                    <a:pt x="231983" y="125113"/>
                    <a:pt x="164678" y="130841"/>
                    <a:pt x="149955" y="128939"/>
                  </a:cubicBezTo>
                  <a:cubicBezTo>
                    <a:pt x="135232" y="127037"/>
                    <a:pt x="126028" y="98948"/>
                    <a:pt x="96385" y="100374"/>
                  </a:cubicBezTo>
                  <a:cubicBezTo>
                    <a:pt x="55080" y="126609"/>
                    <a:pt x="50928" y="114331"/>
                    <a:pt x="21851" y="120412"/>
                  </a:cubicBezTo>
                  <a:lnTo>
                    <a:pt x="0" y="169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800" b="1" dirty="0">
                <a:solidFill>
                  <a:schemeClr val="tx1">
                    <a:lumMod val="75000"/>
                    <a:lumOff val="25000"/>
                  </a:schemeClr>
                </a:solidFill>
              </a:endParaRPr>
            </a:p>
          </p:txBody>
        </p:sp>
        <p:sp>
          <p:nvSpPr>
            <p:cNvPr id="9" name="Rectangle 8">
              <a:extLst>
                <a:ext uri="{FF2B5EF4-FFF2-40B4-BE49-F238E27FC236}">
                  <a16:creationId xmlns:a16="http://schemas.microsoft.com/office/drawing/2014/main" id="{0F9EC9D6-04A3-429B-A042-C9DD6CD41077}"/>
                </a:ext>
              </a:extLst>
            </p:cNvPr>
            <p:cNvSpPr/>
            <p:nvPr/>
          </p:nvSpPr>
          <p:spPr>
            <a:xfrm rot="293391">
              <a:off x="4322839" y="2002325"/>
              <a:ext cx="310803" cy="116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600" b="1" dirty="0" err="1">
                  <a:solidFill>
                    <a:schemeClr val="accent1"/>
                  </a:solidFill>
                </a:rPr>
                <a:t>Jouer</a:t>
              </a:r>
              <a:endParaRPr lang="en-US" sz="600" b="1" dirty="0">
                <a:solidFill>
                  <a:schemeClr val="accent1"/>
                </a:solidFill>
              </a:endParaRPr>
            </a:p>
          </p:txBody>
        </p:sp>
        <p:sp>
          <p:nvSpPr>
            <p:cNvPr id="25" name="Rectangle 22">
              <a:extLst>
                <a:ext uri="{FF2B5EF4-FFF2-40B4-BE49-F238E27FC236}">
                  <a16:creationId xmlns:a16="http://schemas.microsoft.com/office/drawing/2014/main" id="{C1FEB37F-3FA1-4795-AD00-9C2C16653187}"/>
                </a:ext>
              </a:extLst>
            </p:cNvPr>
            <p:cNvSpPr/>
            <p:nvPr/>
          </p:nvSpPr>
          <p:spPr>
            <a:xfrm rot="21049857">
              <a:off x="5232918" y="1588430"/>
              <a:ext cx="278358" cy="225204"/>
            </a:xfrm>
            <a:custGeom>
              <a:avLst/>
              <a:gdLst>
                <a:gd name="connsiteX0" fmla="*/ 0 w 388071"/>
                <a:gd name="connsiteY0" fmla="*/ 0 h 84324"/>
                <a:gd name="connsiteX1" fmla="*/ 388071 w 388071"/>
                <a:gd name="connsiteY1" fmla="*/ 0 h 84324"/>
                <a:gd name="connsiteX2" fmla="*/ 388071 w 388071"/>
                <a:gd name="connsiteY2" fmla="*/ 84324 h 84324"/>
                <a:gd name="connsiteX3" fmla="*/ 0 w 388071"/>
                <a:gd name="connsiteY3" fmla="*/ 84324 h 84324"/>
                <a:gd name="connsiteX4" fmla="*/ 0 w 388071"/>
                <a:gd name="connsiteY4" fmla="*/ 0 h 84324"/>
                <a:gd name="connsiteX0" fmla="*/ 0 w 534969"/>
                <a:gd name="connsiteY0" fmla="*/ 40857 h 125181"/>
                <a:gd name="connsiteX1" fmla="*/ 534969 w 534969"/>
                <a:gd name="connsiteY1" fmla="*/ 0 h 125181"/>
                <a:gd name="connsiteX2" fmla="*/ 388071 w 534969"/>
                <a:gd name="connsiteY2" fmla="*/ 125181 h 125181"/>
                <a:gd name="connsiteX3" fmla="*/ 0 w 534969"/>
                <a:gd name="connsiteY3" fmla="*/ 125181 h 125181"/>
                <a:gd name="connsiteX4" fmla="*/ 0 w 534969"/>
                <a:gd name="connsiteY4" fmla="*/ 40857 h 125181"/>
                <a:gd name="connsiteX0" fmla="*/ 0 w 534969"/>
                <a:gd name="connsiteY0" fmla="*/ 40857 h 125181"/>
                <a:gd name="connsiteX1" fmla="*/ 534969 w 534969"/>
                <a:gd name="connsiteY1" fmla="*/ 0 h 125181"/>
                <a:gd name="connsiteX2" fmla="*/ 511419 w 534969"/>
                <a:gd name="connsiteY2" fmla="*/ 58217 h 125181"/>
                <a:gd name="connsiteX3" fmla="*/ 0 w 534969"/>
                <a:gd name="connsiteY3" fmla="*/ 125181 h 125181"/>
                <a:gd name="connsiteX4" fmla="*/ 0 w 534969"/>
                <a:gd name="connsiteY4" fmla="*/ 40857 h 125181"/>
                <a:gd name="connsiteX0" fmla="*/ 318480 w 534969"/>
                <a:gd name="connsiteY0" fmla="*/ 0 h 135306"/>
                <a:gd name="connsiteX1" fmla="*/ 534969 w 534969"/>
                <a:gd name="connsiteY1" fmla="*/ 10125 h 135306"/>
                <a:gd name="connsiteX2" fmla="*/ 511419 w 534969"/>
                <a:gd name="connsiteY2" fmla="*/ 68342 h 135306"/>
                <a:gd name="connsiteX3" fmla="*/ 0 w 534969"/>
                <a:gd name="connsiteY3" fmla="*/ 135306 h 135306"/>
                <a:gd name="connsiteX4" fmla="*/ 318480 w 534969"/>
                <a:gd name="connsiteY4" fmla="*/ 0 h 135306"/>
                <a:gd name="connsiteX0" fmla="*/ 49140 w 265629"/>
                <a:gd name="connsiteY0" fmla="*/ 0 h 93900"/>
                <a:gd name="connsiteX1" fmla="*/ 265629 w 265629"/>
                <a:gd name="connsiteY1" fmla="*/ 10125 h 93900"/>
                <a:gd name="connsiteX2" fmla="*/ 242079 w 265629"/>
                <a:gd name="connsiteY2" fmla="*/ 68342 h 93900"/>
                <a:gd name="connsiteX3" fmla="*/ 0 w 265629"/>
                <a:gd name="connsiteY3" fmla="*/ 93900 h 93900"/>
                <a:gd name="connsiteX4" fmla="*/ 49140 w 265629"/>
                <a:gd name="connsiteY4" fmla="*/ 0 h 93900"/>
                <a:gd name="connsiteX0" fmla="*/ 66414 w 282903"/>
                <a:gd name="connsiteY0" fmla="*/ 0 h 83419"/>
                <a:gd name="connsiteX1" fmla="*/ 282903 w 282903"/>
                <a:gd name="connsiteY1" fmla="*/ 10125 h 83419"/>
                <a:gd name="connsiteX2" fmla="*/ 259353 w 282903"/>
                <a:gd name="connsiteY2" fmla="*/ 68342 h 83419"/>
                <a:gd name="connsiteX3" fmla="*/ 0 w 282903"/>
                <a:gd name="connsiteY3" fmla="*/ 83419 h 83419"/>
                <a:gd name="connsiteX4" fmla="*/ 66414 w 282903"/>
                <a:gd name="connsiteY4" fmla="*/ 0 h 83419"/>
                <a:gd name="connsiteX0" fmla="*/ 42718 w 282903"/>
                <a:gd name="connsiteY0" fmla="*/ 0 h 80072"/>
                <a:gd name="connsiteX1" fmla="*/ 282903 w 282903"/>
                <a:gd name="connsiteY1" fmla="*/ 6778 h 80072"/>
                <a:gd name="connsiteX2" fmla="*/ 259353 w 282903"/>
                <a:gd name="connsiteY2" fmla="*/ 64995 h 80072"/>
                <a:gd name="connsiteX3" fmla="*/ 0 w 282903"/>
                <a:gd name="connsiteY3" fmla="*/ 80072 h 80072"/>
                <a:gd name="connsiteX4" fmla="*/ 42718 w 282903"/>
                <a:gd name="connsiteY4" fmla="*/ 0 h 80072"/>
                <a:gd name="connsiteX0" fmla="*/ 42718 w 282903"/>
                <a:gd name="connsiteY0" fmla="*/ 0 h 80072"/>
                <a:gd name="connsiteX1" fmla="*/ 282903 w 282903"/>
                <a:gd name="connsiteY1" fmla="*/ 6778 h 80072"/>
                <a:gd name="connsiteX2" fmla="*/ 250101 w 282903"/>
                <a:gd name="connsiteY2" fmla="*/ 67259 h 80072"/>
                <a:gd name="connsiteX3" fmla="*/ 0 w 282903"/>
                <a:gd name="connsiteY3" fmla="*/ 80072 h 80072"/>
                <a:gd name="connsiteX4" fmla="*/ 42718 w 282903"/>
                <a:gd name="connsiteY4" fmla="*/ 0 h 80072"/>
                <a:gd name="connsiteX0" fmla="*/ 4157 w 244342"/>
                <a:gd name="connsiteY0" fmla="*/ 0 h 107408"/>
                <a:gd name="connsiteX1" fmla="*/ 244342 w 244342"/>
                <a:gd name="connsiteY1" fmla="*/ 6778 h 107408"/>
                <a:gd name="connsiteX2" fmla="*/ 211540 w 244342"/>
                <a:gd name="connsiteY2" fmla="*/ 67259 h 107408"/>
                <a:gd name="connsiteX3" fmla="*/ 0 w 244342"/>
                <a:gd name="connsiteY3" fmla="*/ 107408 h 107408"/>
                <a:gd name="connsiteX4" fmla="*/ 4157 w 244342"/>
                <a:gd name="connsiteY4" fmla="*/ 0 h 107408"/>
                <a:gd name="connsiteX0" fmla="*/ 0 w 272566"/>
                <a:gd name="connsiteY0" fmla="*/ 1147 h 100630"/>
                <a:gd name="connsiteX1" fmla="*/ 272566 w 272566"/>
                <a:gd name="connsiteY1" fmla="*/ 0 h 100630"/>
                <a:gd name="connsiteX2" fmla="*/ 239764 w 272566"/>
                <a:gd name="connsiteY2" fmla="*/ 60481 h 100630"/>
                <a:gd name="connsiteX3" fmla="*/ 28224 w 272566"/>
                <a:gd name="connsiteY3" fmla="*/ 100630 h 100630"/>
                <a:gd name="connsiteX4" fmla="*/ 0 w 272566"/>
                <a:gd name="connsiteY4" fmla="*/ 1147 h 100630"/>
                <a:gd name="connsiteX0" fmla="*/ 0 w 272566"/>
                <a:gd name="connsiteY0" fmla="*/ 1147 h 100630"/>
                <a:gd name="connsiteX1" fmla="*/ 272566 w 272566"/>
                <a:gd name="connsiteY1" fmla="*/ 0 h 100630"/>
                <a:gd name="connsiteX2" fmla="*/ 239764 w 272566"/>
                <a:gd name="connsiteY2" fmla="*/ 60481 h 100630"/>
                <a:gd name="connsiteX3" fmla="*/ 140381 w 272566"/>
                <a:gd name="connsiteY3" fmla="*/ 64029 h 100630"/>
                <a:gd name="connsiteX4" fmla="*/ 28224 w 272566"/>
                <a:gd name="connsiteY4" fmla="*/ 100630 h 100630"/>
                <a:gd name="connsiteX5" fmla="*/ 0 w 272566"/>
                <a:gd name="connsiteY5" fmla="*/ 1147 h 100630"/>
                <a:gd name="connsiteX0" fmla="*/ 0 w 272566"/>
                <a:gd name="connsiteY0" fmla="*/ 1147 h 100630"/>
                <a:gd name="connsiteX1" fmla="*/ 272566 w 272566"/>
                <a:gd name="connsiteY1" fmla="*/ 0 h 100630"/>
                <a:gd name="connsiteX2" fmla="*/ 243064 w 272566"/>
                <a:gd name="connsiteY2" fmla="*/ 93996 h 100630"/>
                <a:gd name="connsiteX3" fmla="*/ 140381 w 272566"/>
                <a:gd name="connsiteY3" fmla="*/ 64029 h 100630"/>
                <a:gd name="connsiteX4" fmla="*/ 28224 w 272566"/>
                <a:gd name="connsiteY4" fmla="*/ 100630 h 100630"/>
                <a:gd name="connsiteX5" fmla="*/ 0 w 272566"/>
                <a:gd name="connsiteY5" fmla="*/ 1147 h 100630"/>
                <a:gd name="connsiteX0" fmla="*/ 0 w 272566"/>
                <a:gd name="connsiteY0" fmla="*/ 1147 h 100630"/>
                <a:gd name="connsiteX1" fmla="*/ 272566 w 272566"/>
                <a:gd name="connsiteY1" fmla="*/ 0 h 100630"/>
                <a:gd name="connsiteX2" fmla="*/ 243064 w 272566"/>
                <a:gd name="connsiteY2" fmla="*/ 93996 h 100630"/>
                <a:gd name="connsiteX3" fmla="*/ 154728 w 272566"/>
                <a:gd name="connsiteY3" fmla="*/ 82582 h 100630"/>
                <a:gd name="connsiteX4" fmla="*/ 28224 w 272566"/>
                <a:gd name="connsiteY4" fmla="*/ 100630 h 100630"/>
                <a:gd name="connsiteX5" fmla="*/ 0 w 272566"/>
                <a:gd name="connsiteY5" fmla="*/ 1147 h 100630"/>
                <a:gd name="connsiteX0" fmla="*/ 0 w 272566"/>
                <a:gd name="connsiteY0" fmla="*/ 1147 h 106147"/>
                <a:gd name="connsiteX1" fmla="*/ 272566 w 272566"/>
                <a:gd name="connsiteY1" fmla="*/ 0 h 106147"/>
                <a:gd name="connsiteX2" fmla="*/ 243064 w 272566"/>
                <a:gd name="connsiteY2" fmla="*/ 93996 h 106147"/>
                <a:gd name="connsiteX3" fmla="*/ 174832 w 272566"/>
                <a:gd name="connsiteY3" fmla="*/ 104628 h 106147"/>
                <a:gd name="connsiteX4" fmla="*/ 154728 w 272566"/>
                <a:gd name="connsiteY4" fmla="*/ 82582 h 106147"/>
                <a:gd name="connsiteX5" fmla="*/ 28224 w 272566"/>
                <a:gd name="connsiteY5" fmla="*/ 100630 h 106147"/>
                <a:gd name="connsiteX6" fmla="*/ 0 w 272566"/>
                <a:gd name="connsiteY6" fmla="*/ 1147 h 106147"/>
                <a:gd name="connsiteX0" fmla="*/ 0 w 243064"/>
                <a:gd name="connsiteY0" fmla="*/ 16918 h 121918"/>
                <a:gd name="connsiteX1" fmla="*/ 236837 w 243064"/>
                <a:gd name="connsiteY1" fmla="*/ 0 h 121918"/>
                <a:gd name="connsiteX2" fmla="*/ 243064 w 243064"/>
                <a:gd name="connsiteY2" fmla="*/ 109767 h 121918"/>
                <a:gd name="connsiteX3" fmla="*/ 174832 w 243064"/>
                <a:gd name="connsiteY3" fmla="*/ 120399 h 121918"/>
                <a:gd name="connsiteX4" fmla="*/ 154728 w 243064"/>
                <a:gd name="connsiteY4" fmla="*/ 98353 h 121918"/>
                <a:gd name="connsiteX5" fmla="*/ 28224 w 243064"/>
                <a:gd name="connsiteY5" fmla="*/ 116401 h 121918"/>
                <a:gd name="connsiteX6" fmla="*/ 0 w 243064"/>
                <a:gd name="connsiteY6"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154728 w 276701"/>
                <a:gd name="connsiteY5" fmla="*/ 98353 h 121918"/>
                <a:gd name="connsiteX6" fmla="*/ 28224 w 276701"/>
                <a:gd name="connsiteY6" fmla="*/ 116401 h 121918"/>
                <a:gd name="connsiteX7" fmla="*/ 0 w 276701"/>
                <a:gd name="connsiteY7"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154728 w 276701"/>
                <a:gd name="connsiteY5" fmla="*/ 98353 h 121918"/>
                <a:gd name="connsiteX6" fmla="*/ 21851 w 276701"/>
                <a:gd name="connsiteY6" fmla="*/ 120412 h 121918"/>
                <a:gd name="connsiteX7" fmla="*/ 0 w 276701"/>
                <a:gd name="connsiteY7"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95205 w 276701"/>
                <a:gd name="connsiteY5" fmla="*/ 105567 h 121918"/>
                <a:gd name="connsiteX6" fmla="*/ 21851 w 276701"/>
                <a:gd name="connsiteY6" fmla="*/ 120412 h 121918"/>
                <a:gd name="connsiteX7" fmla="*/ 0 w 276701"/>
                <a:gd name="connsiteY7" fmla="*/ 16918 h 121918"/>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95205 w 276701"/>
                <a:gd name="connsiteY5" fmla="*/ 105567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109083 w 276701"/>
                <a:gd name="connsiteY5" fmla="*/ 102170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109083 w 276701"/>
                <a:gd name="connsiteY5" fmla="*/ 102170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96385 w 276701"/>
                <a:gd name="connsiteY5" fmla="*/ 100374 h 129290"/>
                <a:gd name="connsiteX6" fmla="*/ 21851 w 276701"/>
                <a:gd name="connsiteY6" fmla="*/ 120412 h 129290"/>
                <a:gd name="connsiteX7" fmla="*/ 0 w 276701"/>
                <a:gd name="connsiteY7" fmla="*/ 16918 h 129290"/>
                <a:gd name="connsiteX0" fmla="*/ 3101 w 254850"/>
                <a:gd name="connsiteY0" fmla="*/ 0 h 132465"/>
                <a:gd name="connsiteX1" fmla="*/ 214986 w 254850"/>
                <a:gd name="connsiteY1" fmla="*/ 3175 h 132465"/>
                <a:gd name="connsiteX2" fmla="*/ 254850 w 254850"/>
                <a:gd name="connsiteY2" fmla="*/ 79029 h 132465"/>
                <a:gd name="connsiteX3" fmla="*/ 221213 w 254850"/>
                <a:gd name="connsiteY3" fmla="*/ 112942 h 132465"/>
                <a:gd name="connsiteX4" fmla="*/ 128104 w 254850"/>
                <a:gd name="connsiteY4" fmla="*/ 132114 h 132465"/>
                <a:gd name="connsiteX5" fmla="*/ 74534 w 254850"/>
                <a:gd name="connsiteY5" fmla="*/ 103549 h 132465"/>
                <a:gd name="connsiteX6" fmla="*/ 0 w 254850"/>
                <a:gd name="connsiteY6" fmla="*/ 123587 h 132465"/>
                <a:gd name="connsiteX7" fmla="*/ 3101 w 254850"/>
                <a:gd name="connsiteY7" fmla="*/ 0 h 132465"/>
                <a:gd name="connsiteX0" fmla="*/ 3101 w 254850"/>
                <a:gd name="connsiteY0" fmla="*/ 48476 h 180941"/>
                <a:gd name="connsiteX1" fmla="*/ 80783 w 254850"/>
                <a:gd name="connsiteY1" fmla="*/ 6 h 180941"/>
                <a:gd name="connsiteX2" fmla="*/ 214986 w 254850"/>
                <a:gd name="connsiteY2" fmla="*/ 51651 h 180941"/>
                <a:gd name="connsiteX3" fmla="*/ 254850 w 254850"/>
                <a:gd name="connsiteY3" fmla="*/ 127505 h 180941"/>
                <a:gd name="connsiteX4" fmla="*/ 221213 w 254850"/>
                <a:gd name="connsiteY4" fmla="*/ 161418 h 180941"/>
                <a:gd name="connsiteX5" fmla="*/ 128104 w 254850"/>
                <a:gd name="connsiteY5" fmla="*/ 180590 h 180941"/>
                <a:gd name="connsiteX6" fmla="*/ 74534 w 254850"/>
                <a:gd name="connsiteY6" fmla="*/ 152025 h 180941"/>
                <a:gd name="connsiteX7" fmla="*/ 0 w 254850"/>
                <a:gd name="connsiteY7" fmla="*/ 172063 h 180941"/>
                <a:gd name="connsiteX8" fmla="*/ 3101 w 254850"/>
                <a:gd name="connsiteY8" fmla="*/ 48476 h 180941"/>
                <a:gd name="connsiteX0" fmla="*/ 3101 w 254850"/>
                <a:gd name="connsiteY0" fmla="*/ 48476 h 180941"/>
                <a:gd name="connsiteX1" fmla="*/ 80783 w 254850"/>
                <a:gd name="connsiteY1" fmla="*/ 6 h 180941"/>
                <a:gd name="connsiteX2" fmla="*/ 247064 w 254850"/>
                <a:gd name="connsiteY2" fmla="*/ 47180 h 180941"/>
                <a:gd name="connsiteX3" fmla="*/ 254850 w 254850"/>
                <a:gd name="connsiteY3" fmla="*/ 127505 h 180941"/>
                <a:gd name="connsiteX4" fmla="*/ 221213 w 254850"/>
                <a:gd name="connsiteY4" fmla="*/ 161418 h 180941"/>
                <a:gd name="connsiteX5" fmla="*/ 128104 w 254850"/>
                <a:gd name="connsiteY5" fmla="*/ 180590 h 180941"/>
                <a:gd name="connsiteX6" fmla="*/ 74534 w 254850"/>
                <a:gd name="connsiteY6" fmla="*/ 152025 h 180941"/>
                <a:gd name="connsiteX7" fmla="*/ 0 w 254850"/>
                <a:gd name="connsiteY7" fmla="*/ 172063 h 180941"/>
                <a:gd name="connsiteX8" fmla="*/ 3101 w 254850"/>
                <a:gd name="connsiteY8" fmla="*/ 48476 h 180941"/>
                <a:gd name="connsiteX0" fmla="*/ 8108 w 254850"/>
                <a:gd name="connsiteY0" fmla="*/ 32402 h 180944"/>
                <a:gd name="connsiteX1" fmla="*/ 80783 w 254850"/>
                <a:gd name="connsiteY1" fmla="*/ 9 h 180944"/>
                <a:gd name="connsiteX2" fmla="*/ 247064 w 254850"/>
                <a:gd name="connsiteY2" fmla="*/ 47183 h 180944"/>
                <a:gd name="connsiteX3" fmla="*/ 254850 w 254850"/>
                <a:gd name="connsiteY3" fmla="*/ 127508 h 180944"/>
                <a:gd name="connsiteX4" fmla="*/ 221213 w 254850"/>
                <a:gd name="connsiteY4" fmla="*/ 161421 h 180944"/>
                <a:gd name="connsiteX5" fmla="*/ 128104 w 254850"/>
                <a:gd name="connsiteY5" fmla="*/ 180593 h 180944"/>
                <a:gd name="connsiteX6" fmla="*/ 74534 w 254850"/>
                <a:gd name="connsiteY6" fmla="*/ 152028 h 180944"/>
                <a:gd name="connsiteX7" fmla="*/ 0 w 254850"/>
                <a:gd name="connsiteY7" fmla="*/ 172066 h 180944"/>
                <a:gd name="connsiteX8" fmla="*/ 8108 w 254850"/>
                <a:gd name="connsiteY8" fmla="*/ 32402 h 180944"/>
                <a:gd name="connsiteX0" fmla="*/ 8108 w 254850"/>
                <a:gd name="connsiteY0" fmla="*/ 32405 h 180947"/>
                <a:gd name="connsiteX1" fmla="*/ 80783 w 254850"/>
                <a:gd name="connsiteY1" fmla="*/ 12 h 180947"/>
                <a:gd name="connsiteX2" fmla="*/ 247064 w 254850"/>
                <a:gd name="connsiteY2" fmla="*/ 47186 h 180947"/>
                <a:gd name="connsiteX3" fmla="*/ 254850 w 254850"/>
                <a:gd name="connsiteY3" fmla="*/ 127511 h 180947"/>
                <a:gd name="connsiteX4" fmla="*/ 221213 w 254850"/>
                <a:gd name="connsiteY4" fmla="*/ 161424 h 180947"/>
                <a:gd name="connsiteX5" fmla="*/ 128104 w 254850"/>
                <a:gd name="connsiteY5" fmla="*/ 180596 h 180947"/>
                <a:gd name="connsiteX6" fmla="*/ 74534 w 254850"/>
                <a:gd name="connsiteY6" fmla="*/ 152031 h 180947"/>
                <a:gd name="connsiteX7" fmla="*/ 0 w 254850"/>
                <a:gd name="connsiteY7" fmla="*/ 172069 h 180947"/>
                <a:gd name="connsiteX8" fmla="*/ 8108 w 254850"/>
                <a:gd name="connsiteY8" fmla="*/ 32405 h 180947"/>
                <a:gd name="connsiteX0" fmla="*/ 10253 w 256995"/>
                <a:gd name="connsiteY0" fmla="*/ 32405 h 180947"/>
                <a:gd name="connsiteX1" fmla="*/ 82928 w 256995"/>
                <a:gd name="connsiteY1" fmla="*/ 12 h 180947"/>
                <a:gd name="connsiteX2" fmla="*/ 249209 w 256995"/>
                <a:gd name="connsiteY2" fmla="*/ 47186 h 180947"/>
                <a:gd name="connsiteX3" fmla="*/ 256995 w 256995"/>
                <a:gd name="connsiteY3" fmla="*/ 127511 h 180947"/>
                <a:gd name="connsiteX4" fmla="*/ 223358 w 256995"/>
                <a:gd name="connsiteY4" fmla="*/ 161424 h 180947"/>
                <a:gd name="connsiteX5" fmla="*/ 130249 w 256995"/>
                <a:gd name="connsiteY5" fmla="*/ 180596 h 180947"/>
                <a:gd name="connsiteX6" fmla="*/ 76679 w 256995"/>
                <a:gd name="connsiteY6" fmla="*/ 152031 h 180947"/>
                <a:gd name="connsiteX7" fmla="*/ 2145 w 256995"/>
                <a:gd name="connsiteY7" fmla="*/ 172069 h 180947"/>
                <a:gd name="connsiteX8" fmla="*/ 10253 w 256995"/>
                <a:gd name="connsiteY8" fmla="*/ 32405 h 180947"/>
                <a:gd name="connsiteX0" fmla="*/ 31616 w 278358"/>
                <a:gd name="connsiteY0" fmla="*/ 32405 h 180947"/>
                <a:gd name="connsiteX1" fmla="*/ 104291 w 278358"/>
                <a:gd name="connsiteY1" fmla="*/ 12 h 180947"/>
                <a:gd name="connsiteX2" fmla="*/ 270572 w 278358"/>
                <a:gd name="connsiteY2" fmla="*/ 47186 h 180947"/>
                <a:gd name="connsiteX3" fmla="*/ 278358 w 278358"/>
                <a:gd name="connsiteY3" fmla="*/ 127511 h 180947"/>
                <a:gd name="connsiteX4" fmla="*/ 244721 w 278358"/>
                <a:gd name="connsiteY4" fmla="*/ 161424 h 180947"/>
                <a:gd name="connsiteX5" fmla="*/ 151612 w 278358"/>
                <a:gd name="connsiteY5" fmla="*/ 180596 h 180947"/>
                <a:gd name="connsiteX6" fmla="*/ 98042 w 278358"/>
                <a:gd name="connsiteY6" fmla="*/ 152031 h 180947"/>
                <a:gd name="connsiteX7" fmla="*/ 0 w 278358"/>
                <a:gd name="connsiteY7" fmla="*/ 168274 h 180947"/>
                <a:gd name="connsiteX8" fmla="*/ 31616 w 278358"/>
                <a:gd name="connsiteY8" fmla="*/ 32405 h 180947"/>
                <a:gd name="connsiteX0" fmla="*/ 31616 w 278358"/>
                <a:gd name="connsiteY0" fmla="*/ 32405 h 225204"/>
                <a:gd name="connsiteX1" fmla="*/ 104291 w 278358"/>
                <a:gd name="connsiteY1" fmla="*/ 12 h 225204"/>
                <a:gd name="connsiteX2" fmla="*/ 270572 w 278358"/>
                <a:gd name="connsiteY2" fmla="*/ 47186 h 225204"/>
                <a:gd name="connsiteX3" fmla="*/ 278358 w 278358"/>
                <a:gd name="connsiteY3" fmla="*/ 127511 h 225204"/>
                <a:gd name="connsiteX4" fmla="*/ 244721 w 278358"/>
                <a:gd name="connsiteY4" fmla="*/ 161424 h 225204"/>
                <a:gd name="connsiteX5" fmla="*/ 151612 w 278358"/>
                <a:gd name="connsiteY5" fmla="*/ 180596 h 225204"/>
                <a:gd name="connsiteX6" fmla="*/ 26750 w 278358"/>
                <a:gd name="connsiteY6" fmla="*/ 220122 h 225204"/>
                <a:gd name="connsiteX7" fmla="*/ 0 w 278358"/>
                <a:gd name="connsiteY7" fmla="*/ 168274 h 225204"/>
                <a:gd name="connsiteX8" fmla="*/ 31616 w 278358"/>
                <a:gd name="connsiteY8" fmla="*/ 32405 h 22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358" h="225204">
                  <a:moveTo>
                    <a:pt x="31616" y="32405"/>
                  </a:moveTo>
                  <a:cubicBezTo>
                    <a:pt x="63551" y="23656"/>
                    <a:pt x="73874" y="-642"/>
                    <a:pt x="104291" y="12"/>
                  </a:cubicBezTo>
                  <a:lnTo>
                    <a:pt x="270572" y="47186"/>
                  </a:lnTo>
                  <a:cubicBezTo>
                    <a:pt x="272500" y="72800"/>
                    <a:pt x="276430" y="101897"/>
                    <a:pt x="278358" y="127511"/>
                  </a:cubicBezTo>
                  <a:lnTo>
                    <a:pt x="244721" y="161424"/>
                  </a:lnTo>
                  <a:cubicBezTo>
                    <a:pt x="233640" y="176770"/>
                    <a:pt x="166335" y="182498"/>
                    <a:pt x="151612" y="180596"/>
                  </a:cubicBezTo>
                  <a:cubicBezTo>
                    <a:pt x="136889" y="178694"/>
                    <a:pt x="56393" y="218696"/>
                    <a:pt x="26750" y="220122"/>
                  </a:cubicBezTo>
                  <a:cubicBezTo>
                    <a:pt x="-14555" y="246357"/>
                    <a:pt x="29077" y="162193"/>
                    <a:pt x="0" y="168274"/>
                  </a:cubicBezTo>
                  <a:cubicBezTo>
                    <a:pt x="1034" y="127078"/>
                    <a:pt x="14126" y="70945"/>
                    <a:pt x="31616" y="3240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800" b="1" dirty="0">
                <a:solidFill>
                  <a:schemeClr val="tx1">
                    <a:lumMod val="75000"/>
                    <a:lumOff val="25000"/>
                  </a:schemeClr>
                </a:solidFill>
              </a:endParaRPr>
            </a:p>
          </p:txBody>
        </p:sp>
        <p:sp>
          <p:nvSpPr>
            <p:cNvPr id="26" name="Rectangle 22">
              <a:extLst>
                <a:ext uri="{FF2B5EF4-FFF2-40B4-BE49-F238E27FC236}">
                  <a16:creationId xmlns:a16="http://schemas.microsoft.com/office/drawing/2014/main" id="{5390C02F-E8C4-4F5F-A83F-883334BF2259}"/>
                </a:ext>
              </a:extLst>
            </p:cNvPr>
            <p:cNvSpPr/>
            <p:nvPr/>
          </p:nvSpPr>
          <p:spPr>
            <a:xfrm rot="1484011">
              <a:off x="5058534" y="2430893"/>
              <a:ext cx="512414" cy="270674"/>
            </a:xfrm>
            <a:custGeom>
              <a:avLst/>
              <a:gdLst>
                <a:gd name="connsiteX0" fmla="*/ 0 w 388071"/>
                <a:gd name="connsiteY0" fmla="*/ 0 h 84324"/>
                <a:gd name="connsiteX1" fmla="*/ 388071 w 388071"/>
                <a:gd name="connsiteY1" fmla="*/ 0 h 84324"/>
                <a:gd name="connsiteX2" fmla="*/ 388071 w 388071"/>
                <a:gd name="connsiteY2" fmla="*/ 84324 h 84324"/>
                <a:gd name="connsiteX3" fmla="*/ 0 w 388071"/>
                <a:gd name="connsiteY3" fmla="*/ 84324 h 84324"/>
                <a:gd name="connsiteX4" fmla="*/ 0 w 388071"/>
                <a:gd name="connsiteY4" fmla="*/ 0 h 84324"/>
                <a:gd name="connsiteX0" fmla="*/ 0 w 534969"/>
                <a:gd name="connsiteY0" fmla="*/ 40857 h 125181"/>
                <a:gd name="connsiteX1" fmla="*/ 534969 w 534969"/>
                <a:gd name="connsiteY1" fmla="*/ 0 h 125181"/>
                <a:gd name="connsiteX2" fmla="*/ 388071 w 534969"/>
                <a:gd name="connsiteY2" fmla="*/ 125181 h 125181"/>
                <a:gd name="connsiteX3" fmla="*/ 0 w 534969"/>
                <a:gd name="connsiteY3" fmla="*/ 125181 h 125181"/>
                <a:gd name="connsiteX4" fmla="*/ 0 w 534969"/>
                <a:gd name="connsiteY4" fmla="*/ 40857 h 125181"/>
                <a:gd name="connsiteX0" fmla="*/ 0 w 534969"/>
                <a:gd name="connsiteY0" fmla="*/ 40857 h 125181"/>
                <a:gd name="connsiteX1" fmla="*/ 534969 w 534969"/>
                <a:gd name="connsiteY1" fmla="*/ 0 h 125181"/>
                <a:gd name="connsiteX2" fmla="*/ 511419 w 534969"/>
                <a:gd name="connsiteY2" fmla="*/ 58217 h 125181"/>
                <a:gd name="connsiteX3" fmla="*/ 0 w 534969"/>
                <a:gd name="connsiteY3" fmla="*/ 125181 h 125181"/>
                <a:gd name="connsiteX4" fmla="*/ 0 w 534969"/>
                <a:gd name="connsiteY4" fmla="*/ 40857 h 125181"/>
                <a:gd name="connsiteX0" fmla="*/ 318480 w 534969"/>
                <a:gd name="connsiteY0" fmla="*/ 0 h 135306"/>
                <a:gd name="connsiteX1" fmla="*/ 534969 w 534969"/>
                <a:gd name="connsiteY1" fmla="*/ 10125 h 135306"/>
                <a:gd name="connsiteX2" fmla="*/ 511419 w 534969"/>
                <a:gd name="connsiteY2" fmla="*/ 68342 h 135306"/>
                <a:gd name="connsiteX3" fmla="*/ 0 w 534969"/>
                <a:gd name="connsiteY3" fmla="*/ 135306 h 135306"/>
                <a:gd name="connsiteX4" fmla="*/ 318480 w 534969"/>
                <a:gd name="connsiteY4" fmla="*/ 0 h 135306"/>
                <a:gd name="connsiteX0" fmla="*/ 49140 w 265629"/>
                <a:gd name="connsiteY0" fmla="*/ 0 h 93900"/>
                <a:gd name="connsiteX1" fmla="*/ 265629 w 265629"/>
                <a:gd name="connsiteY1" fmla="*/ 10125 h 93900"/>
                <a:gd name="connsiteX2" fmla="*/ 242079 w 265629"/>
                <a:gd name="connsiteY2" fmla="*/ 68342 h 93900"/>
                <a:gd name="connsiteX3" fmla="*/ 0 w 265629"/>
                <a:gd name="connsiteY3" fmla="*/ 93900 h 93900"/>
                <a:gd name="connsiteX4" fmla="*/ 49140 w 265629"/>
                <a:gd name="connsiteY4" fmla="*/ 0 h 93900"/>
                <a:gd name="connsiteX0" fmla="*/ 66414 w 282903"/>
                <a:gd name="connsiteY0" fmla="*/ 0 h 83419"/>
                <a:gd name="connsiteX1" fmla="*/ 282903 w 282903"/>
                <a:gd name="connsiteY1" fmla="*/ 10125 h 83419"/>
                <a:gd name="connsiteX2" fmla="*/ 259353 w 282903"/>
                <a:gd name="connsiteY2" fmla="*/ 68342 h 83419"/>
                <a:gd name="connsiteX3" fmla="*/ 0 w 282903"/>
                <a:gd name="connsiteY3" fmla="*/ 83419 h 83419"/>
                <a:gd name="connsiteX4" fmla="*/ 66414 w 282903"/>
                <a:gd name="connsiteY4" fmla="*/ 0 h 83419"/>
                <a:gd name="connsiteX0" fmla="*/ 42718 w 282903"/>
                <a:gd name="connsiteY0" fmla="*/ 0 h 80072"/>
                <a:gd name="connsiteX1" fmla="*/ 282903 w 282903"/>
                <a:gd name="connsiteY1" fmla="*/ 6778 h 80072"/>
                <a:gd name="connsiteX2" fmla="*/ 259353 w 282903"/>
                <a:gd name="connsiteY2" fmla="*/ 64995 h 80072"/>
                <a:gd name="connsiteX3" fmla="*/ 0 w 282903"/>
                <a:gd name="connsiteY3" fmla="*/ 80072 h 80072"/>
                <a:gd name="connsiteX4" fmla="*/ 42718 w 282903"/>
                <a:gd name="connsiteY4" fmla="*/ 0 h 80072"/>
                <a:gd name="connsiteX0" fmla="*/ 42718 w 282903"/>
                <a:gd name="connsiteY0" fmla="*/ 0 h 80072"/>
                <a:gd name="connsiteX1" fmla="*/ 282903 w 282903"/>
                <a:gd name="connsiteY1" fmla="*/ 6778 h 80072"/>
                <a:gd name="connsiteX2" fmla="*/ 250101 w 282903"/>
                <a:gd name="connsiteY2" fmla="*/ 67259 h 80072"/>
                <a:gd name="connsiteX3" fmla="*/ 0 w 282903"/>
                <a:gd name="connsiteY3" fmla="*/ 80072 h 80072"/>
                <a:gd name="connsiteX4" fmla="*/ 42718 w 282903"/>
                <a:gd name="connsiteY4" fmla="*/ 0 h 80072"/>
                <a:gd name="connsiteX0" fmla="*/ 4157 w 244342"/>
                <a:gd name="connsiteY0" fmla="*/ 0 h 107408"/>
                <a:gd name="connsiteX1" fmla="*/ 244342 w 244342"/>
                <a:gd name="connsiteY1" fmla="*/ 6778 h 107408"/>
                <a:gd name="connsiteX2" fmla="*/ 211540 w 244342"/>
                <a:gd name="connsiteY2" fmla="*/ 67259 h 107408"/>
                <a:gd name="connsiteX3" fmla="*/ 0 w 244342"/>
                <a:gd name="connsiteY3" fmla="*/ 107408 h 107408"/>
                <a:gd name="connsiteX4" fmla="*/ 4157 w 244342"/>
                <a:gd name="connsiteY4" fmla="*/ 0 h 107408"/>
                <a:gd name="connsiteX0" fmla="*/ 0 w 272566"/>
                <a:gd name="connsiteY0" fmla="*/ 1147 h 100630"/>
                <a:gd name="connsiteX1" fmla="*/ 272566 w 272566"/>
                <a:gd name="connsiteY1" fmla="*/ 0 h 100630"/>
                <a:gd name="connsiteX2" fmla="*/ 239764 w 272566"/>
                <a:gd name="connsiteY2" fmla="*/ 60481 h 100630"/>
                <a:gd name="connsiteX3" fmla="*/ 28224 w 272566"/>
                <a:gd name="connsiteY3" fmla="*/ 100630 h 100630"/>
                <a:gd name="connsiteX4" fmla="*/ 0 w 272566"/>
                <a:gd name="connsiteY4" fmla="*/ 1147 h 100630"/>
                <a:gd name="connsiteX0" fmla="*/ 0 w 272566"/>
                <a:gd name="connsiteY0" fmla="*/ 1147 h 100630"/>
                <a:gd name="connsiteX1" fmla="*/ 272566 w 272566"/>
                <a:gd name="connsiteY1" fmla="*/ 0 h 100630"/>
                <a:gd name="connsiteX2" fmla="*/ 239764 w 272566"/>
                <a:gd name="connsiteY2" fmla="*/ 60481 h 100630"/>
                <a:gd name="connsiteX3" fmla="*/ 140381 w 272566"/>
                <a:gd name="connsiteY3" fmla="*/ 64029 h 100630"/>
                <a:gd name="connsiteX4" fmla="*/ 28224 w 272566"/>
                <a:gd name="connsiteY4" fmla="*/ 100630 h 100630"/>
                <a:gd name="connsiteX5" fmla="*/ 0 w 272566"/>
                <a:gd name="connsiteY5" fmla="*/ 1147 h 100630"/>
                <a:gd name="connsiteX0" fmla="*/ 0 w 272566"/>
                <a:gd name="connsiteY0" fmla="*/ 1147 h 100630"/>
                <a:gd name="connsiteX1" fmla="*/ 272566 w 272566"/>
                <a:gd name="connsiteY1" fmla="*/ 0 h 100630"/>
                <a:gd name="connsiteX2" fmla="*/ 243064 w 272566"/>
                <a:gd name="connsiteY2" fmla="*/ 93996 h 100630"/>
                <a:gd name="connsiteX3" fmla="*/ 140381 w 272566"/>
                <a:gd name="connsiteY3" fmla="*/ 64029 h 100630"/>
                <a:gd name="connsiteX4" fmla="*/ 28224 w 272566"/>
                <a:gd name="connsiteY4" fmla="*/ 100630 h 100630"/>
                <a:gd name="connsiteX5" fmla="*/ 0 w 272566"/>
                <a:gd name="connsiteY5" fmla="*/ 1147 h 100630"/>
                <a:gd name="connsiteX0" fmla="*/ 0 w 272566"/>
                <a:gd name="connsiteY0" fmla="*/ 1147 h 100630"/>
                <a:gd name="connsiteX1" fmla="*/ 272566 w 272566"/>
                <a:gd name="connsiteY1" fmla="*/ 0 h 100630"/>
                <a:gd name="connsiteX2" fmla="*/ 243064 w 272566"/>
                <a:gd name="connsiteY2" fmla="*/ 93996 h 100630"/>
                <a:gd name="connsiteX3" fmla="*/ 154728 w 272566"/>
                <a:gd name="connsiteY3" fmla="*/ 82582 h 100630"/>
                <a:gd name="connsiteX4" fmla="*/ 28224 w 272566"/>
                <a:gd name="connsiteY4" fmla="*/ 100630 h 100630"/>
                <a:gd name="connsiteX5" fmla="*/ 0 w 272566"/>
                <a:gd name="connsiteY5" fmla="*/ 1147 h 100630"/>
                <a:gd name="connsiteX0" fmla="*/ 0 w 272566"/>
                <a:gd name="connsiteY0" fmla="*/ 1147 h 106147"/>
                <a:gd name="connsiteX1" fmla="*/ 272566 w 272566"/>
                <a:gd name="connsiteY1" fmla="*/ 0 h 106147"/>
                <a:gd name="connsiteX2" fmla="*/ 243064 w 272566"/>
                <a:gd name="connsiteY2" fmla="*/ 93996 h 106147"/>
                <a:gd name="connsiteX3" fmla="*/ 174832 w 272566"/>
                <a:gd name="connsiteY3" fmla="*/ 104628 h 106147"/>
                <a:gd name="connsiteX4" fmla="*/ 154728 w 272566"/>
                <a:gd name="connsiteY4" fmla="*/ 82582 h 106147"/>
                <a:gd name="connsiteX5" fmla="*/ 28224 w 272566"/>
                <a:gd name="connsiteY5" fmla="*/ 100630 h 106147"/>
                <a:gd name="connsiteX6" fmla="*/ 0 w 272566"/>
                <a:gd name="connsiteY6" fmla="*/ 1147 h 106147"/>
                <a:gd name="connsiteX0" fmla="*/ 0 w 243064"/>
                <a:gd name="connsiteY0" fmla="*/ 16918 h 121918"/>
                <a:gd name="connsiteX1" fmla="*/ 236837 w 243064"/>
                <a:gd name="connsiteY1" fmla="*/ 0 h 121918"/>
                <a:gd name="connsiteX2" fmla="*/ 243064 w 243064"/>
                <a:gd name="connsiteY2" fmla="*/ 109767 h 121918"/>
                <a:gd name="connsiteX3" fmla="*/ 174832 w 243064"/>
                <a:gd name="connsiteY3" fmla="*/ 120399 h 121918"/>
                <a:gd name="connsiteX4" fmla="*/ 154728 w 243064"/>
                <a:gd name="connsiteY4" fmla="*/ 98353 h 121918"/>
                <a:gd name="connsiteX5" fmla="*/ 28224 w 243064"/>
                <a:gd name="connsiteY5" fmla="*/ 116401 h 121918"/>
                <a:gd name="connsiteX6" fmla="*/ 0 w 243064"/>
                <a:gd name="connsiteY6"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154728 w 276701"/>
                <a:gd name="connsiteY5" fmla="*/ 98353 h 121918"/>
                <a:gd name="connsiteX6" fmla="*/ 28224 w 276701"/>
                <a:gd name="connsiteY6" fmla="*/ 116401 h 121918"/>
                <a:gd name="connsiteX7" fmla="*/ 0 w 276701"/>
                <a:gd name="connsiteY7"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154728 w 276701"/>
                <a:gd name="connsiteY5" fmla="*/ 98353 h 121918"/>
                <a:gd name="connsiteX6" fmla="*/ 21851 w 276701"/>
                <a:gd name="connsiteY6" fmla="*/ 120412 h 121918"/>
                <a:gd name="connsiteX7" fmla="*/ 0 w 276701"/>
                <a:gd name="connsiteY7"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95205 w 276701"/>
                <a:gd name="connsiteY5" fmla="*/ 105567 h 121918"/>
                <a:gd name="connsiteX6" fmla="*/ 21851 w 276701"/>
                <a:gd name="connsiteY6" fmla="*/ 120412 h 121918"/>
                <a:gd name="connsiteX7" fmla="*/ 0 w 276701"/>
                <a:gd name="connsiteY7" fmla="*/ 16918 h 121918"/>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95205 w 276701"/>
                <a:gd name="connsiteY5" fmla="*/ 105567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109083 w 276701"/>
                <a:gd name="connsiteY5" fmla="*/ 102170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109083 w 276701"/>
                <a:gd name="connsiteY5" fmla="*/ 102170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96385 w 276701"/>
                <a:gd name="connsiteY5" fmla="*/ 100374 h 129290"/>
                <a:gd name="connsiteX6" fmla="*/ 21851 w 276701"/>
                <a:gd name="connsiteY6" fmla="*/ 120412 h 129290"/>
                <a:gd name="connsiteX7" fmla="*/ 0 w 276701"/>
                <a:gd name="connsiteY7" fmla="*/ 16918 h 129290"/>
                <a:gd name="connsiteX0" fmla="*/ 3101 w 254850"/>
                <a:gd name="connsiteY0" fmla="*/ 0 h 132465"/>
                <a:gd name="connsiteX1" fmla="*/ 214986 w 254850"/>
                <a:gd name="connsiteY1" fmla="*/ 3175 h 132465"/>
                <a:gd name="connsiteX2" fmla="*/ 254850 w 254850"/>
                <a:gd name="connsiteY2" fmla="*/ 79029 h 132465"/>
                <a:gd name="connsiteX3" fmla="*/ 221213 w 254850"/>
                <a:gd name="connsiteY3" fmla="*/ 112942 h 132465"/>
                <a:gd name="connsiteX4" fmla="*/ 128104 w 254850"/>
                <a:gd name="connsiteY4" fmla="*/ 132114 h 132465"/>
                <a:gd name="connsiteX5" fmla="*/ 74534 w 254850"/>
                <a:gd name="connsiteY5" fmla="*/ 103549 h 132465"/>
                <a:gd name="connsiteX6" fmla="*/ 0 w 254850"/>
                <a:gd name="connsiteY6" fmla="*/ 123587 h 132465"/>
                <a:gd name="connsiteX7" fmla="*/ 3101 w 254850"/>
                <a:gd name="connsiteY7" fmla="*/ 0 h 132465"/>
                <a:gd name="connsiteX0" fmla="*/ 3101 w 254850"/>
                <a:gd name="connsiteY0" fmla="*/ 48476 h 180941"/>
                <a:gd name="connsiteX1" fmla="*/ 80783 w 254850"/>
                <a:gd name="connsiteY1" fmla="*/ 6 h 180941"/>
                <a:gd name="connsiteX2" fmla="*/ 214986 w 254850"/>
                <a:gd name="connsiteY2" fmla="*/ 51651 h 180941"/>
                <a:gd name="connsiteX3" fmla="*/ 254850 w 254850"/>
                <a:gd name="connsiteY3" fmla="*/ 127505 h 180941"/>
                <a:gd name="connsiteX4" fmla="*/ 221213 w 254850"/>
                <a:gd name="connsiteY4" fmla="*/ 161418 h 180941"/>
                <a:gd name="connsiteX5" fmla="*/ 128104 w 254850"/>
                <a:gd name="connsiteY5" fmla="*/ 180590 h 180941"/>
                <a:gd name="connsiteX6" fmla="*/ 74534 w 254850"/>
                <a:gd name="connsiteY6" fmla="*/ 152025 h 180941"/>
                <a:gd name="connsiteX7" fmla="*/ 0 w 254850"/>
                <a:gd name="connsiteY7" fmla="*/ 172063 h 180941"/>
                <a:gd name="connsiteX8" fmla="*/ 3101 w 254850"/>
                <a:gd name="connsiteY8" fmla="*/ 48476 h 180941"/>
                <a:gd name="connsiteX0" fmla="*/ 3101 w 254850"/>
                <a:gd name="connsiteY0" fmla="*/ 48476 h 180941"/>
                <a:gd name="connsiteX1" fmla="*/ 80783 w 254850"/>
                <a:gd name="connsiteY1" fmla="*/ 6 h 180941"/>
                <a:gd name="connsiteX2" fmla="*/ 247064 w 254850"/>
                <a:gd name="connsiteY2" fmla="*/ 47180 h 180941"/>
                <a:gd name="connsiteX3" fmla="*/ 254850 w 254850"/>
                <a:gd name="connsiteY3" fmla="*/ 127505 h 180941"/>
                <a:gd name="connsiteX4" fmla="*/ 221213 w 254850"/>
                <a:gd name="connsiteY4" fmla="*/ 161418 h 180941"/>
                <a:gd name="connsiteX5" fmla="*/ 128104 w 254850"/>
                <a:gd name="connsiteY5" fmla="*/ 180590 h 180941"/>
                <a:gd name="connsiteX6" fmla="*/ 74534 w 254850"/>
                <a:gd name="connsiteY6" fmla="*/ 152025 h 180941"/>
                <a:gd name="connsiteX7" fmla="*/ 0 w 254850"/>
                <a:gd name="connsiteY7" fmla="*/ 172063 h 180941"/>
                <a:gd name="connsiteX8" fmla="*/ 3101 w 254850"/>
                <a:gd name="connsiteY8" fmla="*/ 48476 h 180941"/>
                <a:gd name="connsiteX0" fmla="*/ 8108 w 254850"/>
                <a:gd name="connsiteY0" fmla="*/ 32402 h 180944"/>
                <a:gd name="connsiteX1" fmla="*/ 80783 w 254850"/>
                <a:gd name="connsiteY1" fmla="*/ 9 h 180944"/>
                <a:gd name="connsiteX2" fmla="*/ 247064 w 254850"/>
                <a:gd name="connsiteY2" fmla="*/ 47183 h 180944"/>
                <a:gd name="connsiteX3" fmla="*/ 254850 w 254850"/>
                <a:gd name="connsiteY3" fmla="*/ 127508 h 180944"/>
                <a:gd name="connsiteX4" fmla="*/ 221213 w 254850"/>
                <a:gd name="connsiteY4" fmla="*/ 161421 h 180944"/>
                <a:gd name="connsiteX5" fmla="*/ 128104 w 254850"/>
                <a:gd name="connsiteY5" fmla="*/ 180593 h 180944"/>
                <a:gd name="connsiteX6" fmla="*/ 74534 w 254850"/>
                <a:gd name="connsiteY6" fmla="*/ 152028 h 180944"/>
                <a:gd name="connsiteX7" fmla="*/ 0 w 254850"/>
                <a:gd name="connsiteY7" fmla="*/ 172066 h 180944"/>
                <a:gd name="connsiteX8" fmla="*/ 8108 w 254850"/>
                <a:gd name="connsiteY8" fmla="*/ 32402 h 180944"/>
                <a:gd name="connsiteX0" fmla="*/ 8108 w 254850"/>
                <a:gd name="connsiteY0" fmla="*/ 32405 h 180947"/>
                <a:gd name="connsiteX1" fmla="*/ 80783 w 254850"/>
                <a:gd name="connsiteY1" fmla="*/ 12 h 180947"/>
                <a:gd name="connsiteX2" fmla="*/ 247064 w 254850"/>
                <a:gd name="connsiteY2" fmla="*/ 47186 h 180947"/>
                <a:gd name="connsiteX3" fmla="*/ 254850 w 254850"/>
                <a:gd name="connsiteY3" fmla="*/ 127511 h 180947"/>
                <a:gd name="connsiteX4" fmla="*/ 221213 w 254850"/>
                <a:gd name="connsiteY4" fmla="*/ 161424 h 180947"/>
                <a:gd name="connsiteX5" fmla="*/ 128104 w 254850"/>
                <a:gd name="connsiteY5" fmla="*/ 180596 h 180947"/>
                <a:gd name="connsiteX6" fmla="*/ 74534 w 254850"/>
                <a:gd name="connsiteY6" fmla="*/ 152031 h 180947"/>
                <a:gd name="connsiteX7" fmla="*/ 0 w 254850"/>
                <a:gd name="connsiteY7" fmla="*/ 172069 h 180947"/>
                <a:gd name="connsiteX8" fmla="*/ 8108 w 254850"/>
                <a:gd name="connsiteY8" fmla="*/ 32405 h 180947"/>
                <a:gd name="connsiteX0" fmla="*/ 10253 w 256995"/>
                <a:gd name="connsiteY0" fmla="*/ 32405 h 180947"/>
                <a:gd name="connsiteX1" fmla="*/ 82928 w 256995"/>
                <a:gd name="connsiteY1" fmla="*/ 12 h 180947"/>
                <a:gd name="connsiteX2" fmla="*/ 249209 w 256995"/>
                <a:gd name="connsiteY2" fmla="*/ 47186 h 180947"/>
                <a:gd name="connsiteX3" fmla="*/ 256995 w 256995"/>
                <a:gd name="connsiteY3" fmla="*/ 127511 h 180947"/>
                <a:gd name="connsiteX4" fmla="*/ 223358 w 256995"/>
                <a:gd name="connsiteY4" fmla="*/ 161424 h 180947"/>
                <a:gd name="connsiteX5" fmla="*/ 130249 w 256995"/>
                <a:gd name="connsiteY5" fmla="*/ 180596 h 180947"/>
                <a:gd name="connsiteX6" fmla="*/ 76679 w 256995"/>
                <a:gd name="connsiteY6" fmla="*/ 152031 h 180947"/>
                <a:gd name="connsiteX7" fmla="*/ 2145 w 256995"/>
                <a:gd name="connsiteY7" fmla="*/ 172069 h 180947"/>
                <a:gd name="connsiteX8" fmla="*/ 10253 w 256995"/>
                <a:gd name="connsiteY8" fmla="*/ 32405 h 180947"/>
                <a:gd name="connsiteX0" fmla="*/ 31616 w 278358"/>
                <a:gd name="connsiteY0" fmla="*/ 32405 h 180947"/>
                <a:gd name="connsiteX1" fmla="*/ 104291 w 278358"/>
                <a:gd name="connsiteY1" fmla="*/ 12 h 180947"/>
                <a:gd name="connsiteX2" fmla="*/ 270572 w 278358"/>
                <a:gd name="connsiteY2" fmla="*/ 47186 h 180947"/>
                <a:gd name="connsiteX3" fmla="*/ 278358 w 278358"/>
                <a:gd name="connsiteY3" fmla="*/ 127511 h 180947"/>
                <a:gd name="connsiteX4" fmla="*/ 244721 w 278358"/>
                <a:gd name="connsiteY4" fmla="*/ 161424 h 180947"/>
                <a:gd name="connsiteX5" fmla="*/ 151612 w 278358"/>
                <a:gd name="connsiteY5" fmla="*/ 180596 h 180947"/>
                <a:gd name="connsiteX6" fmla="*/ 98042 w 278358"/>
                <a:gd name="connsiteY6" fmla="*/ 152031 h 180947"/>
                <a:gd name="connsiteX7" fmla="*/ 0 w 278358"/>
                <a:gd name="connsiteY7" fmla="*/ 168274 h 180947"/>
                <a:gd name="connsiteX8" fmla="*/ 31616 w 278358"/>
                <a:gd name="connsiteY8" fmla="*/ 32405 h 180947"/>
                <a:gd name="connsiteX0" fmla="*/ 31616 w 278358"/>
                <a:gd name="connsiteY0" fmla="*/ 32405 h 225204"/>
                <a:gd name="connsiteX1" fmla="*/ 104291 w 278358"/>
                <a:gd name="connsiteY1" fmla="*/ 12 h 225204"/>
                <a:gd name="connsiteX2" fmla="*/ 270572 w 278358"/>
                <a:gd name="connsiteY2" fmla="*/ 47186 h 225204"/>
                <a:gd name="connsiteX3" fmla="*/ 278358 w 278358"/>
                <a:gd name="connsiteY3" fmla="*/ 127511 h 225204"/>
                <a:gd name="connsiteX4" fmla="*/ 244721 w 278358"/>
                <a:gd name="connsiteY4" fmla="*/ 161424 h 225204"/>
                <a:gd name="connsiteX5" fmla="*/ 151612 w 278358"/>
                <a:gd name="connsiteY5" fmla="*/ 180596 h 225204"/>
                <a:gd name="connsiteX6" fmla="*/ 26750 w 278358"/>
                <a:gd name="connsiteY6" fmla="*/ 220122 h 225204"/>
                <a:gd name="connsiteX7" fmla="*/ 0 w 278358"/>
                <a:gd name="connsiteY7" fmla="*/ 168274 h 225204"/>
                <a:gd name="connsiteX8" fmla="*/ 31616 w 278358"/>
                <a:gd name="connsiteY8" fmla="*/ 32405 h 225204"/>
                <a:gd name="connsiteX0" fmla="*/ 11268 w 279469"/>
                <a:gd name="connsiteY0" fmla="*/ 26892 h 225208"/>
                <a:gd name="connsiteX1" fmla="*/ 105402 w 279469"/>
                <a:gd name="connsiteY1" fmla="*/ 16 h 225208"/>
                <a:gd name="connsiteX2" fmla="*/ 271683 w 279469"/>
                <a:gd name="connsiteY2" fmla="*/ 47190 h 225208"/>
                <a:gd name="connsiteX3" fmla="*/ 279469 w 279469"/>
                <a:gd name="connsiteY3" fmla="*/ 127515 h 225208"/>
                <a:gd name="connsiteX4" fmla="*/ 245832 w 279469"/>
                <a:gd name="connsiteY4" fmla="*/ 161428 h 225208"/>
                <a:gd name="connsiteX5" fmla="*/ 152723 w 279469"/>
                <a:gd name="connsiteY5" fmla="*/ 180600 h 225208"/>
                <a:gd name="connsiteX6" fmla="*/ 27861 w 279469"/>
                <a:gd name="connsiteY6" fmla="*/ 220126 h 225208"/>
                <a:gd name="connsiteX7" fmla="*/ 1111 w 279469"/>
                <a:gd name="connsiteY7" fmla="*/ 168278 h 225208"/>
                <a:gd name="connsiteX8" fmla="*/ 11268 w 279469"/>
                <a:gd name="connsiteY8" fmla="*/ 26892 h 225208"/>
                <a:gd name="connsiteX0" fmla="*/ 11268 w 279469"/>
                <a:gd name="connsiteY0" fmla="*/ 80066 h 278382"/>
                <a:gd name="connsiteX1" fmla="*/ 105402 w 279469"/>
                <a:gd name="connsiteY1" fmla="*/ 53190 h 278382"/>
                <a:gd name="connsiteX2" fmla="*/ 213430 w 279469"/>
                <a:gd name="connsiteY2" fmla="*/ 0 h 278382"/>
                <a:gd name="connsiteX3" fmla="*/ 279469 w 279469"/>
                <a:gd name="connsiteY3" fmla="*/ 180689 h 278382"/>
                <a:gd name="connsiteX4" fmla="*/ 245832 w 279469"/>
                <a:gd name="connsiteY4" fmla="*/ 214602 h 278382"/>
                <a:gd name="connsiteX5" fmla="*/ 152723 w 279469"/>
                <a:gd name="connsiteY5" fmla="*/ 233774 h 278382"/>
                <a:gd name="connsiteX6" fmla="*/ 27861 w 279469"/>
                <a:gd name="connsiteY6" fmla="*/ 273300 h 278382"/>
                <a:gd name="connsiteX7" fmla="*/ 1111 w 279469"/>
                <a:gd name="connsiteY7" fmla="*/ 221452 h 278382"/>
                <a:gd name="connsiteX8" fmla="*/ 11268 w 279469"/>
                <a:gd name="connsiteY8" fmla="*/ 80066 h 278382"/>
                <a:gd name="connsiteX0" fmla="*/ 11268 w 279524"/>
                <a:gd name="connsiteY0" fmla="*/ 80066 h 278382"/>
                <a:gd name="connsiteX1" fmla="*/ 105402 w 279524"/>
                <a:gd name="connsiteY1" fmla="*/ 53190 h 278382"/>
                <a:gd name="connsiteX2" fmla="*/ 213430 w 279524"/>
                <a:gd name="connsiteY2" fmla="*/ 0 h 278382"/>
                <a:gd name="connsiteX3" fmla="*/ 261793 w 279524"/>
                <a:gd name="connsiteY3" fmla="*/ 96408 h 278382"/>
                <a:gd name="connsiteX4" fmla="*/ 279469 w 279524"/>
                <a:gd name="connsiteY4" fmla="*/ 180689 h 278382"/>
                <a:gd name="connsiteX5" fmla="*/ 245832 w 279524"/>
                <a:gd name="connsiteY5" fmla="*/ 214602 h 278382"/>
                <a:gd name="connsiteX6" fmla="*/ 152723 w 279524"/>
                <a:gd name="connsiteY6" fmla="*/ 233774 h 278382"/>
                <a:gd name="connsiteX7" fmla="*/ 27861 w 279524"/>
                <a:gd name="connsiteY7" fmla="*/ 273300 h 278382"/>
                <a:gd name="connsiteX8" fmla="*/ 1111 w 279524"/>
                <a:gd name="connsiteY8" fmla="*/ 221452 h 278382"/>
                <a:gd name="connsiteX9" fmla="*/ 11268 w 279524"/>
                <a:gd name="connsiteY9" fmla="*/ 80066 h 278382"/>
                <a:gd name="connsiteX0" fmla="*/ 11268 w 279524"/>
                <a:gd name="connsiteY0" fmla="*/ 80066 h 278382"/>
                <a:gd name="connsiteX1" fmla="*/ 105402 w 279524"/>
                <a:gd name="connsiteY1" fmla="*/ 53190 h 278382"/>
                <a:gd name="connsiteX2" fmla="*/ 213430 w 279524"/>
                <a:gd name="connsiteY2" fmla="*/ 0 h 278382"/>
                <a:gd name="connsiteX3" fmla="*/ 261793 w 279524"/>
                <a:gd name="connsiteY3" fmla="*/ 96408 h 278382"/>
                <a:gd name="connsiteX4" fmla="*/ 279469 w 279524"/>
                <a:gd name="connsiteY4" fmla="*/ 180689 h 278382"/>
                <a:gd name="connsiteX5" fmla="*/ 245832 w 279524"/>
                <a:gd name="connsiteY5" fmla="*/ 214602 h 278382"/>
                <a:gd name="connsiteX6" fmla="*/ 152723 w 279524"/>
                <a:gd name="connsiteY6" fmla="*/ 233774 h 278382"/>
                <a:gd name="connsiteX7" fmla="*/ 27861 w 279524"/>
                <a:gd name="connsiteY7" fmla="*/ 273300 h 278382"/>
                <a:gd name="connsiteX8" fmla="*/ 1111 w 279524"/>
                <a:gd name="connsiteY8" fmla="*/ 221452 h 278382"/>
                <a:gd name="connsiteX9" fmla="*/ 11268 w 279524"/>
                <a:gd name="connsiteY9" fmla="*/ 80066 h 278382"/>
                <a:gd name="connsiteX0" fmla="*/ 11268 w 279984"/>
                <a:gd name="connsiteY0" fmla="*/ 80066 h 278382"/>
                <a:gd name="connsiteX1" fmla="*/ 105402 w 279984"/>
                <a:gd name="connsiteY1" fmla="*/ 53190 h 278382"/>
                <a:gd name="connsiteX2" fmla="*/ 213430 w 279984"/>
                <a:gd name="connsiteY2" fmla="*/ 0 h 278382"/>
                <a:gd name="connsiteX3" fmla="*/ 270630 w 279984"/>
                <a:gd name="connsiteY3" fmla="*/ 57503 h 278382"/>
                <a:gd name="connsiteX4" fmla="*/ 279469 w 279984"/>
                <a:gd name="connsiteY4" fmla="*/ 180689 h 278382"/>
                <a:gd name="connsiteX5" fmla="*/ 245832 w 279984"/>
                <a:gd name="connsiteY5" fmla="*/ 214602 h 278382"/>
                <a:gd name="connsiteX6" fmla="*/ 152723 w 279984"/>
                <a:gd name="connsiteY6" fmla="*/ 233774 h 278382"/>
                <a:gd name="connsiteX7" fmla="*/ 27861 w 279984"/>
                <a:gd name="connsiteY7" fmla="*/ 273300 h 278382"/>
                <a:gd name="connsiteX8" fmla="*/ 1111 w 279984"/>
                <a:gd name="connsiteY8" fmla="*/ 221452 h 278382"/>
                <a:gd name="connsiteX9" fmla="*/ 11268 w 279984"/>
                <a:gd name="connsiteY9" fmla="*/ 80066 h 278382"/>
                <a:gd name="connsiteX0" fmla="*/ 11268 w 279984"/>
                <a:gd name="connsiteY0" fmla="*/ 36810 h 235126"/>
                <a:gd name="connsiteX1" fmla="*/ 105402 w 279984"/>
                <a:gd name="connsiteY1" fmla="*/ 9934 h 235126"/>
                <a:gd name="connsiteX2" fmla="*/ 224325 w 279984"/>
                <a:gd name="connsiteY2" fmla="*/ 0 h 235126"/>
                <a:gd name="connsiteX3" fmla="*/ 270630 w 279984"/>
                <a:gd name="connsiteY3" fmla="*/ 14247 h 235126"/>
                <a:gd name="connsiteX4" fmla="*/ 279469 w 279984"/>
                <a:gd name="connsiteY4" fmla="*/ 137433 h 235126"/>
                <a:gd name="connsiteX5" fmla="*/ 245832 w 279984"/>
                <a:gd name="connsiteY5" fmla="*/ 171346 h 235126"/>
                <a:gd name="connsiteX6" fmla="*/ 152723 w 279984"/>
                <a:gd name="connsiteY6" fmla="*/ 190518 h 235126"/>
                <a:gd name="connsiteX7" fmla="*/ 27861 w 279984"/>
                <a:gd name="connsiteY7" fmla="*/ 230044 h 235126"/>
                <a:gd name="connsiteX8" fmla="*/ 1111 w 279984"/>
                <a:gd name="connsiteY8" fmla="*/ 178196 h 235126"/>
                <a:gd name="connsiteX9" fmla="*/ 11268 w 279984"/>
                <a:gd name="connsiteY9" fmla="*/ 36810 h 235126"/>
                <a:gd name="connsiteX0" fmla="*/ 11268 w 279984"/>
                <a:gd name="connsiteY0" fmla="*/ 72358 h 270674"/>
                <a:gd name="connsiteX1" fmla="*/ 105402 w 279984"/>
                <a:gd name="connsiteY1" fmla="*/ 45482 h 270674"/>
                <a:gd name="connsiteX2" fmla="*/ 220814 w 279984"/>
                <a:gd name="connsiteY2" fmla="*/ 0 h 270674"/>
                <a:gd name="connsiteX3" fmla="*/ 224325 w 279984"/>
                <a:gd name="connsiteY3" fmla="*/ 35548 h 270674"/>
                <a:gd name="connsiteX4" fmla="*/ 270630 w 279984"/>
                <a:gd name="connsiteY4" fmla="*/ 49795 h 270674"/>
                <a:gd name="connsiteX5" fmla="*/ 279469 w 279984"/>
                <a:gd name="connsiteY5" fmla="*/ 172981 h 270674"/>
                <a:gd name="connsiteX6" fmla="*/ 245832 w 279984"/>
                <a:gd name="connsiteY6" fmla="*/ 206894 h 270674"/>
                <a:gd name="connsiteX7" fmla="*/ 152723 w 279984"/>
                <a:gd name="connsiteY7" fmla="*/ 226066 h 270674"/>
                <a:gd name="connsiteX8" fmla="*/ 27861 w 279984"/>
                <a:gd name="connsiteY8" fmla="*/ 265592 h 270674"/>
                <a:gd name="connsiteX9" fmla="*/ 1111 w 279984"/>
                <a:gd name="connsiteY9" fmla="*/ 213744 h 270674"/>
                <a:gd name="connsiteX10" fmla="*/ 11268 w 279984"/>
                <a:gd name="connsiteY10" fmla="*/ 72358 h 270674"/>
                <a:gd name="connsiteX0" fmla="*/ 11268 w 280185"/>
                <a:gd name="connsiteY0" fmla="*/ 72358 h 270674"/>
                <a:gd name="connsiteX1" fmla="*/ 105402 w 280185"/>
                <a:gd name="connsiteY1" fmla="*/ 45482 h 270674"/>
                <a:gd name="connsiteX2" fmla="*/ 220814 w 280185"/>
                <a:gd name="connsiteY2" fmla="*/ 0 h 270674"/>
                <a:gd name="connsiteX3" fmla="*/ 224325 w 280185"/>
                <a:gd name="connsiteY3" fmla="*/ 35548 h 270674"/>
                <a:gd name="connsiteX4" fmla="*/ 271454 w 280185"/>
                <a:gd name="connsiteY4" fmla="*/ 35992 h 270674"/>
                <a:gd name="connsiteX5" fmla="*/ 279469 w 280185"/>
                <a:gd name="connsiteY5" fmla="*/ 172981 h 270674"/>
                <a:gd name="connsiteX6" fmla="*/ 245832 w 280185"/>
                <a:gd name="connsiteY6" fmla="*/ 206894 h 270674"/>
                <a:gd name="connsiteX7" fmla="*/ 152723 w 280185"/>
                <a:gd name="connsiteY7" fmla="*/ 226066 h 270674"/>
                <a:gd name="connsiteX8" fmla="*/ 27861 w 280185"/>
                <a:gd name="connsiteY8" fmla="*/ 265592 h 270674"/>
                <a:gd name="connsiteX9" fmla="*/ 1111 w 280185"/>
                <a:gd name="connsiteY9" fmla="*/ 213744 h 270674"/>
                <a:gd name="connsiteX10" fmla="*/ 11268 w 280185"/>
                <a:gd name="connsiteY10" fmla="*/ 72358 h 27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185" h="270674">
                  <a:moveTo>
                    <a:pt x="11268" y="72358"/>
                  </a:moveTo>
                  <a:cubicBezTo>
                    <a:pt x="43203" y="63609"/>
                    <a:pt x="74985" y="44828"/>
                    <a:pt x="105402" y="45482"/>
                  </a:cubicBezTo>
                  <a:cubicBezTo>
                    <a:pt x="124982" y="44489"/>
                    <a:pt x="201234" y="993"/>
                    <a:pt x="220814" y="0"/>
                  </a:cubicBezTo>
                  <a:lnTo>
                    <a:pt x="224325" y="35548"/>
                  </a:lnTo>
                  <a:cubicBezTo>
                    <a:pt x="248510" y="44772"/>
                    <a:pt x="250163" y="27652"/>
                    <a:pt x="271454" y="35992"/>
                  </a:cubicBezTo>
                  <a:cubicBezTo>
                    <a:pt x="282460" y="66107"/>
                    <a:pt x="280249" y="155303"/>
                    <a:pt x="279469" y="172981"/>
                  </a:cubicBezTo>
                  <a:lnTo>
                    <a:pt x="245832" y="206894"/>
                  </a:lnTo>
                  <a:cubicBezTo>
                    <a:pt x="234751" y="222240"/>
                    <a:pt x="167446" y="227968"/>
                    <a:pt x="152723" y="226066"/>
                  </a:cubicBezTo>
                  <a:cubicBezTo>
                    <a:pt x="138000" y="224164"/>
                    <a:pt x="57504" y="264166"/>
                    <a:pt x="27861" y="265592"/>
                  </a:cubicBezTo>
                  <a:cubicBezTo>
                    <a:pt x="-13444" y="291827"/>
                    <a:pt x="30188" y="207663"/>
                    <a:pt x="1111" y="213744"/>
                  </a:cubicBezTo>
                  <a:cubicBezTo>
                    <a:pt x="2145" y="172548"/>
                    <a:pt x="-6222" y="110898"/>
                    <a:pt x="11268" y="7235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800" b="1" dirty="0">
                <a:solidFill>
                  <a:schemeClr val="tx1">
                    <a:lumMod val="75000"/>
                    <a:lumOff val="25000"/>
                  </a:schemeClr>
                </a:solidFill>
              </a:endParaRPr>
            </a:p>
          </p:txBody>
        </p:sp>
        <p:sp>
          <p:nvSpPr>
            <p:cNvPr id="7" name="Rectangle 6">
              <a:extLst>
                <a:ext uri="{FF2B5EF4-FFF2-40B4-BE49-F238E27FC236}">
                  <a16:creationId xmlns:a16="http://schemas.microsoft.com/office/drawing/2014/main" id="{6B547BC1-73D2-4853-A4D8-E663B5166856}"/>
                </a:ext>
              </a:extLst>
            </p:cNvPr>
            <p:cNvSpPr/>
            <p:nvPr/>
          </p:nvSpPr>
          <p:spPr>
            <a:xfrm rot="890245">
              <a:off x="5027828" y="2448842"/>
              <a:ext cx="573826" cy="23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err="1">
                  <a:solidFill>
                    <a:schemeClr val="tx1">
                      <a:lumMod val="75000"/>
                      <a:lumOff val="25000"/>
                    </a:schemeClr>
                  </a:solidFill>
                </a:rPr>
                <a:t>Penser</a:t>
              </a:r>
              <a:endParaRPr lang="en-US" sz="1200" dirty="0">
                <a:solidFill>
                  <a:schemeClr val="tx1">
                    <a:lumMod val="75000"/>
                    <a:lumOff val="25000"/>
                  </a:schemeClr>
                </a:solidFill>
              </a:endParaRPr>
            </a:p>
          </p:txBody>
        </p:sp>
        <p:sp>
          <p:nvSpPr>
            <p:cNvPr id="8" name="Rectangle 7">
              <a:extLst>
                <a:ext uri="{FF2B5EF4-FFF2-40B4-BE49-F238E27FC236}">
                  <a16:creationId xmlns:a16="http://schemas.microsoft.com/office/drawing/2014/main" id="{098F1536-E839-453C-A830-8B3A300F030D}"/>
                </a:ext>
              </a:extLst>
            </p:cNvPr>
            <p:cNvSpPr/>
            <p:nvPr/>
          </p:nvSpPr>
          <p:spPr>
            <a:xfrm rot="20687313">
              <a:off x="5023371" y="1620236"/>
              <a:ext cx="567678" cy="175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dirty="0">
                  <a:solidFill>
                    <a:schemeClr val="tx1">
                      <a:lumMod val="75000"/>
                      <a:lumOff val="25000"/>
                    </a:schemeClr>
                  </a:solidFill>
                </a:rPr>
                <a:t>Se relaxer</a:t>
              </a:r>
            </a:p>
          </p:txBody>
        </p:sp>
        <p:sp>
          <p:nvSpPr>
            <p:cNvPr id="27" name="Heart 26">
              <a:extLst>
                <a:ext uri="{FF2B5EF4-FFF2-40B4-BE49-F238E27FC236}">
                  <a16:creationId xmlns:a16="http://schemas.microsoft.com/office/drawing/2014/main" id="{92C2601B-9427-4222-953E-B8688C830C5C}"/>
                </a:ext>
              </a:extLst>
            </p:cNvPr>
            <p:cNvSpPr/>
            <p:nvPr/>
          </p:nvSpPr>
          <p:spPr>
            <a:xfrm rot="21356943">
              <a:off x="6928650" y="4062236"/>
              <a:ext cx="424618" cy="320583"/>
            </a:xfrm>
            <a:custGeom>
              <a:avLst/>
              <a:gdLst>
                <a:gd name="connsiteX0" fmla="*/ 155909 w 311817"/>
                <a:gd name="connsiteY0" fmla="*/ 67448 h 269793"/>
                <a:gd name="connsiteX1" fmla="*/ 155909 w 311817"/>
                <a:gd name="connsiteY1" fmla="*/ 269793 h 269793"/>
                <a:gd name="connsiteX2" fmla="*/ 155909 w 311817"/>
                <a:gd name="connsiteY2" fmla="*/ 67448 h 269793"/>
                <a:gd name="connsiteX0" fmla="*/ 157045 w 358192"/>
                <a:gd name="connsiteY0" fmla="*/ 64106 h 266451"/>
                <a:gd name="connsiteX1" fmla="*/ 358192 w 358192"/>
                <a:gd name="connsiteY1" fmla="*/ 15574 h 266451"/>
                <a:gd name="connsiteX2" fmla="*/ 157045 w 358192"/>
                <a:gd name="connsiteY2" fmla="*/ 266451 h 266451"/>
                <a:gd name="connsiteX3" fmla="*/ 157045 w 358192"/>
                <a:gd name="connsiteY3" fmla="*/ 64106 h 266451"/>
                <a:gd name="connsiteX0" fmla="*/ 157045 w 358192"/>
                <a:gd name="connsiteY0" fmla="*/ 82648 h 284993"/>
                <a:gd name="connsiteX1" fmla="*/ 358192 w 358192"/>
                <a:gd name="connsiteY1" fmla="*/ 34116 h 284993"/>
                <a:gd name="connsiteX2" fmla="*/ 157045 w 358192"/>
                <a:gd name="connsiteY2" fmla="*/ 284993 h 284993"/>
                <a:gd name="connsiteX3" fmla="*/ 157045 w 358192"/>
                <a:gd name="connsiteY3" fmla="*/ 82648 h 284993"/>
                <a:gd name="connsiteX0" fmla="*/ 157045 w 362341"/>
                <a:gd name="connsiteY0" fmla="*/ 82648 h 284993"/>
                <a:gd name="connsiteX1" fmla="*/ 358192 w 362341"/>
                <a:gd name="connsiteY1" fmla="*/ 34116 h 284993"/>
                <a:gd name="connsiteX2" fmla="*/ 157045 w 362341"/>
                <a:gd name="connsiteY2" fmla="*/ 284993 h 284993"/>
                <a:gd name="connsiteX3" fmla="*/ 157045 w 362341"/>
                <a:gd name="connsiteY3" fmla="*/ 82648 h 284993"/>
                <a:gd name="connsiteX0" fmla="*/ 196854 w 402150"/>
                <a:gd name="connsiteY0" fmla="*/ 82648 h 285099"/>
                <a:gd name="connsiteX1" fmla="*/ 398001 w 402150"/>
                <a:gd name="connsiteY1" fmla="*/ 34116 h 285099"/>
                <a:gd name="connsiteX2" fmla="*/ 196854 w 402150"/>
                <a:gd name="connsiteY2" fmla="*/ 284993 h 285099"/>
                <a:gd name="connsiteX3" fmla="*/ 0 w 402150"/>
                <a:gd name="connsiteY3" fmla="*/ 58449 h 285099"/>
                <a:gd name="connsiteX4" fmla="*/ 196854 w 402150"/>
                <a:gd name="connsiteY4" fmla="*/ 82648 h 285099"/>
                <a:gd name="connsiteX0" fmla="*/ 196854 w 402150"/>
                <a:gd name="connsiteY0" fmla="*/ 82648 h 285099"/>
                <a:gd name="connsiteX1" fmla="*/ 398001 w 402150"/>
                <a:gd name="connsiteY1" fmla="*/ 34116 h 285099"/>
                <a:gd name="connsiteX2" fmla="*/ 196854 w 402150"/>
                <a:gd name="connsiteY2" fmla="*/ 284993 h 285099"/>
                <a:gd name="connsiteX3" fmla="*/ 0 w 402150"/>
                <a:gd name="connsiteY3" fmla="*/ 58449 h 285099"/>
                <a:gd name="connsiteX4" fmla="*/ 196854 w 402150"/>
                <a:gd name="connsiteY4" fmla="*/ 82648 h 285099"/>
                <a:gd name="connsiteX0" fmla="*/ 199072 w 404368"/>
                <a:gd name="connsiteY0" fmla="*/ 82648 h 285110"/>
                <a:gd name="connsiteX1" fmla="*/ 400219 w 404368"/>
                <a:gd name="connsiteY1" fmla="*/ 34116 h 285110"/>
                <a:gd name="connsiteX2" fmla="*/ 199072 w 404368"/>
                <a:gd name="connsiteY2" fmla="*/ 284993 h 285110"/>
                <a:gd name="connsiteX3" fmla="*/ 2218 w 404368"/>
                <a:gd name="connsiteY3" fmla="*/ 58449 h 285110"/>
                <a:gd name="connsiteX4" fmla="*/ 199072 w 404368"/>
                <a:gd name="connsiteY4" fmla="*/ 82648 h 285110"/>
                <a:gd name="connsiteX0" fmla="*/ 198945 w 404440"/>
                <a:gd name="connsiteY0" fmla="*/ 82648 h 300195"/>
                <a:gd name="connsiteX1" fmla="*/ 400092 w 404440"/>
                <a:gd name="connsiteY1" fmla="*/ 34116 h 300195"/>
                <a:gd name="connsiteX2" fmla="*/ 209811 w 404440"/>
                <a:gd name="connsiteY2" fmla="*/ 300087 h 300195"/>
                <a:gd name="connsiteX3" fmla="*/ 2091 w 404440"/>
                <a:gd name="connsiteY3" fmla="*/ 58449 h 300195"/>
                <a:gd name="connsiteX4" fmla="*/ 198945 w 404440"/>
                <a:gd name="connsiteY4" fmla="*/ 82648 h 300195"/>
                <a:gd name="connsiteX0" fmla="*/ 198945 w 404440"/>
                <a:gd name="connsiteY0" fmla="*/ 82648 h 300195"/>
                <a:gd name="connsiteX1" fmla="*/ 400092 w 404440"/>
                <a:gd name="connsiteY1" fmla="*/ 34116 h 300195"/>
                <a:gd name="connsiteX2" fmla="*/ 209811 w 404440"/>
                <a:gd name="connsiteY2" fmla="*/ 300087 h 300195"/>
                <a:gd name="connsiteX3" fmla="*/ 2091 w 404440"/>
                <a:gd name="connsiteY3" fmla="*/ 58449 h 300195"/>
                <a:gd name="connsiteX4" fmla="*/ 198945 w 404440"/>
                <a:gd name="connsiteY4" fmla="*/ 82648 h 300195"/>
                <a:gd name="connsiteX0" fmla="*/ 198945 w 404440"/>
                <a:gd name="connsiteY0" fmla="*/ 82648 h 300195"/>
                <a:gd name="connsiteX1" fmla="*/ 400092 w 404440"/>
                <a:gd name="connsiteY1" fmla="*/ 34116 h 300195"/>
                <a:gd name="connsiteX2" fmla="*/ 209811 w 404440"/>
                <a:gd name="connsiteY2" fmla="*/ 300087 h 300195"/>
                <a:gd name="connsiteX3" fmla="*/ 2091 w 404440"/>
                <a:gd name="connsiteY3" fmla="*/ 58449 h 300195"/>
                <a:gd name="connsiteX4" fmla="*/ 198945 w 404440"/>
                <a:gd name="connsiteY4" fmla="*/ 82648 h 300195"/>
                <a:gd name="connsiteX0" fmla="*/ 198945 w 404440"/>
                <a:gd name="connsiteY0" fmla="*/ 80107 h 297654"/>
                <a:gd name="connsiteX1" fmla="*/ 400092 w 404440"/>
                <a:gd name="connsiteY1" fmla="*/ 31575 h 297654"/>
                <a:gd name="connsiteX2" fmla="*/ 209811 w 404440"/>
                <a:gd name="connsiteY2" fmla="*/ 297546 h 297654"/>
                <a:gd name="connsiteX3" fmla="*/ 2091 w 404440"/>
                <a:gd name="connsiteY3" fmla="*/ 55908 h 297654"/>
                <a:gd name="connsiteX4" fmla="*/ 198945 w 404440"/>
                <a:gd name="connsiteY4" fmla="*/ 80107 h 297654"/>
                <a:gd name="connsiteX0" fmla="*/ 211031 w 416526"/>
                <a:gd name="connsiteY0" fmla="*/ 80107 h 297657"/>
                <a:gd name="connsiteX1" fmla="*/ 412178 w 416526"/>
                <a:gd name="connsiteY1" fmla="*/ 31575 h 297657"/>
                <a:gd name="connsiteX2" fmla="*/ 221897 w 416526"/>
                <a:gd name="connsiteY2" fmla="*/ 297546 h 297657"/>
                <a:gd name="connsiteX3" fmla="*/ 1964 w 416526"/>
                <a:gd name="connsiteY3" fmla="*/ 59818 h 297657"/>
                <a:gd name="connsiteX4" fmla="*/ 211031 w 416526"/>
                <a:gd name="connsiteY4" fmla="*/ 80107 h 297657"/>
                <a:gd name="connsiteX0" fmla="*/ 209067 w 414562"/>
                <a:gd name="connsiteY0" fmla="*/ 80107 h 297679"/>
                <a:gd name="connsiteX1" fmla="*/ 410214 w 414562"/>
                <a:gd name="connsiteY1" fmla="*/ 31575 h 297679"/>
                <a:gd name="connsiteX2" fmla="*/ 219933 w 414562"/>
                <a:gd name="connsiteY2" fmla="*/ 297546 h 297679"/>
                <a:gd name="connsiteX3" fmla="*/ 0 w 414562"/>
                <a:gd name="connsiteY3" fmla="*/ 59818 h 297679"/>
                <a:gd name="connsiteX4" fmla="*/ 209067 w 414562"/>
                <a:gd name="connsiteY4" fmla="*/ 80107 h 297679"/>
                <a:gd name="connsiteX0" fmla="*/ 209067 w 414562"/>
                <a:gd name="connsiteY0" fmla="*/ 80107 h 297679"/>
                <a:gd name="connsiteX1" fmla="*/ 410214 w 414562"/>
                <a:gd name="connsiteY1" fmla="*/ 31575 h 297679"/>
                <a:gd name="connsiteX2" fmla="*/ 219933 w 414562"/>
                <a:gd name="connsiteY2" fmla="*/ 297546 h 297679"/>
                <a:gd name="connsiteX3" fmla="*/ 0 w 414562"/>
                <a:gd name="connsiteY3" fmla="*/ 59818 h 297679"/>
                <a:gd name="connsiteX4" fmla="*/ 209067 w 414562"/>
                <a:gd name="connsiteY4" fmla="*/ 80107 h 297679"/>
                <a:gd name="connsiteX0" fmla="*/ 196181 w 401676"/>
                <a:gd name="connsiteY0" fmla="*/ 88718 h 306280"/>
                <a:gd name="connsiteX1" fmla="*/ 397328 w 401676"/>
                <a:gd name="connsiteY1" fmla="*/ 40186 h 306280"/>
                <a:gd name="connsiteX2" fmla="*/ 207047 w 401676"/>
                <a:gd name="connsiteY2" fmla="*/ 306157 h 306280"/>
                <a:gd name="connsiteX3" fmla="*/ 0 w 401676"/>
                <a:gd name="connsiteY3" fmla="*/ 55019 h 306280"/>
                <a:gd name="connsiteX4" fmla="*/ 196181 w 401676"/>
                <a:gd name="connsiteY4" fmla="*/ 88718 h 306280"/>
                <a:gd name="connsiteX0" fmla="*/ 209037 w 414532"/>
                <a:gd name="connsiteY0" fmla="*/ 88718 h 306270"/>
                <a:gd name="connsiteX1" fmla="*/ 410184 w 414532"/>
                <a:gd name="connsiteY1" fmla="*/ 40186 h 306270"/>
                <a:gd name="connsiteX2" fmla="*/ 219903 w 414532"/>
                <a:gd name="connsiteY2" fmla="*/ 306157 h 306270"/>
                <a:gd name="connsiteX3" fmla="*/ 12856 w 414532"/>
                <a:gd name="connsiteY3" fmla="*/ 55019 h 306270"/>
                <a:gd name="connsiteX4" fmla="*/ 209037 w 414532"/>
                <a:gd name="connsiteY4" fmla="*/ 88718 h 306270"/>
                <a:gd name="connsiteX0" fmla="*/ 209037 w 417146"/>
                <a:gd name="connsiteY0" fmla="*/ 88718 h 306270"/>
                <a:gd name="connsiteX1" fmla="*/ 410184 w 417146"/>
                <a:gd name="connsiteY1" fmla="*/ 40186 h 306270"/>
                <a:gd name="connsiteX2" fmla="*/ 219903 w 417146"/>
                <a:gd name="connsiteY2" fmla="*/ 306157 h 306270"/>
                <a:gd name="connsiteX3" fmla="*/ 12856 w 417146"/>
                <a:gd name="connsiteY3" fmla="*/ 55019 h 306270"/>
                <a:gd name="connsiteX4" fmla="*/ 209037 w 417146"/>
                <a:gd name="connsiteY4" fmla="*/ 88718 h 306270"/>
                <a:gd name="connsiteX0" fmla="*/ 209037 w 425223"/>
                <a:gd name="connsiteY0" fmla="*/ 93658 h 311210"/>
                <a:gd name="connsiteX1" fmla="*/ 418488 w 425223"/>
                <a:gd name="connsiteY1" fmla="*/ 29003 h 311210"/>
                <a:gd name="connsiteX2" fmla="*/ 219903 w 425223"/>
                <a:gd name="connsiteY2" fmla="*/ 311097 h 311210"/>
                <a:gd name="connsiteX3" fmla="*/ 12856 w 425223"/>
                <a:gd name="connsiteY3" fmla="*/ 59959 h 311210"/>
                <a:gd name="connsiteX4" fmla="*/ 209037 w 425223"/>
                <a:gd name="connsiteY4" fmla="*/ 93658 h 311210"/>
                <a:gd name="connsiteX0" fmla="*/ 208837 w 425138"/>
                <a:gd name="connsiteY0" fmla="*/ 93658 h 318669"/>
                <a:gd name="connsiteX1" fmla="*/ 418288 w 425138"/>
                <a:gd name="connsiteY1" fmla="*/ 29003 h 318669"/>
                <a:gd name="connsiteX2" fmla="*/ 223949 w 425138"/>
                <a:gd name="connsiteY2" fmla="*/ 318560 h 318669"/>
                <a:gd name="connsiteX3" fmla="*/ 12656 w 425138"/>
                <a:gd name="connsiteY3" fmla="*/ 59959 h 318669"/>
                <a:gd name="connsiteX4" fmla="*/ 208837 w 425138"/>
                <a:gd name="connsiteY4" fmla="*/ 93658 h 318669"/>
                <a:gd name="connsiteX0" fmla="*/ 208837 w 425278"/>
                <a:gd name="connsiteY0" fmla="*/ 93658 h 318669"/>
                <a:gd name="connsiteX1" fmla="*/ 418288 w 425278"/>
                <a:gd name="connsiteY1" fmla="*/ 29003 h 318669"/>
                <a:gd name="connsiteX2" fmla="*/ 223949 w 425278"/>
                <a:gd name="connsiteY2" fmla="*/ 318560 h 318669"/>
                <a:gd name="connsiteX3" fmla="*/ 12656 w 425278"/>
                <a:gd name="connsiteY3" fmla="*/ 59959 h 318669"/>
                <a:gd name="connsiteX4" fmla="*/ 208837 w 425278"/>
                <a:gd name="connsiteY4" fmla="*/ 93658 h 318669"/>
                <a:gd name="connsiteX0" fmla="*/ 208177 w 424618"/>
                <a:gd name="connsiteY0" fmla="*/ 93658 h 318560"/>
                <a:gd name="connsiteX1" fmla="*/ 417628 w 424618"/>
                <a:gd name="connsiteY1" fmla="*/ 29003 h 318560"/>
                <a:gd name="connsiteX2" fmla="*/ 223289 w 424618"/>
                <a:gd name="connsiteY2" fmla="*/ 318560 h 318560"/>
                <a:gd name="connsiteX3" fmla="*/ 11996 w 424618"/>
                <a:gd name="connsiteY3" fmla="*/ 59959 h 318560"/>
                <a:gd name="connsiteX4" fmla="*/ 208177 w 424618"/>
                <a:gd name="connsiteY4" fmla="*/ 93658 h 318560"/>
                <a:gd name="connsiteX0" fmla="*/ 218014 w 424618"/>
                <a:gd name="connsiteY0" fmla="*/ 90192 h 319171"/>
                <a:gd name="connsiteX1" fmla="*/ 417628 w 424618"/>
                <a:gd name="connsiteY1" fmla="*/ 29614 h 319171"/>
                <a:gd name="connsiteX2" fmla="*/ 223289 w 424618"/>
                <a:gd name="connsiteY2" fmla="*/ 319171 h 319171"/>
                <a:gd name="connsiteX3" fmla="*/ 11996 w 424618"/>
                <a:gd name="connsiteY3" fmla="*/ 60570 h 319171"/>
                <a:gd name="connsiteX4" fmla="*/ 218014 w 424618"/>
                <a:gd name="connsiteY4" fmla="*/ 90192 h 319171"/>
                <a:gd name="connsiteX0" fmla="*/ 218014 w 424618"/>
                <a:gd name="connsiteY0" fmla="*/ 90192 h 319171"/>
                <a:gd name="connsiteX1" fmla="*/ 417628 w 424618"/>
                <a:gd name="connsiteY1" fmla="*/ 29614 h 319171"/>
                <a:gd name="connsiteX2" fmla="*/ 223289 w 424618"/>
                <a:gd name="connsiteY2" fmla="*/ 319171 h 319171"/>
                <a:gd name="connsiteX3" fmla="*/ 11996 w 424618"/>
                <a:gd name="connsiteY3" fmla="*/ 60570 h 319171"/>
                <a:gd name="connsiteX4" fmla="*/ 218014 w 424618"/>
                <a:gd name="connsiteY4" fmla="*/ 90192 h 319171"/>
                <a:gd name="connsiteX0" fmla="*/ 228185 w 424618"/>
                <a:gd name="connsiteY0" fmla="*/ 82776 h 320583"/>
                <a:gd name="connsiteX1" fmla="*/ 417628 w 424618"/>
                <a:gd name="connsiteY1" fmla="*/ 31026 h 320583"/>
                <a:gd name="connsiteX2" fmla="*/ 223289 w 424618"/>
                <a:gd name="connsiteY2" fmla="*/ 320583 h 320583"/>
                <a:gd name="connsiteX3" fmla="*/ 11996 w 424618"/>
                <a:gd name="connsiteY3" fmla="*/ 61982 h 320583"/>
                <a:gd name="connsiteX4" fmla="*/ 228185 w 424618"/>
                <a:gd name="connsiteY4" fmla="*/ 82776 h 3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18" h="320583">
                  <a:moveTo>
                    <a:pt x="228185" y="82776"/>
                  </a:moveTo>
                  <a:cubicBezTo>
                    <a:pt x="236163" y="64618"/>
                    <a:pt x="278138" y="-55546"/>
                    <a:pt x="417628" y="31026"/>
                  </a:cubicBezTo>
                  <a:cubicBezTo>
                    <a:pt x="465342" y="132585"/>
                    <a:pt x="254307" y="280487"/>
                    <a:pt x="223289" y="320583"/>
                  </a:cubicBezTo>
                  <a:cubicBezTo>
                    <a:pt x="179623" y="307942"/>
                    <a:pt x="-55164" y="133919"/>
                    <a:pt x="11996" y="61982"/>
                  </a:cubicBezTo>
                  <a:cubicBezTo>
                    <a:pt x="144616" y="-57840"/>
                    <a:pt x="224564" y="77745"/>
                    <a:pt x="228185" y="82776"/>
                  </a:cubicBezTo>
                  <a:close/>
                </a:path>
              </a:pathLst>
            </a:custGeom>
            <a:solidFill>
              <a:srgbClr val="E6363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03C4B-8DD2-43FE-AFED-8666419EDDD4}"/>
                </a:ext>
              </a:extLst>
            </p:cNvPr>
            <p:cNvSpPr/>
            <p:nvPr/>
          </p:nvSpPr>
          <p:spPr>
            <a:xfrm rot="21161931">
              <a:off x="6807383" y="4064667"/>
              <a:ext cx="667151" cy="23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dirty="0">
                  <a:solidFill>
                    <a:schemeClr val="tx1">
                      <a:lumMod val="75000"/>
                      <a:lumOff val="25000"/>
                    </a:schemeClr>
                  </a:solidFill>
                  <a:latin typeface="Segoe Script" panose="030B0504020000000003" pitchFamily="66" charset="0"/>
                </a:rPr>
                <a:t>Aimer</a:t>
              </a:r>
            </a:p>
          </p:txBody>
        </p:sp>
        <p:sp>
          <p:nvSpPr>
            <p:cNvPr id="28" name="Rectangle 22">
              <a:extLst>
                <a:ext uri="{FF2B5EF4-FFF2-40B4-BE49-F238E27FC236}">
                  <a16:creationId xmlns:a16="http://schemas.microsoft.com/office/drawing/2014/main" id="{AD02253A-E1B1-46D4-9A76-6F8BB1B7D5C0}"/>
                </a:ext>
              </a:extLst>
            </p:cNvPr>
            <p:cNvSpPr/>
            <p:nvPr/>
          </p:nvSpPr>
          <p:spPr>
            <a:xfrm rot="1484011">
              <a:off x="6736447" y="4909237"/>
              <a:ext cx="488413" cy="249117"/>
            </a:xfrm>
            <a:custGeom>
              <a:avLst/>
              <a:gdLst>
                <a:gd name="connsiteX0" fmla="*/ 0 w 388071"/>
                <a:gd name="connsiteY0" fmla="*/ 0 h 84324"/>
                <a:gd name="connsiteX1" fmla="*/ 388071 w 388071"/>
                <a:gd name="connsiteY1" fmla="*/ 0 h 84324"/>
                <a:gd name="connsiteX2" fmla="*/ 388071 w 388071"/>
                <a:gd name="connsiteY2" fmla="*/ 84324 h 84324"/>
                <a:gd name="connsiteX3" fmla="*/ 0 w 388071"/>
                <a:gd name="connsiteY3" fmla="*/ 84324 h 84324"/>
                <a:gd name="connsiteX4" fmla="*/ 0 w 388071"/>
                <a:gd name="connsiteY4" fmla="*/ 0 h 84324"/>
                <a:gd name="connsiteX0" fmla="*/ 0 w 534969"/>
                <a:gd name="connsiteY0" fmla="*/ 40857 h 125181"/>
                <a:gd name="connsiteX1" fmla="*/ 534969 w 534969"/>
                <a:gd name="connsiteY1" fmla="*/ 0 h 125181"/>
                <a:gd name="connsiteX2" fmla="*/ 388071 w 534969"/>
                <a:gd name="connsiteY2" fmla="*/ 125181 h 125181"/>
                <a:gd name="connsiteX3" fmla="*/ 0 w 534969"/>
                <a:gd name="connsiteY3" fmla="*/ 125181 h 125181"/>
                <a:gd name="connsiteX4" fmla="*/ 0 w 534969"/>
                <a:gd name="connsiteY4" fmla="*/ 40857 h 125181"/>
                <a:gd name="connsiteX0" fmla="*/ 0 w 534969"/>
                <a:gd name="connsiteY0" fmla="*/ 40857 h 125181"/>
                <a:gd name="connsiteX1" fmla="*/ 534969 w 534969"/>
                <a:gd name="connsiteY1" fmla="*/ 0 h 125181"/>
                <a:gd name="connsiteX2" fmla="*/ 511419 w 534969"/>
                <a:gd name="connsiteY2" fmla="*/ 58217 h 125181"/>
                <a:gd name="connsiteX3" fmla="*/ 0 w 534969"/>
                <a:gd name="connsiteY3" fmla="*/ 125181 h 125181"/>
                <a:gd name="connsiteX4" fmla="*/ 0 w 534969"/>
                <a:gd name="connsiteY4" fmla="*/ 40857 h 125181"/>
                <a:gd name="connsiteX0" fmla="*/ 318480 w 534969"/>
                <a:gd name="connsiteY0" fmla="*/ 0 h 135306"/>
                <a:gd name="connsiteX1" fmla="*/ 534969 w 534969"/>
                <a:gd name="connsiteY1" fmla="*/ 10125 h 135306"/>
                <a:gd name="connsiteX2" fmla="*/ 511419 w 534969"/>
                <a:gd name="connsiteY2" fmla="*/ 68342 h 135306"/>
                <a:gd name="connsiteX3" fmla="*/ 0 w 534969"/>
                <a:gd name="connsiteY3" fmla="*/ 135306 h 135306"/>
                <a:gd name="connsiteX4" fmla="*/ 318480 w 534969"/>
                <a:gd name="connsiteY4" fmla="*/ 0 h 135306"/>
                <a:gd name="connsiteX0" fmla="*/ 49140 w 265629"/>
                <a:gd name="connsiteY0" fmla="*/ 0 h 93900"/>
                <a:gd name="connsiteX1" fmla="*/ 265629 w 265629"/>
                <a:gd name="connsiteY1" fmla="*/ 10125 h 93900"/>
                <a:gd name="connsiteX2" fmla="*/ 242079 w 265629"/>
                <a:gd name="connsiteY2" fmla="*/ 68342 h 93900"/>
                <a:gd name="connsiteX3" fmla="*/ 0 w 265629"/>
                <a:gd name="connsiteY3" fmla="*/ 93900 h 93900"/>
                <a:gd name="connsiteX4" fmla="*/ 49140 w 265629"/>
                <a:gd name="connsiteY4" fmla="*/ 0 h 93900"/>
                <a:gd name="connsiteX0" fmla="*/ 66414 w 282903"/>
                <a:gd name="connsiteY0" fmla="*/ 0 h 83419"/>
                <a:gd name="connsiteX1" fmla="*/ 282903 w 282903"/>
                <a:gd name="connsiteY1" fmla="*/ 10125 h 83419"/>
                <a:gd name="connsiteX2" fmla="*/ 259353 w 282903"/>
                <a:gd name="connsiteY2" fmla="*/ 68342 h 83419"/>
                <a:gd name="connsiteX3" fmla="*/ 0 w 282903"/>
                <a:gd name="connsiteY3" fmla="*/ 83419 h 83419"/>
                <a:gd name="connsiteX4" fmla="*/ 66414 w 282903"/>
                <a:gd name="connsiteY4" fmla="*/ 0 h 83419"/>
                <a:gd name="connsiteX0" fmla="*/ 42718 w 282903"/>
                <a:gd name="connsiteY0" fmla="*/ 0 h 80072"/>
                <a:gd name="connsiteX1" fmla="*/ 282903 w 282903"/>
                <a:gd name="connsiteY1" fmla="*/ 6778 h 80072"/>
                <a:gd name="connsiteX2" fmla="*/ 259353 w 282903"/>
                <a:gd name="connsiteY2" fmla="*/ 64995 h 80072"/>
                <a:gd name="connsiteX3" fmla="*/ 0 w 282903"/>
                <a:gd name="connsiteY3" fmla="*/ 80072 h 80072"/>
                <a:gd name="connsiteX4" fmla="*/ 42718 w 282903"/>
                <a:gd name="connsiteY4" fmla="*/ 0 h 80072"/>
                <a:gd name="connsiteX0" fmla="*/ 42718 w 282903"/>
                <a:gd name="connsiteY0" fmla="*/ 0 h 80072"/>
                <a:gd name="connsiteX1" fmla="*/ 282903 w 282903"/>
                <a:gd name="connsiteY1" fmla="*/ 6778 h 80072"/>
                <a:gd name="connsiteX2" fmla="*/ 250101 w 282903"/>
                <a:gd name="connsiteY2" fmla="*/ 67259 h 80072"/>
                <a:gd name="connsiteX3" fmla="*/ 0 w 282903"/>
                <a:gd name="connsiteY3" fmla="*/ 80072 h 80072"/>
                <a:gd name="connsiteX4" fmla="*/ 42718 w 282903"/>
                <a:gd name="connsiteY4" fmla="*/ 0 h 80072"/>
                <a:gd name="connsiteX0" fmla="*/ 4157 w 244342"/>
                <a:gd name="connsiteY0" fmla="*/ 0 h 107408"/>
                <a:gd name="connsiteX1" fmla="*/ 244342 w 244342"/>
                <a:gd name="connsiteY1" fmla="*/ 6778 h 107408"/>
                <a:gd name="connsiteX2" fmla="*/ 211540 w 244342"/>
                <a:gd name="connsiteY2" fmla="*/ 67259 h 107408"/>
                <a:gd name="connsiteX3" fmla="*/ 0 w 244342"/>
                <a:gd name="connsiteY3" fmla="*/ 107408 h 107408"/>
                <a:gd name="connsiteX4" fmla="*/ 4157 w 244342"/>
                <a:gd name="connsiteY4" fmla="*/ 0 h 107408"/>
                <a:gd name="connsiteX0" fmla="*/ 0 w 272566"/>
                <a:gd name="connsiteY0" fmla="*/ 1147 h 100630"/>
                <a:gd name="connsiteX1" fmla="*/ 272566 w 272566"/>
                <a:gd name="connsiteY1" fmla="*/ 0 h 100630"/>
                <a:gd name="connsiteX2" fmla="*/ 239764 w 272566"/>
                <a:gd name="connsiteY2" fmla="*/ 60481 h 100630"/>
                <a:gd name="connsiteX3" fmla="*/ 28224 w 272566"/>
                <a:gd name="connsiteY3" fmla="*/ 100630 h 100630"/>
                <a:gd name="connsiteX4" fmla="*/ 0 w 272566"/>
                <a:gd name="connsiteY4" fmla="*/ 1147 h 100630"/>
                <a:gd name="connsiteX0" fmla="*/ 0 w 272566"/>
                <a:gd name="connsiteY0" fmla="*/ 1147 h 100630"/>
                <a:gd name="connsiteX1" fmla="*/ 272566 w 272566"/>
                <a:gd name="connsiteY1" fmla="*/ 0 h 100630"/>
                <a:gd name="connsiteX2" fmla="*/ 239764 w 272566"/>
                <a:gd name="connsiteY2" fmla="*/ 60481 h 100630"/>
                <a:gd name="connsiteX3" fmla="*/ 140381 w 272566"/>
                <a:gd name="connsiteY3" fmla="*/ 64029 h 100630"/>
                <a:gd name="connsiteX4" fmla="*/ 28224 w 272566"/>
                <a:gd name="connsiteY4" fmla="*/ 100630 h 100630"/>
                <a:gd name="connsiteX5" fmla="*/ 0 w 272566"/>
                <a:gd name="connsiteY5" fmla="*/ 1147 h 100630"/>
                <a:gd name="connsiteX0" fmla="*/ 0 w 272566"/>
                <a:gd name="connsiteY0" fmla="*/ 1147 h 100630"/>
                <a:gd name="connsiteX1" fmla="*/ 272566 w 272566"/>
                <a:gd name="connsiteY1" fmla="*/ 0 h 100630"/>
                <a:gd name="connsiteX2" fmla="*/ 243064 w 272566"/>
                <a:gd name="connsiteY2" fmla="*/ 93996 h 100630"/>
                <a:gd name="connsiteX3" fmla="*/ 140381 w 272566"/>
                <a:gd name="connsiteY3" fmla="*/ 64029 h 100630"/>
                <a:gd name="connsiteX4" fmla="*/ 28224 w 272566"/>
                <a:gd name="connsiteY4" fmla="*/ 100630 h 100630"/>
                <a:gd name="connsiteX5" fmla="*/ 0 w 272566"/>
                <a:gd name="connsiteY5" fmla="*/ 1147 h 100630"/>
                <a:gd name="connsiteX0" fmla="*/ 0 w 272566"/>
                <a:gd name="connsiteY0" fmla="*/ 1147 h 100630"/>
                <a:gd name="connsiteX1" fmla="*/ 272566 w 272566"/>
                <a:gd name="connsiteY1" fmla="*/ 0 h 100630"/>
                <a:gd name="connsiteX2" fmla="*/ 243064 w 272566"/>
                <a:gd name="connsiteY2" fmla="*/ 93996 h 100630"/>
                <a:gd name="connsiteX3" fmla="*/ 154728 w 272566"/>
                <a:gd name="connsiteY3" fmla="*/ 82582 h 100630"/>
                <a:gd name="connsiteX4" fmla="*/ 28224 w 272566"/>
                <a:gd name="connsiteY4" fmla="*/ 100630 h 100630"/>
                <a:gd name="connsiteX5" fmla="*/ 0 w 272566"/>
                <a:gd name="connsiteY5" fmla="*/ 1147 h 100630"/>
                <a:gd name="connsiteX0" fmla="*/ 0 w 272566"/>
                <a:gd name="connsiteY0" fmla="*/ 1147 h 106147"/>
                <a:gd name="connsiteX1" fmla="*/ 272566 w 272566"/>
                <a:gd name="connsiteY1" fmla="*/ 0 h 106147"/>
                <a:gd name="connsiteX2" fmla="*/ 243064 w 272566"/>
                <a:gd name="connsiteY2" fmla="*/ 93996 h 106147"/>
                <a:gd name="connsiteX3" fmla="*/ 174832 w 272566"/>
                <a:gd name="connsiteY3" fmla="*/ 104628 h 106147"/>
                <a:gd name="connsiteX4" fmla="*/ 154728 w 272566"/>
                <a:gd name="connsiteY4" fmla="*/ 82582 h 106147"/>
                <a:gd name="connsiteX5" fmla="*/ 28224 w 272566"/>
                <a:gd name="connsiteY5" fmla="*/ 100630 h 106147"/>
                <a:gd name="connsiteX6" fmla="*/ 0 w 272566"/>
                <a:gd name="connsiteY6" fmla="*/ 1147 h 106147"/>
                <a:gd name="connsiteX0" fmla="*/ 0 w 243064"/>
                <a:gd name="connsiteY0" fmla="*/ 16918 h 121918"/>
                <a:gd name="connsiteX1" fmla="*/ 236837 w 243064"/>
                <a:gd name="connsiteY1" fmla="*/ 0 h 121918"/>
                <a:gd name="connsiteX2" fmla="*/ 243064 w 243064"/>
                <a:gd name="connsiteY2" fmla="*/ 109767 h 121918"/>
                <a:gd name="connsiteX3" fmla="*/ 174832 w 243064"/>
                <a:gd name="connsiteY3" fmla="*/ 120399 h 121918"/>
                <a:gd name="connsiteX4" fmla="*/ 154728 w 243064"/>
                <a:gd name="connsiteY4" fmla="*/ 98353 h 121918"/>
                <a:gd name="connsiteX5" fmla="*/ 28224 w 243064"/>
                <a:gd name="connsiteY5" fmla="*/ 116401 h 121918"/>
                <a:gd name="connsiteX6" fmla="*/ 0 w 243064"/>
                <a:gd name="connsiteY6"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154728 w 276701"/>
                <a:gd name="connsiteY5" fmla="*/ 98353 h 121918"/>
                <a:gd name="connsiteX6" fmla="*/ 28224 w 276701"/>
                <a:gd name="connsiteY6" fmla="*/ 116401 h 121918"/>
                <a:gd name="connsiteX7" fmla="*/ 0 w 276701"/>
                <a:gd name="connsiteY7"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154728 w 276701"/>
                <a:gd name="connsiteY5" fmla="*/ 98353 h 121918"/>
                <a:gd name="connsiteX6" fmla="*/ 21851 w 276701"/>
                <a:gd name="connsiteY6" fmla="*/ 120412 h 121918"/>
                <a:gd name="connsiteX7" fmla="*/ 0 w 276701"/>
                <a:gd name="connsiteY7" fmla="*/ 16918 h 121918"/>
                <a:gd name="connsiteX0" fmla="*/ 0 w 276701"/>
                <a:gd name="connsiteY0" fmla="*/ 16918 h 121918"/>
                <a:gd name="connsiteX1" fmla="*/ 236837 w 276701"/>
                <a:gd name="connsiteY1" fmla="*/ 0 h 121918"/>
                <a:gd name="connsiteX2" fmla="*/ 276701 w 276701"/>
                <a:gd name="connsiteY2" fmla="*/ 75854 h 121918"/>
                <a:gd name="connsiteX3" fmla="*/ 243064 w 276701"/>
                <a:gd name="connsiteY3" fmla="*/ 109767 h 121918"/>
                <a:gd name="connsiteX4" fmla="*/ 174832 w 276701"/>
                <a:gd name="connsiteY4" fmla="*/ 120399 h 121918"/>
                <a:gd name="connsiteX5" fmla="*/ 95205 w 276701"/>
                <a:gd name="connsiteY5" fmla="*/ 105567 h 121918"/>
                <a:gd name="connsiteX6" fmla="*/ 21851 w 276701"/>
                <a:gd name="connsiteY6" fmla="*/ 120412 h 121918"/>
                <a:gd name="connsiteX7" fmla="*/ 0 w 276701"/>
                <a:gd name="connsiteY7" fmla="*/ 16918 h 121918"/>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95205 w 276701"/>
                <a:gd name="connsiteY5" fmla="*/ 105567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109083 w 276701"/>
                <a:gd name="connsiteY5" fmla="*/ 102170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109083 w 276701"/>
                <a:gd name="connsiteY5" fmla="*/ 102170 h 129290"/>
                <a:gd name="connsiteX6" fmla="*/ 21851 w 276701"/>
                <a:gd name="connsiteY6" fmla="*/ 120412 h 129290"/>
                <a:gd name="connsiteX7" fmla="*/ 0 w 276701"/>
                <a:gd name="connsiteY7" fmla="*/ 16918 h 129290"/>
                <a:gd name="connsiteX0" fmla="*/ 0 w 276701"/>
                <a:gd name="connsiteY0" fmla="*/ 16918 h 129290"/>
                <a:gd name="connsiteX1" fmla="*/ 236837 w 276701"/>
                <a:gd name="connsiteY1" fmla="*/ 0 h 129290"/>
                <a:gd name="connsiteX2" fmla="*/ 276701 w 276701"/>
                <a:gd name="connsiteY2" fmla="*/ 75854 h 129290"/>
                <a:gd name="connsiteX3" fmla="*/ 243064 w 276701"/>
                <a:gd name="connsiteY3" fmla="*/ 109767 h 129290"/>
                <a:gd name="connsiteX4" fmla="*/ 149955 w 276701"/>
                <a:gd name="connsiteY4" fmla="*/ 128939 h 129290"/>
                <a:gd name="connsiteX5" fmla="*/ 96385 w 276701"/>
                <a:gd name="connsiteY5" fmla="*/ 100374 h 129290"/>
                <a:gd name="connsiteX6" fmla="*/ 21851 w 276701"/>
                <a:gd name="connsiteY6" fmla="*/ 120412 h 129290"/>
                <a:gd name="connsiteX7" fmla="*/ 0 w 276701"/>
                <a:gd name="connsiteY7" fmla="*/ 16918 h 129290"/>
                <a:gd name="connsiteX0" fmla="*/ 3101 w 254850"/>
                <a:gd name="connsiteY0" fmla="*/ 0 h 132465"/>
                <a:gd name="connsiteX1" fmla="*/ 214986 w 254850"/>
                <a:gd name="connsiteY1" fmla="*/ 3175 h 132465"/>
                <a:gd name="connsiteX2" fmla="*/ 254850 w 254850"/>
                <a:gd name="connsiteY2" fmla="*/ 79029 h 132465"/>
                <a:gd name="connsiteX3" fmla="*/ 221213 w 254850"/>
                <a:gd name="connsiteY3" fmla="*/ 112942 h 132465"/>
                <a:gd name="connsiteX4" fmla="*/ 128104 w 254850"/>
                <a:gd name="connsiteY4" fmla="*/ 132114 h 132465"/>
                <a:gd name="connsiteX5" fmla="*/ 74534 w 254850"/>
                <a:gd name="connsiteY5" fmla="*/ 103549 h 132465"/>
                <a:gd name="connsiteX6" fmla="*/ 0 w 254850"/>
                <a:gd name="connsiteY6" fmla="*/ 123587 h 132465"/>
                <a:gd name="connsiteX7" fmla="*/ 3101 w 254850"/>
                <a:gd name="connsiteY7" fmla="*/ 0 h 132465"/>
                <a:gd name="connsiteX0" fmla="*/ 3101 w 254850"/>
                <a:gd name="connsiteY0" fmla="*/ 48476 h 180941"/>
                <a:gd name="connsiteX1" fmla="*/ 80783 w 254850"/>
                <a:gd name="connsiteY1" fmla="*/ 6 h 180941"/>
                <a:gd name="connsiteX2" fmla="*/ 214986 w 254850"/>
                <a:gd name="connsiteY2" fmla="*/ 51651 h 180941"/>
                <a:gd name="connsiteX3" fmla="*/ 254850 w 254850"/>
                <a:gd name="connsiteY3" fmla="*/ 127505 h 180941"/>
                <a:gd name="connsiteX4" fmla="*/ 221213 w 254850"/>
                <a:gd name="connsiteY4" fmla="*/ 161418 h 180941"/>
                <a:gd name="connsiteX5" fmla="*/ 128104 w 254850"/>
                <a:gd name="connsiteY5" fmla="*/ 180590 h 180941"/>
                <a:gd name="connsiteX6" fmla="*/ 74534 w 254850"/>
                <a:gd name="connsiteY6" fmla="*/ 152025 h 180941"/>
                <a:gd name="connsiteX7" fmla="*/ 0 w 254850"/>
                <a:gd name="connsiteY7" fmla="*/ 172063 h 180941"/>
                <a:gd name="connsiteX8" fmla="*/ 3101 w 254850"/>
                <a:gd name="connsiteY8" fmla="*/ 48476 h 180941"/>
                <a:gd name="connsiteX0" fmla="*/ 3101 w 254850"/>
                <a:gd name="connsiteY0" fmla="*/ 48476 h 180941"/>
                <a:gd name="connsiteX1" fmla="*/ 80783 w 254850"/>
                <a:gd name="connsiteY1" fmla="*/ 6 h 180941"/>
                <a:gd name="connsiteX2" fmla="*/ 247064 w 254850"/>
                <a:gd name="connsiteY2" fmla="*/ 47180 h 180941"/>
                <a:gd name="connsiteX3" fmla="*/ 254850 w 254850"/>
                <a:gd name="connsiteY3" fmla="*/ 127505 h 180941"/>
                <a:gd name="connsiteX4" fmla="*/ 221213 w 254850"/>
                <a:gd name="connsiteY4" fmla="*/ 161418 h 180941"/>
                <a:gd name="connsiteX5" fmla="*/ 128104 w 254850"/>
                <a:gd name="connsiteY5" fmla="*/ 180590 h 180941"/>
                <a:gd name="connsiteX6" fmla="*/ 74534 w 254850"/>
                <a:gd name="connsiteY6" fmla="*/ 152025 h 180941"/>
                <a:gd name="connsiteX7" fmla="*/ 0 w 254850"/>
                <a:gd name="connsiteY7" fmla="*/ 172063 h 180941"/>
                <a:gd name="connsiteX8" fmla="*/ 3101 w 254850"/>
                <a:gd name="connsiteY8" fmla="*/ 48476 h 180941"/>
                <a:gd name="connsiteX0" fmla="*/ 8108 w 254850"/>
                <a:gd name="connsiteY0" fmla="*/ 32402 h 180944"/>
                <a:gd name="connsiteX1" fmla="*/ 80783 w 254850"/>
                <a:gd name="connsiteY1" fmla="*/ 9 h 180944"/>
                <a:gd name="connsiteX2" fmla="*/ 247064 w 254850"/>
                <a:gd name="connsiteY2" fmla="*/ 47183 h 180944"/>
                <a:gd name="connsiteX3" fmla="*/ 254850 w 254850"/>
                <a:gd name="connsiteY3" fmla="*/ 127508 h 180944"/>
                <a:gd name="connsiteX4" fmla="*/ 221213 w 254850"/>
                <a:gd name="connsiteY4" fmla="*/ 161421 h 180944"/>
                <a:gd name="connsiteX5" fmla="*/ 128104 w 254850"/>
                <a:gd name="connsiteY5" fmla="*/ 180593 h 180944"/>
                <a:gd name="connsiteX6" fmla="*/ 74534 w 254850"/>
                <a:gd name="connsiteY6" fmla="*/ 152028 h 180944"/>
                <a:gd name="connsiteX7" fmla="*/ 0 w 254850"/>
                <a:gd name="connsiteY7" fmla="*/ 172066 h 180944"/>
                <a:gd name="connsiteX8" fmla="*/ 8108 w 254850"/>
                <a:gd name="connsiteY8" fmla="*/ 32402 h 180944"/>
                <a:gd name="connsiteX0" fmla="*/ 8108 w 254850"/>
                <a:gd name="connsiteY0" fmla="*/ 32405 h 180947"/>
                <a:gd name="connsiteX1" fmla="*/ 80783 w 254850"/>
                <a:gd name="connsiteY1" fmla="*/ 12 h 180947"/>
                <a:gd name="connsiteX2" fmla="*/ 247064 w 254850"/>
                <a:gd name="connsiteY2" fmla="*/ 47186 h 180947"/>
                <a:gd name="connsiteX3" fmla="*/ 254850 w 254850"/>
                <a:gd name="connsiteY3" fmla="*/ 127511 h 180947"/>
                <a:gd name="connsiteX4" fmla="*/ 221213 w 254850"/>
                <a:gd name="connsiteY4" fmla="*/ 161424 h 180947"/>
                <a:gd name="connsiteX5" fmla="*/ 128104 w 254850"/>
                <a:gd name="connsiteY5" fmla="*/ 180596 h 180947"/>
                <a:gd name="connsiteX6" fmla="*/ 74534 w 254850"/>
                <a:gd name="connsiteY6" fmla="*/ 152031 h 180947"/>
                <a:gd name="connsiteX7" fmla="*/ 0 w 254850"/>
                <a:gd name="connsiteY7" fmla="*/ 172069 h 180947"/>
                <a:gd name="connsiteX8" fmla="*/ 8108 w 254850"/>
                <a:gd name="connsiteY8" fmla="*/ 32405 h 180947"/>
                <a:gd name="connsiteX0" fmla="*/ 10253 w 256995"/>
                <a:gd name="connsiteY0" fmla="*/ 32405 h 180947"/>
                <a:gd name="connsiteX1" fmla="*/ 82928 w 256995"/>
                <a:gd name="connsiteY1" fmla="*/ 12 h 180947"/>
                <a:gd name="connsiteX2" fmla="*/ 249209 w 256995"/>
                <a:gd name="connsiteY2" fmla="*/ 47186 h 180947"/>
                <a:gd name="connsiteX3" fmla="*/ 256995 w 256995"/>
                <a:gd name="connsiteY3" fmla="*/ 127511 h 180947"/>
                <a:gd name="connsiteX4" fmla="*/ 223358 w 256995"/>
                <a:gd name="connsiteY4" fmla="*/ 161424 h 180947"/>
                <a:gd name="connsiteX5" fmla="*/ 130249 w 256995"/>
                <a:gd name="connsiteY5" fmla="*/ 180596 h 180947"/>
                <a:gd name="connsiteX6" fmla="*/ 76679 w 256995"/>
                <a:gd name="connsiteY6" fmla="*/ 152031 h 180947"/>
                <a:gd name="connsiteX7" fmla="*/ 2145 w 256995"/>
                <a:gd name="connsiteY7" fmla="*/ 172069 h 180947"/>
                <a:gd name="connsiteX8" fmla="*/ 10253 w 256995"/>
                <a:gd name="connsiteY8" fmla="*/ 32405 h 180947"/>
                <a:gd name="connsiteX0" fmla="*/ 31616 w 278358"/>
                <a:gd name="connsiteY0" fmla="*/ 32405 h 180947"/>
                <a:gd name="connsiteX1" fmla="*/ 104291 w 278358"/>
                <a:gd name="connsiteY1" fmla="*/ 12 h 180947"/>
                <a:gd name="connsiteX2" fmla="*/ 270572 w 278358"/>
                <a:gd name="connsiteY2" fmla="*/ 47186 h 180947"/>
                <a:gd name="connsiteX3" fmla="*/ 278358 w 278358"/>
                <a:gd name="connsiteY3" fmla="*/ 127511 h 180947"/>
                <a:gd name="connsiteX4" fmla="*/ 244721 w 278358"/>
                <a:gd name="connsiteY4" fmla="*/ 161424 h 180947"/>
                <a:gd name="connsiteX5" fmla="*/ 151612 w 278358"/>
                <a:gd name="connsiteY5" fmla="*/ 180596 h 180947"/>
                <a:gd name="connsiteX6" fmla="*/ 98042 w 278358"/>
                <a:gd name="connsiteY6" fmla="*/ 152031 h 180947"/>
                <a:gd name="connsiteX7" fmla="*/ 0 w 278358"/>
                <a:gd name="connsiteY7" fmla="*/ 168274 h 180947"/>
                <a:gd name="connsiteX8" fmla="*/ 31616 w 278358"/>
                <a:gd name="connsiteY8" fmla="*/ 32405 h 180947"/>
                <a:gd name="connsiteX0" fmla="*/ 31616 w 278358"/>
                <a:gd name="connsiteY0" fmla="*/ 32405 h 225204"/>
                <a:gd name="connsiteX1" fmla="*/ 104291 w 278358"/>
                <a:gd name="connsiteY1" fmla="*/ 12 h 225204"/>
                <a:gd name="connsiteX2" fmla="*/ 270572 w 278358"/>
                <a:gd name="connsiteY2" fmla="*/ 47186 h 225204"/>
                <a:gd name="connsiteX3" fmla="*/ 278358 w 278358"/>
                <a:gd name="connsiteY3" fmla="*/ 127511 h 225204"/>
                <a:gd name="connsiteX4" fmla="*/ 244721 w 278358"/>
                <a:gd name="connsiteY4" fmla="*/ 161424 h 225204"/>
                <a:gd name="connsiteX5" fmla="*/ 151612 w 278358"/>
                <a:gd name="connsiteY5" fmla="*/ 180596 h 225204"/>
                <a:gd name="connsiteX6" fmla="*/ 26750 w 278358"/>
                <a:gd name="connsiteY6" fmla="*/ 220122 h 225204"/>
                <a:gd name="connsiteX7" fmla="*/ 0 w 278358"/>
                <a:gd name="connsiteY7" fmla="*/ 168274 h 225204"/>
                <a:gd name="connsiteX8" fmla="*/ 31616 w 278358"/>
                <a:gd name="connsiteY8" fmla="*/ 32405 h 225204"/>
                <a:gd name="connsiteX0" fmla="*/ 11268 w 279469"/>
                <a:gd name="connsiteY0" fmla="*/ 26892 h 225208"/>
                <a:gd name="connsiteX1" fmla="*/ 105402 w 279469"/>
                <a:gd name="connsiteY1" fmla="*/ 16 h 225208"/>
                <a:gd name="connsiteX2" fmla="*/ 271683 w 279469"/>
                <a:gd name="connsiteY2" fmla="*/ 47190 h 225208"/>
                <a:gd name="connsiteX3" fmla="*/ 279469 w 279469"/>
                <a:gd name="connsiteY3" fmla="*/ 127515 h 225208"/>
                <a:gd name="connsiteX4" fmla="*/ 245832 w 279469"/>
                <a:gd name="connsiteY4" fmla="*/ 161428 h 225208"/>
                <a:gd name="connsiteX5" fmla="*/ 152723 w 279469"/>
                <a:gd name="connsiteY5" fmla="*/ 180600 h 225208"/>
                <a:gd name="connsiteX6" fmla="*/ 27861 w 279469"/>
                <a:gd name="connsiteY6" fmla="*/ 220126 h 225208"/>
                <a:gd name="connsiteX7" fmla="*/ 1111 w 279469"/>
                <a:gd name="connsiteY7" fmla="*/ 168278 h 225208"/>
                <a:gd name="connsiteX8" fmla="*/ 11268 w 279469"/>
                <a:gd name="connsiteY8" fmla="*/ 26892 h 225208"/>
                <a:gd name="connsiteX0" fmla="*/ 11268 w 279469"/>
                <a:gd name="connsiteY0" fmla="*/ 80066 h 278382"/>
                <a:gd name="connsiteX1" fmla="*/ 105402 w 279469"/>
                <a:gd name="connsiteY1" fmla="*/ 53190 h 278382"/>
                <a:gd name="connsiteX2" fmla="*/ 213430 w 279469"/>
                <a:gd name="connsiteY2" fmla="*/ 0 h 278382"/>
                <a:gd name="connsiteX3" fmla="*/ 279469 w 279469"/>
                <a:gd name="connsiteY3" fmla="*/ 180689 h 278382"/>
                <a:gd name="connsiteX4" fmla="*/ 245832 w 279469"/>
                <a:gd name="connsiteY4" fmla="*/ 214602 h 278382"/>
                <a:gd name="connsiteX5" fmla="*/ 152723 w 279469"/>
                <a:gd name="connsiteY5" fmla="*/ 233774 h 278382"/>
                <a:gd name="connsiteX6" fmla="*/ 27861 w 279469"/>
                <a:gd name="connsiteY6" fmla="*/ 273300 h 278382"/>
                <a:gd name="connsiteX7" fmla="*/ 1111 w 279469"/>
                <a:gd name="connsiteY7" fmla="*/ 221452 h 278382"/>
                <a:gd name="connsiteX8" fmla="*/ 11268 w 279469"/>
                <a:gd name="connsiteY8" fmla="*/ 80066 h 278382"/>
                <a:gd name="connsiteX0" fmla="*/ 11268 w 279524"/>
                <a:gd name="connsiteY0" fmla="*/ 80066 h 278382"/>
                <a:gd name="connsiteX1" fmla="*/ 105402 w 279524"/>
                <a:gd name="connsiteY1" fmla="*/ 53190 h 278382"/>
                <a:gd name="connsiteX2" fmla="*/ 213430 w 279524"/>
                <a:gd name="connsiteY2" fmla="*/ 0 h 278382"/>
                <a:gd name="connsiteX3" fmla="*/ 261793 w 279524"/>
                <a:gd name="connsiteY3" fmla="*/ 96408 h 278382"/>
                <a:gd name="connsiteX4" fmla="*/ 279469 w 279524"/>
                <a:gd name="connsiteY4" fmla="*/ 180689 h 278382"/>
                <a:gd name="connsiteX5" fmla="*/ 245832 w 279524"/>
                <a:gd name="connsiteY5" fmla="*/ 214602 h 278382"/>
                <a:gd name="connsiteX6" fmla="*/ 152723 w 279524"/>
                <a:gd name="connsiteY6" fmla="*/ 233774 h 278382"/>
                <a:gd name="connsiteX7" fmla="*/ 27861 w 279524"/>
                <a:gd name="connsiteY7" fmla="*/ 273300 h 278382"/>
                <a:gd name="connsiteX8" fmla="*/ 1111 w 279524"/>
                <a:gd name="connsiteY8" fmla="*/ 221452 h 278382"/>
                <a:gd name="connsiteX9" fmla="*/ 11268 w 279524"/>
                <a:gd name="connsiteY9" fmla="*/ 80066 h 278382"/>
                <a:gd name="connsiteX0" fmla="*/ 11268 w 279524"/>
                <a:gd name="connsiteY0" fmla="*/ 80066 h 278382"/>
                <a:gd name="connsiteX1" fmla="*/ 105402 w 279524"/>
                <a:gd name="connsiteY1" fmla="*/ 53190 h 278382"/>
                <a:gd name="connsiteX2" fmla="*/ 213430 w 279524"/>
                <a:gd name="connsiteY2" fmla="*/ 0 h 278382"/>
                <a:gd name="connsiteX3" fmla="*/ 261793 w 279524"/>
                <a:gd name="connsiteY3" fmla="*/ 96408 h 278382"/>
                <a:gd name="connsiteX4" fmla="*/ 279469 w 279524"/>
                <a:gd name="connsiteY4" fmla="*/ 180689 h 278382"/>
                <a:gd name="connsiteX5" fmla="*/ 245832 w 279524"/>
                <a:gd name="connsiteY5" fmla="*/ 214602 h 278382"/>
                <a:gd name="connsiteX6" fmla="*/ 152723 w 279524"/>
                <a:gd name="connsiteY6" fmla="*/ 233774 h 278382"/>
                <a:gd name="connsiteX7" fmla="*/ 27861 w 279524"/>
                <a:gd name="connsiteY7" fmla="*/ 273300 h 278382"/>
                <a:gd name="connsiteX8" fmla="*/ 1111 w 279524"/>
                <a:gd name="connsiteY8" fmla="*/ 221452 h 278382"/>
                <a:gd name="connsiteX9" fmla="*/ 11268 w 279524"/>
                <a:gd name="connsiteY9" fmla="*/ 80066 h 278382"/>
                <a:gd name="connsiteX0" fmla="*/ 11268 w 279984"/>
                <a:gd name="connsiteY0" fmla="*/ 80066 h 278382"/>
                <a:gd name="connsiteX1" fmla="*/ 105402 w 279984"/>
                <a:gd name="connsiteY1" fmla="*/ 53190 h 278382"/>
                <a:gd name="connsiteX2" fmla="*/ 213430 w 279984"/>
                <a:gd name="connsiteY2" fmla="*/ 0 h 278382"/>
                <a:gd name="connsiteX3" fmla="*/ 270630 w 279984"/>
                <a:gd name="connsiteY3" fmla="*/ 57503 h 278382"/>
                <a:gd name="connsiteX4" fmla="*/ 279469 w 279984"/>
                <a:gd name="connsiteY4" fmla="*/ 180689 h 278382"/>
                <a:gd name="connsiteX5" fmla="*/ 245832 w 279984"/>
                <a:gd name="connsiteY5" fmla="*/ 214602 h 278382"/>
                <a:gd name="connsiteX6" fmla="*/ 152723 w 279984"/>
                <a:gd name="connsiteY6" fmla="*/ 233774 h 278382"/>
                <a:gd name="connsiteX7" fmla="*/ 27861 w 279984"/>
                <a:gd name="connsiteY7" fmla="*/ 273300 h 278382"/>
                <a:gd name="connsiteX8" fmla="*/ 1111 w 279984"/>
                <a:gd name="connsiteY8" fmla="*/ 221452 h 278382"/>
                <a:gd name="connsiteX9" fmla="*/ 11268 w 279984"/>
                <a:gd name="connsiteY9" fmla="*/ 80066 h 278382"/>
                <a:gd name="connsiteX0" fmla="*/ 11268 w 279984"/>
                <a:gd name="connsiteY0" fmla="*/ 36810 h 235126"/>
                <a:gd name="connsiteX1" fmla="*/ 105402 w 279984"/>
                <a:gd name="connsiteY1" fmla="*/ 9934 h 235126"/>
                <a:gd name="connsiteX2" fmla="*/ 224325 w 279984"/>
                <a:gd name="connsiteY2" fmla="*/ 0 h 235126"/>
                <a:gd name="connsiteX3" fmla="*/ 270630 w 279984"/>
                <a:gd name="connsiteY3" fmla="*/ 14247 h 235126"/>
                <a:gd name="connsiteX4" fmla="*/ 279469 w 279984"/>
                <a:gd name="connsiteY4" fmla="*/ 137433 h 235126"/>
                <a:gd name="connsiteX5" fmla="*/ 245832 w 279984"/>
                <a:gd name="connsiteY5" fmla="*/ 171346 h 235126"/>
                <a:gd name="connsiteX6" fmla="*/ 152723 w 279984"/>
                <a:gd name="connsiteY6" fmla="*/ 190518 h 235126"/>
                <a:gd name="connsiteX7" fmla="*/ 27861 w 279984"/>
                <a:gd name="connsiteY7" fmla="*/ 230044 h 235126"/>
                <a:gd name="connsiteX8" fmla="*/ 1111 w 279984"/>
                <a:gd name="connsiteY8" fmla="*/ 178196 h 235126"/>
                <a:gd name="connsiteX9" fmla="*/ 11268 w 279984"/>
                <a:gd name="connsiteY9" fmla="*/ 36810 h 235126"/>
                <a:gd name="connsiteX0" fmla="*/ 11268 w 279984"/>
                <a:gd name="connsiteY0" fmla="*/ 72358 h 270674"/>
                <a:gd name="connsiteX1" fmla="*/ 105402 w 279984"/>
                <a:gd name="connsiteY1" fmla="*/ 45482 h 270674"/>
                <a:gd name="connsiteX2" fmla="*/ 220814 w 279984"/>
                <a:gd name="connsiteY2" fmla="*/ 0 h 270674"/>
                <a:gd name="connsiteX3" fmla="*/ 224325 w 279984"/>
                <a:gd name="connsiteY3" fmla="*/ 35548 h 270674"/>
                <a:gd name="connsiteX4" fmla="*/ 270630 w 279984"/>
                <a:gd name="connsiteY4" fmla="*/ 49795 h 270674"/>
                <a:gd name="connsiteX5" fmla="*/ 279469 w 279984"/>
                <a:gd name="connsiteY5" fmla="*/ 172981 h 270674"/>
                <a:gd name="connsiteX6" fmla="*/ 245832 w 279984"/>
                <a:gd name="connsiteY6" fmla="*/ 206894 h 270674"/>
                <a:gd name="connsiteX7" fmla="*/ 152723 w 279984"/>
                <a:gd name="connsiteY7" fmla="*/ 226066 h 270674"/>
                <a:gd name="connsiteX8" fmla="*/ 27861 w 279984"/>
                <a:gd name="connsiteY8" fmla="*/ 265592 h 270674"/>
                <a:gd name="connsiteX9" fmla="*/ 1111 w 279984"/>
                <a:gd name="connsiteY9" fmla="*/ 213744 h 270674"/>
                <a:gd name="connsiteX10" fmla="*/ 11268 w 279984"/>
                <a:gd name="connsiteY10" fmla="*/ 72358 h 270674"/>
                <a:gd name="connsiteX0" fmla="*/ 11268 w 280185"/>
                <a:gd name="connsiteY0" fmla="*/ 72358 h 270674"/>
                <a:gd name="connsiteX1" fmla="*/ 105402 w 280185"/>
                <a:gd name="connsiteY1" fmla="*/ 45482 h 270674"/>
                <a:gd name="connsiteX2" fmla="*/ 220814 w 280185"/>
                <a:gd name="connsiteY2" fmla="*/ 0 h 270674"/>
                <a:gd name="connsiteX3" fmla="*/ 224325 w 280185"/>
                <a:gd name="connsiteY3" fmla="*/ 35548 h 270674"/>
                <a:gd name="connsiteX4" fmla="*/ 271454 w 280185"/>
                <a:gd name="connsiteY4" fmla="*/ 35992 h 270674"/>
                <a:gd name="connsiteX5" fmla="*/ 279469 w 280185"/>
                <a:gd name="connsiteY5" fmla="*/ 172981 h 270674"/>
                <a:gd name="connsiteX6" fmla="*/ 245832 w 280185"/>
                <a:gd name="connsiteY6" fmla="*/ 206894 h 270674"/>
                <a:gd name="connsiteX7" fmla="*/ 152723 w 280185"/>
                <a:gd name="connsiteY7" fmla="*/ 226066 h 270674"/>
                <a:gd name="connsiteX8" fmla="*/ 27861 w 280185"/>
                <a:gd name="connsiteY8" fmla="*/ 265592 h 270674"/>
                <a:gd name="connsiteX9" fmla="*/ 1111 w 280185"/>
                <a:gd name="connsiteY9" fmla="*/ 213744 h 270674"/>
                <a:gd name="connsiteX10" fmla="*/ 11268 w 280185"/>
                <a:gd name="connsiteY10" fmla="*/ 72358 h 270674"/>
                <a:gd name="connsiteX0" fmla="*/ 7343 w 276260"/>
                <a:gd name="connsiteY0" fmla="*/ 72358 h 269507"/>
                <a:gd name="connsiteX1" fmla="*/ 101477 w 276260"/>
                <a:gd name="connsiteY1" fmla="*/ 45482 h 269507"/>
                <a:gd name="connsiteX2" fmla="*/ 216889 w 276260"/>
                <a:gd name="connsiteY2" fmla="*/ 0 h 269507"/>
                <a:gd name="connsiteX3" fmla="*/ 220400 w 276260"/>
                <a:gd name="connsiteY3" fmla="*/ 35548 h 269507"/>
                <a:gd name="connsiteX4" fmla="*/ 267529 w 276260"/>
                <a:gd name="connsiteY4" fmla="*/ 35992 h 269507"/>
                <a:gd name="connsiteX5" fmla="*/ 275544 w 276260"/>
                <a:gd name="connsiteY5" fmla="*/ 172981 h 269507"/>
                <a:gd name="connsiteX6" fmla="*/ 241907 w 276260"/>
                <a:gd name="connsiteY6" fmla="*/ 206894 h 269507"/>
                <a:gd name="connsiteX7" fmla="*/ 148798 w 276260"/>
                <a:gd name="connsiteY7" fmla="*/ 226066 h 269507"/>
                <a:gd name="connsiteX8" fmla="*/ 23936 w 276260"/>
                <a:gd name="connsiteY8" fmla="*/ 265592 h 269507"/>
                <a:gd name="connsiteX9" fmla="*/ 8202 w 276260"/>
                <a:gd name="connsiteY9" fmla="*/ 183490 h 269507"/>
                <a:gd name="connsiteX10" fmla="*/ 7343 w 276260"/>
                <a:gd name="connsiteY10" fmla="*/ 72358 h 269507"/>
                <a:gd name="connsiteX0" fmla="*/ 14369 w 268443"/>
                <a:gd name="connsiteY0" fmla="*/ 23148 h 269507"/>
                <a:gd name="connsiteX1" fmla="*/ 93660 w 268443"/>
                <a:gd name="connsiteY1" fmla="*/ 45482 h 269507"/>
                <a:gd name="connsiteX2" fmla="*/ 209072 w 268443"/>
                <a:gd name="connsiteY2" fmla="*/ 0 h 269507"/>
                <a:gd name="connsiteX3" fmla="*/ 212583 w 268443"/>
                <a:gd name="connsiteY3" fmla="*/ 35548 h 269507"/>
                <a:gd name="connsiteX4" fmla="*/ 259712 w 268443"/>
                <a:gd name="connsiteY4" fmla="*/ 35992 h 269507"/>
                <a:gd name="connsiteX5" fmla="*/ 267727 w 268443"/>
                <a:gd name="connsiteY5" fmla="*/ 172981 h 269507"/>
                <a:gd name="connsiteX6" fmla="*/ 234090 w 268443"/>
                <a:gd name="connsiteY6" fmla="*/ 206894 h 269507"/>
                <a:gd name="connsiteX7" fmla="*/ 140981 w 268443"/>
                <a:gd name="connsiteY7" fmla="*/ 226066 h 269507"/>
                <a:gd name="connsiteX8" fmla="*/ 16119 w 268443"/>
                <a:gd name="connsiteY8" fmla="*/ 265592 h 269507"/>
                <a:gd name="connsiteX9" fmla="*/ 385 w 268443"/>
                <a:gd name="connsiteY9" fmla="*/ 183490 h 269507"/>
                <a:gd name="connsiteX10" fmla="*/ 14369 w 268443"/>
                <a:gd name="connsiteY10" fmla="*/ 23148 h 269507"/>
                <a:gd name="connsiteX0" fmla="*/ 14369 w 268443"/>
                <a:gd name="connsiteY0" fmla="*/ 23148 h 269507"/>
                <a:gd name="connsiteX1" fmla="*/ 112129 w 268443"/>
                <a:gd name="connsiteY1" fmla="*/ 22056 h 269507"/>
                <a:gd name="connsiteX2" fmla="*/ 209072 w 268443"/>
                <a:gd name="connsiteY2" fmla="*/ 0 h 269507"/>
                <a:gd name="connsiteX3" fmla="*/ 212583 w 268443"/>
                <a:gd name="connsiteY3" fmla="*/ 35548 h 269507"/>
                <a:gd name="connsiteX4" fmla="*/ 259712 w 268443"/>
                <a:gd name="connsiteY4" fmla="*/ 35992 h 269507"/>
                <a:gd name="connsiteX5" fmla="*/ 267727 w 268443"/>
                <a:gd name="connsiteY5" fmla="*/ 172981 h 269507"/>
                <a:gd name="connsiteX6" fmla="*/ 234090 w 268443"/>
                <a:gd name="connsiteY6" fmla="*/ 206894 h 269507"/>
                <a:gd name="connsiteX7" fmla="*/ 140981 w 268443"/>
                <a:gd name="connsiteY7" fmla="*/ 226066 h 269507"/>
                <a:gd name="connsiteX8" fmla="*/ 16119 w 268443"/>
                <a:gd name="connsiteY8" fmla="*/ 265592 h 269507"/>
                <a:gd name="connsiteX9" fmla="*/ 385 w 268443"/>
                <a:gd name="connsiteY9" fmla="*/ 183490 h 269507"/>
                <a:gd name="connsiteX10" fmla="*/ 14369 w 268443"/>
                <a:gd name="connsiteY10" fmla="*/ 23148 h 269507"/>
                <a:gd name="connsiteX0" fmla="*/ 14369 w 268443"/>
                <a:gd name="connsiteY0" fmla="*/ 23148 h 269507"/>
                <a:gd name="connsiteX1" fmla="*/ 112129 w 268443"/>
                <a:gd name="connsiteY1" fmla="*/ 22056 h 269507"/>
                <a:gd name="connsiteX2" fmla="*/ 209072 w 268443"/>
                <a:gd name="connsiteY2" fmla="*/ 0 h 269507"/>
                <a:gd name="connsiteX3" fmla="*/ 257243 w 268443"/>
                <a:gd name="connsiteY3" fmla="*/ 13654 h 269507"/>
                <a:gd name="connsiteX4" fmla="*/ 259712 w 268443"/>
                <a:gd name="connsiteY4" fmla="*/ 35992 h 269507"/>
                <a:gd name="connsiteX5" fmla="*/ 267727 w 268443"/>
                <a:gd name="connsiteY5" fmla="*/ 172981 h 269507"/>
                <a:gd name="connsiteX6" fmla="*/ 234090 w 268443"/>
                <a:gd name="connsiteY6" fmla="*/ 206894 h 269507"/>
                <a:gd name="connsiteX7" fmla="*/ 140981 w 268443"/>
                <a:gd name="connsiteY7" fmla="*/ 226066 h 269507"/>
                <a:gd name="connsiteX8" fmla="*/ 16119 w 268443"/>
                <a:gd name="connsiteY8" fmla="*/ 265592 h 269507"/>
                <a:gd name="connsiteX9" fmla="*/ 385 w 268443"/>
                <a:gd name="connsiteY9" fmla="*/ 183490 h 269507"/>
                <a:gd name="connsiteX10" fmla="*/ 14369 w 268443"/>
                <a:gd name="connsiteY10" fmla="*/ 23148 h 269507"/>
                <a:gd name="connsiteX0" fmla="*/ 14369 w 264868"/>
                <a:gd name="connsiteY0" fmla="*/ 23148 h 269507"/>
                <a:gd name="connsiteX1" fmla="*/ 112129 w 264868"/>
                <a:gd name="connsiteY1" fmla="*/ 22056 h 269507"/>
                <a:gd name="connsiteX2" fmla="*/ 209072 w 264868"/>
                <a:gd name="connsiteY2" fmla="*/ 0 h 269507"/>
                <a:gd name="connsiteX3" fmla="*/ 257243 w 264868"/>
                <a:gd name="connsiteY3" fmla="*/ 13654 h 269507"/>
                <a:gd name="connsiteX4" fmla="*/ 259712 w 264868"/>
                <a:gd name="connsiteY4" fmla="*/ 35992 h 269507"/>
                <a:gd name="connsiteX5" fmla="*/ 246374 w 264868"/>
                <a:gd name="connsiteY5" fmla="*/ 128047 h 269507"/>
                <a:gd name="connsiteX6" fmla="*/ 234090 w 264868"/>
                <a:gd name="connsiteY6" fmla="*/ 206894 h 269507"/>
                <a:gd name="connsiteX7" fmla="*/ 140981 w 264868"/>
                <a:gd name="connsiteY7" fmla="*/ 226066 h 269507"/>
                <a:gd name="connsiteX8" fmla="*/ 16119 w 264868"/>
                <a:gd name="connsiteY8" fmla="*/ 265592 h 269507"/>
                <a:gd name="connsiteX9" fmla="*/ 385 w 264868"/>
                <a:gd name="connsiteY9" fmla="*/ 183490 h 269507"/>
                <a:gd name="connsiteX10" fmla="*/ 14369 w 264868"/>
                <a:gd name="connsiteY10" fmla="*/ 23148 h 269507"/>
                <a:gd name="connsiteX0" fmla="*/ 14369 w 264868"/>
                <a:gd name="connsiteY0" fmla="*/ 23148 h 269507"/>
                <a:gd name="connsiteX1" fmla="*/ 112129 w 264868"/>
                <a:gd name="connsiteY1" fmla="*/ 22056 h 269507"/>
                <a:gd name="connsiteX2" fmla="*/ 209072 w 264868"/>
                <a:gd name="connsiteY2" fmla="*/ 0 h 269507"/>
                <a:gd name="connsiteX3" fmla="*/ 257243 w 264868"/>
                <a:gd name="connsiteY3" fmla="*/ 13654 h 269507"/>
                <a:gd name="connsiteX4" fmla="*/ 259712 w 264868"/>
                <a:gd name="connsiteY4" fmla="*/ 35992 h 269507"/>
                <a:gd name="connsiteX5" fmla="*/ 246374 w 264868"/>
                <a:gd name="connsiteY5" fmla="*/ 128047 h 269507"/>
                <a:gd name="connsiteX6" fmla="*/ 234090 w 264868"/>
                <a:gd name="connsiteY6" fmla="*/ 206894 h 269507"/>
                <a:gd name="connsiteX7" fmla="*/ 150641 w 264868"/>
                <a:gd name="connsiteY7" fmla="*/ 173356 h 269507"/>
                <a:gd name="connsiteX8" fmla="*/ 16119 w 264868"/>
                <a:gd name="connsiteY8" fmla="*/ 265592 h 269507"/>
                <a:gd name="connsiteX9" fmla="*/ 385 w 264868"/>
                <a:gd name="connsiteY9" fmla="*/ 183490 h 269507"/>
                <a:gd name="connsiteX10" fmla="*/ 14369 w 264868"/>
                <a:gd name="connsiteY10" fmla="*/ 23148 h 269507"/>
                <a:gd name="connsiteX0" fmla="*/ 13668 w 264167"/>
                <a:gd name="connsiteY0" fmla="*/ 23148 h 265592"/>
                <a:gd name="connsiteX1" fmla="*/ 111428 w 264167"/>
                <a:gd name="connsiteY1" fmla="*/ 22056 h 265592"/>
                <a:gd name="connsiteX2" fmla="*/ 208371 w 264167"/>
                <a:gd name="connsiteY2" fmla="*/ 0 h 265592"/>
                <a:gd name="connsiteX3" fmla="*/ 256542 w 264167"/>
                <a:gd name="connsiteY3" fmla="*/ 13654 h 265592"/>
                <a:gd name="connsiteX4" fmla="*/ 259011 w 264167"/>
                <a:gd name="connsiteY4" fmla="*/ 35992 h 265592"/>
                <a:gd name="connsiteX5" fmla="*/ 245673 w 264167"/>
                <a:gd name="connsiteY5" fmla="*/ 128047 h 265592"/>
                <a:gd name="connsiteX6" fmla="*/ 233389 w 264167"/>
                <a:gd name="connsiteY6" fmla="*/ 206894 h 265592"/>
                <a:gd name="connsiteX7" fmla="*/ 149940 w 264167"/>
                <a:gd name="connsiteY7" fmla="*/ 173356 h 265592"/>
                <a:gd name="connsiteX8" fmla="*/ 15418 w 264167"/>
                <a:gd name="connsiteY8" fmla="*/ 265592 h 265592"/>
                <a:gd name="connsiteX9" fmla="*/ 13668 w 264167"/>
                <a:gd name="connsiteY9" fmla="*/ 23148 h 265592"/>
                <a:gd name="connsiteX0" fmla="*/ 13668 w 264167"/>
                <a:gd name="connsiteY0" fmla="*/ 23148 h 265592"/>
                <a:gd name="connsiteX1" fmla="*/ 111428 w 264167"/>
                <a:gd name="connsiteY1" fmla="*/ 22056 h 265592"/>
                <a:gd name="connsiteX2" fmla="*/ 208371 w 264167"/>
                <a:gd name="connsiteY2" fmla="*/ 0 h 265592"/>
                <a:gd name="connsiteX3" fmla="*/ 256542 w 264167"/>
                <a:gd name="connsiteY3" fmla="*/ 13654 h 265592"/>
                <a:gd name="connsiteX4" fmla="*/ 259011 w 264167"/>
                <a:gd name="connsiteY4" fmla="*/ 35992 h 265592"/>
                <a:gd name="connsiteX5" fmla="*/ 245673 w 264167"/>
                <a:gd name="connsiteY5" fmla="*/ 128047 h 265592"/>
                <a:gd name="connsiteX6" fmla="*/ 233389 w 264167"/>
                <a:gd name="connsiteY6" fmla="*/ 206894 h 265592"/>
                <a:gd name="connsiteX7" fmla="*/ 149940 w 264167"/>
                <a:gd name="connsiteY7" fmla="*/ 173356 h 265592"/>
                <a:gd name="connsiteX8" fmla="*/ 15418 w 264167"/>
                <a:gd name="connsiteY8" fmla="*/ 265592 h 265592"/>
                <a:gd name="connsiteX9" fmla="*/ 13668 w 264167"/>
                <a:gd name="connsiteY9" fmla="*/ 23148 h 265592"/>
                <a:gd name="connsiteX0" fmla="*/ 8907 w 259406"/>
                <a:gd name="connsiteY0" fmla="*/ 23148 h 265592"/>
                <a:gd name="connsiteX1" fmla="*/ 106667 w 259406"/>
                <a:gd name="connsiteY1" fmla="*/ 22056 h 265592"/>
                <a:gd name="connsiteX2" fmla="*/ 203610 w 259406"/>
                <a:gd name="connsiteY2" fmla="*/ 0 h 265592"/>
                <a:gd name="connsiteX3" fmla="*/ 251781 w 259406"/>
                <a:gd name="connsiteY3" fmla="*/ 13654 h 265592"/>
                <a:gd name="connsiteX4" fmla="*/ 254250 w 259406"/>
                <a:gd name="connsiteY4" fmla="*/ 35992 h 265592"/>
                <a:gd name="connsiteX5" fmla="*/ 240912 w 259406"/>
                <a:gd name="connsiteY5" fmla="*/ 128047 h 265592"/>
                <a:gd name="connsiteX6" fmla="*/ 228628 w 259406"/>
                <a:gd name="connsiteY6" fmla="*/ 206894 h 265592"/>
                <a:gd name="connsiteX7" fmla="*/ 145179 w 259406"/>
                <a:gd name="connsiteY7" fmla="*/ 173356 h 265592"/>
                <a:gd name="connsiteX8" fmla="*/ 10657 w 259406"/>
                <a:gd name="connsiteY8" fmla="*/ 265592 h 265592"/>
                <a:gd name="connsiteX9" fmla="*/ 8907 w 259406"/>
                <a:gd name="connsiteY9" fmla="*/ 23148 h 265592"/>
                <a:gd name="connsiteX0" fmla="*/ 8907 w 259406"/>
                <a:gd name="connsiteY0" fmla="*/ 23148 h 265592"/>
                <a:gd name="connsiteX1" fmla="*/ 107305 w 259406"/>
                <a:gd name="connsiteY1" fmla="*/ 18897 h 265592"/>
                <a:gd name="connsiteX2" fmla="*/ 203610 w 259406"/>
                <a:gd name="connsiteY2" fmla="*/ 0 h 265592"/>
                <a:gd name="connsiteX3" fmla="*/ 251781 w 259406"/>
                <a:gd name="connsiteY3" fmla="*/ 13654 h 265592"/>
                <a:gd name="connsiteX4" fmla="*/ 254250 w 259406"/>
                <a:gd name="connsiteY4" fmla="*/ 35992 h 265592"/>
                <a:gd name="connsiteX5" fmla="*/ 240912 w 259406"/>
                <a:gd name="connsiteY5" fmla="*/ 128047 h 265592"/>
                <a:gd name="connsiteX6" fmla="*/ 228628 w 259406"/>
                <a:gd name="connsiteY6" fmla="*/ 206894 h 265592"/>
                <a:gd name="connsiteX7" fmla="*/ 145179 w 259406"/>
                <a:gd name="connsiteY7" fmla="*/ 173356 h 265592"/>
                <a:gd name="connsiteX8" fmla="*/ 10657 w 259406"/>
                <a:gd name="connsiteY8" fmla="*/ 265592 h 265592"/>
                <a:gd name="connsiteX9" fmla="*/ 8907 w 259406"/>
                <a:gd name="connsiteY9" fmla="*/ 23148 h 265592"/>
                <a:gd name="connsiteX0" fmla="*/ 8907 w 259406"/>
                <a:gd name="connsiteY0" fmla="*/ 10342 h 252786"/>
                <a:gd name="connsiteX1" fmla="*/ 107305 w 259406"/>
                <a:gd name="connsiteY1" fmla="*/ 6091 h 252786"/>
                <a:gd name="connsiteX2" fmla="*/ 203968 w 259406"/>
                <a:gd name="connsiteY2" fmla="*/ 0 h 252786"/>
                <a:gd name="connsiteX3" fmla="*/ 251781 w 259406"/>
                <a:gd name="connsiteY3" fmla="*/ 848 h 252786"/>
                <a:gd name="connsiteX4" fmla="*/ 254250 w 259406"/>
                <a:gd name="connsiteY4" fmla="*/ 23186 h 252786"/>
                <a:gd name="connsiteX5" fmla="*/ 240912 w 259406"/>
                <a:gd name="connsiteY5" fmla="*/ 115241 h 252786"/>
                <a:gd name="connsiteX6" fmla="*/ 228628 w 259406"/>
                <a:gd name="connsiteY6" fmla="*/ 194088 h 252786"/>
                <a:gd name="connsiteX7" fmla="*/ 145179 w 259406"/>
                <a:gd name="connsiteY7" fmla="*/ 160550 h 252786"/>
                <a:gd name="connsiteX8" fmla="*/ 10657 w 259406"/>
                <a:gd name="connsiteY8" fmla="*/ 252786 h 252786"/>
                <a:gd name="connsiteX9" fmla="*/ 8907 w 259406"/>
                <a:gd name="connsiteY9" fmla="*/ 10342 h 252786"/>
                <a:gd name="connsiteX0" fmla="*/ 8907 w 253395"/>
                <a:gd name="connsiteY0" fmla="*/ 10342 h 252786"/>
                <a:gd name="connsiteX1" fmla="*/ 107305 w 253395"/>
                <a:gd name="connsiteY1" fmla="*/ 6091 h 252786"/>
                <a:gd name="connsiteX2" fmla="*/ 203968 w 253395"/>
                <a:gd name="connsiteY2" fmla="*/ 0 h 252786"/>
                <a:gd name="connsiteX3" fmla="*/ 251781 w 253395"/>
                <a:gd name="connsiteY3" fmla="*/ 848 h 252786"/>
                <a:gd name="connsiteX4" fmla="*/ 240912 w 253395"/>
                <a:gd name="connsiteY4" fmla="*/ 115241 h 252786"/>
                <a:gd name="connsiteX5" fmla="*/ 228628 w 253395"/>
                <a:gd name="connsiteY5" fmla="*/ 194088 h 252786"/>
                <a:gd name="connsiteX6" fmla="*/ 145179 w 253395"/>
                <a:gd name="connsiteY6" fmla="*/ 160550 h 252786"/>
                <a:gd name="connsiteX7" fmla="*/ 10657 w 253395"/>
                <a:gd name="connsiteY7" fmla="*/ 252786 h 252786"/>
                <a:gd name="connsiteX8" fmla="*/ 8907 w 253395"/>
                <a:gd name="connsiteY8" fmla="*/ 10342 h 252786"/>
                <a:gd name="connsiteX0" fmla="*/ 8907 w 259765"/>
                <a:gd name="connsiteY0" fmla="*/ 10342 h 252786"/>
                <a:gd name="connsiteX1" fmla="*/ 107305 w 259765"/>
                <a:gd name="connsiteY1" fmla="*/ 6091 h 252786"/>
                <a:gd name="connsiteX2" fmla="*/ 203968 w 259765"/>
                <a:gd name="connsiteY2" fmla="*/ 0 h 252786"/>
                <a:gd name="connsiteX3" fmla="*/ 258597 w 259765"/>
                <a:gd name="connsiteY3" fmla="*/ 10836 h 252786"/>
                <a:gd name="connsiteX4" fmla="*/ 240912 w 259765"/>
                <a:gd name="connsiteY4" fmla="*/ 115241 h 252786"/>
                <a:gd name="connsiteX5" fmla="*/ 228628 w 259765"/>
                <a:gd name="connsiteY5" fmla="*/ 194088 h 252786"/>
                <a:gd name="connsiteX6" fmla="*/ 145179 w 259765"/>
                <a:gd name="connsiteY6" fmla="*/ 160550 h 252786"/>
                <a:gd name="connsiteX7" fmla="*/ 10657 w 259765"/>
                <a:gd name="connsiteY7" fmla="*/ 252786 h 252786"/>
                <a:gd name="connsiteX8" fmla="*/ 8907 w 259765"/>
                <a:gd name="connsiteY8" fmla="*/ 10342 h 252786"/>
                <a:gd name="connsiteX0" fmla="*/ 8907 w 259765"/>
                <a:gd name="connsiteY0" fmla="*/ 10342 h 252786"/>
                <a:gd name="connsiteX1" fmla="*/ 107305 w 259765"/>
                <a:gd name="connsiteY1" fmla="*/ 6091 h 252786"/>
                <a:gd name="connsiteX2" fmla="*/ 203968 w 259765"/>
                <a:gd name="connsiteY2" fmla="*/ 0 h 252786"/>
                <a:gd name="connsiteX3" fmla="*/ 258597 w 259765"/>
                <a:gd name="connsiteY3" fmla="*/ 10836 h 252786"/>
                <a:gd name="connsiteX4" fmla="*/ 240912 w 259765"/>
                <a:gd name="connsiteY4" fmla="*/ 115241 h 252786"/>
                <a:gd name="connsiteX5" fmla="*/ 228628 w 259765"/>
                <a:gd name="connsiteY5" fmla="*/ 194088 h 252786"/>
                <a:gd name="connsiteX6" fmla="*/ 180032 w 259765"/>
                <a:gd name="connsiteY6" fmla="*/ 181669 h 252786"/>
                <a:gd name="connsiteX7" fmla="*/ 145179 w 259765"/>
                <a:gd name="connsiteY7" fmla="*/ 160550 h 252786"/>
                <a:gd name="connsiteX8" fmla="*/ 10657 w 259765"/>
                <a:gd name="connsiteY8" fmla="*/ 252786 h 252786"/>
                <a:gd name="connsiteX9" fmla="*/ 8907 w 259765"/>
                <a:gd name="connsiteY9" fmla="*/ 10342 h 252786"/>
                <a:gd name="connsiteX0" fmla="*/ 8907 w 259765"/>
                <a:gd name="connsiteY0" fmla="*/ 10342 h 252786"/>
                <a:gd name="connsiteX1" fmla="*/ 107305 w 259765"/>
                <a:gd name="connsiteY1" fmla="*/ 6091 h 252786"/>
                <a:gd name="connsiteX2" fmla="*/ 203968 w 259765"/>
                <a:gd name="connsiteY2" fmla="*/ 0 h 252786"/>
                <a:gd name="connsiteX3" fmla="*/ 258597 w 259765"/>
                <a:gd name="connsiteY3" fmla="*/ 10836 h 252786"/>
                <a:gd name="connsiteX4" fmla="*/ 240912 w 259765"/>
                <a:gd name="connsiteY4" fmla="*/ 115241 h 252786"/>
                <a:gd name="connsiteX5" fmla="*/ 228628 w 259765"/>
                <a:gd name="connsiteY5" fmla="*/ 194088 h 252786"/>
                <a:gd name="connsiteX6" fmla="*/ 180032 w 259765"/>
                <a:gd name="connsiteY6" fmla="*/ 181669 h 252786"/>
                <a:gd name="connsiteX7" fmla="*/ 128077 w 259765"/>
                <a:gd name="connsiteY7" fmla="*/ 172336 h 252786"/>
                <a:gd name="connsiteX8" fmla="*/ 10657 w 259765"/>
                <a:gd name="connsiteY8" fmla="*/ 252786 h 252786"/>
                <a:gd name="connsiteX9" fmla="*/ 8907 w 259765"/>
                <a:gd name="connsiteY9" fmla="*/ 10342 h 252786"/>
                <a:gd name="connsiteX0" fmla="*/ 8907 w 259765"/>
                <a:gd name="connsiteY0" fmla="*/ 10342 h 252786"/>
                <a:gd name="connsiteX1" fmla="*/ 107305 w 259765"/>
                <a:gd name="connsiteY1" fmla="*/ 6091 h 252786"/>
                <a:gd name="connsiteX2" fmla="*/ 203968 w 259765"/>
                <a:gd name="connsiteY2" fmla="*/ 0 h 252786"/>
                <a:gd name="connsiteX3" fmla="*/ 258597 w 259765"/>
                <a:gd name="connsiteY3" fmla="*/ 10836 h 252786"/>
                <a:gd name="connsiteX4" fmla="*/ 240912 w 259765"/>
                <a:gd name="connsiteY4" fmla="*/ 115241 h 252786"/>
                <a:gd name="connsiteX5" fmla="*/ 228628 w 259765"/>
                <a:gd name="connsiteY5" fmla="*/ 194088 h 252786"/>
                <a:gd name="connsiteX6" fmla="*/ 180032 w 259765"/>
                <a:gd name="connsiteY6" fmla="*/ 181669 h 252786"/>
                <a:gd name="connsiteX7" fmla="*/ 126163 w 259765"/>
                <a:gd name="connsiteY7" fmla="*/ 181813 h 252786"/>
                <a:gd name="connsiteX8" fmla="*/ 10657 w 259765"/>
                <a:gd name="connsiteY8" fmla="*/ 252786 h 252786"/>
                <a:gd name="connsiteX9" fmla="*/ 8907 w 259765"/>
                <a:gd name="connsiteY9" fmla="*/ 10342 h 252786"/>
                <a:gd name="connsiteX0" fmla="*/ 8907 w 259765"/>
                <a:gd name="connsiteY0" fmla="*/ 10342 h 252786"/>
                <a:gd name="connsiteX1" fmla="*/ 107305 w 259765"/>
                <a:gd name="connsiteY1" fmla="*/ 6091 h 252786"/>
                <a:gd name="connsiteX2" fmla="*/ 203968 w 259765"/>
                <a:gd name="connsiteY2" fmla="*/ 0 h 252786"/>
                <a:gd name="connsiteX3" fmla="*/ 258597 w 259765"/>
                <a:gd name="connsiteY3" fmla="*/ 10836 h 252786"/>
                <a:gd name="connsiteX4" fmla="*/ 240912 w 259765"/>
                <a:gd name="connsiteY4" fmla="*/ 115241 h 252786"/>
                <a:gd name="connsiteX5" fmla="*/ 228628 w 259765"/>
                <a:gd name="connsiteY5" fmla="*/ 194088 h 252786"/>
                <a:gd name="connsiteX6" fmla="*/ 180032 w 259765"/>
                <a:gd name="connsiteY6" fmla="*/ 181669 h 252786"/>
                <a:gd name="connsiteX7" fmla="*/ 126163 w 259765"/>
                <a:gd name="connsiteY7" fmla="*/ 181813 h 252786"/>
                <a:gd name="connsiteX8" fmla="*/ 10657 w 259765"/>
                <a:gd name="connsiteY8" fmla="*/ 252786 h 252786"/>
                <a:gd name="connsiteX9" fmla="*/ 8907 w 259765"/>
                <a:gd name="connsiteY9" fmla="*/ 10342 h 252786"/>
                <a:gd name="connsiteX0" fmla="*/ 8907 w 259765"/>
                <a:gd name="connsiteY0" fmla="*/ 10342 h 252786"/>
                <a:gd name="connsiteX1" fmla="*/ 107305 w 259765"/>
                <a:gd name="connsiteY1" fmla="*/ 6091 h 252786"/>
                <a:gd name="connsiteX2" fmla="*/ 203968 w 259765"/>
                <a:gd name="connsiteY2" fmla="*/ 0 h 252786"/>
                <a:gd name="connsiteX3" fmla="*/ 258597 w 259765"/>
                <a:gd name="connsiteY3" fmla="*/ 10836 h 252786"/>
                <a:gd name="connsiteX4" fmla="*/ 240912 w 259765"/>
                <a:gd name="connsiteY4" fmla="*/ 115241 h 252786"/>
                <a:gd name="connsiteX5" fmla="*/ 228628 w 259765"/>
                <a:gd name="connsiteY5" fmla="*/ 194088 h 252786"/>
                <a:gd name="connsiteX6" fmla="*/ 180032 w 259765"/>
                <a:gd name="connsiteY6" fmla="*/ 181669 h 252786"/>
                <a:gd name="connsiteX7" fmla="*/ 126163 w 259765"/>
                <a:gd name="connsiteY7" fmla="*/ 181813 h 252786"/>
                <a:gd name="connsiteX8" fmla="*/ 10657 w 259765"/>
                <a:gd name="connsiteY8" fmla="*/ 252786 h 252786"/>
                <a:gd name="connsiteX9" fmla="*/ 8907 w 259765"/>
                <a:gd name="connsiteY9" fmla="*/ 10342 h 252786"/>
                <a:gd name="connsiteX0" fmla="*/ 8907 w 259765"/>
                <a:gd name="connsiteY0" fmla="*/ 10342 h 252786"/>
                <a:gd name="connsiteX1" fmla="*/ 107305 w 259765"/>
                <a:gd name="connsiteY1" fmla="*/ 6091 h 252786"/>
                <a:gd name="connsiteX2" fmla="*/ 203968 w 259765"/>
                <a:gd name="connsiteY2" fmla="*/ 0 h 252786"/>
                <a:gd name="connsiteX3" fmla="*/ 258597 w 259765"/>
                <a:gd name="connsiteY3" fmla="*/ 10836 h 252786"/>
                <a:gd name="connsiteX4" fmla="*/ 240912 w 259765"/>
                <a:gd name="connsiteY4" fmla="*/ 115241 h 252786"/>
                <a:gd name="connsiteX5" fmla="*/ 228628 w 259765"/>
                <a:gd name="connsiteY5" fmla="*/ 194088 h 252786"/>
                <a:gd name="connsiteX6" fmla="*/ 171302 w 259765"/>
                <a:gd name="connsiteY6" fmla="*/ 181158 h 252786"/>
                <a:gd name="connsiteX7" fmla="*/ 126163 w 259765"/>
                <a:gd name="connsiteY7" fmla="*/ 181813 h 252786"/>
                <a:gd name="connsiteX8" fmla="*/ 10657 w 259765"/>
                <a:gd name="connsiteY8" fmla="*/ 252786 h 252786"/>
                <a:gd name="connsiteX9" fmla="*/ 8907 w 259765"/>
                <a:gd name="connsiteY9" fmla="*/ 10342 h 252786"/>
                <a:gd name="connsiteX0" fmla="*/ 68 w 250926"/>
                <a:gd name="connsiteY0" fmla="*/ 10342 h 252786"/>
                <a:gd name="connsiteX1" fmla="*/ 98466 w 250926"/>
                <a:gd name="connsiteY1" fmla="*/ 6091 h 252786"/>
                <a:gd name="connsiteX2" fmla="*/ 195129 w 250926"/>
                <a:gd name="connsiteY2" fmla="*/ 0 h 252786"/>
                <a:gd name="connsiteX3" fmla="*/ 249758 w 250926"/>
                <a:gd name="connsiteY3" fmla="*/ 10836 h 252786"/>
                <a:gd name="connsiteX4" fmla="*/ 232073 w 250926"/>
                <a:gd name="connsiteY4" fmla="*/ 115241 h 252786"/>
                <a:gd name="connsiteX5" fmla="*/ 219789 w 250926"/>
                <a:gd name="connsiteY5" fmla="*/ 194088 h 252786"/>
                <a:gd name="connsiteX6" fmla="*/ 162463 w 250926"/>
                <a:gd name="connsiteY6" fmla="*/ 181158 h 252786"/>
                <a:gd name="connsiteX7" fmla="*/ 117324 w 250926"/>
                <a:gd name="connsiteY7" fmla="*/ 181813 h 252786"/>
                <a:gd name="connsiteX8" fmla="*/ 1818 w 250926"/>
                <a:gd name="connsiteY8" fmla="*/ 252786 h 252786"/>
                <a:gd name="connsiteX9" fmla="*/ 68 w 250926"/>
                <a:gd name="connsiteY9" fmla="*/ 10342 h 252786"/>
                <a:gd name="connsiteX0" fmla="*/ 6431 w 257289"/>
                <a:gd name="connsiteY0" fmla="*/ 10342 h 249117"/>
                <a:gd name="connsiteX1" fmla="*/ 104829 w 257289"/>
                <a:gd name="connsiteY1" fmla="*/ 6091 h 249117"/>
                <a:gd name="connsiteX2" fmla="*/ 201492 w 257289"/>
                <a:gd name="connsiteY2" fmla="*/ 0 h 249117"/>
                <a:gd name="connsiteX3" fmla="*/ 256121 w 257289"/>
                <a:gd name="connsiteY3" fmla="*/ 10836 h 249117"/>
                <a:gd name="connsiteX4" fmla="*/ 238436 w 257289"/>
                <a:gd name="connsiteY4" fmla="*/ 115241 h 249117"/>
                <a:gd name="connsiteX5" fmla="*/ 226152 w 257289"/>
                <a:gd name="connsiteY5" fmla="*/ 194088 h 249117"/>
                <a:gd name="connsiteX6" fmla="*/ 168826 w 257289"/>
                <a:gd name="connsiteY6" fmla="*/ 181158 h 249117"/>
                <a:gd name="connsiteX7" fmla="*/ 123687 w 257289"/>
                <a:gd name="connsiteY7" fmla="*/ 181813 h 249117"/>
                <a:gd name="connsiteX8" fmla="*/ 88 w 257289"/>
                <a:gd name="connsiteY8" fmla="*/ 249117 h 249117"/>
                <a:gd name="connsiteX9" fmla="*/ 6431 w 257289"/>
                <a:gd name="connsiteY9" fmla="*/ 10342 h 249117"/>
                <a:gd name="connsiteX0" fmla="*/ 6343 w 257201"/>
                <a:gd name="connsiteY0" fmla="*/ 10342 h 249117"/>
                <a:gd name="connsiteX1" fmla="*/ 104741 w 257201"/>
                <a:gd name="connsiteY1" fmla="*/ 6091 h 249117"/>
                <a:gd name="connsiteX2" fmla="*/ 201404 w 257201"/>
                <a:gd name="connsiteY2" fmla="*/ 0 h 249117"/>
                <a:gd name="connsiteX3" fmla="*/ 256033 w 257201"/>
                <a:gd name="connsiteY3" fmla="*/ 10836 h 249117"/>
                <a:gd name="connsiteX4" fmla="*/ 238348 w 257201"/>
                <a:gd name="connsiteY4" fmla="*/ 115241 h 249117"/>
                <a:gd name="connsiteX5" fmla="*/ 226064 w 257201"/>
                <a:gd name="connsiteY5" fmla="*/ 194088 h 249117"/>
                <a:gd name="connsiteX6" fmla="*/ 168738 w 257201"/>
                <a:gd name="connsiteY6" fmla="*/ 181158 h 249117"/>
                <a:gd name="connsiteX7" fmla="*/ 123599 w 257201"/>
                <a:gd name="connsiteY7" fmla="*/ 181813 h 249117"/>
                <a:gd name="connsiteX8" fmla="*/ 0 w 257201"/>
                <a:gd name="connsiteY8" fmla="*/ 249117 h 249117"/>
                <a:gd name="connsiteX9" fmla="*/ 6343 w 257201"/>
                <a:gd name="connsiteY9" fmla="*/ 10342 h 24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01" h="249117">
                  <a:moveTo>
                    <a:pt x="6343" y="10342"/>
                  </a:moveTo>
                  <a:cubicBezTo>
                    <a:pt x="38278" y="1593"/>
                    <a:pt x="74324" y="5437"/>
                    <a:pt x="104741" y="6091"/>
                  </a:cubicBezTo>
                  <a:cubicBezTo>
                    <a:pt x="124321" y="5098"/>
                    <a:pt x="181824" y="993"/>
                    <a:pt x="201404" y="0"/>
                  </a:cubicBezTo>
                  <a:lnTo>
                    <a:pt x="256033" y="10836"/>
                  </a:lnTo>
                  <a:cubicBezTo>
                    <a:pt x="262190" y="30043"/>
                    <a:pt x="242207" y="83034"/>
                    <a:pt x="238348" y="115241"/>
                  </a:cubicBezTo>
                  <a:lnTo>
                    <a:pt x="226064" y="194088"/>
                  </a:lnTo>
                  <a:cubicBezTo>
                    <a:pt x="215917" y="205159"/>
                    <a:pt x="182646" y="186748"/>
                    <a:pt x="168738" y="181158"/>
                  </a:cubicBezTo>
                  <a:cubicBezTo>
                    <a:pt x="154830" y="175568"/>
                    <a:pt x="142567" y="133192"/>
                    <a:pt x="123599" y="181813"/>
                  </a:cubicBezTo>
                  <a:cubicBezTo>
                    <a:pt x="95370" y="193666"/>
                    <a:pt x="29643" y="247691"/>
                    <a:pt x="0" y="249117"/>
                  </a:cubicBezTo>
                  <a:cubicBezTo>
                    <a:pt x="4967" y="140463"/>
                    <a:pt x="5980" y="56108"/>
                    <a:pt x="6343" y="10342"/>
                  </a:cubicBez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800" b="1" dirty="0">
                <a:solidFill>
                  <a:schemeClr val="tx1">
                    <a:lumMod val="75000"/>
                    <a:lumOff val="25000"/>
                  </a:schemeClr>
                </a:solidFill>
              </a:endParaRPr>
            </a:p>
          </p:txBody>
        </p:sp>
        <p:sp>
          <p:nvSpPr>
            <p:cNvPr id="10" name="Rectangle 9">
              <a:extLst>
                <a:ext uri="{FF2B5EF4-FFF2-40B4-BE49-F238E27FC236}">
                  <a16:creationId xmlns:a16="http://schemas.microsoft.com/office/drawing/2014/main" id="{A3C71A3F-D9FF-4E78-B3B0-8E5D19BCEBA4}"/>
                </a:ext>
              </a:extLst>
            </p:cNvPr>
            <p:cNvSpPr/>
            <p:nvPr/>
          </p:nvSpPr>
          <p:spPr>
            <a:xfrm rot="1350358">
              <a:off x="6742642" y="4909167"/>
              <a:ext cx="476023" cy="141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dirty="0" err="1">
                  <a:solidFill>
                    <a:schemeClr val="tx1">
                      <a:lumMod val="75000"/>
                      <a:lumOff val="25000"/>
                    </a:schemeClr>
                  </a:solidFill>
                </a:rPr>
                <a:t>Planifier</a:t>
              </a:r>
              <a:endParaRPr lang="en-US" sz="800" dirty="0">
                <a:solidFill>
                  <a:schemeClr val="tx1">
                    <a:lumMod val="75000"/>
                    <a:lumOff val="25000"/>
                  </a:schemeClr>
                </a:solidFill>
              </a:endParaRPr>
            </a:p>
          </p:txBody>
        </p:sp>
      </p:grpSp>
    </p:spTree>
    <p:extLst>
      <p:ext uri="{BB962C8B-B14F-4D97-AF65-F5344CB8AC3E}">
        <p14:creationId xmlns:p14="http://schemas.microsoft.com/office/powerpoint/2010/main" val="348146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r>
              <a:rPr lang="en-US" dirty="0" err="1"/>
              <a:t>ouvertes</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25625"/>
            <a:ext cx="725639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buClr>
                <a:srgbClr val="E73439"/>
              </a:buClr>
              <a:buFont typeface="Wingdings" panose="05000000000000000000" pitchFamily="2" charset="2"/>
              <a:buChar char="§"/>
            </a:pPr>
            <a:r>
              <a:rPr lang="fr-FR" dirty="0"/>
              <a:t>Elles permettent un large éventail de réponses possibles </a:t>
            </a:r>
          </a:p>
          <a:p>
            <a:pPr marL="339725" indent="-339725">
              <a:buClr>
                <a:srgbClr val="E73439"/>
              </a:buClr>
              <a:buFont typeface="Wingdings" panose="05000000000000000000" pitchFamily="2" charset="2"/>
              <a:buChar char="§"/>
            </a:pPr>
            <a:r>
              <a:rPr lang="fr-FR" dirty="0"/>
              <a:t>Elles cherchent des informations </a:t>
            </a:r>
          </a:p>
          <a:p>
            <a:pPr marL="339725" indent="-339725">
              <a:buClr>
                <a:srgbClr val="E73439"/>
              </a:buClr>
              <a:buFont typeface="Wingdings" panose="05000000000000000000" pitchFamily="2" charset="2"/>
              <a:buChar char="§"/>
            </a:pPr>
            <a:r>
              <a:rPr lang="fr-FR" dirty="0"/>
              <a:t>Elles font appel au point de vue du client </a:t>
            </a:r>
          </a:p>
          <a:p>
            <a:pPr marL="339725" indent="-339725">
              <a:buClr>
                <a:srgbClr val="E73439"/>
              </a:buClr>
              <a:buFont typeface="Wingdings" panose="05000000000000000000" pitchFamily="2" charset="2"/>
              <a:buChar char="§"/>
            </a:pPr>
            <a:r>
              <a:rPr lang="fr-FR" dirty="0"/>
              <a:t>Elles encouragent l’exploration personnelle</a:t>
            </a:r>
          </a:p>
          <a:p>
            <a:pPr marL="339725" indent="-339725">
              <a:buClr>
                <a:srgbClr val="E73439"/>
              </a:buClr>
              <a:buFont typeface="Wingdings" panose="05000000000000000000" pitchFamily="2" charset="2"/>
              <a:buChar char="§"/>
            </a:pPr>
            <a:r>
              <a:rPr lang="fr-FR" dirty="0"/>
              <a:t>Elles permettent « l’option de surprise </a:t>
            </a:r>
            <a:r>
              <a:rPr lang="fr-FR" dirty="0">
                <a:latin typeface="Calibri" panose="020F0502020204030204" pitchFamily="34" charset="0"/>
                <a:cs typeface="Calibri" panose="020F0502020204030204" pitchFamily="34" charset="0"/>
              </a:rPr>
              <a:t>» </a:t>
            </a:r>
            <a:r>
              <a:rPr lang="fr-FR" dirty="0">
                <a:latin typeface="+mn-lt"/>
                <a:cs typeface="Calibri" panose="020F0502020204030204" pitchFamily="34" charset="0"/>
              </a:rPr>
              <a:t>pour le conseiller</a:t>
            </a:r>
            <a:endParaRPr lang="fr-FR" dirty="0">
              <a:latin typeface="+mn-lt"/>
            </a:endParaRPr>
          </a:p>
        </p:txBody>
      </p:sp>
    </p:spTree>
    <p:extLst>
      <p:ext uri="{BB962C8B-B14F-4D97-AF65-F5344CB8AC3E}">
        <p14:creationId xmlns:p14="http://schemas.microsoft.com/office/powerpoint/2010/main" val="21982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t>
            </a:r>
            <a:r>
              <a:rPr lang="fr-FR" dirty="0"/>
              <a:t>fermées </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49" y="1825625"/>
            <a:ext cx="7886701"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7820" indent="-337820">
              <a:buClr>
                <a:srgbClr val="E73439"/>
              </a:buClr>
              <a:buFont typeface="Wingdings" panose="05000000000000000000" pitchFamily="2" charset="2"/>
              <a:buChar char="§"/>
            </a:pPr>
            <a:r>
              <a:rPr lang="fr-FR" dirty="0">
                <a:latin typeface="Arial"/>
                <a:cs typeface="Arial"/>
              </a:rPr>
              <a:t>Elles  offrent des options limitées de réponses (oui ou non, un numéro, une date, etc.) </a:t>
            </a:r>
            <a:endParaRPr lang="fr-FR" dirty="0"/>
          </a:p>
          <a:p>
            <a:pPr marL="337820" indent="-337820">
              <a:buClr>
                <a:srgbClr val="E73439"/>
              </a:buClr>
              <a:buFont typeface="Wingdings" panose="05000000000000000000" pitchFamily="2" charset="2"/>
              <a:buChar char="§"/>
            </a:pPr>
            <a:r>
              <a:rPr lang="fr-FR" dirty="0"/>
              <a:t>Elles répondent à un questionnaire, une évaluation ou un format à choix multiple </a:t>
            </a:r>
          </a:p>
        </p:txBody>
      </p:sp>
      <p:grpSp>
        <p:nvGrpSpPr>
          <p:cNvPr id="7" name="Group 6">
            <a:extLst>
              <a:ext uri="{FF2B5EF4-FFF2-40B4-BE49-F238E27FC236}">
                <a16:creationId xmlns:a16="http://schemas.microsoft.com/office/drawing/2014/main" id="{530A0111-1797-4364-82EC-4D7942270273}"/>
              </a:ext>
            </a:extLst>
          </p:cNvPr>
          <p:cNvGrpSpPr/>
          <p:nvPr/>
        </p:nvGrpSpPr>
        <p:grpSpPr>
          <a:xfrm>
            <a:off x="1950720" y="3853190"/>
            <a:ext cx="5242560" cy="2597281"/>
            <a:chOff x="1950720" y="3793230"/>
            <a:chExt cx="5242560" cy="2597281"/>
          </a:xfrm>
        </p:grpSpPr>
        <p:pic>
          <p:nvPicPr>
            <p:cNvPr id="4" name="Picture 3">
              <a:extLst>
                <a:ext uri="{FF2B5EF4-FFF2-40B4-BE49-F238E27FC236}">
                  <a16:creationId xmlns:a16="http://schemas.microsoft.com/office/drawing/2014/main" id="{AC094BBE-F72F-2746-967E-EE32229000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0720" y="3793230"/>
              <a:ext cx="5242560" cy="2597281"/>
            </a:xfrm>
            <a:prstGeom prst="rect">
              <a:avLst/>
            </a:prstGeom>
            <a:ln>
              <a:noFill/>
            </a:ln>
            <a:effectLst>
              <a:softEdge rad="112500"/>
            </a:effectLst>
          </p:spPr>
        </p:pic>
        <p:sp>
          <p:nvSpPr>
            <p:cNvPr id="3" name="Oval 2"/>
            <p:cNvSpPr/>
            <p:nvPr/>
          </p:nvSpPr>
          <p:spPr>
            <a:xfrm>
              <a:off x="2312937" y="4118609"/>
              <a:ext cx="1950453" cy="1947339"/>
            </a:xfrm>
            <a:prstGeom prst="ellipse">
              <a:avLst/>
            </a:prstGeom>
            <a:gradFill flip="none" rotWithShape="1">
              <a:gsLst>
                <a:gs pos="0">
                  <a:srgbClr val="92D050"/>
                </a:gs>
                <a:gs pos="97000">
                  <a:srgbClr val="41A808"/>
                </a:gs>
              </a:gsLst>
              <a:path path="circle">
                <a:fillToRect l="50000" t="50000" r="50000" b="50000"/>
              </a:path>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4800" b="1" dirty="0">
                  <a:solidFill>
                    <a:schemeClr val="bg1"/>
                  </a:solidFill>
                  <a:effectLst>
                    <a:outerShdw blurRad="38100" dist="38100" dir="2700000" algn="tl">
                      <a:srgbClr val="000000">
                        <a:alpha val="43137"/>
                      </a:srgbClr>
                    </a:outerShdw>
                  </a:effectLst>
                </a:rPr>
                <a:t>Oui</a:t>
              </a:r>
            </a:p>
          </p:txBody>
        </p:sp>
        <p:sp>
          <p:nvSpPr>
            <p:cNvPr id="5" name="Oval 4"/>
            <p:cNvSpPr/>
            <p:nvPr/>
          </p:nvSpPr>
          <p:spPr>
            <a:xfrm>
              <a:off x="4880612" y="4118609"/>
              <a:ext cx="1950453" cy="1947341"/>
            </a:xfrm>
            <a:prstGeom prst="ellips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effectLst>
                    <a:outerShdw blurRad="38100" dist="38100" dir="2700000" algn="tl">
                      <a:srgbClr val="000000">
                        <a:alpha val="43137"/>
                      </a:srgbClr>
                    </a:outerShdw>
                  </a:effectLst>
                </a:rPr>
                <a:t>Non</a:t>
              </a:r>
            </a:p>
          </p:txBody>
        </p:sp>
      </p:grpSp>
    </p:spTree>
    <p:extLst>
      <p:ext uri="{BB962C8B-B14F-4D97-AF65-F5344CB8AC3E}">
        <p14:creationId xmlns:p14="http://schemas.microsoft.com/office/powerpoint/2010/main" val="306421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Questions suggestives</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25625"/>
            <a:ext cx="764592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7820" indent="-337820">
              <a:buClr>
                <a:srgbClr val="E73439"/>
              </a:buClr>
              <a:buFont typeface="Wingdings" panose="05000000000000000000" pitchFamily="2" charset="2"/>
              <a:buChar char="§"/>
            </a:pPr>
            <a:r>
              <a:rPr lang="fr-FR" dirty="0">
                <a:latin typeface="Arial"/>
                <a:cs typeface="Arial"/>
              </a:rPr>
              <a:t>Une forme de question fermée</a:t>
            </a:r>
          </a:p>
          <a:p>
            <a:pPr marL="337820" indent="-337820">
              <a:buClr>
                <a:srgbClr val="E73439"/>
              </a:buClr>
              <a:buFont typeface="Wingdings" panose="05000000000000000000" pitchFamily="2" charset="2"/>
              <a:buChar char="§"/>
            </a:pPr>
            <a:r>
              <a:rPr lang="fr-FR" dirty="0">
                <a:latin typeface="Arial"/>
                <a:cs typeface="Arial"/>
              </a:rPr>
              <a:t>Elles conduisent le client vers une réponse souhaitée</a:t>
            </a:r>
          </a:p>
          <a:p>
            <a:pPr marL="337820" indent="-337820">
              <a:buClr>
                <a:srgbClr val="E73439"/>
              </a:buClr>
              <a:buFont typeface="Wingdings" panose="05000000000000000000" pitchFamily="2" charset="2"/>
              <a:buChar char="§"/>
            </a:pPr>
            <a:r>
              <a:rPr lang="fr-FR" dirty="0">
                <a:latin typeface="Arial"/>
                <a:cs typeface="Arial"/>
              </a:rPr>
              <a:t>Elles devraient être évitées : </a:t>
            </a:r>
            <a:endParaRPr lang="fr-FR" dirty="0"/>
          </a:p>
          <a:p>
            <a:pPr marL="688975" indent="-225425">
              <a:buClr>
                <a:srgbClr val="E73439"/>
              </a:buClr>
              <a:buFont typeface="Arial" panose="020B0604020202020204" pitchFamily="34" charset="0"/>
              <a:buChar char="̶"/>
            </a:pPr>
            <a:r>
              <a:rPr lang="fr-FR" sz="2700" i="1" dirty="0">
                <a:solidFill>
                  <a:schemeClr val="tx1">
                    <a:lumMod val="75000"/>
                    <a:lumOff val="25000"/>
                  </a:schemeClr>
                </a:solidFill>
                <a:latin typeface="Calibri"/>
                <a:cs typeface="Calibri"/>
              </a:rPr>
              <a:t>« </a:t>
            </a:r>
            <a:r>
              <a:rPr lang="fr-FR" sz="2700" i="1" dirty="0">
                <a:solidFill>
                  <a:schemeClr val="tx1">
                    <a:lumMod val="75000"/>
                    <a:lumOff val="25000"/>
                  </a:schemeClr>
                </a:solidFill>
                <a:latin typeface="Arial"/>
                <a:cs typeface="Arial"/>
              </a:rPr>
              <a:t>Vous savez comment utiliser un pr</a:t>
            </a:r>
            <a:r>
              <a:rPr lang="fr-FR" sz="2700" i="1" dirty="0">
                <a:latin typeface="Arial"/>
                <a:cs typeface="Arial"/>
              </a:rPr>
              <a:t>é</a:t>
            </a:r>
            <a:r>
              <a:rPr lang="fr-FR" sz="2700" i="1" dirty="0">
                <a:solidFill>
                  <a:schemeClr val="tx1">
                    <a:lumMod val="75000"/>
                    <a:lumOff val="25000"/>
                  </a:schemeClr>
                </a:solidFill>
                <a:latin typeface="Arial"/>
                <a:cs typeface="Arial"/>
              </a:rPr>
              <a:t>servatif, non?</a:t>
            </a:r>
            <a:r>
              <a:rPr lang="fr-FR" sz="2700" i="1" dirty="0">
                <a:solidFill>
                  <a:schemeClr val="tx1">
                    <a:lumMod val="75000"/>
                    <a:lumOff val="25000"/>
                  </a:schemeClr>
                </a:solidFill>
                <a:latin typeface="Calibri"/>
                <a:cs typeface="Calibri"/>
              </a:rPr>
              <a:t> »</a:t>
            </a:r>
          </a:p>
          <a:p>
            <a:pPr marL="688975" indent="-225425">
              <a:buClr>
                <a:srgbClr val="E73439"/>
              </a:buClr>
              <a:buFont typeface="Arial" panose="020B0604020202020204" pitchFamily="34" charset="0"/>
              <a:buChar char="̶"/>
            </a:pPr>
            <a:r>
              <a:rPr lang="fr-FR" sz="2700" i="1" dirty="0">
                <a:solidFill>
                  <a:schemeClr val="tx1">
                    <a:lumMod val="75000"/>
                    <a:lumOff val="25000"/>
                  </a:schemeClr>
                </a:solidFill>
                <a:latin typeface="Calibri"/>
                <a:cs typeface="Calibri"/>
              </a:rPr>
              <a:t>« </a:t>
            </a:r>
            <a:r>
              <a:rPr lang="fr-FR" sz="2700" i="1" dirty="0">
                <a:solidFill>
                  <a:schemeClr val="tx1">
                    <a:lumMod val="75000"/>
                    <a:lumOff val="25000"/>
                  </a:schemeClr>
                </a:solidFill>
                <a:latin typeface="Arial"/>
                <a:cs typeface="Arial"/>
              </a:rPr>
              <a:t>Vous devriez le dire à votre partenaire, n’est-ce pas ? </a:t>
            </a:r>
            <a:r>
              <a:rPr lang="en-US" sz="2700" i="1" dirty="0">
                <a:solidFill>
                  <a:schemeClr val="tx1">
                    <a:lumMod val="75000"/>
                    <a:lumOff val="25000"/>
                  </a:schemeClr>
                </a:solidFill>
                <a:latin typeface="Calibri"/>
                <a:cs typeface="Calibri"/>
              </a:rPr>
              <a:t>»</a:t>
            </a:r>
          </a:p>
        </p:txBody>
      </p:sp>
      <p:pic>
        <p:nvPicPr>
          <p:cNvPr id="5" name="Picture 4" descr="Graphical user interface, text, application&#10;&#10;Description automatically generated">
            <a:extLst>
              <a:ext uri="{FF2B5EF4-FFF2-40B4-BE49-F238E27FC236}">
                <a16:creationId xmlns:a16="http://schemas.microsoft.com/office/drawing/2014/main" id="{10135144-1115-4745-A072-4F4594F6149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7140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8493"/>
            <a:ext cx="8154742" cy="800039"/>
          </a:xfrm>
        </p:spPr>
        <p:txBody>
          <a:bodyPr>
            <a:normAutofit/>
          </a:bodyPr>
          <a:lstStyle/>
          <a:p>
            <a:r>
              <a:rPr lang="fr-FR" dirty="0"/>
              <a:t>Questions qui reprochent/ critiquent</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502833"/>
            <a:ext cx="8154742" cy="503131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7820" indent="-337820">
              <a:buClr>
                <a:srgbClr val="E73439"/>
              </a:buClr>
              <a:buFont typeface="Wingdings" panose="05000000000000000000" pitchFamily="2" charset="2"/>
              <a:buChar char="§"/>
            </a:pPr>
            <a:r>
              <a:rPr lang="fr-FR" sz="2400" dirty="0">
                <a:latin typeface="Arial"/>
                <a:cs typeface="Arial"/>
              </a:rPr>
              <a:t>Souvent formulées ou demandées d’une façon qui met le répondant en position de défense.</a:t>
            </a:r>
            <a:endParaRPr lang="fr-FR" dirty="0">
              <a:latin typeface="Arial"/>
              <a:cs typeface="Arial"/>
            </a:endParaRPr>
          </a:p>
          <a:p>
            <a:pPr marL="688975" lvl="1" indent="-225425">
              <a:spcBef>
                <a:spcPts val="1000"/>
              </a:spcBef>
              <a:buClr>
                <a:srgbClr val="E73439"/>
              </a:buClr>
              <a:buFont typeface="Arial" panose="020B0604020202020204" pitchFamily="34" charset="0"/>
              <a:buChar char="̶"/>
            </a:pPr>
            <a:r>
              <a:rPr lang="fr-FR" i="1" dirty="0">
                <a:solidFill>
                  <a:schemeClr val="tx1">
                    <a:lumMod val="75000"/>
                    <a:lumOff val="25000"/>
                  </a:schemeClr>
                </a:solidFill>
                <a:latin typeface="Calibri"/>
                <a:cs typeface="Calibri"/>
              </a:rPr>
              <a:t>« </a:t>
            </a:r>
            <a:r>
              <a:rPr lang="fr-FR" i="1" dirty="0">
                <a:solidFill>
                  <a:schemeClr val="tx1">
                    <a:lumMod val="75000"/>
                    <a:lumOff val="25000"/>
                  </a:schemeClr>
                </a:solidFill>
                <a:latin typeface="Arial"/>
                <a:cs typeface="Arial"/>
              </a:rPr>
              <a:t>Pourquoi est-ce que tu </a:t>
            </a:r>
            <a:r>
              <a:rPr lang="en-US" i="1" dirty="0">
                <a:solidFill>
                  <a:schemeClr val="tx1">
                    <a:lumMod val="75000"/>
                    <a:lumOff val="25000"/>
                  </a:schemeClr>
                </a:solidFill>
                <a:latin typeface="Arial"/>
                <a:cs typeface="Arial"/>
              </a:rPr>
              <a:t>n</a:t>
            </a:r>
            <a:r>
              <a:rPr lang="fr-FR" i="1" dirty="0">
                <a:solidFill>
                  <a:schemeClr val="tx1">
                    <a:lumMod val="75000"/>
                    <a:lumOff val="25000"/>
                  </a:schemeClr>
                </a:solidFill>
                <a:latin typeface="Arial"/>
                <a:cs typeface="Arial"/>
              </a:rPr>
              <a:t>’</a:t>
            </a:r>
            <a:r>
              <a:rPr lang="en-US" i="1" dirty="0">
                <a:solidFill>
                  <a:schemeClr val="tx1">
                    <a:lumMod val="75000"/>
                    <a:lumOff val="25000"/>
                  </a:schemeClr>
                </a:solidFill>
                <a:latin typeface="Arial"/>
                <a:cs typeface="Arial"/>
              </a:rPr>
              <a:t>as pas encore </a:t>
            </a:r>
            <a:r>
              <a:rPr lang="fr-FR" i="1" dirty="0">
                <a:solidFill>
                  <a:schemeClr val="tx1">
                    <a:lumMod val="75000"/>
                    <a:lumOff val="25000"/>
                  </a:schemeClr>
                </a:solidFill>
                <a:latin typeface="Arial"/>
                <a:cs typeface="Arial"/>
              </a:rPr>
              <a:t>révélé</a:t>
            </a:r>
            <a:r>
              <a:rPr lang="en-US" i="1" dirty="0">
                <a:solidFill>
                  <a:schemeClr val="tx1">
                    <a:lumMod val="75000"/>
                    <a:lumOff val="25000"/>
                  </a:schemeClr>
                </a:solidFill>
                <a:latin typeface="Arial"/>
                <a:cs typeface="Arial"/>
              </a:rPr>
              <a:t> à ta femme ?</a:t>
            </a:r>
            <a:r>
              <a:rPr lang="en-US" i="1" dirty="0">
                <a:solidFill>
                  <a:schemeClr val="tx1">
                    <a:lumMod val="75000"/>
                    <a:lumOff val="25000"/>
                  </a:schemeClr>
                </a:solidFill>
                <a:latin typeface="Calibri"/>
                <a:cs typeface="Calibri"/>
              </a:rPr>
              <a:t> »</a:t>
            </a:r>
            <a:endParaRPr lang="fr-FR" i="1" dirty="0">
              <a:solidFill>
                <a:schemeClr val="tx1">
                  <a:lumMod val="75000"/>
                  <a:lumOff val="25000"/>
                </a:schemeClr>
              </a:solidFill>
              <a:latin typeface="Calibri"/>
              <a:cs typeface="Calibri"/>
            </a:endParaRPr>
          </a:p>
          <a:p>
            <a:pPr marL="688975" lvl="1" indent="-225425">
              <a:spcBef>
                <a:spcPts val="1000"/>
              </a:spcBef>
              <a:buClr>
                <a:srgbClr val="E73439"/>
              </a:buClr>
              <a:buFont typeface="Arial" panose="020B0604020202020204" pitchFamily="34" charset="0"/>
              <a:buChar char="̶"/>
            </a:pPr>
            <a:r>
              <a:rPr lang="fr-FR" i="1" dirty="0">
                <a:solidFill>
                  <a:schemeClr val="tx1">
                    <a:lumMod val="75000"/>
                    <a:lumOff val="25000"/>
                  </a:schemeClr>
                </a:solidFill>
                <a:latin typeface="Calibri"/>
                <a:cs typeface="Calibri"/>
              </a:rPr>
              <a:t>« </a:t>
            </a:r>
            <a:r>
              <a:rPr lang="fr-FR" i="1" dirty="0">
                <a:solidFill>
                  <a:schemeClr val="tx1">
                    <a:lumMod val="75000"/>
                    <a:lumOff val="25000"/>
                  </a:schemeClr>
                </a:solidFill>
                <a:latin typeface="Arial"/>
                <a:cs typeface="Arial"/>
              </a:rPr>
              <a:t>Tu ne sais pas comment te protéger toi –même ?</a:t>
            </a:r>
            <a:r>
              <a:rPr lang="fr-FR" i="1" dirty="0">
                <a:solidFill>
                  <a:schemeClr val="tx1">
                    <a:lumMod val="75000"/>
                    <a:lumOff val="25000"/>
                  </a:schemeClr>
                </a:solidFill>
                <a:latin typeface="Calibri"/>
                <a:cs typeface="Calibri"/>
              </a:rPr>
              <a:t> »</a:t>
            </a:r>
          </a:p>
          <a:p>
            <a:pPr marL="688975" lvl="1" indent="-225425">
              <a:spcBef>
                <a:spcPts val="1000"/>
              </a:spcBef>
              <a:buClr>
                <a:srgbClr val="E73439"/>
              </a:buClr>
              <a:buFont typeface="Arial" panose="020B0604020202020204" pitchFamily="34" charset="0"/>
              <a:buChar char="̶"/>
            </a:pPr>
            <a:r>
              <a:rPr lang="fr-FR" i="1" dirty="0">
                <a:solidFill>
                  <a:schemeClr val="tx1">
                    <a:lumMod val="75000"/>
                    <a:lumOff val="25000"/>
                  </a:schemeClr>
                </a:solidFill>
                <a:latin typeface="Calibri" panose="020F0502020204030204" pitchFamily="34" charset="0"/>
                <a:cs typeface="Calibri" panose="020F0502020204030204" pitchFamily="34" charset="0"/>
              </a:rPr>
              <a:t>« </a:t>
            </a:r>
            <a:r>
              <a:rPr lang="fr-FR" i="1" dirty="0">
                <a:solidFill>
                  <a:schemeClr val="tx1">
                    <a:lumMod val="75000"/>
                    <a:lumOff val="25000"/>
                  </a:schemeClr>
                </a:solidFill>
              </a:rPr>
              <a:t>Pourquoi est-ce que tu n’envisages pas d’utiliser des préservatifs à chaque rapport ? </a:t>
            </a:r>
            <a:r>
              <a:rPr lang="fr-FR" i="1" dirty="0">
                <a:solidFill>
                  <a:schemeClr val="tx1">
                    <a:lumMod val="75000"/>
                    <a:lumOff val="25000"/>
                  </a:schemeClr>
                </a:solidFill>
                <a:latin typeface="Calibri" panose="020F0502020204030204" pitchFamily="34" charset="0"/>
                <a:cs typeface="Calibri" panose="020F0502020204030204" pitchFamily="34" charset="0"/>
              </a:rPr>
              <a:t>»</a:t>
            </a:r>
            <a:endParaRPr lang="fr-FR" i="1" dirty="0">
              <a:solidFill>
                <a:schemeClr val="tx1">
                  <a:lumMod val="75000"/>
                  <a:lumOff val="25000"/>
                </a:schemeClr>
              </a:solidFill>
            </a:endParaRPr>
          </a:p>
          <a:p>
            <a:pPr marL="688975" lvl="1" indent="-225425">
              <a:spcBef>
                <a:spcPts val="1000"/>
              </a:spcBef>
              <a:buClr>
                <a:srgbClr val="E73439"/>
              </a:buClr>
              <a:buFont typeface="Arial" panose="020B0604020202020204" pitchFamily="34" charset="0"/>
              <a:buChar char="̶"/>
            </a:pPr>
            <a:r>
              <a:rPr lang="fr-FR" i="1" dirty="0">
                <a:solidFill>
                  <a:schemeClr val="tx1">
                    <a:lumMod val="75000"/>
                    <a:lumOff val="25000"/>
                  </a:schemeClr>
                </a:solidFill>
                <a:latin typeface="Calibri"/>
                <a:cs typeface="Calibri"/>
              </a:rPr>
              <a:t>« </a:t>
            </a:r>
            <a:r>
              <a:rPr lang="fr-FR" i="1" dirty="0">
                <a:solidFill>
                  <a:schemeClr val="tx1">
                    <a:lumMod val="75000"/>
                    <a:lumOff val="25000"/>
                  </a:schemeClr>
                </a:solidFill>
                <a:latin typeface="Arial"/>
                <a:cs typeface="Arial"/>
              </a:rPr>
              <a:t>Pourquoi est-ce-que tu n’es pas venu au gymnase la semaine dernière ? </a:t>
            </a:r>
            <a:r>
              <a:rPr lang="fr-FR" i="1" dirty="0">
                <a:solidFill>
                  <a:schemeClr val="tx1">
                    <a:lumMod val="75000"/>
                    <a:lumOff val="25000"/>
                  </a:schemeClr>
                </a:solidFill>
                <a:latin typeface="Calibri"/>
                <a:cs typeface="Calibri"/>
              </a:rPr>
              <a:t>»</a:t>
            </a:r>
          </a:p>
          <a:p>
            <a:pPr marL="337820" indent="-337820">
              <a:buClr>
                <a:srgbClr val="E73439"/>
              </a:buClr>
              <a:buFont typeface="Wingdings" panose="05000000000000000000" pitchFamily="2" charset="2"/>
              <a:buChar char="§"/>
            </a:pPr>
            <a:r>
              <a:rPr lang="fr-FR" sz="2400" dirty="0">
                <a:latin typeface="Arial"/>
                <a:cs typeface="Arial"/>
              </a:rPr>
              <a:t>Cela ressemble à des questions ouvertes, mais ne le  sont pas. </a:t>
            </a:r>
            <a:endParaRPr lang="fr-FR" sz="2400" dirty="0"/>
          </a:p>
          <a:p>
            <a:pPr marL="337820" indent="-337820">
              <a:buClr>
                <a:srgbClr val="E73439"/>
              </a:buClr>
              <a:buFont typeface="Wingdings" panose="05000000000000000000" pitchFamily="2" charset="2"/>
              <a:buChar char="§"/>
            </a:pPr>
            <a:r>
              <a:rPr lang="fr-FR" sz="2400" dirty="0"/>
              <a:t>Elles sous-entendent une notion de blâme</a:t>
            </a:r>
          </a:p>
        </p:txBody>
      </p:sp>
    </p:spTree>
    <p:extLst>
      <p:ext uri="{BB962C8B-B14F-4D97-AF65-F5344CB8AC3E}">
        <p14:creationId xmlns:p14="http://schemas.microsoft.com/office/powerpoint/2010/main" val="179669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Questions ouvertes par rapport aux questions fermées</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540933"/>
            <a:ext cx="7886700" cy="504613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7820" indent="-337820">
              <a:buClr>
                <a:srgbClr val="E73439"/>
              </a:buClr>
              <a:buFont typeface="Wingdings" panose="05000000000000000000" pitchFamily="2" charset="2"/>
              <a:buChar char="§"/>
            </a:pPr>
            <a:r>
              <a:rPr lang="fr-FR" sz="2600" dirty="0">
                <a:latin typeface="Arial"/>
                <a:cs typeface="Arial"/>
              </a:rPr>
              <a:t>Pourquoi est-ce que les questions ouvertes sont meilleures dans le counseling de motivation ?</a:t>
            </a:r>
            <a:endParaRPr lang="fr-FR" dirty="0">
              <a:latin typeface="Arial"/>
              <a:cs typeface="Arial"/>
            </a:endParaRPr>
          </a:p>
          <a:p>
            <a:pPr marL="688975" lvl="1" indent="-225425">
              <a:spcBef>
                <a:spcPts val="1000"/>
              </a:spcBef>
              <a:buClr>
                <a:srgbClr val="E73439"/>
              </a:buClr>
              <a:buFont typeface="Arial" panose="020B0604020202020204" pitchFamily="34" charset="0"/>
              <a:buChar char="̶"/>
            </a:pPr>
            <a:r>
              <a:rPr lang="fr-FR" sz="2200" dirty="0">
                <a:latin typeface="Arial"/>
                <a:cs typeface="Arial"/>
              </a:rPr>
              <a:t>Permettent des enquêtes approfondies au sujet d’un problème pour recueillir des détails concernant les connaissances, les croyances et les sentiments d’une  personne.</a:t>
            </a:r>
          </a:p>
          <a:p>
            <a:pPr marL="688975" lvl="1" indent="-225425">
              <a:spcBef>
                <a:spcPts val="1000"/>
              </a:spcBef>
              <a:buClr>
                <a:srgbClr val="E73439"/>
              </a:buClr>
              <a:buFont typeface="Arial" panose="020B0604020202020204" pitchFamily="34" charset="0"/>
              <a:buChar char="̶"/>
            </a:pPr>
            <a:r>
              <a:rPr lang="fr-FR" sz="2200" dirty="0"/>
              <a:t>Utiles dans l’établissement de bons rapports et le maintien du flux</a:t>
            </a:r>
          </a:p>
          <a:p>
            <a:pPr marL="337820" indent="-337820">
              <a:spcBef>
                <a:spcPts val="1800"/>
              </a:spcBef>
              <a:buClr>
                <a:srgbClr val="E73439"/>
              </a:buClr>
              <a:buFont typeface="Wingdings" panose="05000000000000000000" pitchFamily="2" charset="2"/>
              <a:buChar char="§"/>
            </a:pPr>
            <a:r>
              <a:rPr lang="fr-FR" sz="2600" dirty="0">
                <a:latin typeface="Arial"/>
                <a:cs typeface="Arial"/>
              </a:rPr>
              <a:t>Quand est-ce que les questions fermées pourraient être utiles ?</a:t>
            </a:r>
          </a:p>
          <a:p>
            <a:pPr marL="688975" lvl="1" indent="-225425">
              <a:spcBef>
                <a:spcPts val="1000"/>
              </a:spcBef>
              <a:buClr>
                <a:srgbClr val="E73439"/>
              </a:buClr>
              <a:buFont typeface="Arial" panose="020B0604020202020204" pitchFamily="34" charset="0"/>
              <a:buChar char="̶"/>
            </a:pPr>
            <a:r>
              <a:rPr lang="fr-FR" sz="2200" dirty="0">
                <a:latin typeface="Arial"/>
                <a:cs typeface="Arial"/>
              </a:rPr>
              <a:t>Bonnes pour établir les faits, évaluer le comportement</a:t>
            </a:r>
          </a:p>
          <a:p>
            <a:pPr marL="688975" lvl="1" indent="-225425">
              <a:spcBef>
                <a:spcPts val="1000"/>
              </a:spcBef>
              <a:buClr>
                <a:srgbClr val="E73439"/>
              </a:buClr>
              <a:buFont typeface="Arial" panose="020B0604020202020204" pitchFamily="34" charset="0"/>
              <a:buChar char="̶"/>
            </a:pPr>
            <a:endParaRPr lang="fr-FR" dirty="0"/>
          </a:p>
        </p:txBody>
      </p:sp>
    </p:spTree>
    <p:extLst>
      <p:ext uri="{BB962C8B-B14F-4D97-AF65-F5344CB8AC3E}">
        <p14:creationId xmlns:p14="http://schemas.microsoft.com/office/powerpoint/2010/main" val="17893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a:latin typeface="Arial"/>
                <a:cs typeface="Arial"/>
              </a:rPr>
              <a:t>Scénario des questions</a:t>
            </a:r>
            <a:endParaRPr lang="fr-FR" dirty="0"/>
          </a:p>
        </p:txBody>
      </p:sp>
      <p:pic>
        <p:nvPicPr>
          <p:cNvPr id="2" name="Picture Placeholder 1">
            <a:extLst>
              <a:ext uri="{FF2B5EF4-FFF2-40B4-BE49-F238E27FC236}">
                <a16:creationId xmlns:a16="http://schemas.microsoft.com/office/drawing/2014/main" id="{570B98BF-241D-D14B-9621-094D505B57D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10"/>
          <a:stretch/>
        </p:blipFill>
        <p:spPr>
          <a:xfrm>
            <a:off x="0" y="1853411"/>
            <a:ext cx="3042138" cy="3200400"/>
          </a:xfrm>
          <a:prstGeom prst="rect">
            <a:avLst/>
          </a:prstGeom>
        </p:spPr>
      </p:pic>
      <p:sp>
        <p:nvSpPr>
          <p:cNvPr id="6" name="Content Placeholder 5"/>
          <p:cNvSpPr>
            <a:spLocks noGrp="1"/>
          </p:cNvSpPr>
          <p:nvPr>
            <p:ph idx="1"/>
          </p:nvPr>
        </p:nvSpPr>
        <p:spPr/>
        <p:txBody>
          <a:bodyPr vert="horz" lIns="91440" tIns="45720" rIns="91440" bIns="45720" rtlCol="0" anchor="t">
            <a:normAutofit/>
          </a:bodyPr>
          <a:lstStyle/>
          <a:p>
            <a:pPr>
              <a:lnSpc>
                <a:spcPct val="100000"/>
              </a:lnSpc>
              <a:spcBef>
                <a:spcPts val="1000"/>
              </a:spcBef>
              <a:buFont typeface="Wingdings" panose="05000000000000000000" pitchFamily="2" charset="2"/>
              <a:buChar char="§"/>
            </a:pPr>
            <a:r>
              <a:rPr lang="fr-FR" dirty="0">
                <a:solidFill>
                  <a:schemeClr val="tx1"/>
                </a:solidFill>
                <a:latin typeface="Arial"/>
                <a:cs typeface="Arial"/>
              </a:rPr>
              <a:t>Levez la main lorsque vous entendez des </a:t>
            </a:r>
            <a:r>
              <a:rPr lang="fr-FR" i="1" dirty="0">
                <a:solidFill>
                  <a:schemeClr val="tx1"/>
                </a:solidFill>
                <a:latin typeface="Arial"/>
                <a:cs typeface="Arial"/>
              </a:rPr>
              <a:t>réflexions</a:t>
            </a:r>
            <a:r>
              <a:rPr lang="fr-FR" dirty="0">
                <a:solidFill>
                  <a:schemeClr val="tx1"/>
                </a:solidFill>
                <a:latin typeface="Arial"/>
                <a:cs typeface="Arial"/>
              </a:rPr>
              <a:t>, des </a:t>
            </a:r>
            <a:r>
              <a:rPr lang="fr-FR" i="1" dirty="0">
                <a:solidFill>
                  <a:schemeClr val="tx1"/>
                </a:solidFill>
                <a:latin typeface="Arial"/>
                <a:cs typeface="Arial"/>
              </a:rPr>
              <a:t>affirmations </a:t>
            </a:r>
            <a:r>
              <a:rPr lang="fr-FR" dirty="0">
                <a:solidFill>
                  <a:schemeClr val="tx1"/>
                </a:solidFill>
                <a:latin typeface="Arial"/>
                <a:cs typeface="Arial"/>
              </a:rPr>
              <a:t>ou un des types d’ </a:t>
            </a:r>
            <a:r>
              <a:rPr lang="fr-FR" i="1" dirty="0">
                <a:solidFill>
                  <a:schemeClr val="tx1"/>
                </a:solidFill>
                <a:latin typeface="Arial"/>
                <a:cs typeface="Arial"/>
              </a:rPr>
              <a:t>approches d’ interrogation </a:t>
            </a:r>
            <a:r>
              <a:rPr lang="fr-FR" dirty="0">
                <a:solidFill>
                  <a:schemeClr val="tx1"/>
                </a:solidFill>
                <a:latin typeface="Arial"/>
                <a:cs typeface="Arial"/>
              </a:rPr>
              <a:t>abordés au cours de cette formation</a:t>
            </a:r>
            <a:r>
              <a:rPr lang="fr-FR" dirty="0">
                <a:latin typeface="Arial"/>
                <a:cs typeface="Arial"/>
              </a:rPr>
              <a:t>.</a:t>
            </a:r>
          </a:p>
        </p:txBody>
      </p:sp>
    </p:spTree>
    <p:extLst>
      <p:ext uri="{BB962C8B-B14F-4D97-AF65-F5344CB8AC3E}">
        <p14:creationId xmlns:p14="http://schemas.microsoft.com/office/powerpoint/2010/main" val="3559121811"/>
      </p:ext>
    </p:extLst>
  </p:cSld>
  <p:clrMapOvr>
    <a:masterClrMapping/>
  </p:clrMapOvr>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2217</Words>
  <Application>Microsoft Office PowerPoint</Application>
  <PresentationFormat>Letter Paper (8.5x11 in)</PresentationFormat>
  <Paragraphs>128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vt:lpstr>
      <vt:lpstr>Segoe Script</vt:lpstr>
      <vt:lpstr>Wingdings</vt:lpstr>
      <vt:lpstr>Office Theme</vt:lpstr>
      <vt:lpstr>Questionnement</vt:lpstr>
      <vt:lpstr>Activité de groupe : Identité mystère</vt:lpstr>
      <vt:lpstr>Questions</vt:lpstr>
      <vt:lpstr>Questions ouvertes</vt:lpstr>
      <vt:lpstr>Questions fermées </vt:lpstr>
      <vt:lpstr>Questions suggestives</vt:lpstr>
      <vt:lpstr>Questions qui reprochent/ critiquent</vt:lpstr>
      <vt:lpstr>Questions ouvertes par rapport aux questions fermées</vt:lpstr>
      <vt:lpstr>Scénario des questions</vt:lpstr>
      <vt:lpstr>Activité : Test sur les questions</vt:lpstr>
      <vt:lpstr>Y a-t-il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Interrogatoire</dc:title>
  <dc:creator/>
  <cp:lastModifiedBy/>
  <cp:revision>86</cp:revision>
  <dcterms:created xsi:type="dcterms:W3CDTF">2020-06-11T15:32:44Z</dcterms:created>
  <dcterms:modified xsi:type="dcterms:W3CDTF">2021-09-09T13:48:22Z</dcterms:modified>
</cp:coreProperties>
</file>