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6"/>
  </p:notesMasterIdLst>
  <p:sldIdLst>
    <p:sldId id="367" r:id="rId5"/>
    <p:sldId id="289" r:id="rId6"/>
    <p:sldId id="290" r:id="rId7"/>
    <p:sldId id="291" r:id="rId8"/>
    <p:sldId id="292" r:id="rId9"/>
    <p:sldId id="323" r:id="rId10"/>
    <p:sldId id="360" r:id="rId11"/>
    <p:sldId id="361" r:id="rId12"/>
    <p:sldId id="293" r:id="rId13"/>
    <p:sldId id="294" r:id="rId14"/>
    <p:sldId id="389" r:id="rId15"/>
    <p:sldId id="330" r:id="rId16"/>
    <p:sldId id="331" r:id="rId17"/>
    <p:sldId id="395" r:id="rId18"/>
    <p:sldId id="364" r:id="rId19"/>
    <p:sldId id="295" r:id="rId20"/>
    <p:sldId id="296" r:id="rId21"/>
    <p:sldId id="328" r:id="rId22"/>
    <p:sldId id="329" r:id="rId23"/>
    <p:sldId id="325" r:id="rId24"/>
    <p:sldId id="324" r:id="rId25"/>
    <p:sldId id="346" r:id="rId26"/>
    <p:sldId id="344" r:id="rId27"/>
    <p:sldId id="326" r:id="rId28"/>
    <p:sldId id="327" r:id="rId29"/>
    <p:sldId id="390" r:id="rId30"/>
    <p:sldId id="365" r:id="rId31"/>
    <p:sldId id="332" r:id="rId32"/>
    <p:sldId id="333" r:id="rId33"/>
    <p:sldId id="334" r:id="rId34"/>
    <p:sldId id="336" r:id="rId35"/>
    <p:sldId id="337" r:id="rId36"/>
    <p:sldId id="338" r:id="rId37"/>
    <p:sldId id="339" r:id="rId38"/>
    <p:sldId id="340" r:id="rId39"/>
    <p:sldId id="341" r:id="rId40"/>
    <p:sldId id="342" r:id="rId41"/>
    <p:sldId id="343" r:id="rId42"/>
    <p:sldId id="345" r:id="rId43"/>
    <p:sldId id="347" r:id="rId44"/>
    <p:sldId id="348" r:id="rId45"/>
    <p:sldId id="349" r:id="rId46"/>
    <p:sldId id="350" r:id="rId47"/>
    <p:sldId id="351" r:id="rId48"/>
    <p:sldId id="352" r:id="rId49"/>
    <p:sldId id="353" r:id="rId50"/>
    <p:sldId id="354" r:id="rId51"/>
    <p:sldId id="355" r:id="rId52"/>
    <p:sldId id="356" r:id="rId53"/>
    <p:sldId id="391" r:id="rId54"/>
    <p:sldId id="370" r:id="rId55"/>
    <p:sldId id="261" r:id="rId56"/>
    <p:sldId id="372" r:id="rId57"/>
    <p:sldId id="262" r:id="rId58"/>
    <p:sldId id="263" r:id="rId59"/>
    <p:sldId id="264" r:id="rId60"/>
    <p:sldId id="373" r:id="rId61"/>
    <p:sldId id="266" r:id="rId62"/>
    <p:sldId id="374" r:id="rId63"/>
    <p:sldId id="371" r:id="rId64"/>
    <p:sldId id="378" r:id="rId65"/>
    <p:sldId id="270" r:id="rId66"/>
    <p:sldId id="379" r:id="rId67"/>
    <p:sldId id="388" r:id="rId68"/>
    <p:sldId id="380" r:id="rId69"/>
    <p:sldId id="273" r:id="rId70"/>
    <p:sldId id="381" r:id="rId71"/>
    <p:sldId id="392" r:id="rId72"/>
    <p:sldId id="375" r:id="rId73"/>
    <p:sldId id="376" r:id="rId74"/>
    <p:sldId id="383" r:id="rId75"/>
    <p:sldId id="386" r:id="rId76"/>
    <p:sldId id="387" r:id="rId77"/>
    <p:sldId id="382" r:id="rId78"/>
    <p:sldId id="377" r:id="rId79"/>
    <p:sldId id="384" r:id="rId80"/>
    <p:sldId id="385" r:id="rId81"/>
    <p:sldId id="393" r:id="rId82"/>
    <p:sldId id="366" r:id="rId83"/>
    <p:sldId id="362" r:id="rId84"/>
    <p:sldId id="363" r:id="rId85"/>
    <p:sldId id="359" r:id="rId86"/>
    <p:sldId id="303" r:id="rId87"/>
    <p:sldId id="304" r:id="rId88"/>
    <p:sldId id="305" r:id="rId89"/>
    <p:sldId id="306" r:id="rId90"/>
    <p:sldId id="307" r:id="rId91"/>
    <p:sldId id="268" r:id="rId92"/>
    <p:sldId id="308" r:id="rId93"/>
    <p:sldId id="309" r:id="rId94"/>
    <p:sldId id="310" r:id="rId95"/>
    <p:sldId id="311" r:id="rId96"/>
    <p:sldId id="312" r:id="rId97"/>
    <p:sldId id="299" r:id="rId98"/>
    <p:sldId id="300" r:id="rId99"/>
    <p:sldId id="258" r:id="rId100"/>
    <p:sldId id="301" r:id="rId101"/>
    <p:sldId id="286" r:id="rId102"/>
    <p:sldId id="321" r:id="rId103"/>
    <p:sldId id="357" r:id="rId104"/>
    <p:sldId id="394" r:id="rId105"/>
  </p:sldIdLst>
  <p:sldSz cx="9144000" cy="6858000" type="screen4x3"/>
  <p:notesSz cx="6797675" cy="9926638"/>
  <p:defaultTex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2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56F72D-2772-A59B-B522-9E83AA79B2F6}" name="Aminata Thiam" initials="AT" userId="S::AThiam@fhi360.org::a4f6792b-b226-4e3f-a370-b5c494de387a" providerId="AD"/>
  <p188:author id="{C67D4051-AB1B-F58C-8307-8AD7A59381F2}" name="Irinn Vinaiphat" initials="IV" userId="S::ivinaiphat@fhi360.org::8208d2c3-27ff-4f5c-a176-99b2af2af838" providerId="AD"/>
  <p188:author id="{8E500553-2FCF-6ECA-593C-8F65A22BCFC8}" name="Mahamadou Yirikoro Coulibaly" initials="MC" userId="S::MYCoulibaly@fhi360.org::00d24386-fc8a-421d-919a-7a4381fa5a3a" providerId="AD"/>
  <p188:author id="{ABD46064-152F-4831-4741-35364DA460D9}" name="Ibrahima Gaye" initials="IG" userId="S::IGaye@fhi360.org::883e7c2f-fe01-45b8-b453-7410054a464f" providerId="AD"/>
  <p188:author id="{FDA2E1B8-A436-CB8B-3F4E-7EA94F014021}" name="Caterina Casalini" initials="CC" userId="S::CCasalini@fhi360.org::9072228c-18b8-4dd0-8ac5-598cb70be9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2" clrIdx="0"/>
  <p:cmAuthor id="1" name="Matthew Avery" initials="MA" lastIdx="46" clrIdx="1"/>
  <p:cmAuthor id="2" name="Justine Nankinga" initials="JN" lastIdx="52" clrIdx="2"/>
  <p:cmAuthor id="3" name="Chris Akolo" initials="CA" lastIdx="21" clrIdx="3"/>
  <p:cmAuthor id="4" name="Stevie Daniels" initials="SD" lastIdx="5" clrIdx="4"/>
  <p:cmAuthor id="5" name="Tiffany Lillie" initials="TL" lastIdx="1" clrIdx="5"/>
  <p:cmAuthor id="6" name="Joyce Kakesa" initials="JK" lastIdx="7" clrIdx="6">
    <p:extLst>
      <p:ext uri="{19B8F6BF-5375-455C-9EA6-DF929625EA0E}">
        <p15:presenceInfo xmlns:p15="http://schemas.microsoft.com/office/powerpoint/2012/main" userId="S::JKakesa@fhi360.org::c6ed2321-0631-4288-9c84-aded22ac4079" providerId="AD"/>
      </p:ext>
    </p:extLst>
  </p:cmAuthor>
  <p:cmAuthor id="7" name="Catherine Bocher" initials="CB" lastIdx="62" clrIdx="7">
    <p:extLst>
      <p:ext uri="{19B8F6BF-5375-455C-9EA6-DF929625EA0E}">
        <p15:presenceInfo xmlns:p15="http://schemas.microsoft.com/office/powerpoint/2012/main" userId="S::CBocher@fhi360.org::a8d12b74-72b7-4b98-9f99-01cc2fdccb3a" providerId="AD"/>
      </p:ext>
    </p:extLst>
  </p:cmAuthor>
  <p:cmAuthor id="8" name="Salif Diarra" initials="SD" lastIdx="5" clrIdx="8">
    <p:extLst>
      <p:ext uri="{19B8F6BF-5375-455C-9EA6-DF929625EA0E}">
        <p15:presenceInfo xmlns:p15="http://schemas.microsoft.com/office/powerpoint/2012/main" userId="S::SDiarra@fhi360.org::25fa4bf3-e70a-4698-8a97-ecb493153c0f" providerId="AD"/>
      </p:ext>
    </p:extLst>
  </p:cmAuthor>
  <p:cmAuthor id="9" name="Caterina Casalini" initials="CC" lastIdx="37" clrIdx="9">
    <p:extLst>
      <p:ext uri="{19B8F6BF-5375-455C-9EA6-DF929625EA0E}">
        <p15:presenceInfo xmlns:p15="http://schemas.microsoft.com/office/powerpoint/2012/main" userId="S::CCasalini@fhi360.org::9072228c-18b8-4dd0-8ac5-598cb70be962" providerId="AD"/>
      </p:ext>
    </p:extLst>
  </p:cmAuthor>
  <p:cmAuthor id="10" name="Cheikh Oumar Gueye" initials="COG" lastIdx="10" clrIdx="10">
    <p:extLst>
      <p:ext uri="{19B8F6BF-5375-455C-9EA6-DF929625EA0E}">
        <p15:presenceInfo xmlns:p15="http://schemas.microsoft.com/office/powerpoint/2012/main" userId="S::CGueye@fhi360.org::70d9f3ab-0243-42b6-80e8-c6e9f3e7d095" providerId="AD"/>
      </p:ext>
    </p:extLst>
  </p:cmAuthor>
  <p:cmAuthor id="11" name="Bachirou Maniang Mbodji" initials="BMM" lastIdx="8" clrIdx="11">
    <p:extLst>
      <p:ext uri="{19B8F6BF-5375-455C-9EA6-DF929625EA0E}">
        <p15:presenceInfo xmlns:p15="http://schemas.microsoft.com/office/powerpoint/2012/main" userId="S::BMbodj@fhi360.org::372e67bb-db01-4a4d-8e18-d8d5e7148200" providerId="AD"/>
      </p:ext>
    </p:extLst>
  </p:cmAuthor>
  <p:cmAuthor id="12" name="Aminata Thiam" initials="AT" lastIdx="28" clrIdx="12">
    <p:extLst>
      <p:ext uri="{19B8F6BF-5375-455C-9EA6-DF929625EA0E}">
        <p15:presenceInfo xmlns:p15="http://schemas.microsoft.com/office/powerpoint/2012/main" userId="S::AThiam@fhi360.org::a4f6792b-b226-4e3f-a370-b5c494de38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200"/>
    <a:srgbClr val="997704"/>
    <a:srgbClr val="CC3300"/>
    <a:srgbClr val="144460"/>
    <a:srgbClr val="339933"/>
    <a:srgbClr val="1D5A7F"/>
    <a:srgbClr val="E36A29"/>
    <a:srgbClr val="FFCCCC"/>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6BC65-E499-514E-98A8-33F418F6F0A4}" v="7" dt="2023-06-27T02:06:07.086"/>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9"/>
    <p:restoredTop sz="94626"/>
  </p:normalViewPr>
  <p:slideViewPr>
    <p:cSldViewPr snapToGrid="0">
      <p:cViewPr varScale="1">
        <p:scale>
          <a:sx n="116" d="100"/>
          <a:sy n="116" d="100"/>
        </p:scale>
        <p:origin x="2024" y="192"/>
      </p:cViewPr>
      <p:guideLst>
        <p:guide orient="horz" pos="867"/>
        <p:guide pos="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6/11/relationships/changesInfo" Target="changesInfos/changesInfo1.xml"/><Relationship Id="rId16" Type="http://schemas.openxmlformats.org/officeDocument/2006/relationships/slide" Target="slides/slide12.xml"/><Relationship Id="rId107" Type="http://schemas.openxmlformats.org/officeDocument/2006/relationships/commentAuthors" Target="commen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irat(Jah) Hanparb" userId="821c46b3-95b9-48f6-9380-4dfb3e332078" providerId="ADAL" clId="{A276BC65-E499-514E-98A8-33F418F6F0A4}"/>
    <pc:docChg chg="undo redo custSel addSld delSld modSld">
      <pc:chgData name="Warirat(Jah) Hanparb" userId="821c46b3-95b9-48f6-9380-4dfb3e332078" providerId="ADAL" clId="{A276BC65-E499-514E-98A8-33F418F6F0A4}" dt="2023-06-27T01:57:02.656" v="1345"/>
      <pc:docMkLst>
        <pc:docMk/>
      </pc:docMkLst>
      <pc:sldChg chg="modSp add mod">
        <pc:chgData name="Warirat(Jah) Hanparb" userId="821c46b3-95b9-48f6-9380-4dfb3e332078" providerId="ADAL" clId="{A276BC65-E499-514E-98A8-33F418F6F0A4}" dt="2023-06-02T12:54:37.161" v="1223" actId="14826"/>
        <pc:sldMkLst>
          <pc:docMk/>
          <pc:sldMk cId="0" sldId="258"/>
        </pc:sldMkLst>
        <pc:grpChg chg="mod">
          <ac:chgData name="Warirat(Jah) Hanparb" userId="821c46b3-95b9-48f6-9380-4dfb3e332078" providerId="ADAL" clId="{A276BC65-E499-514E-98A8-33F418F6F0A4}" dt="2023-06-02T12:54:37.161" v="1223" actId="14826"/>
          <ac:grpSpMkLst>
            <pc:docMk/>
            <pc:sldMk cId="0" sldId="258"/>
            <ac:grpSpMk id="10" creationId="{00000000-0000-0000-0000-000000000000}"/>
          </ac:grpSpMkLst>
        </pc:grpChg>
        <pc:picChg chg="mod">
          <ac:chgData name="Warirat(Jah) Hanparb" userId="821c46b3-95b9-48f6-9380-4dfb3e332078" providerId="ADAL" clId="{A276BC65-E499-514E-98A8-33F418F6F0A4}" dt="2023-06-02T12:54:37.161" v="1223" actId="14826"/>
          <ac:picMkLst>
            <pc:docMk/>
            <pc:sldMk cId="0" sldId="258"/>
            <ac:picMk id="7" creationId="{00000000-0000-0000-0000-000000000000}"/>
          </ac:picMkLst>
        </pc:picChg>
        <pc:picChg chg="mod">
          <ac:chgData name="Warirat(Jah) Hanparb" userId="821c46b3-95b9-48f6-9380-4dfb3e332078" providerId="ADAL" clId="{A276BC65-E499-514E-98A8-33F418F6F0A4}" dt="2023-06-02T12:54:37.161" v="1223" actId="14826"/>
          <ac:picMkLst>
            <pc:docMk/>
            <pc:sldMk cId="0" sldId="258"/>
            <ac:picMk id="71" creationId="{00000000-0000-0000-0000-000000000000}"/>
          </ac:picMkLst>
        </pc:picChg>
        <pc:picChg chg="mod">
          <ac:chgData name="Warirat(Jah) Hanparb" userId="821c46b3-95b9-48f6-9380-4dfb3e332078" providerId="ADAL" clId="{A276BC65-E499-514E-98A8-33F418F6F0A4}" dt="2023-06-02T12:54:37.161" v="1223" actId="14826"/>
          <ac:picMkLst>
            <pc:docMk/>
            <pc:sldMk cId="0" sldId="258"/>
            <ac:picMk id="72" creationId="{00000000-0000-0000-0000-000000000000}"/>
          </ac:picMkLst>
        </pc:picChg>
        <pc:picChg chg="mod">
          <ac:chgData name="Warirat(Jah) Hanparb" userId="821c46b3-95b9-48f6-9380-4dfb3e332078" providerId="ADAL" clId="{A276BC65-E499-514E-98A8-33F418F6F0A4}" dt="2023-06-02T12:54:37.161" v="1223" actId="14826"/>
          <ac:picMkLst>
            <pc:docMk/>
            <pc:sldMk cId="0" sldId="258"/>
            <ac:picMk id="73" creationId="{00000000-0000-0000-0000-000000000000}"/>
          </ac:picMkLst>
        </pc:picChg>
        <pc:picChg chg="mod">
          <ac:chgData name="Warirat(Jah) Hanparb" userId="821c46b3-95b9-48f6-9380-4dfb3e332078" providerId="ADAL" clId="{A276BC65-E499-514E-98A8-33F418F6F0A4}" dt="2023-06-02T12:54:37.161" v="1223" actId="14826"/>
          <ac:picMkLst>
            <pc:docMk/>
            <pc:sldMk cId="0" sldId="258"/>
            <ac:picMk id="74" creationId="{00000000-0000-0000-0000-000000000000}"/>
          </ac:picMkLst>
        </pc:picChg>
      </pc:sldChg>
      <pc:sldChg chg="modSp mod">
        <pc:chgData name="Warirat(Jah) Hanparb" userId="821c46b3-95b9-48f6-9380-4dfb3e332078" providerId="ADAL" clId="{A276BC65-E499-514E-98A8-33F418F6F0A4}" dt="2023-05-10T11:30:53.007" v="62" actId="948"/>
        <pc:sldMkLst>
          <pc:docMk/>
          <pc:sldMk cId="4158487931" sldId="263"/>
        </pc:sldMkLst>
        <pc:spChg chg="mod">
          <ac:chgData name="Warirat(Jah) Hanparb" userId="821c46b3-95b9-48f6-9380-4dfb3e332078" providerId="ADAL" clId="{A276BC65-E499-514E-98A8-33F418F6F0A4}" dt="2023-05-10T11:30:20.475" v="60" actId="948"/>
          <ac:spMkLst>
            <pc:docMk/>
            <pc:sldMk cId="4158487931" sldId="263"/>
            <ac:spMk id="28" creationId="{522CE43C-48CC-45AF-A31D-6AE86193F8E1}"/>
          </ac:spMkLst>
        </pc:spChg>
        <pc:spChg chg="mod">
          <ac:chgData name="Warirat(Jah) Hanparb" userId="821c46b3-95b9-48f6-9380-4dfb3e332078" providerId="ADAL" clId="{A276BC65-E499-514E-98A8-33F418F6F0A4}" dt="2023-05-10T11:30:53.007" v="62" actId="948"/>
          <ac:spMkLst>
            <pc:docMk/>
            <pc:sldMk cId="4158487931" sldId="263"/>
            <ac:spMk id="33" creationId="{558EB420-2D82-49A7-81C5-728C3258FA43}"/>
          </ac:spMkLst>
        </pc:spChg>
      </pc:sldChg>
      <pc:sldChg chg="modSp mod">
        <pc:chgData name="Warirat(Jah) Hanparb" userId="821c46b3-95b9-48f6-9380-4dfb3e332078" providerId="ADAL" clId="{A276BC65-E499-514E-98A8-33F418F6F0A4}" dt="2023-05-10T14:34:45.433" v="338" actId="1076"/>
        <pc:sldMkLst>
          <pc:docMk/>
          <pc:sldMk cId="1398729752" sldId="264"/>
        </pc:sldMkLst>
        <pc:picChg chg="mod">
          <ac:chgData name="Warirat(Jah) Hanparb" userId="821c46b3-95b9-48f6-9380-4dfb3e332078" providerId="ADAL" clId="{A276BC65-E499-514E-98A8-33F418F6F0A4}" dt="2023-05-10T14:34:45.433" v="338" actId="1076"/>
          <ac:picMkLst>
            <pc:docMk/>
            <pc:sldMk cId="1398729752" sldId="264"/>
            <ac:picMk id="3" creationId="{35E5B95F-0CFA-8F11-8900-F4E2EEEC2A1C}"/>
          </ac:picMkLst>
        </pc:picChg>
      </pc:sldChg>
      <pc:sldChg chg="modSp mod delCm modCm">
        <pc:chgData name="Warirat(Jah) Hanparb" userId="821c46b3-95b9-48f6-9380-4dfb3e332078" providerId="ADAL" clId="{A276BC65-E499-514E-98A8-33F418F6F0A4}" dt="2023-06-02T11:43:02.272" v="1168"/>
        <pc:sldMkLst>
          <pc:docMk/>
          <pc:sldMk cId="1025478020" sldId="266"/>
        </pc:sldMkLst>
        <pc:picChg chg="mod">
          <ac:chgData name="Warirat(Jah) Hanparb" userId="821c46b3-95b9-48f6-9380-4dfb3e332078" providerId="ADAL" clId="{A276BC65-E499-514E-98A8-33F418F6F0A4}" dt="2023-05-10T11:33:03.340" v="66" actId="1076"/>
          <ac:picMkLst>
            <pc:docMk/>
            <pc:sldMk cId="1025478020" sldId="266"/>
            <ac:picMk id="3" creationId="{7EE6814E-2647-957C-B65E-8C6E94443C63}"/>
          </ac:picMkLst>
        </pc:picChg>
        <pc:extLst>
          <p:ext xmlns:p="http://schemas.openxmlformats.org/presentationml/2006/main" uri="{D6D511B9-2390-475A-947B-AFAB55BFBCF1}">
            <pc226:cmChg xmlns:pc226="http://schemas.microsoft.com/office/powerpoint/2022/06/main/command" chg="del mod">
              <pc226:chgData name="Warirat(Jah) Hanparb" userId="821c46b3-95b9-48f6-9380-4dfb3e332078" providerId="ADAL" clId="{A276BC65-E499-514E-98A8-33F418F6F0A4}" dt="2023-06-02T11:43:02.272" v="1168"/>
              <pc2:cmMkLst xmlns:pc2="http://schemas.microsoft.com/office/powerpoint/2019/9/main/command">
                <pc:docMk/>
                <pc:sldMk cId="1025478020" sldId="266"/>
                <pc2:cmMk id="{FF50780A-4D32-49DA-B278-33C501D6F6C9}"/>
              </pc2:cmMkLst>
            </pc226:cmChg>
          </p:ext>
        </pc:extLst>
      </pc:sldChg>
      <pc:sldChg chg="add">
        <pc:chgData name="Warirat(Jah) Hanparb" userId="821c46b3-95b9-48f6-9380-4dfb3e332078" providerId="ADAL" clId="{A276BC65-E499-514E-98A8-33F418F6F0A4}" dt="2023-05-15T10:21:27.779" v="780"/>
        <pc:sldMkLst>
          <pc:docMk/>
          <pc:sldMk cId="0" sldId="268"/>
        </pc:sldMkLst>
      </pc:sldChg>
      <pc:sldChg chg="addSp delSp modSp mod">
        <pc:chgData name="Warirat(Jah) Hanparb" userId="821c46b3-95b9-48f6-9380-4dfb3e332078" providerId="ADAL" clId="{A276BC65-E499-514E-98A8-33F418F6F0A4}" dt="2023-06-02T11:21:09.546" v="1083" actId="478"/>
        <pc:sldMkLst>
          <pc:docMk/>
          <pc:sldMk cId="2348179134" sldId="270"/>
        </pc:sldMkLst>
        <pc:picChg chg="add del mod">
          <ac:chgData name="Warirat(Jah) Hanparb" userId="821c46b3-95b9-48f6-9380-4dfb3e332078" providerId="ADAL" clId="{A276BC65-E499-514E-98A8-33F418F6F0A4}" dt="2023-06-02T11:21:09.546" v="1083" actId="478"/>
          <ac:picMkLst>
            <pc:docMk/>
            <pc:sldMk cId="2348179134" sldId="270"/>
            <ac:picMk id="2" creationId="{D6B24442-9CBA-8749-3F51-C214F1472554}"/>
          </ac:picMkLst>
        </pc:picChg>
        <pc:picChg chg="mod modCrop">
          <ac:chgData name="Warirat(Jah) Hanparb" userId="821c46b3-95b9-48f6-9380-4dfb3e332078" providerId="ADAL" clId="{A276BC65-E499-514E-98A8-33F418F6F0A4}" dt="2023-06-02T11:21:08.015" v="1082" actId="554"/>
          <ac:picMkLst>
            <pc:docMk/>
            <pc:sldMk cId="2348179134" sldId="270"/>
            <ac:picMk id="6" creationId="{C24F8285-79CD-AFAD-2EA6-EEF2E020CF5A}"/>
          </ac:picMkLst>
        </pc:picChg>
        <pc:picChg chg="mod modCrop">
          <ac:chgData name="Warirat(Jah) Hanparb" userId="821c46b3-95b9-48f6-9380-4dfb3e332078" providerId="ADAL" clId="{A276BC65-E499-514E-98A8-33F418F6F0A4}" dt="2023-06-02T11:21:08.015" v="1082" actId="554"/>
          <ac:picMkLst>
            <pc:docMk/>
            <pc:sldMk cId="2348179134" sldId="270"/>
            <ac:picMk id="8" creationId="{9AFE7116-5337-9E8E-7BA0-9CB95433AF33}"/>
          </ac:picMkLst>
        </pc:picChg>
        <pc:picChg chg="mod">
          <ac:chgData name="Warirat(Jah) Hanparb" userId="821c46b3-95b9-48f6-9380-4dfb3e332078" providerId="ADAL" clId="{A276BC65-E499-514E-98A8-33F418F6F0A4}" dt="2023-06-02T11:19:32.808" v="1066" actId="14826"/>
          <ac:picMkLst>
            <pc:docMk/>
            <pc:sldMk cId="2348179134" sldId="270"/>
            <ac:picMk id="11" creationId="{7DF0C0D4-C237-312E-E7F0-039C784F6C9A}"/>
          </ac:picMkLst>
        </pc:picChg>
      </pc:sldChg>
      <pc:sldChg chg="modSp">
        <pc:chgData name="Warirat(Jah) Hanparb" userId="821c46b3-95b9-48f6-9380-4dfb3e332078" providerId="ADAL" clId="{A276BC65-E499-514E-98A8-33F418F6F0A4}" dt="2023-06-02T11:25:09.040" v="1101" actId="14826"/>
        <pc:sldMkLst>
          <pc:docMk/>
          <pc:sldMk cId="3847608974" sldId="273"/>
        </pc:sldMkLst>
        <pc:picChg chg="mod">
          <ac:chgData name="Warirat(Jah) Hanparb" userId="821c46b3-95b9-48f6-9380-4dfb3e332078" providerId="ADAL" clId="{A276BC65-E499-514E-98A8-33F418F6F0A4}" dt="2023-06-02T11:25:09.040" v="1101" actId="14826"/>
          <ac:picMkLst>
            <pc:docMk/>
            <pc:sldMk cId="3847608974" sldId="273"/>
            <ac:picMk id="3" creationId="{28F45A6F-53CB-9F5B-8D24-C0AC42A06D5D}"/>
          </ac:picMkLst>
        </pc:picChg>
      </pc:sldChg>
      <pc:sldChg chg="modSp add mod">
        <pc:chgData name="Warirat(Jah) Hanparb" userId="821c46b3-95b9-48f6-9380-4dfb3e332078" providerId="ADAL" clId="{A276BC65-E499-514E-98A8-33F418F6F0A4}" dt="2023-06-02T12:54:23.379" v="1222" actId="18131"/>
        <pc:sldMkLst>
          <pc:docMk/>
          <pc:sldMk cId="0" sldId="286"/>
        </pc:sldMkLst>
        <pc:spChg chg="mod">
          <ac:chgData name="Warirat(Jah) Hanparb" userId="821c46b3-95b9-48f6-9380-4dfb3e332078" providerId="ADAL" clId="{A276BC65-E499-514E-98A8-33F418F6F0A4}" dt="2023-05-15T14:50:02.486" v="789" actId="554"/>
          <ac:spMkLst>
            <pc:docMk/>
            <pc:sldMk cId="0" sldId="286"/>
            <ac:spMk id="5" creationId="{00000000-0000-0000-0000-000000000000}"/>
          </ac:spMkLst>
        </pc:spChg>
        <pc:spChg chg="mod">
          <ac:chgData name="Warirat(Jah) Hanparb" userId="821c46b3-95b9-48f6-9380-4dfb3e332078" providerId="ADAL" clId="{A276BC65-E499-514E-98A8-33F418F6F0A4}" dt="2023-05-15T14:50:02.486" v="789" actId="554"/>
          <ac:spMkLst>
            <pc:docMk/>
            <pc:sldMk cId="0" sldId="286"/>
            <ac:spMk id="38" creationId="{00000000-0000-0000-0000-000000000000}"/>
          </ac:spMkLst>
        </pc:spChg>
        <pc:grpChg chg="mod">
          <ac:chgData name="Warirat(Jah) Hanparb" userId="821c46b3-95b9-48f6-9380-4dfb3e332078" providerId="ADAL" clId="{A276BC65-E499-514E-98A8-33F418F6F0A4}" dt="2023-06-02T12:54:05.943" v="1216" actId="14826"/>
          <ac:grpSpMkLst>
            <pc:docMk/>
            <pc:sldMk cId="0" sldId="286"/>
            <ac:grpSpMk id="76" creationId="{00000000-0000-0000-0000-000000000000}"/>
          </ac:grpSpMkLst>
        </pc:grpChg>
        <pc:picChg chg="mod modCrop">
          <ac:chgData name="Warirat(Jah) Hanparb" userId="821c46b3-95b9-48f6-9380-4dfb3e332078" providerId="ADAL" clId="{A276BC65-E499-514E-98A8-33F418F6F0A4}" dt="2023-06-02T12:54:23.379" v="1222" actId="18131"/>
          <ac:picMkLst>
            <pc:docMk/>
            <pc:sldMk cId="0" sldId="286"/>
            <ac:picMk id="77" creationId="{00000000-0000-0000-0000-000000000000}"/>
          </ac:picMkLst>
        </pc:picChg>
        <pc:picChg chg="mod">
          <ac:chgData name="Warirat(Jah) Hanparb" userId="821c46b3-95b9-48f6-9380-4dfb3e332078" providerId="ADAL" clId="{A276BC65-E499-514E-98A8-33F418F6F0A4}" dt="2023-06-02T12:54:05.943" v="1216" actId="14826"/>
          <ac:picMkLst>
            <pc:docMk/>
            <pc:sldMk cId="0" sldId="286"/>
            <ac:picMk id="78" creationId="{00000000-0000-0000-0000-000000000000}"/>
          </ac:picMkLst>
        </pc:picChg>
        <pc:picChg chg="mod">
          <ac:chgData name="Warirat(Jah) Hanparb" userId="821c46b3-95b9-48f6-9380-4dfb3e332078" providerId="ADAL" clId="{A276BC65-E499-514E-98A8-33F418F6F0A4}" dt="2023-06-02T12:54:05.943" v="1216" actId="14826"/>
          <ac:picMkLst>
            <pc:docMk/>
            <pc:sldMk cId="0" sldId="286"/>
            <ac:picMk id="79" creationId="{00000000-0000-0000-0000-000000000000}"/>
          </ac:picMkLst>
        </pc:picChg>
        <pc:picChg chg="mod">
          <ac:chgData name="Warirat(Jah) Hanparb" userId="821c46b3-95b9-48f6-9380-4dfb3e332078" providerId="ADAL" clId="{A276BC65-E499-514E-98A8-33F418F6F0A4}" dt="2023-06-02T12:54:05.943" v="1216" actId="14826"/>
          <ac:picMkLst>
            <pc:docMk/>
            <pc:sldMk cId="0" sldId="286"/>
            <ac:picMk id="80" creationId="{00000000-0000-0000-0000-000000000000}"/>
          </ac:picMkLst>
        </pc:picChg>
        <pc:picChg chg="mod">
          <ac:chgData name="Warirat(Jah) Hanparb" userId="821c46b3-95b9-48f6-9380-4dfb3e332078" providerId="ADAL" clId="{A276BC65-E499-514E-98A8-33F418F6F0A4}" dt="2023-06-02T12:54:05.943" v="1216" actId="14826"/>
          <ac:picMkLst>
            <pc:docMk/>
            <pc:sldMk cId="0" sldId="286"/>
            <ac:picMk id="81" creationId="{00000000-0000-0000-0000-000000000000}"/>
          </ac:picMkLst>
        </pc:picChg>
      </pc:sldChg>
      <pc:sldChg chg="add setBg">
        <pc:chgData name="Warirat(Jah) Hanparb" userId="821c46b3-95b9-48f6-9380-4dfb3e332078" providerId="ADAL" clId="{A276BC65-E499-514E-98A8-33F418F6F0A4}" dt="2023-05-15T10:20:43.600" v="779"/>
        <pc:sldMkLst>
          <pc:docMk/>
          <pc:sldMk cId="0" sldId="290"/>
        </pc:sldMkLst>
      </pc:sldChg>
      <pc:sldChg chg="add">
        <pc:chgData name="Warirat(Jah) Hanparb" userId="821c46b3-95b9-48f6-9380-4dfb3e332078" providerId="ADAL" clId="{A276BC65-E499-514E-98A8-33F418F6F0A4}" dt="2023-05-15T10:20:43.600" v="779"/>
        <pc:sldMkLst>
          <pc:docMk/>
          <pc:sldMk cId="0" sldId="291"/>
        </pc:sldMkLst>
      </pc:sldChg>
      <pc:sldChg chg="modSp add mod">
        <pc:chgData name="Warirat(Jah) Hanparb" userId="821c46b3-95b9-48f6-9380-4dfb3e332078" providerId="ADAL" clId="{A276BC65-E499-514E-98A8-33F418F6F0A4}" dt="2023-06-02T12:45:55.009" v="1188" actId="14826"/>
        <pc:sldMkLst>
          <pc:docMk/>
          <pc:sldMk cId="0" sldId="292"/>
        </pc:sldMkLst>
        <pc:spChg chg="mod">
          <ac:chgData name="Warirat(Jah) Hanparb" userId="821c46b3-95b9-48f6-9380-4dfb3e332078" providerId="ADAL" clId="{A276BC65-E499-514E-98A8-33F418F6F0A4}" dt="2023-05-15T10:32:57.699" v="788" actId="1035"/>
          <ac:spMkLst>
            <pc:docMk/>
            <pc:sldMk cId="0" sldId="292"/>
            <ac:spMk id="16" creationId="{00000000-0000-0000-0000-000000000000}"/>
          </ac:spMkLst>
        </pc:spChg>
        <pc:picChg chg="mod">
          <ac:chgData name="Warirat(Jah) Hanparb" userId="821c46b3-95b9-48f6-9380-4dfb3e332078" providerId="ADAL" clId="{A276BC65-E499-514E-98A8-33F418F6F0A4}" dt="2023-06-02T12:45:55.009" v="1188" actId="14826"/>
          <ac:picMkLst>
            <pc:docMk/>
            <pc:sldMk cId="0" sldId="292"/>
            <ac:picMk id="9" creationId="{00000000-0000-0000-0000-000000000000}"/>
          </ac:picMkLst>
        </pc:picChg>
      </pc:sldChg>
      <pc:sldChg chg="add">
        <pc:chgData name="Warirat(Jah) Hanparb" userId="821c46b3-95b9-48f6-9380-4dfb3e332078" providerId="ADAL" clId="{A276BC65-E499-514E-98A8-33F418F6F0A4}" dt="2023-05-15T10:20:43.600" v="779"/>
        <pc:sldMkLst>
          <pc:docMk/>
          <pc:sldMk cId="0" sldId="293"/>
        </pc:sldMkLst>
      </pc:sldChg>
      <pc:sldChg chg="add">
        <pc:chgData name="Warirat(Jah) Hanparb" userId="821c46b3-95b9-48f6-9380-4dfb3e332078" providerId="ADAL" clId="{A276BC65-E499-514E-98A8-33F418F6F0A4}" dt="2023-05-15T10:20:43.600" v="779"/>
        <pc:sldMkLst>
          <pc:docMk/>
          <pc:sldMk cId="0" sldId="294"/>
        </pc:sldMkLst>
      </pc:sldChg>
      <pc:sldChg chg="modSp add">
        <pc:chgData name="Warirat(Jah) Hanparb" userId="821c46b3-95b9-48f6-9380-4dfb3e332078" providerId="ADAL" clId="{A276BC65-E499-514E-98A8-33F418F6F0A4}" dt="2023-05-19T09:46:21.827" v="1041" actId="14826"/>
        <pc:sldMkLst>
          <pc:docMk/>
          <pc:sldMk cId="0" sldId="295"/>
        </pc:sldMkLst>
        <pc:picChg chg="mod">
          <ac:chgData name="Warirat(Jah) Hanparb" userId="821c46b3-95b9-48f6-9380-4dfb3e332078" providerId="ADAL" clId="{A276BC65-E499-514E-98A8-33F418F6F0A4}" dt="2023-05-19T09:46:21.827" v="1041" actId="14826"/>
          <ac:picMkLst>
            <pc:docMk/>
            <pc:sldMk cId="0" sldId="295"/>
            <ac:picMk id="4" creationId="{00000000-0000-0000-0000-000000000000}"/>
          </ac:picMkLst>
        </pc:picChg>
      </pc:sldChg>
      <pc:sldChg chg="addSp modSp add mod">
        <pc:chgData name="Warirat(Jah) Hanparb" userId="821c46b3-95b9-48f6-9380-4dfb3e332078" providerId="ADAL" clId="{A276BC65-E499-514E-98A8-33F418F6F0A4}" dt="2023-05-17T08:15:34.681" v="865" actId="18131"/>
        <pc:sldMkLst>
          <pc:docMk/>
          <pc:sldMk cId="0" sldId="296"/>
        </pc:sldMkLst>
        <pc:spChg chg="add mod">
          <ac:chgData name="Warirat(Jah) Hanparb" userId="821c46b3-95b9-48f6-9380-4dfb3e332078" providerId="ADAL" clId="{A276BC65-E499-514E-98A8-33F418F6F0A4}" dt="2023-05-17T08:15:25.386" v="862" actId="1076"/>
          <ac:spMkLst>
            <pc:docMk/>
            <pc:sldMk cId="0" sldId="296"/>
            <ac:spMk id="3" creationId="{144A530D-F2AB-65AA-28B8-F38C1762EC28}"/>
          </ac:spMkLst>
        </pc:spChg>
        <pc:spChg chg="mod">
          <ac:chgData name="Warirat(Jah) Hanparb" userId="821c46b3-95b9-48f6-9380-4dfb3e332078" providerId="ADAL" clId="{A276BC65-E499-514E-98A8-33F418F6F0A4}" dt="2023-05-17T08:12:18.381" v="825" actId="167"/>
          <ac:spMkLst>
            <pc:docMk/>
            <pc:sldMk cId="0" sldId="296"/>
            <ac:spMk id="42" creationId="{00000000-0000-0000-0000-000000000000}"/>
          </ac:spMkLst>
        </pc:spChg>
        <pc:picChg chg="mod modCrop">
          <ac:chgData name="Warirat(Jah) Hanparb" userId="821c46b3-95b9-48f6-9380-4dfb3e332078" providerId="ADAL" clId="{A276BC65-E499-514E-98A8-33F418F6F0A4}" dt="2023-05-17T08:15:34.681" v="865" actId="18131"/>
          <ac:picMkLst>
            <pc:docMk/>
            <pc:sldMk cId="0" sldId="296"/>
            <ac:picMk id="7" creationId="{00000000-0000-0000-0000-000000000000}"/>
          </ac:picMkLst>
        </pc:picChg>
      </pc:sldChg>
      <pc:sldChg chg="addSp delSp modSp add mod">
        <pc:chgData name="Warirat(Jah) Hanparb" userId="821c46b3-95b9-48f6-9380-4dfb3e332078" providerId="ADAL" clId="{A276BC65-E499-514E-98A8-33F418F6F0A4}" dt="2023-05-17T08:14:45.934" v="856" actId="14826"/>
        <pc:sldMkLst>
          <pc:docMk/>
          <pc:sldMk cId="0" sldId="299"/>
        </pc:sldMkLst>
        <pc:picChg chg="add del mod">
          <ac:chgData name="Warirat(Jah) Hanparb" userId="821c46b3-95b9-48f6-9380-4dfb3e332078" providerId="ADAL" clId="{A276BC65-E499-514E-98A8-33F418F6F0A4}" dt="2023-05-17T08:13:28.905" v="852"/>
          <ac:picMkLst>
            <pc:docMk/>
            <pc:sldMk cId="0" sldId="299"/>
            <ac:picMk id="3" creationId="{2509CBCF-51CB-4E04-962A-F2AE6D5F222B}"/>
          </ac:picMkLst>
        </pc:picChg>
        <pc:picChg chg="add del mod">
          <ac:chgData name="Warirat(Jah) Hanparb" userId="821c46b3-95b9-48f6-9380-4dfb3e332078" providerId="ADAL" clId="{A276BC65-E499-514E-98A8-33F418F6F0A4}" dt="2023-05-17T08:13:43.912" v="855" actId="478"/>
          <ac:picMkLst>
            <pc:docMk/>
            <pc:sldMk cId="0" sldId="299"/>
            <ac:picMk id="4" creationId="{106EDD84-CDC1-2A2D-C4DA-95570B62E9B5}"/>
          </ac:picMkLst>
        </pc:picChg>
        <pc:picChg chg="mod">
          <ac:chgData name="Warirat(Jah) Hanparb" userId="821c46b3-95b9-48f6-9380-4dfb3e332078" providerId="ADAL" clId="{A276BC65-E499-514E-98A8-33F418F6F0A4}" dt="2023-05-17T08:14:45.934" v="856" actId="14826"/>
          <ac:picMkLst>
            <pc:docMk/>
            <pc:sldMk cId="0" sldId="299"/>
            <ac:picMk id="50" creationId="{00000000-0000-0000-0000-000000000000}"/>
          </ac:picMkLst>
        </pc:picChg>
      </pc:sldChg>
      <pc:sldChg chg="modSp add">
        <pc:chgData name="Warirat(Jah) Hanparb" userId="821c46b3-95b9-48f6-9380-4dfb3e332078" providerId="ADAL" clId="{A276BC65-E499-514E-98A8-33F418F6F0A4}" dt="2023-05-17T08:17:59.450" v="867" actId="14826"/>
        <pc:sldMkLst>
          <pc:docMk/>
          <pc:sldMk cId="0" sldId="300"/>
        </pc:sldMkLst>
        <pc:picChg chg="mod">
          <ac:chgData name="Warirat(Jah) Hanparb" userId="821c46b3-95b9-48f6-9380-4dfb3e332078" providerId="ADAL" clId="{A276BC65-E499-514E-98A8-33F418F6F0A4}" dt="2023-05-17T08:17:59.450" v="867" actId="14826"/>
          <ac:picMkLst>
            <pc:docMk/>
            <pc:sldMk cId="0" sldId="300"/>
            <ac:picMk id="4" creationId="{00000000-0000-0000-0000-000000000000}"/>
          </ac:picMkLst>
        </pc:picChg>
      </pc:sldChg>
      <pc:sldChg chg="modSp add mod">
        <pc:chgData name="Warirat(Jah) Hanparb" userId="821c46b3-95b9-48f6-9380-4dfb3e332078" providerId="ADAL" clId="{A276BC65-E499-514E-98A8-33F418F6F0A4}" dt="2023-06-02T12:54:57.163" v="1228" actId="732"/>
        <pc:sldMkLst>
          <pc:docMk/>
          <pc:sldMk cId="0" sldId="301"/>
        </pc:sldMkLst>
        <pc:grpChg chg="mod">
          <ac:chgData name="Warirat(Jah) Hanparb" userId="821c46b3-95b9-48f6-9380-4dfb3e332078" providerId="ADAL" clId="{A276BC65-E499-514E-98A8-33F418F6F0A4}" dt="2023-06-02T12:54:51.441" v="1227" actId="1076"/>
          <ac:grpSpMkLst>
            <pc:docMk/>
            <pc:sldMk cId="0" sldId="301"/>
            <ac:grpSpMk id="50" creationId="{00000000-0000-0000-0000-000000000000}"/>
          </ac:grpSpMkLst>
        </pc:grpChg>
        <pc:picChg chg="mod modCrop">
          <ac:chgData name="Warirat(Jah) Hanparb" userId="821c46b3-95b9-48f6-9380-4dfb3e332078" providerId="ADAL" clId="{A276BC65-E499-514E-98A8-33F418F6F0A4}" dt="2023-06-02T12:54:57.163" v="1228" actId="732"/>
          <ac:picMkLst>
            <pc:docMk/>
            <pc:sldMk cId="0" sldId="301"/>
            <ac:picMk id="51" creationId="{00000000-0000-0000-0000-000000000000}"/>
          </ac:picMkLst>
        </pc:picChg>
        <pc:picChg chg="mod">
          <ac:chgData name="Warirat(Jah) Hanparb" userId="821c46b3-95b9-48f6-9380-4dfb3e332078" providerId="ADAL" clId="{A276BC65-E499-514E-98A8-33F418F6F0A4}" dt="2023-06-02T12:54:49.478" v="1226" actId="14826"/>
          <ac:picMkLst>
            <pc:docMk/>
            <pc:sldMk cId="0" sldId="301"/>
            <ac:picMk id="52" creationId="{00000000-0000-0000-0000-000000000000}"/>
          </ac:picMkLst>
        </pc:picChg>
        <pc:picChg chg="mod">
          <ac:chgData name="Warirat(Jah) Hanparb" userId="821c46b3-95b9-48f6-9380-4dfb3e332078" providerId="ADAL" clId="{A276BC65-E499-514E-98A8-33F418F6F0A4}" dt="2023-06-02T12:54:49.478" v="1226" actId="14826"/>
          <ac:picMkLst>
            <pc:docMk/>
            <pc:sldMk cId="0" sldId="301"/>
            <ac:picMk id="53" creationId="{00000000-0000-0000-0000-000000000000}"/>
          </ac:picMkLst>
        </pc:picChg>
        <pc:picChg chg="mod">
          <ac:chgData name="Warirat(Jah) Hanparb" userId="821c46b3-95b9-48f6-9380-4dfb3e332078" providerId="ADAL" clId="{A276BC65-E499-514E-98A8-33F418F6F0A4}" dt="2023-06-02T12:54:49.478" v="1226" actId="14826"/>
          <ac:picMkLst>
            <pc:docMk/>
            <pc:sldMk cId="0" sldId="301"/>
            <ac:picMk id="54" creationId="{00000000-0000-0000-0000-000000000000}"/>
          </ac:picMkLst>
        </pc:picChg>
        <pc:picChg chg="mod">
          <ac:chgData name="Warirat(Jah) Hanparb" userId="821c46b3-95b9-48f6-9380-4dfb3e332078" providerId="ADAL" clId="{A276BC65-E499-514E-98A8-33F418F6F0A4}" dt="2023-06-02T12:54:49.478" v="1226" actId="14826"/>
          <ac:picMkLst>
            <pc:docMk/>
            <pc:sldMk cId="0" sldId="301"/>
            <ac:picMk id="55" creationId="{00000000-0000-0000-0000-000000000000}"/>
          </ac:picMkLst>
        </pc:picChg>
      </pc:sldChg>
      <pc:sldChg chg="add">
        <pc:chgData name="Warirat(Jah) Hanparb" userId="821c46b3-95b9-48f6-9380-4dfb3e332078" providerId="ADAL" clId="{A276BC65-E499-514E-98A8-33F418F6F0A4}" dt="2023-05-15T10:21:27.779" v="780"/>
        <pc:sldMkLst>
          <pc:docMk/>
          <pc:sldMk cId="0" sldId="303"/>
        </pc:sldMkLst>
      </pc:sldChg>
      <pc:sldChg chg="modSp add mod">
        <pc:chgData name="Warirat(Jah) Hanparb" userId="821c46b3-95b9-48f6-9380-4dfb3e332078" providerId="ADAL" clId="{A276BC65-E499-514E-98A8-33F418F6F0A4}" dt="2023-06-02T12:52:43.161" v="1214" actId="14826"/>
        <pc:sldMkLst>
          <pc:docMk/>
          <pc:sldMk cId="0" sldId="304"/>
        </pc:sldMkLst>
        <pc:picChg chg="mod">
          <ac:chgData name="Warirat(Jah) Hanparb" userId="821c46b3-95b9-48f6-9380-4dfb3e332078" providerId="ADAL" clId="{A276BC65-E499-514E-98A8-33F418F6F0A4}" dt="2023-06-02T12:52:43.161" v="1214" actId="14826"/>
          <ac:picMkLst>
            <pc:docMk/>
            <pc:sldMk cId="0" sldId="304"/>
            <ac:picMk id="4" creationId="{00000000-0000-0000-0000-000000000000}"/>
          </ac:picMkLst>
        </pc:picChg>
      </pc:sldChg>
      <pc:sldChg chg="modSp add">
        <pc:chgData name="Warirat(Jah) Hanparb" userId="821c46b3-95b9-48f6-9380-4dfb3e332078" providerId="ADAL" clId="{A276BC65-E499-514E-98A8-33F418F6F0A4}" dt="2023-06-02T12:52:49.967" v="1215" actId="14826"/>
        <pc:sldMkLst>
          <pc:docMk/>
          <pc:sldMk cId="0" sldId="305"/>
        </pc:sldMkLst>
        <pc:picChg chg="mod">
          <ac:chgData name="Warirat(Jah) Hanparb" userId="821c46b3-95b9-48f6-9380-4dfb3e332078" providerId="ADAL" clId="{A276BC65-E499-514E-98A8-33F418F6F0A4}" dt="2023-06-02T12:52:49.967" v="1215" actId="14826"/>
          <ac:picMkLst>
            <pc:docMk/>
            <pc:sldMk cId="0" sldId="305"/>
            <ac:picMk id="60" creationId="{00000000-0000-0000-0000-000000000000}"/>
          </ac:picMkLst>
        </pc:picChg>
      </pc:sldChg>
      <pc:sldChg chg="modSp add mod">
        <pc:chgData name="Warirat(Jah) Hanparb" userId="821c46b3-95b9-48f6-9380-4dfb3e332078" providerId="ADAL" clId="{A276BC65-E499-514E-98A8-33F418F6F0A4}" dt="2023-06-02T13:01:57.756" v="1239" actId="14826"/>
        <pc:sldMkLst>
          <pc:docMk/>
          <pc:sldMk cId="0" sldId="306"/>
        </pc:sldMkLst>
        <pc:picChg chg="mod">
          <ac:chgData name="Warirat(Jah) Hanparb" userId="821c46b3-95b9-48f6-9380-4dfb3e332078" providerId="ADAL" clId="{A276BC65-E499-514E-98A8-33F418F6F0A4}" dt="2023-06-02T13:01:57.756" v="1239" actId="14826"/>
          <ac:picMkLst>
            <pc:docMk/>
            <pc:sldMk cId="0" sldId="306"/>
            <ac:picMk id="7" creationId="{1839B5AE-321B-5E9F-0B89-FD3CFC5E9E63}"/>
          </ac:picMkLst>
        </pc:picChg>
      </pc:sldChg>
      <pc:sldChg chg="modSp add mod">
        <pc:chgData name="Warirat(Jah) Hanparb" userId="821c46b3-95b9-48f6-9380-4dfb3e332078" providerId="ADAL" clId="{A276BC65-E499-514E-98A8-33F418F6F0A4}" dt="2023-06-02T13:02:25.150" v="1246" actId="1076"/>
        <pc:sldMkLst>
          <pc:docMk/>
          <pc:sldMk cId="0" sldId="307"/>
        </pc:sldMkLst>
        <pc:picChg chg="mod modCrop">
          <ac:chgData name="Warirat(Jah) Hanparb" userId="821c46b3-95b9-48f6-9380-4dfb3e332078" providerId="ADAL" clId="{A276BC65-E499-514E-98A8-33F418F6F0A4}" dt="2023-06-02T13:02:25.150" v="1246" actId="1076"/>
          <ac:picMkLst>
            <pc:docMk/>
            <pc:sldMk cId="0" sldId="307"/>
            <ac:picMk id="4" creationId="{F5658938-088D-276F-1486-F6A22AC5583F}"/>
          </ac:picMkLst>
        </pc:picChg>
      </pc:sldChg>
      <pc:sldChg chg="add">
        <pc:chgData name="Warirat(Jah) Hanparb" userId="821c46b3-95b9-48f6-9380-4dfb3e332078" providerId="ADAL" clId="{A276BC65-E499-514E-98A8-33F418F6F0A4}" dt="2023-05-15T10:21:27.779" v="780"/>
        <pc:sldMkLst>
          <pc:docMk/>
          <pc:sldMk cId="0" sldId="308"/>
        </pc:sldMkLst>
      </pc:sldChg>
      <pc:sldChg chg="modSp add">
        <pc:chgData name="Warirat(Jah) Hanparb" userId="821c46b3-95b9-48f6-9380-4dfb3e332078" providerId="ADAL" clId="{A276BC65-E499-514E-98A8-33F418F6F0A4}" dt="2023-06-02T12:44:23.946" v="1181" actId="14826"/>
        <pc:sldMkLst>
          <pc:docMk/>
          <pc:sldMk cId="0" sldId="309"/>
        </pc:sldMkLst>
        <pc:picChg chg="mod">
          <ac:chgData name="Warirat(Jah) Hanparb" userId="821c46b3-95b9-48f6-9380-4dfb3e332078" providerId="ADAL" clId="{A276BC65-E499-514E-98A8-33F418F6F0A4}" dt="2023-06-02T12:44:23.946" v="1181" actId="14826"/>
          <ac:picMkLst>
            <pc:docMk/>
            <pc:sldMk cId="0" sldId="309"/>
            <ac:picMk id="3" creationId="{00000000-0000-0000-0000-000000000000}"/>
          </ac:picMkLst>
        </pc:picChg>
      </pc:sldChg>
      <pc:sldChg chg="modSp add">
        <pc:chgData name="Warirat(Jah) Hanparb" userId="821c46b3-95b9-48f6-9380-4dfb3e332078" providerId="ADAL" clId="{A276BC65-E499-514E-98A8-33F418F6F0A4}" dt="2023-06-02T12:44:36.442" v="1184" actId="14826"/>
        <pc:sldMkLst>
          <pc:docMk/>
          <pc:sldMk cId="0" sldId="310"/>
        </pc:sldMkLst>
        <pc:picChg chg="mod">
          <ac:chgData name="Warirat(Jah) Hanparb" userId="821c46b3-95b9-48f6-9380-4dfb3e332078" providerId="ADAL" clId="{A276BC65-E499-514E-98A8-33F418F6F0A4}" dt="2023-06-02T12:44:36.442" v="1184" actId="14826"/>
          <ac:picMkLst>
            <pc:docMk/>
            <pc:sldMk cId="0" sldId="310"/>
            <ac:picMk id="61" creationId="{00000000-0000-0000-0000-000000000000}"/>
          </ac:picMkLst>
        </pc:picChg>
      </pc:sldChg>
      <pc:sldChg chg="modSp add mod">
        <pc:chgData name="Warirat(Jah) Hanparb" userId="821c46b3-95b9-48f6-9380-4dfb3e332078" providerId="ADAL" clId="{A276BC65-E499-514E-98A8-33F418F6F0A4}" dt="2023-06-02T13:00:18.630" v="1235" actId="1076"/>
        <pc:sldMkLst>
          <pc:docMk/>
          <pc:sldMk cId="0" sldId="311"/>
        </pc:sldMkLst>
        <pc:picChg chg="mod modCrop">
          <ac:chgData name="Warirat(Jah) Hanparb" userId="821c46b3-95b9-48f6-9380-4dfb3e332078" providerId="ADAL" clId="{A276BC65-E499-514E-98A8-33F418F6F0A4}" dt="2023-06-02T13:00:18.630" v="1235" actId="1076"/>
          <ac:picMkLst>
            <pc:docMk/>
            <pc:sldMk cId="0" sldId="311"/>
            <ac:picMk id="37" creationId="{00000000-0000-0000-0000-000000000000}"/>
          </ac:picMkLst>
        </pc:picChg>
      </pc:sldChg>
      <pc:sldChg chg="modSp add mod">
        <pc:chgData name="Warirat(Jah) Hanparb" userId="821c46b3-95b9-48f6-9380-4dfb3e332078" providerId="ADAL" clId="{A276BC65-E499-514E-98A8-33F418F6F0A4}" dt="2023-06-02T13:00:44.869" v="1238" actId="732"/>
        <pc:sldMkLst>
          <pc:docMk/>
          <pc:sldMk cId="0" sldId="312"/>
        </pc:sldMkLst>
        <pc:picChg chg="mod modCrop">
          <ac:chgData name="Warirat(Jah) Hanparb" userId="821c46b3-95b9-48f6-9380-4dfb3e332078" providerId="ADAL" clId="{A276BC65-E499-514E-98A8-33F418F6F0A4}" dt="2023-06-02T13:00:44.869" v="1238" actId="732"/>
          <ac:picMkLst>
            <pc:docMk/>
            <pc:sldMk cId="0" sldId="312"/>
            <ac:picMk id="56" creationId="{00000000-0000-0000-0000-000000000000}"/>
          </ac:picMkLst>
        </pc:picChg>
      </pc:sldChg>
      <pc:sldChg chg="add">
        <pc:chgData name="Warirat(Jah) Hanparb" userId="821c46b3-95b9-48f6-9380-4dfb3e332078" providerId="ADAL" clId="{A276BC65-E499-514E-98A8-33F418F6F0A4}" dt="2023-05-15T10:21:27.779" v="780"/>
        <pc:sldMkLst>
          <pc:docMk/>
          <pc:sldMk cId="0" sldId="321"/>
        </pc:sldMkLst>
      </pc:sldChg>
      <pc:sldChg chg="add">
        <pc:chgData name="Warirat(Jah) Hanparb" userId="821c46b3-95b9-48f6-9380-4dfb3e332078" providerId="ADAL" clId="{A276BC65-E499-514E-98A8-33F418F6F0A4}" dt="2023-05-15T10:20:43.600" v="779"/>
        <pc:sldMkLst>
          <pc:docMk/>
          <pc:sldMk cId="0" sldId="323"/>
        </pc:sldMkLst>
      </pc:sldChg>
      <pc:sldChg chg="add">
        <pc:chgData name="Warirat(Jah) Hanparb" userId="821c46b3-95b9-48f6-9380-4dfb3e332078" providerId="ADAL" clId="{A276BC65-E499-514E-98A8-33F418F6F0A4}" dt="2023-05-15T10:20:43.600" v="779"/>
        <pc:sldMkLst>
          <pc:docMk/>
          <pc:sldMk cId="0" sldId="324"/>
        </pc:sldMkLst>
      </pc:sldChg>
      <pc:sldChg chg="add">
        <pc:chgData name="Warirat(Jah) Hanparb" userId="821c46b3-95b9-48f6-9380-4dfb3e332078" providerId="ADAL" clId="{A276BC65-E499-514E-98A8-33F418F6F0A4}" dt="2023-05-15T10:20:43.600" v="779"/>
        <pc:sldMkLst>
          <pc:docMk/>
          <pc:sldMk cId="0" sldId="325"/>
        </pc:sldMkLst>
      </pc:sldChg>
      <pc:sldChg chg="modSp add mod">
        <pc:chgData name="Warirat(Jah) Hanparb" userId="821c46b3-95b9-48f6-9380-4dfb3e332078" providerId="ADAL" clId="{A276BC65-E499-514E-98A8-33F418F6F0A4}" dt="2023-05-19T03:45:41.563" v="991" actId="14100"/>
        <pc:sldMkLst>
          <pc:docMk/>
          <pc:sldMk cId="0" sldId="326"/>
        </pc:sldMkLst>
        <pc:picChg chg="mod">
          <ac:chgData name="Warirat(Jah) Hanparb" userId="821c46b3-95b9-48f6-9380-4dfb3e332078" providerId="ADAL" clId="{A276BC65-E499-514E-98A8-33F418F6F0A4}" dt="2023-05-19T03:45:33.961" v="987" actId="167"/>
          <ac:picMkLst>
            <pc:docMk/>
            <pc:sldMk cId="0" sldId="326"/>
            <ac:picMk id="4" creationId="{8C1FE08E-EB82-02A4-4CF3-46E618D21DB6}"/>
          </ac:picMkLst>
        </pc:picChg>
        <pc:picChg chg="mod">
          <ac:chgData name="Warirat(Jah) Hanparb" userId="821c46b3-95b9-48f6-9380-4dfb3e332078" providerId="ADAL" clId="{A276BC65-E499-514E-98A8-33F418F6F0A4}" dt="2023-05-19T03:45:41.563" v="991" actId="14100"/>
          <ac:picMkLst>
            <pc:docMk/>
            <pc:sldMk cId="0" sldId="326"/>
            <ac:picMk id="36" creationId="{00000000-0000-0000-0000-000000000000}"/>
          </ac:picMkLst>
        </pc:picChg>
      </pc:sldChg>
      <pc:sldChg chg="modSp add mod">
        <pc:chgData name="Warirat(Jah) Hanparb" userId="821c46b3-95b9-48f6-9380-4dfb3e332078" providerId="ADAL" clId="{A276BC65-E499-514E-98A8-33F418F6F0A4}" dt="2023-05-19T03:46:09.228" v="996" actId="1076"/>
        <pc:sldMkLst>
          <pc:docMk/>
          <pc:sldMk cId="0" sldId="327"/>
        </pc:sldMkLst>
        <pc:picChg chg="mod modCrop">
          <ac:chgData name="Warirat(Jah) Hanparb" userId="821c46b3-95b9-48f6-9380-4dfb3e332078" providerId="ADAL" clId="{A276BC65-E499-514E-98A8-33F418F6F0A4}" dt="2023-05-19T03:46:09.228" v="996" actId="1076"/>
          <ac:picMkLst>
            <pc:docMk/>
            <pc:sldMk cId="0" sldId="327"/>
            <ac:picMk id="3" creationId="{5E50F818-7558-1DBA-B56C-FF0F87C1F20B}"/>
          </ac:picMkLst>
        </pc:picChg>
      </pc:sldChg>
      <pc:sldChg chg="modSp add mod">
        <pc:chgData name="Warirat(Jah) Hanparb" userId="821c46b3-95b9-48f6-9380-4dfb3e332078" providerId="ADAL" clId="{A276BC65-E499-514E-98A8-33F418F6F0A4}" dt="2023-06-02T12:45:18.323" v="1187" actId="18131"/>
        <pc:sldMkLst>
          <pc:docMk/>
          <pc:sldMk cId="0" sldId="328"/>
        </pc:sldMkLst>
        <pc:picChg chg="mod">
          <ac:chgData name="Warirat(Jah) Hanparb" userId="821c46b3-95b9-48f6-9380-4dfb3e332078" providerId="ADAL" clId="{A276BC65-E499-514E-98A8-33F418F6F0A4}" dt="2023-05-19T09:46:20.898" v="1035" actId="14826"/>
          <ac:picMkLst>
            <pc:docMk/>
            <pc:sldMk cId="0" sldId="328"/>
            <ac:picMk id="4" creationId="{9C1A65F9-E098-5794-CEF0-40A4D1F02511}"/>
          </ac:picMkLst>
        </pc:picChg>
        <pc:picChg chg="mod modCrop">
          <ac:chgData name="Warirat(Jah) Hanparb" userId="821c46b3-95b9-48f6-9380-4dfb3e332078" providerId="ADAL" clId="{A276BC65-E499-514E-98A8-33F418F6F0A4}" dt="2023-06-02T12:45:18.323" v="1187" actId="18131"/>
          <ac:picMkLst>
            <pc:docMk/>
            <pc:sldMk cId="0" sldId="328"/>
            <ac:picMk id="10" creationId="{00000000-0000-0000-0000-000000000000}"/>
          </ac:picMkLst>
        </pc:picChg>
      </pc:sldChg>
      <pc:sldChg chg="modSp add mod">
        <pc:chgData name="Warirat(Jah) Hanparb" userId="821c46b3-95b9-48f6-9380-4dfb3e332078" providerId="ADAL" clId="{A276BC65-E499-514E-98A8-33F418F6F0A4}" dt="2023-06-02T12:46:51.961" v="1211" actId="1076"/>
        <pc:sldMkLst>
          <pc:docMk/>
          <pc:sldMk cId="0" sldId="329"/>
        </pc:sldMkLst>
        <pc:picChg chg="mod modCrop">
          <ac:chgData name="Warirat(Jah) Hanparb" userId="821c46b3-95b9-48f6-9380-4dfb3e332078" providerId="ADAL" clId="{A276BC65-E499-514E-98A8-33F418F6F0A4}" dt="2023-06-02T12:46:51.961" v="1211" actId="1076"/>
          <ac:picMkLst>
            <pc:docMk/>
            <pc:sldMk cId="0" sldId="329"/>
            <ac:picMk id="37" creationId="{00000000-0000-0000-0000-000000000000}"/>
          </ac:picMkLst>
        </pc:picChg>
        <pc:picChg chg="mod">
          <ac:chgData name="Warirat(Jah) Hanparb" userId="821c46b3-95b9-48f6-9380-4dfb3e332078" providerId="ADAL" clId="{A276BC65-E499-514E-98A8-33F418F6F0A4}" dt="2023-06-02T12:46:43.704" v="1207" actId="1076"/>
          <ac:picMkLst>
            <pc:docMk/>
            <pc:sldMk cId="0" sldId="329"/>
            <ac:picMk id="40" creationId="{00000000-0000-0000-0000-000000000000}"/>
          </ac:picMkLst>
        </pc:picChg>
      </pc:sldChg>
      <pc:sldChg chg="add">
        <pc:chgData name="Warirat(Jah) Hanparb" userId="821c46b3-95b9-48f6-9380-4dfb3e332078" providerId="ADAL" clId="{A276BC65-E499-514E-98A8-33F418F6F0A4}" dt="2023-05-15T10:20:43.600" v="779"/>
        <pc:sldMkLst>
          <pc:docMk/>
          <pc:sldMk cId="0" sldId="330"/>
        </pc:sldMkLst>
      </pc:sldChg>
      <pc:sldChg chg="modSp add mod">
        <pc:chgData name="Warirat(Jah) Hanparb" userId="821c46b3-95b9-48f6-9380-4dfb3e332078" providerId="ADAL" clId="{A276BC65-E499-514E-98A8-33F418F6F0A4}" dt="2023-06-02T13:19:47.345" v="1278" actId="20577"/>
        <pc:sldMkLst>
          <pc:docMk/>
          <pc:sldMk cId="0" sldId="331"/>
        </pc:sldMkLst>
        <pc:spChg chg="mod">
          <ac:chgData name="Warirat(Jah) Hanparb" userId="821c46b3-95b9-48f6-9380-4dfb3e332078" providerId="ADAL" clId="{A276BC65-E499-514E-98A8-33F418F6F0A4}" dt="2023-06-02T13:19:47.345" v="1278" actId="20577"/>
          <ac:spMkLst>
            <pc:docMk/>
            <pc:sldMk cId="0" sldId="331"/>
            <ac:spMk id="86" creationId="{00000000-0000-0000-0000-000000000000}"/>
          </ac:spMkLst>
        </pc:spChg>
      </pc:sldChg>
      <pc:sldChg chg="delSp modSp add mod">
        <pc:chgData name="Warirat(Jah) Hanparb" userId="821c46b3-95b9-48f6-9380-4dfb3e332078" providerId="ADAL" clId="{A276BC65-E499-514E-98A8-33F418F6F0A4}" dt="2023-05-17T12:18:32.537" v="894" actId="1076"/>
        <pc:sldMkLst>
          <pc:docMk/>
          <pc:sldMk cId="0" sldId="332"/>
        </pc:sldMkLst>
        <pc:spChg chg="del mod topLvl">
          <ac:chgData name="Warirat(Jah) Hanparb" userId="821c46b3-95b9-48f6-9380-4dfb3e332078" providerId="ADAL" clId="{A276BC65-E499-514E-98A8-33F418F6F0A4}" dt="2023-05-17T12:17:40.957" v="881" actId="478"/>
          <ac:spMkLst>
            <pc:docMk/>
            <pc:sldMk cId="0" sldId="332"/>
            <ac:spMk id="5" creationId="{00000000-0000-0000-0000-000000000000}"/>
          </ac:spMkLst>
        </pc:spChg>
        <pc:spChg chg="del mod">
          <ac:chgData name="Warirat(Jah) Hanparb" userId="821c46b3-95b9-48f6-9380-4dfb3e332078" providerId="ADAL" clId="{A276BC65-E499-514E-98A8-33F418F6F0A4}" dt="2023-05-17T12:17:40.957" v="881" actId="478"/>
          <ac:spMkLst>
            <pc:docMk/>
            <pc:sldMk cId="0" sldId="332"/>
            <ac:spMk id="7" creationId="{00000000-0000-0000-0000-000000000000}"/>
          </ac:spMkLst>
        </pc:spChg>
        <pc:spChg chg="del mod">
          <ac:chgData name="Warirat(Jah) Hanparb" userId="821c46b3-95b9-48f6-9380-4dfb3e332078" providerId="ADAL" clId="{A276BC65-E499-514E-98A8-33F418F6F0A4}" dt="2023-05-17T12:17:40.957" v="881" actId="478"/>
          <ac:spMkLst>
            <pc:docMk/>
            <pc:sldMk cId="0" sldId="332"/>
            <ac:spMk id="8" creationId="{00000000-0000-0000-0000-000000000000}"/>
          </ac:spMkLst>
        </pc:spChg>
        <pc:grpChg chg="del mod">
          <ac:chgData name="Warirat(Jah) Hanparb" userId="821c46b3-95b9-48f6-9380-4dfb3e332078" providerId="ADAL" clId="{A276BC65-E499-514E-98A8-33F418F6F0A4}" dt="2023-05-17T12:17:40.957" v="881" actId="478"/>
          <ac:grpSpMkLst>
            <pc:docMk/>
            <pc:sldMk cId="0" sldId="332"/>
            <ac:grpSpMk id="9" creationId="{00000000-0000-0000-0000-000000000000}"/>
          </ac:grpSpMkLst>
        </pc:grpChg>
        <pc:picChg chg="mod topLvl">
          <ac:chgData name="Warirat(Jah) Hanparb" userId="821c46b3-95b9-48f6-9380-4dfb3e332078" providerId="ADAL" clId="{A276BC65-E499-514E-98A8-33F418F6F0A4}" dt="2023-05-17T12:18:32.537" v="894" actId="1076"/>
          <ac:picMkLst>
            <pc:docMk/>
            <pc:sldMk cId="0" sldId="332"/>
            <ac:picMk id="4" creationId="{00000000-0000-0000-0000-000000000000}"/>
          </ac:picMkLst>
        </pc:picChg>
      </pc:sldChg>
      <pc:sldChg chg="modSp add mod">
        <pc:chgData name="Warirat(Jah) Hanparb" userId="821c46b3-95b9-48f6-9380-4dfb3e332078" providerId="ADAL" clId="{A276BC65-E499-514E-98A8-33F418F6F0A4}" dt="2023-05-17T12:19:17.957" v="897" actId="14100"/>
        <pc:sldMkLst>
          <pc:docMk/>
          <pc:sldMk cId="0" sldId="333"/>
        </pc:sldMkLst>
        <pc:picChg chg="mod">
          <ac:chgData name="Warirat(Jah) Hanparb" userId="821c46b3-95b9-48f6-9380-4dfb3e332078" providerId="ADAL" clId="{A276BC65-E499-514E-98A8-33F418F6F0A4}" dt="2023-05-17T12:19:17.957" v="897" actId="14100"/>
          <ac:picMkLst>
            <pc:docMk/>
            <pc:sldMk cId="0" sldId="333"/>
            <ac:picMk id="75" creationId="{00000000-0000-0000-0000-000000000000}"/>
          </ac:picMkLst>
        </pc:picChg>
      </pc:sldChg>
      <pc:sldChg chg="modSp add mod">
        <pc:chgData name="Warirat(Jah) Hanparb" userId="821c46b3-95b9-48f6-9380-4dfb3e332078" providerId="ADAL" clId="{A276BC65-E499-514E-98A8-33F418F6F0A4}" dt="2023-06-02T13:22:11.403" v="1280" actId="14826"/>
        <pc:sldMkLst>
          <pc:docMk/>
          <pc:sldMk cId="0" sldId="334"/>
        </pc:sldMkLst>
        <pc:picChg chg="mod">
          <ac:chgData name="Warirat(Jah) Hanparb" userId="821c46b3-95b9-48f6-9380-4dfb3e332078" providerId="ADAL" clId="{A276BC65-E499-514E-98A8-33F418F6F0A4}" dt="2023-05-19T09:32:02.058" v="1020" actId="1076"/>
          <ac:picMkLst>
            <pc:docMk/>
            <pc:sldMk cId="0" sldId="334"/>
            <ac:picMk id="10" creationId="{00000000-0000-0000-0000-000000000000}"/>
          </ac:picMkLst>
        </pc:picChg>
        <pc:picChg chg="mod">
          <ac:chgData name="Warirat(Jah) Hanparb" userId="821c46b3-95b9-48f6-9380-4dfb3e332078" providerId="ADAL" clId="{A276BC65-E499-514E-98A8-33F418F6F0A4}" dt="2023-06-02T13:22:11.403" v="1280" actId="14826"/>
          <ac:picMkLst>
            <pc:docMk/>
            <pc:sldMk cId="0" sldId="334"/>
            <ac:picMk id="15" creationId="{00000000-0000-0000-0000-000000000000}"/>
          </ac:picMkLst>
        </pc:picChg>
        <pc:picChg chg="mod">
          <ac:chgData name="Warirat(Jah) Hanparb" userId="821c46b3-95b9-48f6-9380-4dfb3e332078" providerId="ADAL" clId="{A276BC65-E499-514E-98A8-33F418F6F0A4}" dt="2023-05-19T09:32:02.058" v="1020" actId="1076"/>
          <ac:picMkLst>
            <pc:docMk/>
            <pc:sldMk cId="0" sldId="334"/>
            <ac:picMk id="63" creationId="{00000000-0000-0000-0000-000000000000}"/>
          </ac:picMkLst>
        </pc:picChg>
      </pc:sldChg>
      <pc:sldChg chg="modSp add mod">
        <pc:chgData name="Warirat(Jah) Hanparb" userId="821c46b3-95b9-48f6-9380-4dfb3e332078" providerId="ADAL" clId="{A276BC65-E499-514E-98A8-33F418F6F0A4}" dt="2023-06-02T13:22:30.788" v="1284" actId="14100"/>
        <pc:sldMkLst>
          <pc:docMk/>
          <pc:sldMk cId="0" sldId="336"/>
        </pc:sldMkLst>
        <pc:picChg chg="mod modCrop">
          <ac:chgData name="Warirat(Jah) Hanparb" userId="821c46b3-95b9-48f6-9380-4dfb3e332078" providerId="ADAL" clId="{A276BC65-E499-514E-98A8-33F418F6F0A4}" dt="2023-06-02T13:22:30.788" v="1284" actId="14100"/>
          <ac:picMkLst>
            <pc:docMk/>
            <pc:sldMk cId="0" sldId="336"/>
            <ac:picMk id="75" creationId="{00000000-0000-0000-0000-000000000000}"/>
          </ac:picMkLst>
        </pc:picChg>
      </pc:sldChg>
      <pc:sldChg chg="modSp add mod">
        <pc:chgData name="Warirat(Jah) Hanparb" userId="821c46b3-95b9-48f6-9380-4dfb3e332078" providerId="ADAL" clId="{A276BC65-E499-514E-98A8-33F418F6F0A4}" dt="2023-06-02T12:41:58.776" v="1178" actId="14826"/>
        <pc:sldMkLst>
          <pc:docMk/>
          <pc:sldMk cId="0" sldId="337"/>
        </pc:sldMkLst>
        <pc:spChg chg="mod">
          <ac:chgData name="Warirat(Jah) Hanparb" userId="821c46b3-95b9-48f6-9380-4dfb3e332078" providerId="ADAL" clId="{A276BC65-E499-514E-98A8-33F418F6F0A4}" dt="2023-06-02T12:41:08.456" v="1177" actId="1076"/>
          <ac:spMkLst>
            <pc:docMk/>
            <pc:sldMk cId="0" sldId="337"/>
            <ac:spMk id="15" creationId="{00000000-0000-0000-0000-000000000000}"/>
          </ac:spMkLst>
        </pc:spChg>
        <pc:spChg chg="mod">
          <ac:chgData name="Warirat(Jah) Hanparb" userId="821c46b3-95b9-48f6-9380-4dfb3e332078" providerId="ADAL" clId="{A276BC65-E499-514E-98A8-33F418F6F0A4}" dt="2023-05-18T04:06:25.652" v="904" actId="1076"/>
          <ac:spMkLst>
            <pc:docMk/>
            <pc:sldMk cId="0" sldId="337"/>
            <ac:spMk id="64" creationId="{00000000-0000-0000-0000-000000000000}"/>
          </ac:spMkLst>
        </pc:spChg>
        <pc:picChg chg="mod">
          <ac:chgData name="Warirat(Jah) Hanparb" userId="821c46b3-95b9-48f6-9380-4dfb3e332078" providerId="ADAL" clId="{A276BC65-E499-514E-98A8-33F418F6F0A4}" dt="2023-06-02T12:41:58.776" v="1178" actId="14826"/>
          <ac:picMkLst>
            <pc:docMk/>
            <pc:sldMk cId="0" sldId="337"/>
            <ac:picMk id="12" creationId="{00000000-0000-0000-0000-000000000000}"/>
          </ac:picMkLst>
        </pc:picChg>
      </pc:sldChg>
      <pc:sldChg chg="addSp delSp modSp add mod">
        <pc:chgData name="Warirat(Jah) Hanparb" userId="821c46b3-95b9-48f6-9380-4dfb3e332078" providerId="ADAL" clId="{A276BC65-E499-514E-98A8-33F418F6F0A4}" dt="2023-06-02T12:42:50.093" v="1180" actId="732"/>
        <pc:sldMkLst>
          <pc:docMk/>
          <pc:sldMk cId="0" sldId="338"/>
        </pc:sldMkLst>
        <pc:picChg chg="add del mod">
          <ac:chgData name="Warirat(Jah) Hanparb" userId="821c46b3-95b9-48f6-9380-4dfb3e332078" providerId="ADAL" clId="{A276BC65-E499-514E-98A8-33F418F6F0A4}" dt="2023-05-18T04:06:54.996" v="914" actId="478"/>
          <ac:picMkLst>
            <pc:docMk/>
            <pc:sldMk cId="0" sldId="338"/>
            <ac:picMk id="3" creationId="{8A0481C1-8674-51E5-8414-76F562C09691}"/>
          </ac:picMkLst>
        </pc:picChg>
        <pc:picChg chg="add del mod">
          <ac:chgData name="Warirat(Jah) Hanparb" userId="821c46b3-95b9-48f6-9380-4dfb3e332078" providerId="ADAL" clId="{A276BC65-E499-514E-98A8-33F418F6F0A4}" dt="2023-05-18T04:08:08.118" v="926" actId="478"/>
          <ac:picMkLst>
            <pc:docMk/>
            <pc:sldMk cId="0" sldId="338"/>
            <ac:picMk id="4" creationId="{46B05584-1369-9358-6D60-4E67C46BA2AF}"/>
          </ac:picMkLst>
        </pc:picChg>
        <pc:picChg chg="mod modCrop">
          <ac:chgData name="Warirat(Jah) Hanparb" userId="821c46b3-95b9-48f6-9380-4dfb3e332078" providerId="ADAL" clId="{A276BC65-E499-514E-98A8-33F418F6F0A4}" dt="2023-06-02T12:42:50.093" v="1180" actId="732"/>
          <ac:picMkLst>
            <pc:docMk/>
            <pc:sldMk cId="0" sldId="338"/>
            <ac:picMk id="7" creationId="{00000000-0000-0000-0000-000000000000}"/>
          </ac:picMkLst>
        </pc:picChg>
      </pc:sldChg>
      <pc:sldChg chg="add">
        <pc:chgData name="Warirat(Jah) Hanparb" userId="821c46b3-95b9-48f6-9380-4dfb3e332078" providerId="ADAL" clId="{A276BC65-E499-514E-98A8-33F418F6F0A4}" dt="2023-05-15T10:20:43.600" v="779"/>
        <pc:sldMkLst>
          <pc:docMk/>
          <pc:sldMk cId="0" sldId="339"/>
        </pc:sldMkLst>
      </pc:sldChg>
      <pc:sldChg chg="add">
        <pc:chgData name="Warirat(Jah) Hanparb" userId="821c46b3-95b9-48f6-9380-4dfb3e332078" providerId="ADAL" clId="{A276BC65-E499-514E-98A8-33F418F6F0A4}" dt="2023-05-15T10:20:43.600" v="779"/>
        <pc:sldMkLst>
          <pc:docMk/>
          <pc:sldMk cId="0" sldId="340"/>
        </pc:sldMkLst>
      </pc:sldChg>
      <pc:sldChg chg="modSp add">
        <pc:chgData name="Warirat(Jah) Hanparb" userId="821c46b3-95b9-48f6-9380-4dfb3e332078" providerId="ADAL" clId="{A276BC65-E499-514E-98A8-33F418F6F0A4}" dt="2023-06-02T11:14:37.638" v="1044" actId="14826"/>
        <pc:sldMkLst>
          <pc:docMk/>
          <pc:sldMk cId="0" sldId="341"/>
        </pc:sldMkLst>
        <pc:picChg chg="mod">
          <ac:chgData name="Warirat(Jah) Hanparb" userId="821c46b3-95b9-48f6-9380-4dfb3e332078" providerId="ADAL" clId="{A276BC65-E499-514E-98A8-33F418F6F0A4}" dt="2023-06-02T11:14:37.638" v="1044" actId="14826"/>
          <ac:picMkLst>
            <pc:docMk/>
            <pc:sldMk cId="0" sldId="341"/>
            <ac:picMk id="7" creationId="{00000000-0000-0000-0000-000000000000}"/>
          </ac:picMkLst>
        </pc:picChg>
      </pc:sldChg>
      <pc:sldChg chg="modSp add">
        <pc:chgData name="Warirat(Jah) Hanparb" userId="821c46b3-95b9-48f6-9380-4dfb3e332078" providerId="ADAL" clId="{A276BC65-E499-514E-98A8-33F418F6F0A4}" dt="2023-06-02T11:14:50.524" v="1045" actId="14826"/>
        <pc:sldMkLst>
          <pc:docMk/>
          <pc:sldMk cId="0" sldId="342"/>
        </pc:sldMkLst>
        <pc:picChg chg="mod">
          <ac:chgData name="Warirat(Jah) Hanparb" userId="821c46b3-95b9-48f6-9380-4dfb3e332078" providerId="ADAL" clId="{A276BC65-E499-514E-98A8-33F418F6F0A4}" dt="2023-06-02T11:14:50.524" v="1045" actId="14826"/>
          <ac:picMkLst>
            <pc:docMk/>
            <pc:sldMk cId="0" sldId="342"/>
            <ac:picMk id="70" creationId="{00000000-0000-0000-0000-000000000000}"/>
          </ac:picMkLst>
        </pc:picChg>
      </pc:sldChg>
      <pc:sldChg chg="modSp add">
        <pc:chgData name="Warirat(Jah) Hanparb" userId="821c46b3-95b9-48f6-9380-4dfb3e332078" providerId="ADAL" clId="{A276BC65-E499-514E-98A8-33F418F6F0A4}" dt="2023-06-02T11:39:46.385" v="1151" actId="14826"/>
        <pc:sldMkLst>
          <pc:docMk/>
          <pc:sldMk cId="0" sldId="343"/>
        </pc:sldMkLst>
        <pc:picChg chg="mod">
          <ac:chgData name="Warirat(Jah) Hanparb" userId="821c46b3-95b9-48f6-9380-4dfb3e332078" providerId="ADAL" clId="{A276BC65-E499-514E-98A8-33F418F6F0A4}" dt="2023-06-02T11:39:46.385" v="1151" actId="14826"/>
          <ac:picMkLst>
            <pc:docMk/>
            <pc:sldMk cId="0" sldId="343"/>
            <ac:picMk id="4" creationId="{53E8A015-D062-AF0C-97B6-B66464975ECF}"/>
          </ac:picMkLst>
        </pc:picChg>
      </pc:sldChg>
      <pc:sldChg chg="modSp add mod">
        <pc:chgData name="Warirat(Jah) Hanparb" userId="821c46b3-95b9-48f6-9380-4dfb3e332078" providerId="ADAL" clId="{A276BC65-E499-514E-98A8-33F418F6F0A4}" dt="2023-05-19T07:00:59.924" v="1006" actId="1076"/>
        <pc:sldMkLst>
          <pc:docMk/>
          <pc:sldMk cId="0" sldId="344"/>
        </pc:sldMkLst>
        <pc:picChg chg="mod">
          <ac:chgData name="Warirat(Jah) Hanparb" userId="821c46b3-95b9-48f6-9380-4dfb3e332078" providerId="ADAL" clId="{A276BC65-E499-514E-98A8-33F418F6F0A4}" dt="2023-05-19T07:00:59.924" v="1006" actId="1076"/>
          <ac:picMkLst>
            <pc:docMk/>
            <pc:sldMk cId="0" sldId="344"/>
            <ac:picMk id="39" creationId="{00000000-0000-0000-0000-000000000000}"/>
          </ac:picMkLst>
        </pc:picChg>
      </pc:sldChg>
      <pc:sldChg chg="addSp delSp modSp add mod">
        <pc:chgData name="Warirat(Jah) Hanparb" userId="821c46b3-95b9-48f6-9380-4dfb3e332078" providerId="ADAL" clId="{A276BC65-E499-514E-98A8-33F418F6F0A4}" dt="2023-06-02T11:40:25.580" v="1163" actId="1076"/>
        <pc:sldMkLst>
          <pc:docMk/>
          <pc:sldMk cId="0" sldId="345"/>
        </pc:sldMkLst>
        <pc:spChg chg="add mod">
          <ac:chgData name="Warirat(Jah) Hanparb" userId="821c46b3-95b9-48f6-9380-4dfb3e332078" providerId="ADAL" clId="{A276BC65-E499-514E-98A8-33F418F6F0A4}" dt="2023-06-02T11:40:20.774" v="1160"/>
          <ac:spMkLst>
            <pc:docMk/>
            <pc:sldMk cId="0" sldId="345"/>
            <ac:spMk id="3" creationId="{15BF4B54-36A9-6E5C-1744-E2B935ABB558}"/>
          </ac:spMkLst>
        </pc:spChg>
        <pc:spChg chg="mod">
          <ac:chgData name="Warirat(Jah) Hanparb" userId="821c46b3-95b9-48f6-9380-4dfb3e332078" providerId="ADAL" clId="{A276BC65-E499-514E-98A8-33F418F6F0A4}" dt="2023-06-02T11:40:19.257" v="1158" actId="1076"/>
          <ac:spMkLst>
            <pc:docMk/>
            <pc:sldMk cId="0" sldId="345"/>
            <ac:spMk id="5" creationId="{00000000-0000-0000-0000-000000000000}"/>
          </ac:spMkLst>
        </pc:spChg>
        <pc:spChg chg="del mod">
          <ac:chgData name="Warirat(Jah) Hanparb" userId="821c46b3-95b9-48f6-9380-4dfb3e332078" providerId="ADAL" clId="{A276BC65-E499-514E-98A8-33F418F6F0A4}" dt="2023-06-02T11:40:20.286" v="1159" actId="478"/>
          <ac:spMkLst>
            <pc:docMk/>
            <pc:sldMk cId="0" sldId="345"/>
            <ac:spMk id="69" creationId="{00000000-0000-0000-0000-000000000000}"/>
          </ac:spMkLst>
        </pc:spChg>
        <pc:picChg chg="mod modCrop">
          <ac:chgData name="Warirat(Jah) Hanparb" userId="821c46b3-95b9-48f6-9380-4dfb3e332078" providerId="ADAL" clId="{A276BC65-E499-514E-98A8-33F418F6F0A4}" dt="2023-06-02T11:40:25.580" v="1163" actId="1076"/>
          <ac:picMkLst>
            <pc:docMk/>
            <pc:sldMk cId="0" sldId="345"/>
            <ac:picMk id="4" creationId="{82336872-8A53-6354-75E9-AE04358E8251}"/>
          </ac:picMkLst>
        </pc:picChg>
      </pc:sldChg>
      <pc:sldChg chg="modSp add mod">
        <pc:chgData name="Warirat(Jah) Hanparb" userId="821c46b3-95b9-48f6-9380-4dfb3e332078" providerId="ADAL" clId="{A276BC65-E499-514E-98A8-33F418F6F0A4}" dt="2023-05-19T09:46:20.656" v="1034" actId="14826"/>
        <pc:sldMkLst>
          <pc:docMk/>
          <pc:sldMk cId="0" sldId="346"/>
        </pc:sldMkLst>
        <pc:picChg chg="mod">
          <ac:chgData name="Warirat(Jah) Hanparb" userId="821c46b3-95b9-48f6-9380-4dfb3e332078" providerId="ADAL" clId="{A276BC65-E499-514E-98A8-33F418F6F0A4}" dt="2023-05-19T09:46:20.656" v="1034" actId="14826"/>
          <ac:picMkLst>
            <pc:docMk/>
            <pc:sldMk cId="0" sldId="346"/>
            <ac:picMk id="3" creationId="{ADF72E36-628E-C904-AEEC-7150DE954C45}"/>
          </ac:picMkLst>
        </pc:picChg>
      </pc:sldChg>
      <pc:sldChg chg="modSp add mod">
        <pc:chgData name="Warirat(Jah) Hanparb" userId="821c46b3-95b9-48f6-9380-4dfb3e332078" providerId="ADAL" clId="{A276BC65-E499-514E-98A8-33F418F6F0A4}" dt="2023-06-02T11:41:05.849" v="1165" actId="1076"/>
        <pc:sldMkLst>
          <pc:docMk/>
          <pc:sldMk cId="0" sldId="347"/>
        </pc:sldMkLst>
        <pc:picChg chg="mod">
          <ac:chgData name="Warirat(Jah) Hanparb" userId="821c46b3-95b9-48f6-9380-4dfb3e332078" providerId="ADAL" clId="{A276BC65-E499-514E-98A8-33F418F6F0A4}" dt="2023-06-02T11:41:05.849" v="1165" actId="1076"/>
          <ac:picMkLst>
            <pc:docMk/>
            <pc:sldMk cId="0" sldId="347"/>
            <ac:picMk id="3" creationId="{387CB917-56A1-0034-D22B-1C1345921AE1}"/>
          </ac:picMkLst>
        </pc:picChg>
      </pc:sldChg>
      <pc:sldChg chg="modSp add mod">
        <pc:chgData name="Warirat(Jah) Hanparb" userId="821c46b3-95b9-48f6-9380-4dfb3e332078" providerId="ADAL" clId="{A276BC65-E499-514E-98A8-33F418F6F0A4}" dt="2023-06-02T11:41:10.783" v="1167" actId="1076"/>
        <pc:sldMkLst>
          <pc:docMk/>
          <pc:sldMk cId="0" sldId="348"/>
        </pc:sldMkLst>
        <pc:picChg chg="mod">
          <ac:chgData name="Warirat(Jah) Hanparb" userId="821c46b3-95b9-48f6-9380-4dfb3e332078" providerId="ADAL" clId="{A276BC65-E499-514E-98A8-33F418F6F0A4}" dt="2023-06-02T11:41:10.783" v="1167" actId="1076"/>
          <ac:picMkLst>
            <pc:docMk/>
            <pc:sldMk cId="0" sldId="348"/>
            <ac:picMk id="3" creationId="{3A9214FF-4C29-7121-DBCF-292000D45DDF}"/>
          </ac:picMkLst>
        </pc:picChg>
      </pc:sldChg>
      <pc:sldChg chg="modSp add mod">
        <pc:chgData name="Warirat(Jah) Hanparb" userId="821c46b3-95b9-48f6-9380-4dfb3e332078" providerId="ADAL" clId="{A276BC65-E499-514E-98A8-33F418F6F0A4}" dt="2023-06-02T13:23:43.187" v="1286" actId="18131"/>
        <pc:sldMkLst>
          <pc:docMk/>
          <pc:sldMk cId="0" sldId="349"/>
        </pc:sldMkLst>
        <pc:picChg chg="mod modCrop">
          <ac:chgData name="Warirat(Jah) Hanparb" userId="821c46b3-95b9-48f6-9380-4dfb3e332078" providerId="ADAL" clId="{A276BC65-E499-514E-98A8-33F418F6F0A4}" dt="2023-06-02T13:23:43.187" v="1286" actId="18131"/>
          <ac:picMkLst>
            <pc:docMk/>
            <pc:sldMk cId="0" sldId="349"/>
            <ac:picMk id="3" creationId="{00000000-0000-0000-0000-000000000000}"/>
          </ac:picMkLst>
        </pc:picChg>
      </pc:sldChg>
      <pc:sldChg chg="modSp add mod">
        <pc:chgData name="Warirat(Jah) Hanparb" userId="821c46b3-95b9-48f6-9380-4dfb3e332078" providerId="ADAL" clId="{A276BC65-E499-514E-98A8-33F418F6F0A4}" dt="2023-06-02T13:25:35.553" v="1308" actId="18131"/>
        <pc:sldMkLst>
          <pc:docMk/>
          <pc:sldMk cId="0" sldId="350"/>
        </pc:sldMkLst>
        <pc:picChg chg="mod modCrop">
          <ac:chgData name="Warirat(Jah) Hanparb" userId="821c46b3-95b9-48f6-9380-4dfb3e332078" providerId="ADAL" clId="{A276BC65-E499-514E-98A8-33F418F6F0A4}" dt="2023-06-02T13:25:35.553" v="1308" actId="18131"/>
          <ac:picMkLst>
            <pc:docMk/>
            <pc:sldMk cId="0" sldId="350"/>
            <ac:picMk id="76" creationId="{00000000-0000-0000-0000-000000000000}"/>
          </ac:picMkLst>
        </pc:picChg>
      </pc:sldChg>
      <pc:sldChg chg="add">
        <pc:chgData name="Warirat(Jah) Hanparb" userId="821c46b3-95b9-48f6-9380-4dfb3e332078" providerId="ADAL" clId="{A276BC65-E499-514E-98A8-33F418F6F0A4}" dt="2023-05-15T10:20:43.600" v="779"/>
        <pc:sldMkLst>
          <pc:docMk/>
          <pc:sldMk cId="0" sldId="351"/>
        </pc:sldMkLst>
      </pc:sldChg>
      <pc:sldChg chg="add">
        <pc:chgData name="Warirat(Jah) Hanparb" userId="821c46b3-95b9-48f6-9380-4dfb3e332078" providerId="ADAL" clId="{A276BC65-E499-514E-98A8-33F418F6F0A4}" dt="2023-05-15T10:20:43.600" v="779"/>
        <pc:sldMkLst>
          <pc:docMk/>
          <pc:sldMk cId="0" sldId="352"/>
        </pc:sldMkLst>
      </pc:sldChg>
      <pc:sldChg chg="modSp add">
        <pc:chgData name="Warirat(Jah) Hanparb" userId="821c46b3-95b9-48f6-9380-4dfb3e332078" providerId="ADAL" clId="{A276BC65-E499-514E-98A8-33F418F6F0A4}" dt="2023-05-19T09:17:45.827" v="1011" actId="14826"/>
        <pc:sldMkLst>
          <pc:docMk/>
          <pc:sldMk cId="0" sldId="353"/>
        </pc:sldMkLst>
        <pc:picChg chg="mod">
          <ac:chgData name="Warirat(Jah) Hanparb" userId="821c46b3-95b9-48f6-9380-4dfb3e332078" providerId="ADAL" clId="{A276BC65-E499-514E-98A8-33F418F6F0A4}" dt="2023-05-19T09:17:45.827" v="1011" actId="14826"/>
          <ac:picMkLst>
            <pc:docMk/>
            <pc:sldMk cId="0" sldId="353"/>
            <ac:picMk id="5" creationId="{00000000-0000-0000-0000-000000000000}"/>
          </ac:picMkLst>
        </pc:picChg>
      </pc:sldChg>
      <pc:sldChg chg="modSp add mod">
        <pc:chgData name="Warirat(Jah) Hanparb" userId="821c46b3-95b9-48f6-9380-4dfb3e332078" providerId="ADAL" clId="{A276BC65-E499-514E-98A8-33F418F6F0A4}" dt="2023-06-02T11:15:50.396" v="1053" actId="732"/>
        <pc:sldMkLst>
          <pc:docMk/>
          <pc:sldMk cId="0" sldId="354"/>
        </pc:sldMkLst>
        <pc:picChg chg="mod modCrop">
          <ac:chgData name="Warirat(Jah) Hanparb" userId="821c46b3-95b9-48f6-9380-4dfb3e332078" providerId="ADAL" clId="{A276BC65-E499-514E-98A8-33F418F6F0A4}" dt="2023-06-02T11:15:50.396" v="1053" actId="732"/>
          <ac:picMkLst>
            <pc:docMk/>
            <pc:sldMk cId="0" sldId="354"/>
            <ac:picMk id="76" creationId="{00000000-0000-0000-0000-000000000000}"/>
          </ac:picMkLst>
        </pc:picChg>
      </pc:sldChg>
      <pc:sldChg chg="add">
        <pc:chgData name="Warirat(Jah) Hanparb" userId="821c46b3-95b9-48f6-9380-4dfb3e332078" providerId="ADAL" clId="{A276BC65-E499-514E-98A8-33F418F6F0A4}" dt="2023-05-15T10:20:43.600" v="779"/>
        <pc:sldMkLst>
          <pc:docMk/>
          <pc:sldMk cId="0" sldId="355"/>
        </pc:sldMkLst>
      </pc:sldChg>
      <pc:sldChg chg="add">
        <pc:chgData name="Warirat(Jah) Hanparb" userId="821c46b3-95b9-48f6-9380-4dfb3e332078" providerId="ADAL" clId="{A276BC65-E499-514E-98A8-33F418F6F0A4}" dt="2023-05-15T10:20:43.600" v="779"/>
        <pc:sldMkLst>
          <pc:docMk/>
          <pc:sldMk cId="0" sldId="356"/>
        </pc:sldMkLst>
      </pc:sldChg>
      <pc:sldChg chg="add setBg">
        <pc:chgData name="Warirat(Jah) Hanparb" userId="821c46b3-95b9-48f6-9380-4dfb3e332078" providerId="ADAL" clId="{A276BC65-E499-514E-98A8-33F418F6F0A4}" dt="2023-05-15T10:32:34.044" v="783"/>
        <pc:sldMkLst>
          <pc:docMk/>
          <pc:sldMk cId="0" sldId="357"/>
        </pc:sldMkLst>
      </pc:sldChg>
      <pc:sldChg chg="add">
        <pc:chgData name="Warirat(Jah) Hanparb" userId="821c46b3-95b9-48f6-9380-4dfb3e332078" providerId="ADAL" clId="{A276BC65-E499-514E-98A8-33F418F6F0A4}" dt="2023-05-15T10:21:27.779" v="780"/>
        <pc:sldMkLst>
          <pc:docMk/>
          <pc:sldMk cId="0" sldId="359"/>
        </pc:sldMkLst>
      </pc:sldChg>
      <pc:sldChg chg="add">
        <pc:chgData name="Warirat(Jah) Hanparb" userId="821c46b3-95b9-48f6-9380-4dfb3e332078" providerId="ADAL" clId="{A276BC65-E499-514E-98A8-33F418F6F0A4}" dt="2023-05-15T10:20:43.600" v="779"/>
        <pc:sldMkLst>
          <pc:docMk/>
          <pc:sldMk cId="0" sldId="360"/>
        </pc:sldMkLst>
      </pc:sldChg>
      <pc:sldChg chg="add">
        <pc:chgData name="Warirat(Jah) Hanparb" userId="821c46b3-95b9-48f6-9380-4dfb3e332078" providerId="ADAL" clId="{A276BC65-E499-514E-98A8-33F418F6F0A4}" dt="2023-05-15T10:20:43.600" v="779"/>
        <pc:sldMkLst>
          <pc:docMk/>
          <pc:sldMk cId="0" sldId="361"/>
        </pc:sldMkLst>
      </pc:sldChg>
      <pc:sldChg chg="modSp add">
        <pc:chgData name="Warirat(Jah) Hanparb" userId="821c46b3-95b9-48f6-9380-4dfb3e332078" providerId="ADAL" clId="{A276BC65-E499-514E-98A8-33F418F6F0A4}" dt="2023-06-02T12:50:58.898" v="1212" actId="14826"/>
        <pc:sldMkLst>
          <pc:docMk/>
          <pc:sldMk cId="0" sldId="362"/>
        </pc:sldMkLst>
        <pc:picChg chg="mod">
          <ac:chgData name="Warirat(Jah) Hanparb" userId="821c46b3-95b9-48f6-9380-4dfb3e332078" providerId="ADAL" clId="{A276BC65-E499-514E-98A8-33F418F6F0A4}" dt="2023-06-02T12:50:58.898" v="1212" actId="14826"/>
          <ac:picMkLst>
            <pc:docMk/>
            <pc:sldMk cId="0" sldId="362"/>
            <ac:picMk id="3" creationId="{00000000-0000-0000-0000-000000000000}"/>
          </ac:picMkLst>
        </pc:picChg>
      </pc:sldChg>
      <pc:sldChg chg="modSp add">
        <pc:chgData name="Warirat(Jah) Hanparb" userId="821c46b3-95b9-48f6-9380-4dfb3e332078" providerId="ADAL" clId="{A276BC65-E499-514E-98A8-33F418F6F0A4}" dt="2023-06-02T12:51:04.556" v="1213" actId="14826"/>
        <pc:sldMkLst>
          <pc:docMk/>
          <pc:sldMk cId="0" sldId="363"/>
        </pc:sldMkLst>
        <pc:picChg chg="mod">
          <ac:chgData name="Warirat(Jah) Hanparb" userId="821c46b3-95b9-48f6-9380-4dfb3e332078" providerId="ADAL" clId="{A276BC65-E499-514E-98A8-33F418F6F0A4}" dt="2023-06-02T12:51:04.556" v="1213" actId="14826"/>
          <ac:picMkLst>
            <pc:docMk/>
            <pc:sldMk cId="0" sldId="363"/>
            <ac:picMk id="43" creationId="{00000000-0000-0000-0000-000000000000}"/>
          </ac:picMkLst>
        </pc:picChg>
      </pc:sldChg>
      <pc:sldChg chg="add">
        <pc:chgData name="Warirat(Jah) Hanparb" userId="821c46b3-95b9-48f6-9380-4dfb3e332078" providerId="ADAL" clId="{A276BC65-E499-514E-98A8-33F418F6F0A4}" dt="2023-05-15T10:20:43.600" v="779"/>
        <pc:sldMkLst>
          <pc:docMk/>
          <pc:sldMk cId="0" sldId="364"/>
        </pc:sldMkLst>
      </pc:sldChg>
      <pc:sldChg chg="add">
        <pc:chgData name="Warirat(Jah) Hanparb" userId="821c46b3-95b9-48f6-9380-4dfb3e332078" providerId="ADAL" clId="{A276BC65-E499-514E-98A8-33F418F6F0A4}" dt="2023-05-15T10:20:43.600" v="779"/>
        <pc:sldMkLst>
          <pc:docMk/>
          <pc:sldMk cId="0" sldId="365"/>
        </pc:sldMkLst>
      </pc:sldChg>
      <pc:sldChg chg="add">
        <pc:chgData name="Warirat(Jah) Hanparb" userId="821c46b3-95b9-48f6-9380-4dfb3e332078" providerId="ADAL" clId="{A276BC65-E499-514E-98A8-33F418F6F0A4}" dt="2023-05-15T10:21:27.779" v="780"/>
        <pc:sldMkLst>
          <pc:docMk/>
          <pc:sldMk cId="0" sldId="366"/>
        </pc:sldMkLst>
      </pc:sldChg>
      <pc:sldChg chg="addSp delSp modSp mod delCm modCm">
        <pc:chgData name="Warirat(Jah) Hanparb" userId="821c46b3-95b9-48f6-9380-4dfb3e332078" providerId="ADAL" clId="{A276BC65-E499-514E-98A8-33F418F6F0A4}" dt="2023-06-26T08:40:41.764" v="1332" actId="478"/>
        <pc:sldMkLst>
          <pc:docMk/>
          <pc:sldMk cId="0" sldId="367"/>
        </pc:sldMkLst>
        <pc:spChg chg="mod">
          <ac:chgData name="Warirat(Jah) Hanparb" userId="821c46b3-95b9-48f6-9380-4dfb3e332078" providerId="ADAL" clId="{A276BC65-E499-514E-98A8-33F418F6F0A4}" dt="2023-05-10T14:24:49.414" v="216" actId="255"/>
          <ac:spMkLst>
            <pc:docMk/>
            <pc:sldMk cId="0" sldId="367"/>
            <ac:spMk id="2" creationId="{00000000-0000-0000-0000-000000000000}"/>
          </ac:spMkLst>
        </pc:spChg>
        <pc:spChg chg="add del mod">
          <ac:chgData name="Warirat(Jah) Hanparb" userId="821c46b3-95b9-48f6-9380-4dfb3e332078" providerId="ADAL" clId="{A276BC65-E499-514E-98A8-33F418F6F0A4}" dt="2023-05-10T14:30:23.155" v="291" actId="478"/>
          <ac:spMkLst>
            <pc:docMk/>
            <pc:sldMk cId="0" sldId="367"/>
            <ac:spMk id="6" creationId="{6530F781-F860-F240-71A9-2AF0B5B55286}"/>
          </ac:spMkLst>
        </pc:spChg>
        <pc:spChg chg="add del mod">
          <ac:chgData name="Warirat(Jah) Hanparb" userId="821c46b3-95b9-48f6-9380-4dfb3e332078" providerId="ADAL" clId="{A276BC65-E499-514E-98A8-33F418F6F0A4}" dt="2023-06-26T08:40:41.764" v="1332" actId="478"/>
          <ac:spMkLst>
            <pc:docMk/>
            <pc:sldMk cId="0" sldId="367"/>
            <ac:spMk id="6" creationId="{D8AB2B63-17A4-FED4-2C45-92C058CE91D8}"/>
          </ac:spMkLst>
        </pc:spChg>
        <pc:spChg chg="add del mod">
          <ac:chgData name="Warirat(Jah) Hanparb" userId="821c46b3-95b9-48f6-9380-4dfb3e332078" providerId="ADAL" clId="{A276BC65-E499-514E-98A8-33F418F6F0A4}" dt="2023-06-26T08:40:41.764" v="1332" actId="478"/>
          <ac:spMkLst>
            <pc:docMk/>
            <pc:sldMk cId="0" sldId="367"/>
            <ac:spMk id="9" creationId="{B1C7214A-C2AB-817B-3100-55049170F263}"/>
          </ac:spMkLst>
        </pc:spChg>
        <pc:spChg chg="add del mod">
          <ac:chgData name="Warirat(Jah) Hanparb" userId="821c46b3-95b9-48f6-9380-4dfb3e332078" providerId="ADAL" clId="{A276BC65-E499-514E-98A8-33F418F6F0A4}" dt="2023-06-26T08:40:41.764" v="1332" actId="478"/>
          <ac:spMkLst>
            <pc:docMk/>
            <pc:sldMk cId="0" sldId="367"/>
            <ac:spMk id="10" creationId="{5185EF4E-DDE3-DE0A-2108-430C0461B8C7}"/>
          </ac:spMkLst>
        </pc:spChg>
        <pc:spChg chg="add del">
          <ac:chgData name="Warirat(Jah) Hanparb" userId="821c46b3-95b9-48f6-9380-4dfb3e332078" providerId="ADAL" clId="{A276BC65-E499-514E-98A8-33F418F6F0A4}" dt="2023-05-10T14:31:08.142" v="297" actId="11529"/>
          <ac:spMkLst>
            <pc:docMk/>
            <pc:sldMk cId="0" sldId="367"/>
            <ac:spMk id="10" creationId="{E2E92359-028B-B7AB-30B2-3DC2CBB3D4B4}"/>
          </ac:spMkLst>
        </pc:spChg>
        <pc:spChg chg="add del mod">
          <ac:chgData name="Warirat(Jah) Hanparb" userId="821c46b3-95b9-48f6-9380-4dfb3e332078" providerId="ADAL" clId="{A276BC65-E499-514E-98A8-33F418F6F0A4}" dt="2023-05-10T14:31:39.096" v="303" actId="478"/>
          <ac:spMkLst>
            <pc:docMk/>
            <pc:sldMk cId="0" sldId="367"/>
            <ac:spMk id="11" creationId="{AA5A8A36-E3CC-E956-9AF9-69B7A0E7551B}"/>
          </ac:spMkLst>
        </pc:spChg>
        <pc:spChg chg="mod">
          <ac:chgData name="Warirat(Jah) Hanparb" userId="821c46b3-95b9-48f6-9380-4dfb3e332078" providerId="ADAL" clId="{A276BC65-E499-514E-98A8-33F418F6F0A4}" dt="2023-05-10T14:24:48.337" v="215" actId="1076"/>
          <ac:spMkLst>
            <pc:docMk/>
            <pc:sldMk cId="0" sldId="367"/>
            <ac:spMk id="15" creationId="{00000000-0000-0000-0000-000000000000}"/>
          </ac:spMkLst>
        </pc:spChg>
        <pc:spChg chg="mod">
          <ac:chgData name="Warirat(Jah) Hanparb" userId="821c46b3-95b9-48f6-9380-4dfb3e332078" providerId="ADAL" clId="{A276BC65-E499-514E-98A8-33F418F6F0A4}" dt="2023-05-10T14:31:28.766" v="300" actId="571"/>
          <ac:spMkLst>
            <pc:docMk/>
            <pc:sldMk cId="0" sldId="367"/>
            <ac:spMk id="16" creationId="{C9FDBFDD-9501-D6D1-6FC4-30E5B4BB2A2F}"/>
          </ac:spMkLst>
        </pc:spChg>
        <pc:spChg chg="mod">
          <ac:chgData name="Warirat(Jah) Hanparb" userId="821c46b3-95b9-48f6-9380-4dfb3e332078" providerId="ADAL" clId="{A276BC65-E499-514E-98A8-33F418F6F0A4}" dt="2023-05-10T14:31:28.766" v="300" actId="571"/>
          <ac:spMkLst>
            <pc:docMk/>
            <pc:sldMk cId="0" sldId="367"/>
            <ac:spMk id="17" creationId="{6062EDB5-945B-6A7D-C44A-4992B32F2BBC}"/>
          </ac:spMkLst>
        </pc:spChg>
        <pc:spChg chg="add mod">
          <ac:chgData name="Warirat(Jah) Hanparb" userId="821c46b3-95b9-48f6-9380-4dfb3e332078" providerId="ADAL" clId="{A276BC65-E499-514E-98A8-33F418F6F0A4}" dt="2023-05-10T14:33:21.579" v="327" actId="164"/>
          <ac:spMkLst>
            <pc:docMk/>
            <pc:sldMk cId="0" sldId="367"/>
            <ac:spMk id="19" creationId="{96F97278-E50A-9297-4FEF-21269DC33864}"/>
          </ac:spMkLst>
        </pc:spChg>
        <pc:spChg chg="mod">
          <ac:chgData name="Warirat(Jah) Hanparb" userId="821c46b3-95b9-48f6-9380-4dfb3e332078" providerId="ADAL" clId="{A276BC65-E499-514E-98A8-33F418F6F0A4}" dt="2023-05-10T14:24:54.096" v="219" actId="1076"/>
          <ac:spMkLst>
            <pc:docMk/>
            <pc:sldMk cId="0" sldId="367"/>
            <ac:spMk id="21" creationId="{00000000-0000-0000-0000-000000000000}"/>
          </ac:spMkLst>
        </pc:spChg>
        <pc:spChg chg="mod">
          <ac:chgData name="Warirat(Jah) Hanparb" userId="821c46b3-95b9-48f6-9380-4dfb3e332078" providerId="ADAL" clId="{A276BC65-E499-514E-98A8-33F418F6F0A4}" dt="2023-05-10T14:34:11.168" v="336" actId="14100"/>
          <ac:spMkLst>
            <pc:docMk/>
            <pc:sldMk cId="0" sldId="367"/>
            <ac:spMk id="22" creationId="{00000000-0000-0000-0000-000000000000}"/>
          </ac:spMkLst>
        </pc:spChg>
        <pc:spChg chg="mod">
          <ac:chgData name="Warirat(Jah) Hanparb" userId="821c46b3-95b9-48f6-9380-4dfb3e332078" providerId="ADAL" clId="{A276BC65-E499-514E-98A8-33F418F6F0A4}" dt="2023-05-10T14:34:05.046" v="334" actId="1035"/>
          <ac:spMkLst>
            <pc:docMk/>
            <pc:sldMk cId="0" sldId="367"/>
            <ac:spMk id="23" creationId="{00000000-0000-0000-0000-000000000000}"/>
          </ac:spMkLst>
        </pc:spChg>
        <pc:spChg chg="mod">
          <ac:chgData name="Warirat(Jah) Hanparb" userId="821c46b3-95b9-48f6-9380-4dfb3e332078" providerId="ADAL" clId="{A276BC65-E499-514E-98A8-33F418F6F0A4}" dt="2023-05-10T14:28:58.164" v="272" actId="206"/>
          <ac:spMkLst>
            <pc:docMk/>
            <pc:sldMk cId="0" sldId="367"/>
            <ac:spMk id="24" creationId="{00000000-0000-0000-0000-000000000000}"/>
          </ac:spMkLst>
        </pc:spChg>
        <pc:spChg chg="del mod">
          <ac:chgData name="Warirat(Jah) Hanparb" userId="821c46b3-95b9-48f6-9380-4dfb3e332078" providerId="ADAL" clId="{A276BC65-E499-514E-98A8-33F418F6F0A4}" dt="2023-05-10T14:30:20.325" v="290" actId="478"/>
          <ac:spMkLst>
            <pc:docMk/>
            <pc:sldMk cId="0" sldId="367"/>
            <ac:spMk id="25" creationId="{00000000-0000-0000-0000-000000000000}"/>
          </ac:spMkLst>
        </pc:spChg>
        <pc:spChg chg="mod">
          <ac:chgData name="Warirat(Jah) Hanparb" userId="821c46b3-95b9-48f6-9380-4dfb3e332078" providerId="ADAL" clId="{A276BC65-E499-514E-98A8-33F418F6F0A4}" dt="2023-05-10T14:28:58.164" v="272" actId="206"/>
          <ac:spMkLst>
            <pc:docMk/>
            <pc:sldMk cId="0" sldId="367"/>
            <ac:spMk id="27" creationId="{00000000-0000-0000-0000-000000000000}"/>
          </ac:spMkLst>
        </pc:spChg>
        <pc:grpChg chg="mod">
          <ac:chgData name="Warirat(Jah) Hanparb" userId="821c46b3-95b9-48f6-9380-4dfb3e332078" providerId="ADAL" clId="{A276BC65-E499-514E-98A8-33F418F6F0A4}" dt="2023-05-10T14:33:21.579" v="327" actId="164"/>
          <ac:grpSpMkLst>
            <pc:docMk/>
            <pc:sldMk cId="0" sldId="367"/>
            <ac:grpSpMk id="3" creationId="{F4F411F6-5F31-DB5F-DB4D-851D24B9CF3D}"/>
          </ac:grpSpMkLst>
        </pc:grpChg>
        <pc:grpChg chg="add mod">
          <ac:chgData name="Warirat(Jah) Hanparb" userId="821c46b3-95b9-48f6-9380-4dfb3e332078" providerId="ADAL" clId="{A276BC65-E499-514E-98A8-33F418F6F0A4}" dt="2023-05-10T14:31:28.766" v="300" actId="571"/>
          <ac:grpSpMkLst>
            <pc:docMk/>
            <pc:sldMk cId="0" sldId="367"/>
            <ac:grpSpMk id="13" creationId="{62EB92EC-9F6F-DFA1-1735-212410FB6F99}"/>
          </ac:grpSpMkLst>
        </pc:grpChg>
        <pc:grpChg chg="add mod">
          <ac:chgData name="Warirat(Jah) Hanparb" userId="821c46b3-95b9-48f6-9380-4dfb3e332078" providerId="ADAL" clId="{A276BC65-E499-514E-98A8-33F418F6F0A4}" dt="2023-05-10T14:33:27.942" v="328" actId="1076"/>
          <ac:grpSpMkLst>
            <pc:docMk/>
            <pc:sldMk cId="0" sldId="367"/>
            <ac:grpSpMk id="20" creationId="{4C38C2B7-E375-E2FA-D31D-E0D6494E9040}"/>
          </ac:grpSpMkLst>
        </pc:grpChg>
        <pc:picChg chg="add mod">
          <ac:chgData name="Warirat(Jah) Hanparb" userId="821c46b3-95b9-48f6-9380-4dfb3e332078" providerId="ADAL" clId="{A276BC65-E499-514E-98A8-33F418F6F0A4}" dt="2023-06-26T08:40:15.997" v="1327" actId="1076"/>
          <ac:picMkLst>
            <pc:docMk/>
            <pc:sldMk cId="0" sldId="367"/>
            <ac:picMk id="5" creationId="{812F3F34-D01F-8BCC-FD00-73CDBD7A4838}"/>
          </ac:picMkLst>
        </pc:picChg>
        <pc:picChg chg="mod">
          <ac:chgData name="Warirat(Jah) Hanparb" userId="821c46b3-95b9-48f6-9380-4dfb3e332078" providerId="ADAL" clId="{A276BC65-E499-514E-98A8-33F418F6F0A4}" dt="2023-06-26T08:40:15.997" v="1327" actId="1076"/>
          <ac:picMkLst>
            <pc:docMk/>
            <pc:sldMk cId="0" sldId="367"/>
            <ac:picMk id="11" creationId="{7CB9F14D-964E-2FD5-71DD-4ED0DC538D26}"/>
          </ac:picMkLst>
        </pc:picChg>
        <pc:picChg chg="mod">
          <ac:chgData name="Warirat(Jah) Hanparb" userId="821c46b3-95b9-48f6-9380-4dfb3e332078" providerId="ADAL" clId="{A276BC65-E499-514E-98A8-33F418F6F0A4}" dt="2023-05-10T14:34:19.301" v="337" actId="1076"/>
          <ac:picMkLst>
            <pc:docMk/>
            <pc:sldMk cId="0" sldId="367"/>
            <ac:picMk id="12" creationId="{00000000-0000-0000-0000-000000000000}"/>
          </ac:picMkLst>
        </pc:picChg>
        <pc:picChg chg="mod">
          <ac:chgData name="Warirat(Jah) Hanparb" userId="821c46b3-95b9-48f6-9380-4dfb3e332078" providerId="ADAL" clId="{A276BC65-E499-514E-98A8-33F418F6F0A4}" dt="2023-05-10T14:33:13.137" v="324" actId="1076"/>
          <ac:picMkLst>
            <pc:docMk/>
            <pc:sldMk cId="0" sldId="367"/>
            <ac:picMk id="14" creationId="{00000000-0000-0000-0000-000000000000}"/>
          </ac:picMkLst>
        </pc:picChg>
        <pc:picChg chg="mod">
          <ac:chgData name="Warirat(Jah) Hanparb" userId="821c46b3-95b9-48f6-9380-4dfb3e332078" providerId="ADAL" clId="{A276BC65-E499-514E-98A8-33F418F6F0A4}" dt="2023-06-26T08:40:15.997" v="1327" actId="1076"/>
          <ac:picMkLst>
            <pc:docMk/>
            <pc:sldMk cId="0" sldId="367"/>
            <ac:picMk id="16" creationId="{BC55A367-7B7A-D3D7-9020-EC7E06688F35}"/>
          </ac:picMkLst>
        </pc:picChg>
        <pc:picChg chg="mod">
          <ac:chgData name="Warirat(Jah) Hanparb" userId="821c46b3-95b9-48f6-9380-4dfb3e332078" providerId="ADAL" clId="{A276BC65-E499-514E-98A8-33F418F6F0A4}" dt="2023-06-26T08:40:15.997" v="1327" actId="1076"/>
          <ac:picMkLst>
            <pc:docMk/>
            <pc:sldMk cId="0" sldId="367"/>
            <ac:picMk id="18" creationId="{A5AA8B96-7B72-CB55-8585-68EA9703B968}"/>
          </ac:picMkLst>
        </pc:picChg>
        <pc:picChg chg="mod">
          <ac:chgData name="Warirat(Jah) Hanparb" userId="821c46b3-95b9-48f6-9380-4dfb3e332078" providerId="ADAL" clId="{A276BC65-E499-514E-98A8-33F418F6F0A4}" dt="2023-05-10T14:31:28.766" v="300" actId="571"/>
          <ac:picMkLst>
            <pc:docMk/>
            <pc:sldMk cId="0" sldId="367"/>
            <ac:picMk id="18" creationId="{A5DE22F4-D81C-D397-66C6-65DE50D8189A}"/>
          </ac:picMkLst>
        </pc:picChg>
        <pc:inkChg chg="add del">
          <ac:chgData name="Warirat(Jah) Hanparb" userId="821c46b3-95b9-48f6-9380-4dfb3e332078" providerId="ADAL" clId="{A276BC65-E499-514E-98A8-33F418F6F0A4}" dt="2023-05-10T14:29:06.178" v="274" actId="9405"/>
          <ac:inkMkLst>
            <pc:docMk/>
            <pc:sldMk cId="0" sldId="367"/>
            <ac:inkMk id="4" creationId="{F40EB967-ABBE-8B51-65C4-8C79ED896E8E}"/>
          </ac:inkMkLst>
        </pc:inkChg>
        <pc:inkChg chg="add del mod">
          <ac:chgData name="Warirat(Jah) Hanparb" userId="821c46b3-95b9-48f6-9380-4dfb3e332078" providerId="ADAL" clId="{A276BC65-E499-514E-98A8-33F418F6F0A4}" dt="2023-05-10T14:29:17.322" v="279" actId="478"/>
          <ac:inkMkLst>
            <pc:docMk/>
            <pc:sldMk cId="0" sldId="367"/>
            <ac:inkMk id="5" creationId="{04B3AAB3-53AA-6F09-D043-AFC26F386E90}"/>
          </ac:inkMkLst>
        </pc:inkChg>
        <pc:inkChg chg="add del">
          <ac:chgData name="Warirat(Jah) Hanparb" userId="821c46b3-95b9-48f6-9380-4dfb3e332078" providerId="ADAL" clId="{A276BC65-E499-514E-98A8-33F418F6F0A4}" dt="2023-05-10T14:30:34.270" v="293" actId="9405"/>
          <ac:inkMkLst>
            <pc:docMk/>
            <pc:sldMk cId="0" sldId="367"/>
            <ac:inkMk id="8" creationId="{C6242FA9-2220-56E0-F385-84925C58031E}"/>
          </ac:inkMkLst>
        </pc:inkChg>
        <pc:inkChg chg="add del">
          <ac:chgData name="Warirat(Jah) Hanparb" userId="821c46b3-95b9-48f6-9380-4dfb3e332078" providerId="ADAL" clId="{A276BC65-E499-514E-98A8-33F418F6F0A4}" dt="2023-05-10T14:30:57.269" v="295" actId="478"/>
          <ac:inkMkLst>
            <pc:docMk/>
            <pc:sldMk cId="0" sldId="367"/>
            <ac:inkMk id="9" creationId="{195092EA-2A47-91BF-8F0D-876CCE4DD556}"/>
          </ac:inkMkLst>
        </pc:inkChg>
        <pc:extLst>
          <p:ext xmlns:p="http://schemas.openxmlformats.org/presentationml/2006/main" uri="{D6D511B9-2390-475A-947B-AFAB55BFBCF1}">
            <pc226:cmChg xmlns:pc226="http://schemas.microsoft.com/office/powerpoint/2022/06/main/command" chg="del mod">
              <pc226:chgData name="Warirat(Jah) Hanparb" userId="821c46b3-95b9-48f6-9380-4dfb3e332078" providerId="ADAL" clId="{A276BC65-E499-514E-98A8-33F418F6F0A4}" dt="2023-06-02T11:43:02.272" v="1168"/>
              <pc2:cmMkLst xmlns:pc2="http://schemas.microsoft.com/office/powerpoint/2019/9/main/command">
                <pc:docMk/>
                <pc:sldMk cId="0" sldId="367"/>
                <pc2:cmMk id="{98A38985-9C5E-42F7-91FD-159F09395F93}"/>
              </pc2:cmMkLst>
            </pc226:cmChg>
          </p:ext>
        </pc:extLst>
      </pc:sldChg>
      <pc:sldChg chg="addSp delSp modSp mod">
        <pc:chgData name="Warirat(Jah) Hanparb" userId="821c46b3-95b9-48f6-9380-4dfb3e332078" providerId="ADAL" clId="{A276BC65-E499-514E-98A8-33F418F6F0A4}" dt="2023-06-02T11:16:36.821" v="1056" actId="1076"/>
        <pc:sldMkLst>
          <pc:docMk/>
          <pc:sldMk cId="1116748676" sldId="371"/>
        </pc:sldMkLst>
        <pc:spChg chg="mod">
          <ac:chgData name="Warirat(Jah) Hanparb" userId="821c46b3-95b9-48f6-9380-4dfb3e332078" providerId="ADAL" clId="{A276BC65-E499-514E-98A8-33F418F6F0A4}" dt="2023-05-11T10:22:16.354" v="595" actId="1076"/>
          <ac:spMkLst>
            <pc:docMk/>
            <pc:sldMk cId="1116748676" sldId="371"/>
            <ac:spMk id="8" creationId="{E3828CC4-88FD-D44C-AD8C-FDA2DF1D7AE5}"/>
          </ac:spMkLst>
        </pc:spChg>
        <pc:spChg chg="mod">
          <ac:chgData name="Warirat(Jah) Hanparb" userId="821c46b3-95b9-48f6-9380-4dfb3e332078" providerId="ADAL" clId="{A276BC65-E499-514E-98A8-33F418F6F0A4}" dt="2023-05-11T10:22:10.503" v="591" actId="1076"/>
          <ac:spMkLst>
            <pc:docMk/>
            <pc:sldMk cId="1116748676" sldId="371"/>
            <ac:spMk id="9" creationId="{27AC0DAC-F616-4E46-952C-19CBFC515AFA}"/>
          </ac:spMkLst>
        </pc:spChg>
        <pc:spChg chg="mod">
          <ac:chgData name="Warirat(Jah) Hanparb" userId="821c46b3-95b9-48f6-9380-4dfb3e332078" providerId="ADAL" clId="{A276BC65-E499-514E-98A8-33F418F6F0A4}" dt="2023-05-11T10:22:55.718" v="616" actId="1076"/>
          <ac:spMkLst>
            <pc:docMk/>
            <pc:sldMk cId="1116748676" sldId="371"/>
            <ac:spMk id="10" creationId="{E8B60E8D-CE6F-45D3-9A8E-11CB3093E1D7}"/>
          </ac:spMkLst>
        </pc:spChg>
        <pc:picChg chg="add mod">
          <ac:chgData name="Warirat(Jah) Hanparb" userId="821c46b3-95b9-48f6-9380-4dfb3e332078" providerId="ADAL" clId="{A276BC65-E499-514E-98A8-33F418F6F0A4}" dt="2023-06-02T11:16:36.821" v="1056" actId="1076"/>
          <ac:picMkLst>
            <pc:docMk/>
            <pc:sldMk cId="1116748676" sldId="371"/>
            <ac:picMk id="2" creationId="{725518EE-A3A4-22C9-42DB-D633A0352756}"/>
          </ac:picMkLst>
        </pc:picChg>
        <pc:picChg chg="add mod">
          <ac:chgData name="Warirat(Jah) Hanparb" userId="821c46b3-95b9-48f6-9380-4dfb3e332078" providerId="ADAL" clId="{A276BC65-E499-514E-98A8-33F418F6F0A4}" dt="2023-05-11T10:22:02.302" v="590" actId="1076"/>
          <ac:picMkLst>
            <pc:docMk/>
            <pc:sldMk cId="1116748676" sldId="371"/>
            <ac:picMk id="3" creationId="{F43B22DC-C500-7DA8-E0E8-CEB043CE6B09}"/>
          </ac:picMkLst>
        </pc:picChg>
        <pc:picChg chg="del">
          <ac:chgData name="Warirat(Jah) Hanparb" userId="821c46b3-95b9-48f6-9380-4dfb3e332078" providerId="ADAL" clId="{A276BC65-E499-514E-98A8-33F418F6F0A4}" dt="2023-05-11T02:27:04.604" v="574" actId="478"/>
          <ac:picMkLst>
            <pc:docMk/>
            <pc:sldMk cId="1116748676" sldId="371"/>
            <ac:picMk id="4" creationId="{C690B65A-2614-C871-CA66-2E1BC4A4EA26}"/>
          </ac:picMkLst>
        </pc:picChg>
        <pc:picChg chg="mod">
          <ac:chgData name="Warirat(Jah) Hanparb" userId="821c46b3-95b9-48f6-9380-4dfb3e332078" providerId="ADAL" clId="{A276BC65-E499-514E-98A8-33F418F6F0A4}" dt="2023-05-11T10:22:55.718" v="616" actId="1076"/>
          <ac:picMkLst>
            <pc:docMk/>
            <pc:sldMk cId="1116748676" sldId="371"/>
            <ac:picMk id="7" creationId="{FE1C173C-38EC-D829-D76A-A3420EC62C2C}"/>
          </ac:picMkLst>
        </pc:picChg>
        <pc:picChg chg="del">
          <ac:chgData name="Warirat(Jah) Hanparb" userId="821c46b3-95b9-48f6-9380-4dfb3e332078" providerId="ADAL" clId="{A276BC65-E499-514E-98A8-33F418F6F0A4}" dt="2023-05-11T02:27:04.604" v="574" actId="478"/>
          <ac:picMkLst>
            <pc:docMk/>
            <pc:sldMk cId="1116748676" sldId="371"/>
            <ac:picMk id="15" creationId="{FD7F13B8-2848-38E1-D0A2-059FE618DAA3}"/>
          </ac:picMkLst>
        </pc:picChg>
      </pc:sldChg>
      <pc:sldChg chg="modSp mod">
        <pc:chgData name="Warirat(Jah) Hanparb" userId="821c46b3-95b9-48f6-9380-4dfb3e332078" providerId="ADAL" clId="{A276BC65-E499-514E-98A8-33F418F6F0A4}" dt="2023-05-10T11:30:08.970" v="59" actId="207"/>
        <pc:sldMkLst>
          <pc:docMk/>
          <pc:sldMk cId="4040181033" sldId="373"/>
        </pc:sldMkLst>
        <pc:spChg chg="mod">
          <ac:chgData name="Warirat(Jah) Hanparb" userId="821c46b3-95b9-48f6-9380-4dfb3e332078" providerId="ADAL" clId="{A276BC65-E499-514E-98A8-33F418F6F0A4}" dt="2023-05-10T11:30:08.970" v="59" actId="207"/>
          <ac:spMkLst>
            <pc:docMk/>
            <pc:sldMk cId="4040181033" sldId="373"/>
            <ac:spMk id="28" creationId="{522CE43C-48CC-45AF-A31D-6AE86193F8E1}"/>
          </ac:spMkLst>
        </pc:spChg>
      </pc:sldChg>
      <pc:sldChg chg="modSp mod">
        <pc:chgData name="Warirat(Jah) Hanparb" userId="821c46b3-95b9-48f6-9380-4dfb3e332078" providerId="ADAL" clId="{A276BC65-E499-514E-98A8-33F418F6F0A4}" dt="2023-05-10T14:35:27.949" v="346" actId="1076"/>
        <pc:sldMkLst>
          <pc:docMk/>
          <pc:sldMk cId="1163170851" sldId="374"/>
        </pc:sldMkLst>
        <pc:spChg chg="mod">
          <ac:chgData name="Warirat(Jah) Hanparb" userId="821c46b3-95b9-48f6-9380-4dfb3e332078" providerId="ADAL" clId="{A276BC65-E499-514E-98A8-33F418F6F0A4}" dt="2023-05-10T11:31:23.477" v="64" actId="948"/>
          <ac:spMkLst>
            <pc:docMk/>
            <pc:sldMk cId="1163170851" sldId="374"/>
            <ac:spMk id="28" creationId="{522CE43C-48CC-45AF-A31D-6AE86193F8E1}"/>
          </ac:spMkLst>
        </pc:spChg>
        <pc:spChg chg="mod">
          <ac:chgData name="Warirat(Jah) Hanparb" userId="821c46b3-95b9-48f6-9380-4dfb3e332078" providerId="ADAL" clId="{A276BC65-E499-514E-98A8-33F418F6F0A4}" dt="2023-05-10T11:31:03.696" v="63" actId="948"/>
          <ac:spMkLst>
            <pc:docMk/>
            <pc:sldMk cId="1163170851" sldId="374"/>
            <ac:spMk id="33" creationId="{558EB420-2D82-49A7-81C5-728C3258FA43}"/>
          </ac:spMkLst>
        </pc:spChg>
        <pc:grpChg chg="mod">
          <ac:chgData name="Warirat(Jah) Hanparb" userId="821c46b3-95b9-48f6-9380-4dfb3e332078" providerId="ADAL" clId="{A276BC65-E499-514E-98A8-33F418F6F0A4}" dt="2023-05-10T14:35:27.949" v="346" actId="1076"/>
          <ac:grpSpMkLst>
            <pc:docMk/>
            <pc:sldMk cId="1163170851" sldId="374"/>
            <ac:grpSpMk id="2" creationId="{F41863C5-412F-95E6-619A-1AC6863A7424}"/>
          </ac:grpSpMkLst>
        </pc:grpChg>
        <pc:picChg chg="mod">
          <ac:chgData name="Warirat(Jah) Hanparb" userId="821c46b3-95b9-48f6-9380-4dfb3e332078" providerId="ADAL" clId="{A276BC65-E499-514E-98A8-33F418F6F0A4}" dt="2023-05-10T14:35:18.284" v="343" actId="12789"/>
          <ac:picMkLst>
            <pc:docMk/>
            <pc:sldMk cId="1163170851" sldId="374"/>
            <ac:picMk id="15" creationId="{D6DF5197-0E71-F4C3-A700-800C715C74E3}"/>
          </ac:picMkLst>
        </pc:picChg>
        <pc:picChg chg="mod">
          <ac:chgData name="Warirat(Jah) Hanparb" userId="821c46b3-95b9-48f6-9380-4dfb3e332078" providerId="ADAL" clId="{A276BC65-E499-514E-98A8-33F418F6F0A4}" dt="2023-05-10T14:35:18.284" v="343" actId="12789"/>
          <ac:picMkLst>
            <pc:docMk/>
            <pc:sldMk cId="1163170851" sldId="374"/>
            <ac:picMk id="16" creationId="{AC6836D1-D360-B8B2-AEA5-23F0A9B053BE}"/>
          </ac:picMkLst>
        </pc:picChg>
      </pc:sldChg>
      <pc:sldChg chg="modSp mod delCm modCm">
        <pc:chgData name="Warirat(Jah) Hanparb" userId="821c46b3-95b9-48f6-9380-4dfb3e332078" providerId="ADAL" clId="{A276BC65-E499-514E-98A8-33F418F6F0A4}" dt="2023-06-02T11:43:02.272" v="1168"/>
        <pc:sldMkLst>
          <pc:docMk/>
          <pc:sldMk cId="414613878" sldId="376"/>
        </pc:sldMkLst>
        <pc:picChg chg="mod modCrop">
          <ac:chgData name="Warirat(Jah) Hanparb" userId="821c46b3-95b9-48f6-9380-4dfb3e332078" providerId="ADAL" clId="{A276BC65-E499-514E-98A8-33F418F6F0A4}" dt="2023-06-02T11:25:33.943" v="1105" actId="14826"/>
          <ac:picMkLst>
            <pc:docMk/>
            <pc:sldMk cId="414613878" sldId="376"/>
            <ac:picMk id="38" creationId="{8A73E285-CD84-4F23-6FF9-096EA9CB50C1}"/>
          </ac:picMkLst>
        </pc:picChg>
        <pc:extLst>
          <p:ext xmlns:p="http://schemas.openxmlformats.org/presentationml/2006/main" uri="{D6D511B9-2390-475A-947B-AFAB55BFBCF1}">
            <pc226:cmChg xmlns:pc226="http://schemas.microsoft.com/office/powerpoint/2022/06/main/command" chg="del mod">
              <pc226:chgData name="Warirat(Jah) Hanparb" userId="821c46b3-95b9-48f6-9380-4dfb3e332078" providerId="ADAL" clId="{A276BC65-E499-514E-98A8-33F418F6F0A4}" dt="2023-06-02T11:43:02.272" v="1168"/>
              <pc2:cmMkLst xmlns:pc2="http://schemas.microsoft.com/office/powerpoint/2019/9/main/command">
                <pc:docMk/>
                <pc:sldMk cId="414613878" sldId="376"/>
                <pc2:cmMk id="{C6A60CF4-4620-48D5-8EF7-8398978391BD}"/>
              </pc2:cmMkLst>
            </pc226:cmChg>
          </p:ext>
        </pc:extLst>
      </pc:sldChg>
      <pc:sldChg chg="addSp delSp modSp mod">
        <pc:chgData name="Warirat(Jah) Hanparb" userId="821c46b3-95b9-48f6-9380-4dfb3e332078" providerId="ADAL" clId="{A276BC65-E499-514E-98A8-33F418F6F0A4}" dt="2023-06-02T13:19:44.403" v="1276" actId="14100"/>
        <pc:sldMkLst>
          <pc:docMk/>
          <pc:sldMk cId="4005772504" sldId="377"/>
        </pc:sldMkLst>
        <pc:spChg chg="mod">
          <ac:chgData name="Warirat(Jah) Hanparb" userId="821c46b3-95b9-48f6-9380-4dfb3e332078" providerId="ADAL" clId="{A276BC65-E499-514E-98A8-33F418F6F0A4}" dt="2023-05-11T01:48:20.691" v="440" actId="404"/>
          <ac:spMkLst>
            <pc:docMk/>
            <pc:sldMk cId="4005772504" sldId="377"/>
            <ac:spMk id="6" creationId="{D67D894B-28B1-1E91-0E56-838A63963C6C}"/>
          </ac:spMkLst>
        </pc:spChg>
        <pc:spChg chg="mod">
          <ac:chgData name="Warirat(Jah) Hanparb" userId="821c46b3-95b9-48f6-9380-4dfb3e332078" providerId="ADAL" clId="{A276BC65-E499-514E-98A8-33F418F6F0A4}" dt="2023-05-11T01:48:20.691" v="440" actId="404"/>
          <ac:spMkLst>
            <pc:docMk/>
            <pc:sldMk cId="4005772504" sldId="377"/>
            <ac:spMk id="7" creationId="{5F10B202-993C-00CE-427E-C7FBEDF9FD71}"/>
          </ac:spMkLst>
        </pc:spChg>
        <pc:spChg chg="mod">
          <ac:chgData name="Warirat(Jah) Hanparb" userId="821c46b3-95b9-48f6-9380-4dfb3e332078" providerId="ADAL" clId="{A276BC65-E499-514E-98A8-33F418F6F0A4}" dt="2023-05-11T01:48:20.691" v="440" actId="404"/>
          <ac:spMkLst>
            <pc:docMk/>
            <pc:sldMk cId="4005772504" sldId="377"/>
            <ac:spMk id="8" creationId="{66F34D8E-D9BE-EEA6-6CBF-E165733269A5}"/>
          </ac:spMkLst>
        </pc:spChg>
        <pc:spChg chg="mod">
          <ac:chgData name="Warirat(Jah) Hanparb" userId="821c46b3-95b9-48f6-9380-4dfb3e332078" providerId="ADAL" clId="{A276BC65-E499-514E-98A8-33F418F6F0A4}" dt="2023-05-11T01:48:20.691" v="440" actId="404"/>
          <ac:spMkLst>
            <pc:docMk/>
            <pc:sldMk cId="4005772504" sldId="377"/>
            <ac:spMk id="9" creationId="{B33070AA-9F32-9B32-6980-D660E9E92C82}"/>
          </ac:spMkLst>
        </pc:spChg>
        <pc:spChg chg="del mod">
          <ac:chgData name="Warirat(Jah) Hanparb" userId="821c46b3-95b9-48f6-9380-4dfb3e332078" providerId="ADAL" clId="{A276BC65-E499-514E-98A8-33F418F6F0A4}" dt="2023-05-12T11:12:01.774" v="764" actId="478"/>
          <ac:spMkLst>
            <pc:docMk/>
            <pc:sldMk cId="4005772504" sldId="377"/>
            <ac:spMk id="12" creationId="{07AF8BB8-C377-9339-4A19-F0A37887B9E8}"/>
          </ac:spMkLst>
        </pc:spChg>
        <pc:spChg chg="del mod">
          <ac:chgData name="Warirat(Jah) Hanparb" userId="821c46b3-95b9-48f6-9380-4dfb3e332078" providerId="ADAL" clId="{A276BC65-E499-514E-98A8-33F418F6F0A4}" dt="2023-05-12T11:12:01.774" v="764" actId="478"/>
          <ac:spMkLst>
            <pc:docMk/>
            <pc:sldMk cId="4005772504" sldId="377"/>
            <ac:spMk id="13" creationId="{09C98C74-9029-E7BC-C3B7-596D9F599832}"/>
          </ac:spMkLst>
        </pc:spChg>
        <pc:spChg chg="del mod">
          <ac:chgData name="Warirat(Jah) Hanparb" userId="821c46b3-95b9-48f6-9380-4dfb3e332078" providerId="ADAL" clId="{A276BC65-E499-514E-98A8-33F418F6F0A4}" dt="2023-05-12T11:12:04.519" v="765" actId="478"/>
          <ac:spMkLst>
            <pc:docMk/>
            <pc:sldMk cId="4005772504" sldId="377"/>
            <ac:spMk id="14" creationId="{023874A0-4E9B-3B3F-8FB8-0522DCB0BC30}"/>
          </ac:spMkLst>
        </pc:spChg>
        <pc:spChg chg="del mod topLvl">
          <ac:chgData name="Warirat(Jah) Hanparb" userId="821c46b3-95b9-48f6-9380-4dfb3e332078" providerId="ADAL" clId="{A276BC65-E499-514E-98A8-33F418F6F0A4}" dt="2023-05-12T11:12:10.777" v="766" actId="478"/>
          <ac:spMkLst>
            <pc:docMk/>
            <pc:sldMk cId="4005772504" sldId="377"/>
            <ac:spMk id="15" creationId="{3B6F7D94-56A7-7CB7-C612-CD729BDCC868}"/>
          </ac:spMkLst>
        </pc:spChg>
        <pc:grpChg chg="add del mod">
          <ac:chgData name="Warirat(Jah) Hanparb" userId="821c46b3-95b9-48f6-9380-4dfb3e332078" providerId="ADAL" clId="{A276BC65-E499-514E-98A8-33F418F6F0A4}" dt="2023-05-11T01:48:25.690" v="442" actId="21"/>
          <ac:grpSpMkLst>
            <pc:docMk/>
            <pc:sldMk cId="4005772504" sldId="377"/>
            <ac:grpSpMk id="3" creationId="{3B3772C0-0EE8-C681-E769-1B52A5504401}"/>
          </ac:grpSpMkLst>
        </pc:grpChg>
        <pc:grpChg chg="add del mod">
          <ac:chgData name="Warirat(Jah) Hanparb" userId="821c46b3-95b9-48f6-9380-4dfb3e332078" providerId="ADAL" clId="{A276BC65-E499-514E-98A8-33F418F6F0A4}" dt="2023-05-12T11:12:10.777" v="766" actId="478"/>
          <ac:grpSpMkLst>
            <pc:docMk/>
            <pc:sldMk cId="4005772504" sldId="377"/>
            <ac:grpSpMk id="10" creationId="{C4EE9019-1A2E-4AC5-2FF3-E7287E9B97A7}"/>
          </ac:grpSpMkLst>
        </pc:grpChg>
        <pc:picChg chg="mod">
          <ac:chgData name="Warirat(Jah) Hanparb" userId="821c46b3-95b9-48f6-9380-4dfb3e332078" providerId="ADAL" clId="{A276BC65-E499-514E-98A8-33F418F6F0A4}" dt="2023-05-11T01:48:08.178" v="428"/>
          <ac:picMkLst>
            <pc:docMk/>
            <pc:sldMk cId="4005772504" sldId="377"/>
            <ac:picMk id="4" creationId="{E9B7723F-B55B-840B-5163-F7533892C0FE}"/>
          </ac:picMkLst>
        </pc:picChg>
        <pc:picChg chg="mod topLvl">
          <ac:chgData name="Warirat(Jah) Hanparb" userId="821c46b3-95b9-48f6-9380-4dfb3e332078" providerId="ADAL" clId="{A276BC65-E499-514E-98A8-33F418F6F0A4}" dt="2023-06-02T13:19:44.403" v="1276" actId="14100"/>
          <ac:picMkLst>
            <pc:docMk/>
            <pc:sldMk cId="4005772504" sldId="377"/>
            <ac:picMk id="11" creationId="{66510755-D95E-2C79-3524-A3E30C749980}"/>
          </ac:picMkLst>
        </pc:picChg>
        <pc:picChg chg="del mod">
          <ac:chgData name="Warirat(Jah) Hanparb" userId="821c46b3-95b9-48f6-9380-4dfb3e332078" providerId="ADAL" clId="{A276BC65-E499-514E-98A8-33F418F6F0A4}" dt="2023-05-11T01:48:26.941" v="444" actId="478"/>
          <ac:picMkLst>
            <pc:docMk/>
            <pc:sldMk cId="4005772504" sldId="377"/>
            <ac:picMk id="44" creationId="{7B3D80EF-9BD7-E9D7-6348-30F3FE3142A8}"/>
          </ac:picMkLst>
        </pc:picChg>
      </pc:sldChg>
      <pc:sldChg chg="addSp delSp modSp mod">
        <pc:chgData name="Warirat(Jah) Hanparb" userId="821c46b3-95b9-48f6-9380-4dfb3e332078" providerId="ADAL" clId="{A276BC65-E499-514E-98A8-33F418F6F0A4}" dt="2023-06-02T11:17:11.561" v="1064" actId="1076"/>
        <pc:sldMkLst>
          <pc:docMk/>
          <pc:sldMk cId="4099272338" sldId="378"/>
        </pc:sldMkLst>
        <pc:spChg chg="add del mod">
          <ac:chgData name="Warirat(Jah) Hanparb" userId="821c46b3-95b9-48f6-9380-4dfb3e332078" providerId="ADAL" clId="{A276BC65-E499-514E-98A8-33F418F6F0A4}" dt="2023-05-11T10:22:53.442" v="612" actId="767"/>
          <ac:spMkLst>
            <pc:docMk/>
            <pc:sldMk cId="4099272338" sldId="378"/>
            <ac:spMk id="3" creationId="{A9E05D15-D629-215E-C685-0352119159B9}"/>
          </ac:spMkLst>
        </pc:spChg>
        <pc:spChg chg="add del mod">
          <ac:chgData name="Warirat(Jah) Hanparb" userId="821c46b3-95b9-48f6-9380-4dfb3e332078" providerId="ADAL" clId="{A276BC65-E499-514E-98A8-33F418F6F0A4}" dt="2023-05-11T10:22:52.375" v="608" actId="767"/>
          <ac:spMkLst>
            <pc:docMk/>
            <pc:sldMk cId="4099272338" sldId="378"/>
            <ac:spMk id="4" creationId="{81143684-D99F-6A80-3F33-D3E97DF165B1}"/>
          </ac:spMkLst>
        </pc:spChg>
        <pc:spChg chg="mod">
          <ac:chgData name="Warirat(Jah) Hanparb" userId="821c46b3-95b9-48f6-9380-4dfb3e332078" providerId="ADAL" clId="{A276BC65-E499-514E-98A8-33F418F6F0A4}" dt="2023-05-10T14:35:43.756" v="348" actId="207"/>
          <ac:spMkLst>
            <pc:docMk/>
            <pc:sldMk cId="4099272338" sldId="378"/>
            <ac:spMk id="28" creationId="{522CE43C-48CC-45AF-A31D-6AE86193F8E1}"/>
          </ac:spMkLst>
        </pc:spChg>
        <pc:spChg chg="mod">
          <ac:chgData name="Warirat(Jah) Hanparb" userId="821c46b3-95b9-48f6-9380-4dfb3e332078" providerId="ADAL" clId="{A276BC65-E499-514E-98A8-33F418F6F0A4}" dt="2023-05-10T14:35:41.799" v="347" actId="207"/>
          <ac:spMkLst>
            <pc:docMk/>
            <pc:sldMk cId="4099272338" sldId="378"/>
            <ac:spMk id="30" creationId="{82E93CDE-E99B-4B37-8067-7891451AF7D6}"/>
          </ac:spMkLst>
        </pc:spChg>
        <pc:picChg chg="add del mod modCrop">
          <ac:chgData name="Warirat(Jah) Hanparb" userId="821c46b3-95b9-48f6-9380-4dfb3e332078" providerId="ADAL" clId="{A276BC65-E499-514E-98A8-33F418F6F0A4}" dt="2023-05-11T10:23:04.429" v="622" actId="478"/>
          <ac:picMkLst>
            <pc:docMk/>
            <pc:sldMk cId="4099272338" sldId="378"/>
            <ac:picMk id="2" creationId="{C1BF1CA2-3E24-55E5-22FC-FF5C07DE8715}"/>
          </ac:picMkLst>
        </pc:picChg>
        <pc:picChg chg="add del mod">
          <ac:chgData name="Warirat(Jah) Hanparb" userId="821c46b3-95b9-48f6-9380-4dfb3e332078" providerId="ADAL" clId="{A276BC65-E499-514E-98A8-33F418F6F0A4}" dt="2023-05-11T10:23:03.247" v="621" actId="21"/>
          <ac:picMkLst>
            <pc:docMk/>
            <pc:sldMk cId="4099272338" sldId="378"/>
            <ac:picMk id="5" creationId="{9C06E530-912D-1239-09CE-7A4196DD53E3}"/>
          </ac:picMkLst>
        </pc:picChg>
        <pc:picChg chg="add mod modCrop">
          <ac:chgData name="Warirat(Jah) Hanparb" userId="821c46b3-95b9-48f6-9380-4dfb3e332078" providerId="ADAL" clId="{A276BC65-E499-514E-98A8-33F418F6F0A4}" dt="2023-06-02T11:17:11.561" v="1064" actId="1076"/>
          <ac:picMkLst>
            <pc:docMk/>
            <pc:sldMk cId="4099272338" sldId="378"/>
            <ac:picMk id="6" creationId="{7B752022-70A8-7E5C-6B91-E53E5658E59B}"/>
          </ac:picMkLst>
        </pc:picChg>
        <pc:picChg chg="del mod">
          <ac:chgData name="Warirat(Jah) Hanparb" userId="821c46b3-95b9-48f6-9380-4dfb3e332078" providerId="ADAL" clId="{A276BC65-E499-514E-98A8-33F418F6F0A4}" dt="2023-05-11T02:27:17.180" v="576" actId="478"/>
          <ac:picMkLst>
            <pc:docMk/>
            <pc:sldMk cId="4099272338" sldId="378"/>
            <ac:picMk id="12" creationId="{268C29EF-C8A7-AE6D-7BAD-86DE874B9F42}"/>
          </ac:picMkLst>
        </pc:picChg>
      </pc:sldChg>
      <pc:sldChg chg="addSp delSp modSp mod">
        <pc:chgData name="Warirat(Jah) Hanparb" userId="821c46b3-95b9-48f6-9380-4dfb3e332078" providerId="ADAL" clId="{A276BC65-E499-514E-98A8-33F418F6F0A4}" dt="2023-06-02T11:22:38.410" v="1096" actId="1076"/>
        <pc:sldMkLst>
          <pc:docMk/>
          <pc:sldMk cId="3856697617" sldId="379"/>
        </pc:sldMkLst>
        <pc:spChg chg="mod">
          <ac:chgData name="Warirat(Jah) Hanparb" userId="821c46b3-95b9-48f6-9380-4dfb3e332078" providerId="ADAL" clId="{A276BC65-E499-514E-98A8-33F418F6F0A4}" dt="2023-06-02T11:22:38.410" v="1096" actId="1076"/>
          <ac:spMkLst>
            <pc:docMk/>
            <pc:sldMk cId="3856697617" sldId="379"/>
            <ac:spMk id="28" creationId="{522CE43C-48CC-45AF-A31D-6AE86193F8E1}"/>
          </ac:spMkLst>
        </pc:spChg>
        <pc:picChg chg="add del mod">
          <ac:chgData name="Warirat(Jah) Hanparb" userId="821c46b3-95b9-48f6-9380-4dfb3e332078" providerId="ADAL" clId="{A276BC65-E499-514E-98A8-33F418F6F0A4}" dt="2023-05-11T01:54:48.538" v="484" actId="478"/>
          <ac:picMkLst>
            <pc:docMk/>
            <pc:sldMk cId="3856697617" sldId="379"/>
            <ac:picMk id="2" creationId="{D58FF2B6-DDD3-A1BD-B678-E71ED424EDD0}"/>
          </ac:picMkLst>
        </pc:picChg>
        <pc:picChg chg="mod">
          <ac:chgData name="Warirat(Jah) Hanparb" userId="821c46b3-95b9-48f6-9380-4dfb3e332078" providerId="ADAL" clId="{A276BC65-E499-514E-98A8-33F418F6F0A4}" dt="2023-06-02T11:22:36.717" v="1094" actId="1038"/>
          <ac:picMkLst>
            <pc:docMk/>
            <pc:sldMk cId="3856697617" sldId="379"/>
            <ac:picMk id="4" creationId="{3694663A-8B89-5F0A-1E9E-A79D7FF44CD5}"/>
          </ac:picMkLst>
        </pc:picChg>
      </pc:sldChg>
      <pc:sldChg chg="modSp mod">
        <pc:chgData name="Warirat(Jah) Hanparb" userId="821c46b3-95b9-48f6-9380-4dfb3e332078" providerId="ADAL" clId="{A276BC65-E499-514E-98A8-33F418F6F0A4}" dt="2023-06-02T11:23:15.946" v="1098" actId="14826"/>
        <pc:sldMkLst>
          <pc:docMk/>
          <pc:sldMk cId="4145967204" sldId="380"/>
        </pc:sldMkLst>
        <pc:spChg chg="mod">
          <ac:chgData name="Warirat(Jah) Hanparb" userId="821c46b3-95b9-48f6-9380-4dfb3e332078" providerId="ADAL" clId="{A276BC65-E499-514E-98A8-33F418F6F0A4}" dt="2023-05-10T14:36:09.874" v="351" actId="948"/>
          <ac:spMkLst>
            <pc:docMk/>
            <pc:sldMk cId="4145967204" sldId="380"/>
            <ac:spMk id="28" creationId="{522CE43C-48CC-45AF-A31D-6AE86193F8E1}"/>
          </ac:spMkLst>
        </pc:spChg>
        <pc:spChg chg="mod">
          <ac:chgData name="Warirat(Jah) Hanparb" userId="821c46b3-95b9-48f6-9380-4dfb3e332078" providerId="ADAL" clId="{A276BC65-E499-514E-98A8-33F418F6F0A4}" dt="2023-05-10T14:35:56.421" v="349" actId="1076"/>
          <ac:spMkLst>
            <pc:docMk/>
            <pc:sldMk cId="4145967204" sldId="380"/>
            <ac:spMk id="33" creationId="{558EB420-2D82-49A7-81C5-728C3258FA43}"/>
          </ac:spMkLst>
        </pc:spChg>
        <pc:picChg chg="mod">
          <ac:chgData name="Warirat(Jah) Hanparb" userId="821c46b3-95b9-48f6-9380-4dfb3e332078" providerId="ADAL" clId="{A276BC65-E499-514E-98A8-33F418F6F0A4}" dt="2023-06-02T11:23:15.946" v="1098" actId="14826"/>
          <ac:picMkLst>
            <pc:docMk/>
            <pc:sldMk cId="4145967204" sldId="380"/>
            <ac:picMk id="11" creationId="{AC34F486-969B-750B-A602-C7C6FF23C9D6}"/>
          </ac:picMkLst>
        </pc:picChg>
        <pc:picChg chg="mod">
          <ac:chgData name="Warirat(Jah) Hanparb" userId="821c46b3-95b9-48f6-9380-4dfb3e332078" providerId="ADAL" clId="{A276BC65-E499-514E-98A8-33F418F6F0A4}" dt="2023-05-10T14:35:59.404" v="350" actId="1076"/>
          <ac:picMkLst>
            <pc:docMk/>
            <pc:sldMk cId="4145967204" sldId="380"/>
            <ac:picMk id="58" creationId="{A146E752-4C9C-FAB7-D757-BAC1F8354653}"/>
          </ac:picMkLst>
        </pc:picChg>
      </pc:sldChg>
      <pc:sldChg chg="modSp mod">
        <pc:chgData name="Warirat(Jah) Hanparb" userId="821c46b3-95b9-48f6-9380-4dfb3e332078" providerId="ADAL" clId="{A276BC65-E499-514E-98A8-33F418F6F0A4}" dt="2023-06-02T11:25:15.861" v="1104" actId="14826"/>
        <pc:sldMkLst>
          <pc:docMk/>
          <pc:sldMk cId="3175355448" sldId="381"/>
        </pc:sldMkLst>
        <pc:picChg chg="mod">
          <ac:chgData name="Warirat(Jah) Hanparb" userId="821c46b3-95b9-48f6-9380-4dfb3e332078" providerId="ADAL" clId="{A276BC65-E499-514E-98A8-33F418F6F0A4}" dt="2023-06-02T11:25:15.861" v="1104" actId="14826"/>
          <ac:picMkLst>
            <pc:docMk/>
            <pc:sldMk cId="3175355448" sldId="381"/>
            <ac:picMk id="12" creationId="{36F5FE8F-3EFC-E83B-4973-AF3F656A35CF}"/>
          </ac:picMkLst>
        </pc:picChg>
      </pc:sldChg>
      <pc:sldChg chg="addSp delSp modSp mod delCm modCm">
        <pc:chgData name="Warirat(Jah) Hanparb" userId="821c46b3-95b9-48f6-9380-4dfb3e332078" providerId="ADAL" clId="{A276BC65-E499-514E-98A8-33F418F6F0A4}" dt="2023-06-02T13:03:39.937" v="1249" actId="14826"/>
        <pc:sldMkLst>
          <pc:docMk/>
          <pc:sldMk cId="4021853710" sldId="382"/>
        </pc:sldMkLst>
        <pc:spChg chg="add del mod topLvl">
          <ac:chgData name="Warirat(Jah) Hanparb" userId="821c46b3-95b9-48f6-9380-4dfb3e332078" providerId="ADAL" clId="{A276BC65-E499-514E-98A8-33F418F6F0A4}" dt="2023-05-12T11:09:48.212" v="733" actId="478"/>
          <ac:spMkLst>
            <pc:docMk/>
            <pc:sldMk cId="4021853710" sldId="382"/>
            <ac:spMk id="2" creationId="{6570D778-58A9-7762-C931-594AE21EB785}"/>
          </ac:spMkLst>
        </pc:spChg>
        <pc:spChg chg="add del mod topLvl">
          <ac:chgData name="Warirat(Jah) Hanparb" userId="821c46b3-95b9-48f6-9380-4dfb3e332078" providerId="ADAL" clId="{A276BC65-E499-514E-98A8-33F418F6F0A4}" dt="2023-05-12T11:09:50.689" v="734" actId="478"/>
          <ac:spMkLst>
            <pc:docMk/>
            <pc:sldMk cId="4021853710" sldId="382"/>
            <ac:spMk id="3" creationId="{8611884F-B769-4976-D49C-3073354C4AA1}"/>
          </ac:spMkLst>
        </pc:spChg>
        <pc:spChg chg="add del mod topLvl">
          <ac:chgData name="Warirat(Jah) Hanparb" userId="821c46b3-95b9-48f6-9380-4dfb3e332078" providerId="ADAL" clId="{A276BC65-E499-514E-98A8-33F418F6F0A4}" dt="2023-05-12T11:09:45.897" v="732" actId="478"/>
          <ac:spMkLst>
            <pc:docMk/>
            <pc:sldMk cId="4021853710" sldId="382"/>
            <ac:spMk id="37" creationId="{F50336B3-898D-6356-3553-AD8A811D0574}"/>
          </ac:spMkLst>
        </pc:spChg>
        <pc:spChg chg="add del mod topLvl">
          <ac:chgData name="Warirat(Jah) Hanparb" userId="821c46b3-95b9-48f6-9380-4dfb3e332078" providerId="ADAL" clId="{A276BC65-E499-514E-98A8-33F418F6F0A4}" dt="2023-05-12T10:36:17.497" v="711" actId="478"/>
          <ac:spMkLst>
            <pc:docMk/>
            <pc:sldMk cId="4021853710" sldId="382"/>
            <ac:spMk id="38" creationId="{6ED7ACC3-9E52-F44F-00EA-87B8832AF1EA}"/>
          </ac:spMkLst>
        </pc:spChg>
        <pc:spChg chg="add mod">
          <ac:chgData name="Warirat(Jah) Hanparb" userId="821c46b3-95b9-48f6-9380-4dfb3e332078" providerId="ADAL" clId="{A276BC65-E499-514E-98A8-33F418F6F0A4}" dt="2023-05-12T04:19:29.649" v="646" actId="571"/>
          <ac:spMkLst>
            <pc:docMk/>
            <pc:sldMk cId="4021853710" sldId="382"/>
            <ac:spMk id="40" creationId="{F6FA9506-C426-96F5-0187-CF7749211077}"/>
          </ac:spMkLst>
        </pc:spChg>
        <pc:spChg chg="add del mod">
          <ac:chgData name="Warirat(Jah) Hanparb" userId="821c46b3-95b9-48f6-9380-4dfb3e332078" providerId="ADAL" clId="{A276BC65-E499-514E-98A8-33F418F6F0A4}" dt="2023-05-12T04:19:46.089" v="663" actId="478"/>
          <ac:spMkLst>
            <pc:docMk/>
            <pc:sldMk cId="4021853710" sldId="382"/>
            <ac:spMk id="42" creationId="{3843BDEE-F912-6FF6-5DC2-3F20BC49C159}"/>
          </ac:spMkLst>
        </pc:spChg>
        <pc:spChg chg="add del mod">
          <ac:chgData name="Warirat(Jah) Hanparb" userId="821c46b3-95b9-48f6-9380-4dfb3e332078" providerId="ADAL" clId="{A276BC65-E499-514E-98A8-33F418F6F0A4}" dt="2023-05-12T09:46:06.667" v="671" actId="478"/>
          <ac:spMkLst>
            <pc:docMk/>
            <pc:sldMk cId="4021853710" sldId="382"/>
            <ac:spMk id="43" creationId="{2CBC55E2-636E-FAF6-0000-CCA42AECEEC4}"/>
          </ac:spMkLst>
        </pc:spChg>
        <pc:spChg chg="add del mod">
          <ac:chgData name="Warirat(Jah) Hanparb" userId="821c46b3-95b9-48f6-9380-4dfb3e332078" providerId="ADAL" clId="{A276BC65-E499-514E-98A8-33F418F6F0A4}" dt="2023-05-12T09:55:47.613" v="679" actId="478"/>
          <ac:spMkLst>
            <pc:docMk/>
            <pc:sldMk cId="4021853710" sldId="382"/>
            <ac:spMk id="45" creationId="{0F34C9EE-2B8F-FAFE-BC81-EB63E957945C}"/>
          </ac:spMkLst>
        </pc:spChg>
        <pc:spChg chg="add del mod">
          <ac:chgData name="Warirat(Jah) Hanparb" userId="821c46b3-95b9-48f6-9380-4dfb3e332078" providerId="ADAL" clId="{A276BC65-E499-514E-98A8-33F418F6F0A4}" dt="2023-05-12T10:21:27.101" v="682" actId="21"/>
          <ac:spMkLst>
            <pc:docMk/>
            <pc:sldMk cId="4021853710" sldId="382"/>
            <ac:spMk id="46" creationId="{D6CCE786-FADB-C33C-DBB0-CEA82769A36F}"/>
          </ac:spMkLst>
        </pc:spChg>
        <pc:spChg chg="add mod">
          <ac:chgData name="Warirat(Jah) Hanparb" userId="821c46b3-95b9-48f6-9380-4dfb3e332078" providerId="ADAL" clId="{A276BC65-E499-514E-98A8-33F418F6F0A4}" dt="2023-06-02T11:27:34.664" v="1123" actId="1076"/>
          <ac:spMkLst>
            <pc:docMk/>
            <pc:sldMk cId="4021853710" sldId="382"/>
            <ac:spMk id="47" creationId="{E99FAE23-7B78-710C-520E-A9A1404716C0}"/>
          </ac:spMkLst>
        </pc:spChg>
        <pc:spChg chg="add del mod">
          <ac:chgData name="Warirat(Jah) Hanparb" userId="821c46b3-95b9-48f6-9380-4dfb3e332078" providerId="ADAL" clId="{A276BC65-E499-514E-98A8-33F418F6F0A4}" dt="2023-05-12T11:08:28.695" v="723" actId="478"/>
          <ac:spMkLst>
            <pc:docMk/>
            <pc:sldMk cId="4021853710" sldId="382"/>
            <ac:spMk id="48" creationId="{8570C4C5-8E31-527F-B64C-53B2211FCEC5}"/>
          </ac:spMkLst>
        </pc:spChg>
        <pc:spChg chg="add mod">
          <ac:chgData name="Warirat(Jah) Hanparb" userId="821c46b3-95b9-48f6-9380-4dfb3e332078" providerId="ADAL" clId="{A276BC65-E499-514E-98A8-33F418F6F0A4}" dt="2023-06-02T11:27:34.664" v="1123" actId="1076"/>
          <ac:spMkLst>
            <pc:docMk/>
            <pc:sldMk cId="4021853710" sldId="382"/>
            <ac:spMk id="49" creationId="{61848BF8-B509-BCE8-2D94-211107959F94}"/>
          </ac:spMkLst>
        </pc:spChg>
        <pc:spChg chg="add del mod">
          <ac:chgData name="Warirat(Jah) Hanparb" userId="821c46b3-95b9-48f6-9380-4dfb3e332078" providerId="ADAL" clId="{A276BC65-E499-514E-98A8-33F418F6F0A4}" dt="2023-05-12T11:08:26.968" v="722" actId="478"/>
          <ac:spMkLst>
            <pc:docMk/>
            <pc:sldMk cId="4021853710" sldId="382"/>
            <ac:spMk id="50" creationId="{34973F49-85DE-A1F9-5386-32FC1595A4D1}"/>
          </ac:spMkLst>
        </pc:spChg>
        <pc:spChg chg="add mod">
          <ac:chgData name="Warirat(Jah) Hanparb" userId="821c46b3-95b9-48f6-9380-4dfb3e332078" providerId="ADAL" clId="{A276BC65-E499-514E-98A8-33F418F6F0A4}" dt="2023-06-02T11:27:34.664" v="1123" actId="1076"/>
          <ac:spMkLst>
            <pc:docMk/>
            <pc:sldMk cId="4021853710" sldId="382"/>
            <ac:spMk id="51" creationId="{82E165A8-2846-181E-BAC7-946D6BEC9593}"/>
          </ac:spMkLst>
        </pc:spChg>
        <pc:spChg chg="add mod">
          <ac:chgData name="Warirat(Jah) Hanparb" userId="821c46b3-95b9-48f6-9380-4dfb3e332078" providerId="ADAL" clId="{A276BC65-E499-514E-98A8-33F418F6F0A4}" dt="2023-06-02T11:27:34.664" v="1123" actId="1076"/>
          <ac:spMkLst>
            <pc:docMk/>
            <pc:sldMk cId="4021853710" sldId="382"/>
            <ac:spMk id="52" creationId="{952FE4E9-384B-C8FA-02C6-7A35A79D6628}"/>
          </ac:spMkLst>
        </pc:spChg>
        <pc:spChg chg="add mod">
          <ac:chgData name="Warirat(Jah) Hanparb" userId="821c46b3-95b9-48f6-9380-4dfb3e332078" providerId="ADAL" clId="{A276BC65-E499-514E-98A8-33F418F6F0A4}" dt="2023-05-12T11:10:43.197" v="746" actId="571"/>
          <ac:spMkLst>
            <pc:docMk/>
            <pc:sldMk cId="4021853710" sldId="382"/>
            <ac:spMk id="53" creationId="{B989A783-B684-6598-C641-93E8D1B8AE6F}"/>
          </ac:spMkLst>
        </pc:spChg>
        <pc:spChg chg="add mod">
          <ac:chgData name="Warirat(Jah) Hanparb" userId="821c46b3-95b9-48f6-9380-4dfb3e332078" providerId="ADAL" clId="{A276BC65-E499-514E-98A8-33F418F6F0A4}" dt="2023-06-02T11:27:34.664" v="1123" actId="1076"/>
          <ac:spMkLst>
            <pc:docMk/>
            <pc:sldMk cId="4021853710" sldId="382"/>
            <ac:spMk id="54" creationId="{232B8D74-1A5A-E369-FE1D-D5C0F3A2EB8A}"/>
          </ac:spMkLst>
        </pc:spChg>
        <pc:spChg chg="add mod">
          <ac:chgData name="Warirat(Jah) Hanparb" userId="821c46b3-95b9-48f6-9380-4dfb3e332078" providerId="ADAL" clId="{A276BC65-E499-514E-98A8-33F418F6F0A4}" dt="2023-06-02T11:27:34.664" v="1123" actId="1076"/>
          <ac:spMkLst>
            <pc:docMk/>
            <pc:sldMk cId="4021853710" sldId="382"/>
            <ac:spMk id="55" creationId="{31D748E4-F7E3-4E25-0585-0A1E7E783E2F}"/>
          </ac:spMkLst>
        </pc:spChg>
        <pc:spChg chg="add mod">
          <ac:chgData name="Warirat(Jah) Hanparb" userId="821c46b3-95b9-48f6-9380-4dfb3e332078" providerId="ADAL" clId="{A276BC65-E499-514E-98A8-33F418F6F0A4}" dt="2023-06-02T11:27:34.664" v="1123" actId="1076"/>
          <ac:spMkLst>
            <pc:docMk/>
            <pc:sldMk cId="4021853710" sldId="382"/>
            <ac:spMk id="56" creationId="{C0EE08B4-E9A8-F506-4C7C-F883DE5AAA8D}"/>
          </ac:spMkLst>
        </pc:spChg>
        <pc:grpChg chg="add del mod">
          <ac:chgData name="Warirat(Jah) Hanparb" userId="821c46b3-95b9-48f6-9380-4dfb3e332078" providerId="ADAL" clId="{A276BC65-E499-514E-98A8-33F418F6F0A4}" dt="2023-05-12T10:33:39.846" v="687" actId="165"/>
          <ac:grpSpMkLst>
            <pc:docMk/>
            <pc:sldMk cId="4021853710" sldId="382"/>
            <ac:grpSpMk id="39" creationId="{ABB2EDAF-BEA0-9351-6E36-C7CEFC84B647}"/>
          </ac:grpSpMkLst>
        </pc:grpChg>
        <pc:picChg chg="mod topLvl">
          <ac:chgData name="Warirat(Jah) Hanparb" userId="821c46b3-95b9-48f6-9380-4dfb3e332078" providerId="ADAL" clId="{A276BC65-E499-514E-98A8-33F418F6F0A4}" dt="2023-06-02T13:03:39.937" v="1249" actId="14826"/>
          <ac:picMkLst>
            <pc:docMk/>
            <pc:sldMk cId="4021853710" sldId="382"/>
            <ac:picMk id="36" creationId="{A3F3A6D4-D975-AC10-95A8-6C0A1351DE08}"/>
          </ac:picMkLst>
        </pc:picChg>
        <pc:extLst>
          <p:ext xmlns:p="http://schemas.openxmlformats.org/presentationml/2006/main" uri="{D6D511B9-2390-475A-947B-AFAB55BFBCF1}">
            <pc226:cmChg xmlns:pc226="http://schemas.microsoft.com/office/powerpoint/2022/06/main/command" chg="del mod">
              <pc226:chgData name="Warirat(Jah) Hanparb" userId="821c46b3-95b9-48f6-9380-4dfb3e332078" providerId="ADAL" clId="{A276BC65-E499-514E-98A8-33F418F6F0A4}" dt="2023-06-02T11:43:02.272" v="1168"/>
              <pc2:cmMkLst xmlns:pc2="http://schemas.microsoft.com/office/powerpoint/2019/9/main/command">
                <pc:docMk/>
                <pc:sldMk cId="4021853710" sldId="382"/>
                <pc2:cmMk id="{5FF4C6E8-D919-446E-9B04-5E0D603DA64D}"/>
              </pc2:cmMkLst>
            </pc226:cmChg>
          </p:ext>
        </pc:extLst>
      </pc:sldChg>
      <pc:sldChg chg="modSp mod">
        <pc:chgData name="Warirat(Jah) Hanparb" userId="821c46b3-95b9-48f6-9380-4dfb3e332078" providerId="ADAL" clId="{A276BC65-E499-514E-98A8-33F418F6F0A4}" dt="2023-06-02T11:25:53.289" v="1108" actId="18131"/>
        <pc:sldMkLst>
          <pc:docMk/>
          <pc:sldMk cId="709940885" sldId="383"/>
        </pc:sldMkLst>
        <pc:spChg chg="mod">
          <ac:chgData name="Warirat(Jah) Hanparb" userId="821c46b3-95b9-48f6-9380-4dfb3e332078" providerId="ADAL" clId="{A276BC65-E499-514E-98A8-33F418F6F0A4}" dt="2023-05-11T02:25:53.075" v="571" actId="1076"/>
          <ac:spMkLst>
            <pc:docMk/>
            <pc:sldMk cId="709940885" sldId="383"/>
            <ac:spMk id="5" creationId="{00000000-0000-0000-0000-000000000000}"/>
          </ac:spMkLst>
        </pc:spChg>
        <pc:spChg chg="mod">
          <ac:chgData name="Warirat(Jah) Hanparb" userId="821c46b3-95b9-48f6-9380-4dfb3e332078" providerId="ADAL" clId="{A276BC65-E499-514E-98A8-33F418F6F0A4}" dt="2023-05-11T02:25:53.941" v="572" actId="1076"/>
          <ac:spMkLst>
            <pc:docMk/>
            <pc:sldMk cId="709940885" sldId="383"/>
            <ac:spMk id="21" creationId="{00000000-0000-0000-0000-000000000000}"/>
          </ac:spMkLst>
        </pc:spChg>
        <pc:spChg chg="mod">
          <ac:chgData name="Warirat(Jah) Hanparb" userId="821c46b3-95b9-48f6-9380-4dfb3e332078" providerId="ADAL" clId="{A276BC65-E499-514E-98A8-33F418F6F0A4}" dt="2023-05-11T02:25:53.075" v="571" actId="1076"/>
          <ac:spMkLst>
            <pc:docMk/>
            <pc:sldMk cId="709940885" sldId="383"/>
            <ac:spMk id="40" creationId="{16E4EF36-90F4-483B-9B4F-F69BEF2EF86F}"/>
          </ac:spMkLst>
        </pc:spChg>
        <pc:picChg chg="mod modCrop">
          <ac:chgData name="Warirat(Jah) Hanparb" userId="821c46b3-95b9-48f6-9380-4dfb3e332078" providerId="ADAL" clId="{A276BC65-E499-514E-98A8-33F418F6F0A4}" dt="2023-06-02T11:25:53.289" v="1108" actId="18131"/>
          <ac:picMkLst>
            <pc:docMk/>
            <pc:sldMk cId="709940885" sldId="383"/>
            <ac:picMk id="106" creationId="{EA971761-FCFC-A391-C250-E8E6E46FF85D}"/>
          </ac:picMkLst>
        </pc:picChg>
      </pc:sldChg>
      <pc:sldChg chg="addSp modSp mod">
        <pc:chgData name="Warirat(Jah) Hanparb" userId="821c46b3-95b9-48f6-9380-4dfb3e332078" providerId="ADAL" clId="{A276BC65-E499-514E-98A8-33F418F6F0A4}" dt="2023-05-17T08:16:39.187" v="866" actId="14826"/>
        <pc:sldMkLst>
          <pc:docMk/>
          <pc:sldMk cId="3553454508" sldId="384"/>
        </pc:sldMkLst>
        <pc:spChg chg="mod">
          <ac:chgData name="Warirat(Jah) Hanparb" userId="821c46b3-95b9-48f6-9380-4dfb3e332078" providerId="ADAL" clId="{A276BC65-E499-514E-98A8-33F418F6F0A4}" dt="2023-05-11T02:24:04.173" v="546" actId="14826"/>
          <ac:spMkLst>
            <pc:docMk/>
            <pc:sldMk cId="3553454508" sldId="384"/>
            <ac:spMk id="42" creationId="{F4D30EE8-EEF6-F58D-89BC-5D86C86709B6}"/>
          </ac:spMkLst>
        </pc:spChg>
        <pc:spChg chg="mod">
          <ac:chgData name="Warirat(Jah) Hanparb" userId="821c46b3-95b9-48f6-9380-4dfb3e332078" providerId="ADAL" clId="{A276BC65-E499-514E-98A8-33F418F6F0A4}" dt="2023-05-11T02:24:04.173" v="546" actId="14826"/>
          <ac:spMkLst>
            <pc:docMk/>
            <pc:sldMk cId="3553454508" sldId="384"/>
            <ac:spMk id="44" creationId="{E9CF00BE-EC2D-CAA1-9619-F81507C8A95E}"/>
          </ac:spMkLst>
        </pc:spChg>
        <pc:grpChg chg="add mod">
          <ac:chgData name="Warirat(Jah) Hanparb" userId="821c46b3-95b9-48f6-9380-4dfb3e332078" providerId="ADAL" clId="{A276BC65-E499-514E-98A8-33F418F6F0A4}" dt="2023-05-11T02:24:04.173" v="546" actId="14826"/>
          <ac:grpSpMkLst>
            <pc:docMk/>
            <pc:sldMk cId="3553454508" sldId="384"/>
            <ac:grpSpMk id="38" creationId="{42642597-33AC-0DEC-6288-41F9FB3A6450}"/>
          </ac:grpSpMkLst>
        </pc:grpChg>
        <pc:picChg chg="mod">
          <ac:chgData name="Warirat(Jah) Hanparb" userId="821c46b3-95b9-48f6-9380-4dfb3e332078" providerId="ADAL" clId="{A276BC65-E499-514E-98A8-33F418F6F0A4}" dt="2023-05-17T08:16:39.187" v="866" actId="14826"/>
          <ac:picMkLst>
            <pc:docMk/>
            <pc:sldMk cId="3553454508" sldId="384"/>
            <ac:picMk id="3" creationId="{9A931EB0-3D3F-D34E-7B42-3FE19426DFBA}"/>
          </ac:picMkLst>
        </pc:picChg>
        <pc:picChg chg="mod">
          <ac:chgData name="Warirat(Jah) Hanparb" userId="821c46b3-95b9-48f6-9380-4dfb3e332078" providerId="ADAL" clId="{A276BC65-E499-514E-98A8-33F418F6F0A4}" dt="2023-05-11T02:24:04.173" v="546" actId="14826"/>
          <ac:picMkLst>
            <pc:docMk/>
            <pc:sldMk cId="3553454508" sldId="384"/>
            <ac:picMk id="37" creationId="{836F1959-AC15-A540-65A7-2876173792CB}"/>
          </ac:picMkLst>
        </pc:picChg>
      </pc:sldChg>
      <pc:sldChg chg="addSp delSp modSp mod">
        <pc:chgData name="Warirat(Jah) Hanparb" userId="821c46b3-95b9-48f6-9380-4dfb3e332078" providerId="ADAL" clId="{A276BC65-E499-514E-98A8-33F418F6F0A4}" dt="2023-05-16T05:40:19.871" v="800" actId="1076"/>
        <pc:sldMkLst>
          <pc:docMk/>
          <pc:sldMk cId="1394331442" sldId="385"/>
        </pc:sldMkLst>
        <pc:spChg chg="mod">
          <ac:chgData name="Warirat(Jah) Hanparb" userId="821c46b3-95b9-48f6-9380-4dfb3e332078" providerId="ADAL" clId="{A276BC65-E499-514E-98A8-33F418F6F0A4}" dt="2023-05-16T05:40:14.177" v="799" actId="1076"/>
          <ac:spMkLst>
            <pc:docMk/>
            <pc:sldMk cId="1394331442" sldId="385"/>
            <ac:spMk id="40" creationId="{EAF07228-9A51-4651-BE0F-0997C7758A5A}"/>
          </ac:spMkLst>
        </pc:spChg>
        <pc:spChg chg="mod">
          <ac:chgData name="Warirat(Jah) Hanparb" userId="821c46b3-95b9-48f6-9380-4dfb3e332078" providerId="ADAL" clId="{A276BC65-E499-514E-98A8-33F418F6F0A4}" dt="2023-05-16T05:39:59.760" v="793" actId="14826"/>
          <ac:spMkLst>
            <pc:docMk/>
            <pc:sldMk cId="1394331442" sldId="385"/>
            <ac:spMk id="51" creationId="{96D42A94-098D-16F1-5C95-26ED3EE3A995}"/>
          </ac:spMkLst>
        </pc:spChg>
        <pc:spChg chg="mod">
          <ac:chgData name="Warirat(Jah) Hanparb" userId="821c46b3-95b9-48f6-9380-4dfb3e332078" providerId="ADAL" clId="{A276BC65-E499-514E-98A8-33F418F6F0A4}" dt="2023-05-16T05:39:59.760" v="793" actId="14826"/>
          <ac:spMkLst>
            <pc:docMk/>
            <pc:sldMk cId="1394331442" sldId="385"/>
            <ac:spMk id="52" creationId="{E05D7322-6817-3247-CDB9-9CDD529FE423}"/>
          </ac:spMkLst>
        </pc:spChg>
        <pc:grpChg chg="add del mod">
          <ac:chgData name="Warirat(Jah) Hanparb" userId="821c46b3-95b9-48f6-9380-4dfb3e332078" providerId="ADAL" clId="{A276BC65-E499-514E-98A8-33F418F6F0A4}" dt="2023-05-11T02:21:40.413" v="501" actId="478"/>
          <ac:grpSpMkLst>
            <pc:docMk/>
            <pc:sldMk cId="1394331442" sldId="385"/>
            <ac:grpSpMk id="6" creationId="{181EB22A-F269-E055-4645-CFED90E5A7A2}"/>
          </ac:grpSpMkLst>
        </pc:grpChg>
        <pc:grpChg chg="mod topLvl">
          <ac:chgData name="Warirat(Jah) Hanparb" userId="821c46b3-95b9-48f6-9380-4dfb3e332078" providerId="ADAL" clId="{A276BC65-E499-514E-98A8-33F418F6F0A4}" dt="2023-05-16T05:40:19.871" v="800" actId="1076"/>
          <ac:grpSpMkLst>
            <pc:docMk/>
            <pc:sldMk cId="1394331442" sldId="385"/>
            <ac:grpSpMk id="49" creationId="{79CE68D6-1AA9-F670-9F47-56763E47E6FC}"/>
          </ac:grpSpMkLst>
        </pc:grpChg>
        <pc:picChg chg="add del mod topLvl">
          <ac:chgData name="Warirat(Jah) Hanparb" userId="821c46b3-95b9-48f6-9380-4dfb3e332078" providerId="ADAL" clId="{A276BC65-E499-514E-98A8-33F418F6F0A4}" dt="2023-05-11T02:21:40.413" v="501" actId="478"/>
          <ac:picMkLst>
            <pc:docMk/>
            <pc:sldMk cId="1394331442" sldId="385"/>
            <ac:picMk id="42" creationId="{6CB4F4BC-55FB-01A8-BCF2-68E237FAC69B}"/>
          </ac:picMkLst>
        </pc:picChg>
        <pc:picChg chg="add del mod">
          <ac:chgData name="Warirat(Jah) Hanparb" userId="821c46b3-95b9-48f6-9380-4dfb3e332078" providerId="ADAL" clId="{A276BC65-E499-514E-98A8-33F418F6F0A4}" dt="2023-05-16T05:40:10.241" v="797" actId="1035"/>
          <ac:picMkLst>
            <pc:docMk/>
            <pc:sldMk cId="1394331442" sldId="385"/>
            <ac:picMk id="50" creationId="{2DC94D83-C5DB-3408-2F6D-38EB5C027BE3}"/>
          </ac:picMkLst>
        </pc:picChg>
      </pc:sldChg>
      <pc:sldChg chg="modSp">
        <pc:chgData name="Warirat(Jah) Hanparb" userId="821c46b3-95b9-48f6-9380-4dfb3e332078" providerId="ADAL" clId="{A276BC65-E499-514E-98A8-33F418F6F0A4}" dt="2023-06-02T11:26:15.514" v="1109" actId="14826"/>
        <pc:sldMkLst>
          <pc:docMk/>
          <pc:sldMk cId="3687627859" sldId="386"/>
        </pc:sldMkLst>
        <pc:picChg chg="mod">
          <ac:chgData name="Warirat(Jah) Hanparb" userId="821c46b3-95b9-48f6-9380-4dfb3e332078" providerId="ADAL" clId="{A276BC65-E499-514E-98A8-33F418F6F0A4}" dt="2023-06-02T11:26:15.514" v="1109" actId="14826"/>
          <ac:picMkLst>
            <pc:docMk/>
            <pc:sldMk cId="3687627859" sldId="386"/>
            <ac:picMk id="36" creationId="{156C2D3B-624D-031F-3E12-29ED7ECC8402}"/>
          </ac:picMkLst>
        </pc:picChg>
      </pc:sldChg>
      <pc:sldChg chg="modSp mod">
        <pc:chgData name="Warirat(Jah) Hanparb" userId="821c46b3-95b9-48f6-9380-4dfb3e332078" providerId="ADAL" clId="{A276BC65-E499-514E-98A8-33F418F6F0A4}" dt="2023-06-02T11:26:47.998" v="1119" actId="732"/>
        <pc:sldMkLst>
          <pc:docMk/>
          <pc:sldMk cId="3028655090" sldId="387"/>
        </pc:sldMkLst>
        <pc:picChg chg="mod modCrop">
          <ac:chgData name="Warirat(Jah) Hanparb" userId="821c46b3-95b9-48f6-9380-4dfb3e332078" providerId="ADAL" clId="{A276BC65-E499-514E-98A8-33F418F6F0A4}" dt="2023-06-02T11:26:47.998" v="1119" actId="732"/>
          <ac:picMkLst>
            <pc:docMk/>
            <pc:sldMk cId="3028655090" sldId="387"/>
            <ac:picMk id="106" creationId="{027C7F8B-3E5A-FB06-5AB0-766F52DF6FB7}"/>
          </ac:picMkLst>
        </pc:picChg>
      </pc:sldChg>
      <pc:sldChg chg="modSp mod delCm modCm">
        <pc:chgData name="Warirat(Jah) Hanparb" userId="821c46b3-95b9-48f6-9380-4dfb3e332078" providerId="ADAL" clId="{A276BC65-E499-514E-98A8-33F418F6F0A4}" dt="2023-06-02T13:17:04.424" v="1259" actId="14826"/>
        <pc:sldMkLst>
          <pc:docMk/>
          <pc:sldMk cId="4139053338" sldId="388"/>
        </pc:sldMkLst>
        <pc:spChg chg="mod">
          <ac:chgData name="Warirat(Jah) Hanparb" userId="821c46b3-95b9-48f6-9380-4dfb3e332078" providerId="ADAL" clId="{A276BC65-E499-514E-98A8-33F418F6F0A4}" dt="2023-05-10T11:49:18.978" v="85" actId="1076"/>
          <ac:spMkLst>
            <pc:docMk/>
            <pc:sldMk cId="4139053338" sldId="388"/>
            <ac:spMk id="3" creationId="{8E4AEA75-62F3-5E08-6C54-9E7EDBC4F697}"/>
          </ac:spMkLst>
        </pc:spChg>
        <pc:spChg chg="mod">
          <ac:chgData name="Warirat(Jah) Hanparb" userId="821c46b3-95b9-48f6-9380-4dfb3e332078" providerId="ADAL" clId="{A276BC65-E499-514E-98A8-33F418F6F0A4}" dt="2023-05-10T11:49:41.862" v="90" actId="1076"/>
          <ac:spMkLst>
            <pc:docMk/>
            <pc:sldMk cId="4139053338" sldId="388"/>
            <ac:spMk id="4" creationId="{652CB72B-82C0-E830-B4CC-4729762E53EB}"/>
          </ac:spMkLst>
        </pc:spChg>
        <pc:spChg chg="mod">
          <ac:chgData name="Warirat(Jah) Hanparb" userId="821c46b3-95b9-48f6-9380-4dfb3e332078" providerId="ADAL" clId="{A276BC65-E499-514E-98A8-33F418F6F0A4}" dt="2023-05-11T01:56:31.736" v="489" actId="554"/>
          <ac:spMkLst>
            <pc:docMk/>
            <pc:sldMk cId="4139053338" sldId="388"/>
            <ac:spMk id="8" creationId="{0D3BCAC4-6CDF-66FF-33DC-0161E2D93136}"/>
          </ac:spMkLst>
        </pc:spChg>
        <pc:spChg chg="mod">
          <ac:chgData name="Warirat(Jah) Hanparb" userId="821c46b3-95b9-48f6-9380-4dfb3e332078" providerId="ADAL" clId="{A276BC65-E499-514E-98A8-33F418F6F0A4}" dt="2023-05-11T01:56:31.736" v="489" actId="554"/>
          <ac:spMkLst>
            <pc:docMk/>
            <pc:sldMk cId="4139053338" sldId="388"/>
            <ac:spMk id="9" creationId="{10EC0DF3-563E-228A-C36E-FCB36E077302}"/>
          </ac:spMkLst>
        </pc:spChg>
        <pc:spChg chg="mod">
          <ac:chgData name="Warirat(Jah) Hanparb" userId="821c46b3-95b9-48f6-9380-4dfb3e332078" providerId="ADAL" clId="{A276BC65-E499-514E-98A8-33F418F6F0A4}" dt="2023-05-10T11:49:22.735" v="86" actId="1076"/>
          <ac:spMkLst>
            <pc:docMk/>
            <pc:sldMk cId="4139053338" sldId="388"/>
            <ac:spMk id="20" creationId="{C88F075A-A2D9-99BA-5E78-7A5AAA2345CE}"/>
          </ac:spMkLst>
        </pc:spChg>
        <pc:spChg chg="mod">
          <ac:chgData name="Warirat(Jah) Hanparb" userId="821c46b3-95b9-48f6-9380-4dfb3e332078" providerId="ADAL" clId="{A276BC65-E499-514E-98A8-33F418F6F0A4}" dt="2023-05-11T01:56:42.154" v="492" actId="554"/>
          <ac:spMkLst>
            <pc:docMk/>
            <pc:sldMk cId="4139053338" sldId="388"/>
            <ac:spMk id="22" creationId="{46B61BD8-502E-A832-38D5-58D59FD33F22}"/>
          </ac:spMkLst>
        </pc:spChg>
        <pc:spChg chg="mod">
          <ac:chgData name="Warirat(Jah) Hanparb" userId="821c46b3-95b9-48f6-9380-4dfb3e332078" providerId="ADAL" clId="{A276BC65-E499-514E-98A8-33F418F6F0A4}" dt="2023-05-11T01:56:42.154" v="492" actId="554"/>
          <ac:spMkLst>
            <pc:docMk/>
            <pc:sldMk cId="4139053338" sldId="388"/>
            <ac:spMk id="23" creationId="{3B5C30AD-E152-315B-1FAB-F8A5FEC1DAEE}"/>
          </ac:spMkLst>
        </pc:spChg>
        <pc:picChg chg="mod modCrop">
          <ac:chgData name="Warirat(Jah) Hanparb" userId="821c46b3-95b9-48f6-9380-4dfb3e332078" providerId="ADAL" clId="{A276BC65-E499-514E-98A8-33F418F6F0A4}" dt="2023-05-10T12:07:24.793" v="185" actId="1076"/>
          <ac:picMkLst>
            <pc:docMk/>
            <pc:sldMk cId="4139053338" sldId="388"/>
            <ac:picMk id="11" creationId="{520DC28B-276F-BFE4-0CC4-2C41F1FD5A51}"/>
          </ac:picMkLst>
        </pc:picChg>
        <pc:picChg chg="mod">
          <ac:chgData name="Warirat(Jah) Hanparb" userId="821c46b3-95b9-48f6-9380-4dfb3e332078" providerId="ADAL" clId="{A276BC65-E499-514E-98A8-33F418F6F0A4}" dt="2023-06-02T11:22:53.297" v="1097" actId="14826"/>
          <ac:picMkLst>
            <pc:docMk/>
            <pc:sldMk cId="4139053338" sldId="388"/>
            <ac:picMk id="13" creationId="{BB96B670-407E-10EB-5989-F4271254760A}"/>
          </ac:picMkLst>
        </pc:picChg>
        <pc:picChg chg="mod">
          <ac:chgData name="Warirat(Jah) Hanparb" userId="821c46b3-95b9-48f6-9380-4dfb3e332078" providerId="ADAL" clId="{A276BC65-E499-514E-98A8-33F418F6F0A4}" dt="2023-06-02T13:17:04.424" v="1259" actId="14826"/>
          <ac:picMkLst>
            <pc:docMk/>
            <pc:sldMk cId="4139053338" sldId="388"/>
            <ac:picMk id="15" creationId="{EDF7B86A-8420-C3A0-3E4C-1302A0C93C1D}"/>
          </ac:picMkLst>
        </pc:picChg>
        <pc:picChg chg="mod">
          <ac:chgData name="Warirat(Jah) Hanparb" userId="821c46b3-95b9-48f6-9380-4dfb3e332078" providerId="ADAL" clId="{A276BC65-E499-514E-98A8-33F418F6F0A4}" dt="2023-05-10T12:09:33.435" v="200" actId="1076"/>
          <ac:picMkLst>
            <pc:docMk/>
            <pc:sldMk cId="4139053338" sldId="388"/>
            <ac:picMk id="17" creationId="{83BC1BDD-9D0F-D628-08C9-8A75D5473411}"/>
          </ac:picMkLst>
        </pc:picChg>
        <pc:extLst>
          <p:ext xmlns:p="http://schemas.openxmlformats.org/presentationml/2006/main" uri="{D6D511B9-2390-475A-947B-AFAB55BFBCF1}">
            <pc226:cmChg xmlns:pc226="http://schemas.microsoft.com/office/powerpoint/2022/06/main/command" chg="del mod">
              <pc226:chgData name="Warirat(Jah) Hanparb" userId="821c46b3-95b9-48f6-9380-4dfb3e332078" providerId="ADAL" clId="{A276BC65-E499-514E-98A8-33F418F6F0A4}" dt="2023-06-02T11:43:02.272" v="1168"/>
              <pc2:cmMkLst xmlns:pc2="http://schemas.microsoft.com/office/powerpoint/2019/9/main/command">
                <pc:docMk/>
                <pc:sldMk cId="4139053338" sldId="388"/>
                <pc2:cmMk id="{94F81217-013D-463C-AF02-D0124E697407}"/>
              </pc2:cmMkLst>
            </pc226:cmChg>
          </p:ext>
        </pc:extLst>
      </pc:sldChg>
      <pc:sldChg chg="new del">
        <pc:chgData name="Warirat(Jah) Hanparb" userId="821c46b3-95b9-48f6-9380-4dfb3e332078" providerId="ADAL" clId="{A276BC65-E499-514E-98A8-33F418F6F0A4}" dt="2023-06-02T11:15:36.047" v="1050" actId="680"/>
        <pc:sldMkLst>
          <pc:docMk/>
          <pc:sldMk cId="952098019" sldId="389"/>
        </pc:sldMkLst>
      </pc:sldChg>
      <pc:sldChg chg="addSp delSp modSp add del mod">
        <pc:chgData name="Warirat(Jah) Hanparb" userId="821c46b3-95b9-48f6-9380-4dfb3e332078" providerId="ADAL" clId="{A276BC65-E499-514E-98A8-33F418F6F0A4}" dt="2023-05-12T09:44:16.236" v="670" actId="2696"/>
        <pc:sldMkLst>
          <pc:docMk/>
          <pc:sldMk cId="1323286252" sldId="389"/>
        </pc:sldMkLst>
        <pc:spChg chg="mod">
          <ac:chgData name="Warirat(Jah) Hanparb" userId="821c46b3-95b9-48f6-9380-4dfb3e332078" providerId="ADAL" clId="{A276BC65-E499-514E-98A8-33F418F6F0A4}" dt="2023-05-11T02:24:15.513" v="548"/>
          <ac:spMkLst>
            <pc:docMk/>
            <pc:sldMk cId="1323286252" sldId="389"/>
            <ac:spMk id="6" creationId="{AF6A064D-0BB9-7A55-F67B-3171E2B27017}"/>
          </ac:spMkLst>
        </pc:spChg>
        <pc:spChg chg="mod">
          <ac:chgData name="Warirat(Jah) Hanparb" userId="821c46b3-95b9-48f6-9380-4dfb3e332078" providerId="ADAL" clId="{A276BC65-E499-514E-98A8-33F418F6F0A4}" dt="2023-05-11T02:24:15.513" v="548"/>
          <ac:spMkLst>
            <pc:docMk/>
            <pc:sldMk cId="1323286252" sldId="389"/>
            <ac:spMk id="7" creationId="{C4FE547A-643A-7A91-B87B-4C3D21F72955}"/>
          </ac:spMkLst>
        </pc:spChg>
        <pc:spChg chg="mod">
          <ac:chgData name="Warirat(Jah) Hanparb" userId="821c46b3-95b9-48f6-9380-4dfb3e332078" providerId="ADAL" clId="{A276BC65-E499-514E-98A8-33F418F6F0A4}" dt="2023-05-11T02:24:15.513" v="548"/>
          <ac:spMkLst>
            <pc:docMk/>
            <pc:sldMk cId="1323286252" sldId="389"/>
            <ac:spMk id="8" creationId="{CF1A7447-48D5-E48F-A4D1-317029D5EFC8}"/>
          </ac:spMkLst>
        </pc:spChg>
        <pc:spChg chg="mod">
          <ac:chgData name="Warirat(Jah) Hanparb" userId="821c46b3-95b9-48f6-9380-4dfb3e332078" providerId="ADAL" clId="{A276BC65-E499-514E-98A8-33F418F6F0A4}" dt="2023-05-11T02:24:15.513" v="548"/>
          <ac:spMkLst>
            <pc:docMk/>
            <pc:sldMk cId="1323286252" sldId="389"/>
            <ac:spMk id="9" creationId="{4559F04C-03BA-D5B2-9216-DD66BA44D844}"/>
          </ac:spMkLst>
        </pc:spChg>
        <pc:grpChg chg="add mod">
          <ac:chgData name="Warirat(Jah) Hanparb" userId="821c46b3-95b9-48f6-9380-4dfb3e332078" providerId="ADAL" clId="{A276BC65-E499-514E-98A8-33F418F6F0A4}" dt="2023-05-11T02:24:15.513" v="548"/>
          <ac:grpSpMkLst>
            <pc:docMk/>
            <pc:sldMk cId="1323286252" sldId="389"/>
            <ac:grpSpMk id="3" creationId="{05810487-25D6-9E70-E1A2-D3899C52FCDF}"/>
          </ac:grpSpMkLst>
        </pc:grpChg>
        <pc:picChg chg="mod">
          <ac:chgData name="Warirat(Jah) Hanparb" userId="821c46b3-95b9-48f6-9380-4dfb3e332078" providerId="ADAL" clId="{A276BC65-E499-514E-98A8-33F418F6F0A4}" dt="2023-05-11T02:24:15.513" v="548"/>
          <ac:picMkLst>
            <pc:docMk/>
            <pc:sldMk cId="1323286252" sldId="389"/>
            <ac:picMk id="4" creationId="{FFD495E8-2D45-612A-B41F-11A228A6292F}"/>
          </ac:picMkLst>
        </pc:picChg>
        <pc:picChg chg="del">
          <ac:chgData name="Warirat(Jah) Hanparb" userId="821c46b3-95b9-48f6-9380-4dfb3e332078" providerId="ADAL" clId="{A276BC65-E499-514E-98A8-33F418F6F0A4}" dt="2023-05-11T02:24:15.238" v="547" actId="478"/>
          <ac:picMkLst>
            <pc:docMk/>
            <pc:sldMk cId="1323286252" sldId="389"/>
            <ac:picMk id="44" creationId="{7B3D80EF-9BD7-E9D7-6348-30F3FE3142A8}"/>
          </ac:picMkLst>
        </pc:picChg>
      </pc:sldChg>
      <pc:sldChg chg="addSp delSp modSp mod">
        <pc:chgData name="Warirat(Jah) Hanparb" userId="821c46b3-95b9-48f6-9380-4dfb3e332078" providerId="ADAL" clId="{A276BC65-E499-514E-98A8-33F418F6F0A4}" dt="2023-06-27T01:57:02.656" v="1345"/>
        <pc:sldMkLst>
          <pc:docMk/>
          <pc:sldMk cId="1394351057" sldId="394"/>
        </pc:sldMkLst>
        <pc:picChg chg="add del">
          <ac:chgData name="Warirat(Jah) Hanparb" userId="821c46b3-95b9-48f6-9380-4dfb3e332078" providerId="ADAL" clId="{A276BC65-E499-514E-98A8-33F418F6F0A4}" dt="2023-06-27T01:57:01.778" v="1344" actId="478"/>
          <ac:picMkLst>
            <pc:docMk/>
            <pc:sldMk cId="1394351057" sldId="394"/>
            <ac:picMk id="2" creationId="{B1083ACF-5BAF-8A67-D8D6-E4C1377DCA9F}"/>
          </ac:picMkLst>
        </pc:picChg>
        <pc:picChg chg="add del">
          <ac:chgData name="Warirat(Jah) Hanparb" userId="821c46b3-95b9-48f6-9380-4dfb3e332078" providerId="ADAL" clId="{A276BC65-E499-514E-98A8-33F418F6F0A4}" dt="2023-06-27T01:57:01.778" v="1344" actId="478"/>
          <ac:picMkLst>
            <pc:docMk/>
            <pc:sldMk cId="1394351057" sldId="394"/>
            <ac:picMk id="3" creationId="{5FAC48F9-17CB-52AB-2790-2F09606A2AAD}"/>
          </ac:picMkLst>
        </pc:picChg>
        <pc:picChg chg="add del">
          <ac:chgData name="Warirat(Jah) Hanparb" userId="821c46b3-95b9-48f6-9380-4dfb3e332078" providerId="ADAL" clId="{A276BC65-E499-514E-98A8-33F418F6F0A4}" dt="2023-06-27T01:57:01.778" v="1344" actId="478"/>
          <ac:picMkLst>
            <pc:docMk/>
            <pc:sldMk cId="1394351057" sldId="394"/>
            <ac:picMk id="4" creationId="{503E5C08-242E-8CBA-3E68-CEEB1A138A12}"/>
          </ac:picMkLst>
        </pc:picChg>
        <pc:picChg chg="add del mod">
          <ac:chgData name="Warirat(Jah) Hanparb" userId="821c46b3-95b9-48f6-9380-4dfb3e332078" providerId="ADAL" clId="{A276BC65-E499-514E-98A8-33F418F6F0A4}" dt="2023-06-27T01:56:52.235" v="1339"/>
          <ac:picMkLst>
            <pc:docMk/>
            <pc:sldMk cId="1394351057" sldId="394"/>
            <ac:picMk id="5" creationId="{33A86888-9967-0D52-7F81-DAC47D863928}"/>
          </ac:picMkLst>
        </pc:picChg>
        <pc:picChg chg="add del mod">
          <ac:chgData name="Warirat(Jah) Hanparb" userId="821c46b3-95b9-48f6-9380-4dfb3e332078" providerId="ADAL" clId="{A276BC65-E499-514E-98A8-33F418F6F0A4}" dt="2023-06-27T01:56:52.235" v="1339"/>
          <ac:picMkLst>
            <pc:docMk/>
            <pc:sldMk cId="1394351057" sldId="394"/>
            <ac:picMk id="10" creationId="{183AF586-F34D-B5AE-43C1-71A56987CE79}"/>
          </ac:picMkLst>
        </pc:picChg>
        <pc:picChg chg="add del mod">
          <ac:chgData name="Warirat(Jah) Hanparb" userId="821c46b3-95b9-48f6-9380-4dfb3e332078" providerId="ADAL" clId="{A276BC65-E499-514E-98A8-33F418F6F0A4}" dt="2023-06-27T01:56:52.235" v="1339"/>
          <ac:picMkLst>
            <pc:docMk/>
            <pc:sldMk cId="1394351057" sldId="394"/>
            <ac:picMk id="11" creationId="{561DB696-114E-B05C-2CDC-5E14DB233213}"/>
          </ac:picMkLst>
        </pc:picChg>
        <pc:picChg chg="add del mod">
          <ac:chgData name="Warirat(Jah) Hanparb" userId="821c46b3-95b9-48f6-9380-4dfb3e332078" providerId="ADAL" clId="{A276BC65-E499-514E-98A8-33F418F6F0A4}" dt="2023-06-27T01:56:52.235" v="1339"/>
          <ac:picMkLst>
            <pc:docMk/>
            <pc:sldMk cId="1394351057" sldId="394"/>
            <ac:picMk id="12" creationId="{F5D3EBC9-459C-9B14-FB34-8371AAEE9417}"/>
          </ac:picMkLst>
        </pc:picChg>
        <pc:picChg chg="add del mod">
          <ac:chgData name="Warirat(Jah) Hanparb" userId="821c46b3-95b9-48f6-9380-4dfb3e332078" providerId="ADAL" clId="{A276BC65-E499-514E-98A8-33F418F6F0A4}" dt="2023-06-27T01:56:58.964" v="1343" actId="21"/>
          <ac:picMkLst>
            <pc:docMk/>
            <pc:sldMk cId="1394351057" sldId="394"/>
            <ac:picMk id="13" creationId="{B90589DA-144E-79C6-7461-51D383B299D2}"/>
          </ac:picMkLst>
        </pc:picChg>
        <pc:picChg chg="add del mod">
          <ac:chgData name="Warirat(Jah) Hanparb" userId="821c46b3-95b9-48f6-9380-4dfb3e332078" providerId="ADAL" clId="{A276BC65-E499-514E-98A8-33F418F6F0A4}" dt="2023-06-27T01:56:58.964" v="1343" actId="21"/>
          <ac:picMkLst>
            <pc:docMk/>
            <pc:sldMk cId="1394351057" sldId="394"/>
            <ac:picMk id="14" creationId="{16110DDA-5770-090A-4221-A6E5B8BF7A21}"/>
          </ac:picMkLst>
        </pc:picChg>
        <pc:picChg chg="add del mod">
          <ac:chgData name="Warirat(Jah) Hanparb" userId="821c46b3-95b9-48f6-9380-4dfb3e332078" providerId="ADAL" clId="{A276BC65-E499-514E-98A8-33F418F6F0A4}" dt="2023-06-27T01:56:58.964" v="1343" actId="21"/>
          <ac:picMkLst>
            <pc:docMk/>
            <pc:sldMk cId="1394351057" sldId="394"/>
            <ac:picMk id="15" creationId="{494C43FC-609D-01FE-2CA4-64EB24CBE618}"/>
          </ac:picMkLst>
        </pc:picChg>
        <pc:picChg chg="add del mod">
          <ac:chgData name="Warirat(Jah) Hanparb" userId="821c46b3-95b9-48f6-9380-4dfb3e332078" providerId="ADAL" clId="{A276BC65-E499-514E-98A8-33F418F6F0A4}" dt="2023-06-27T01:56:58.964" v="1343" actId="21"/>
          <ac:picMkLst>
            <pc:docMk/>
            <pc:sldMk cId="1394351057" sldId="394"/>
            <ac:picMk id="16" creationId="{5436C836-1DC6-D4FB-E763-2FC12A6B8EE6}"/>
          </ac:picMkLst>
        </pc:picChg>
        <pc:picChg chg="add mod">
          <ac:chgData name="Warirat(Jah) Hanparb" userId="821c46b3-95b9-48f6-9380-4dfb3e332078" providerId="ADAL" clId="{A276BC65-E499-514E-98A8-33F418F6F0A4}" dt="2023-06-27T01:57:02.656" v="1345"/>
          <ac:picMkLst>
            <pc:docMk/>
            <pc:sldMk cId="1394351057" sldId="394"/>
            <ac:picMk id="17" creationId="{9CDBF24F-2636-A4B7-876E-03100A0FDEB8}"/>
          </ac:picMkLst>
        </pc:picChg>
        <pc:picChg chg="add mod">
          <ac:chgData name="Warirat(Jah) Hanparb" userId="821c46b3-95b9-48f6-9380-4dfb3e332078" providerId="ADAL" clId="{A276BC65-E499-514E-98A8-33F418F6F0A4}" dt="2023-06-27T01:57:02.656" v="1345"/>
          <ac:picMkLst>
            <pc:docMk/>
            <pc:sldMk cId="1394351057" sldId="394"/>
            <ac:picMk id="18" creationId="{27E48FAB-C79B-F363-889C-6B3A850A935C}"/>
          </ac:picMkLst>
        </pc:picChg>
        <pc:picChg chg="add mod">
          <ac:chgData name="Warirat(Jah) Hanparb" userId="821c46b3-95b9-48f6-9380-4dfb3e332078" providerId="ADAL" clId="{A276BC65-E499-514E-98A8-33F418F6F0A4}" dt="2023-06-27T01:57:02.656" v="1345"/>
          <ac:picMkLst>
            <pc:docMk/>
            <pc:sldMk cId="1394351057" sldId="394"/>
            <ac:picMk id="19" creationId="{D292CB65-403F-0C8E-EFCC-78ACA7E169CC}"/>
          </ac:picMkLst>
        </pc:picChg>
        <pc:picChg chg="add mod">
          <ac:chgData name="Warirat(Jah) Hanparb" userId="821c46b3-95b9-48f6-9380-4dfb3e332078" providerId="ADAL" clId="{A276BC65-E499-514E-98A8-33F418F6F0A4}" dt="2023-06-27T01:57:02.656" v="1345"/>
          <ac:picMkLst>
            <pc:docMk/>
            <pc:sldMk cId="1394351057" sldId="394"/>
            <ac:picMk id="20" creationId="{C39BD209-8593-4857-922C-C449825B2658}"/>
          </ac:picMkLst>
        </pc:picChg>
      </pc:sldChg>
    </pc:docChg>
  </pc:docChgLst>
  <pc:docChgLst>
    <pc:chgData name="Nattapong (Nat) Piriyawongsawat" userId="a047af1e-f0d4-40ea-8f84-60600ce03fdf" providerId="ADAL" clId="{802FBF68-08C3-E846-A00A-34B040EBE85E}"/>
    <pc:docChg chg="undo redo custSel modSld">
      <pc:chgData name="Nattapong (Nat) Piriyawongsawat" userId="a047af1e-f0d4-40ea-8f84-60600ce03fdf" providerId="ADAL" clId="{802FBF68-08C3-E846-A00A-34B040EBE85E}" dt="2023-05-18T03:22:55.294" v="226" actId="1076"/>
      <pc:docMkLst>
        <pc:docMk/>
      </pc:docMkLst>
      <pc:sldChg chg="modSp mod">
        <pc:chgData name="Nattapong (Nat) Piriyawongsawat" userId="a047af1e-f0d4-40ea-8f84-60600ce03fdf" providerId="ADAL" clId="{802FBF68-08C3-E846-A00A-34B040EBE85E}" dt="2023-05-17T08:06:43.958" v="153" actId="1076"/>
        <pc:sldMkLst>
          <pc:docMk/>
          <pc:sldMk cId="0" sldId="286"/>
        </pc:sldMkLst>
        <pc:grpChg chg="mod">
          <ac:chgData name="Nattapong (Nat) Piriyawongsawat" userId="a047af1e-f0d4-40ea-8f84-60600ce03fdf" providerId="ADAL" clId="{802FBF68-08C3-E846-A00A-34B040EBE85E}" dt="2023-05-17T08:06:43.958" v="153" actId="1076"/>
          <ac:grpSpMkLst>
            <pc:docMk/>
            <pc:sldMk cId="0" sldId="286"/>
            <ac:grpSpMk id="76" creationId="{00000000-0000-0000-0000-000000000000}"/>
          </ac:grpSpMkLst>
        </pc:grpChg>
      </pc:sldChg>
      <pc:sldChg chg="modSp mod">
        <pc:chgData name="Nattapong (Nat) Piriyawongsawat" userId="a047af1e-f0d4-40ea-8f84-60600ce03fdf" providerId="ADAL" clId="{802FBF68-08C3-E846-A00A-34B040EBE85E}" dt="2023-05-16T04:17:12.803" v="114" actId="1076"/>
        <pc:sldMkLst>
          <pc:docMk/>
          <pc:sldMk cId="0" sldId="295"/>
        </pc:sldMkLst>
        <pc:picChg chg="mod">
          <ac:chgData name="Nattapong (Nat) Piriyawongsawat" userId="a047af1e-f0d4-40ea-8f84-60600ce03fdf" providerId="ADAL" clId="{802FBF68-08C3-E846-A00A-34B040EBE85E}" dt="2023-05-16T04:17:12.803" v="114" actId="1076"/>
          <ac:picMkLst>
            <pc:docMk/>
            <pc:sldMk cId="0" sldId="295"/>
            <ac:picMk id="4" creationId="{00000000-0000-0000-0000-000000000000}"/>
          </ac:picMkLst>
        </pc:picChg>
      </pc:sldChg>
      <pc:sldChg chg="addSp delSp modSp mod">
        <pc:chgData name="Nattapong (Nat) Piriyawongsawat" userId="a047af1e-f0d4-40ea-8f84-60600ce03fdf" providerId="ADAL" clId="{802FBF68-08C3-E846-A00A-34B040EBE85E}" dt="2023-05-16T07:16:31.710" v="137" actId="1076"/>
        <pc:sldMkLst>
          <pc:docMk/>
          <pc:sldMk cId="0" sldId="306"/>
        </pc:sldMkLst>
        <pc:picChg chg="del mod">
          <ac:chgData name="Nattapong (Nat) Piriyawongsawat" userId="a047af1e-f0d4-40ea-8f84-60600ce03fdf" providerId="ADAL" clId="{802FBF68-08C3-E846-A00A-34B040EBE85E}" dt="2023-05-16T07:16:26.882" v="136" actId="478"/>
          <ac:picMkLst>
            <pc:docMk/>
            <pc:sldMk cId="0" sldId="306"/>
            <ac:picMk id="3" creationId="{00000000-0000-0000-0000-000000000000}"/>
          </ac:picMkLst>
        </pc:picChg>
        <pc:picChg chg="add del mod">
          <ac:chgData name="Nattapong (Nat) Piriyawongsawat" userId="a047af1e-f0d4-40ea-8f84-60600ce03fdf" providerId="ADAL" clId="{802FBF68-08C3-E846-A00A-34B040EBE85E}" dt="2023-05-16T06:51:25.762" v="131" actId="478"/>
          <ac:picMkLst>
            <pc:docMk/>
            <pc:sldMk cId="0" sldId="306"/>
            <ac:picMk id="4" creationId="{0C27C466-FD21-BA8E-E2AA-F6ADA44FCCDA}"/>
          </ac:picMkLst>
        </pc:picChg>
        <pc:picChg chg="add mod">
          <ac:chgData name="Nattapong (Nat) Piriyawongsawat" userId="a047af1e-f0d4-40ea-8f84-60600ce03fdf" providerId="ADAL" clId="{802FBF68-08C3-E846-A00A-34B040EBE85E}" dt="2023-05-16T07:16:31.710" v="137" actId="1076"/>
          <ac:picMkLst>
            <pc:docMk/>
            <pc:sldMk cId="0" sldId="306"/>
            <ac:picMk id="7" creationId="{1839B5AE-321B-5E9F-0B89-FD3CFC5E9E63}"/>
          </ac:picMkLst>
        </pc:picChg>
      </pc:sldChg>
      <pc:sldChg chg="addSp delSp modSp mod">
        <pc:chgData name="Nattapong (Nat) Piriyawongsawat" userId="a047af1e-f0d4-40ea-8f84-60600ce03fdf" providerId="ADAL" clId="{802FBF68-08C3-E846-A00A-34B040EBE85E}" dt="2023-05-16T07:18:19.480" v="149" actId="1076"/>
        <pc:sldMkLst>
          <pc:docMk/>
          <pc:sldMk cId="0" sldId="307"/>
        </pc:sldMkLst>
        <pc:spChg chg="mod">
          <ac:chgData name="Nattapong (Nat) Piriyawongsawat" userId="a047af1e-f0d4-40ea-8f84-60600ce03fdf" providerId="ADAL" clId="{802FBF68-08C3-E846-A00A-34B040EBE85E}" dt="2023-05-16T07:17:56.013" v="141" actId="962"/>
          <ac:spMkLst>
            <pc:docMk/>
            <pc:sldMk cId="0" sldId="307"/>
            <ac:spMk id="60" creationId="{00000000-0000-0000-0000-000000000000}"/>
          </ac:spMkLst>
        </pc:spChg>
        <pc:picChg chg="add mod">
          <ac:chgData name="Nattapong (Nat) Piriyawongsawat" userId="a047af1e-f0d4-40ea-8f84-60600ce03fdf" providerId="ADAL" clId="{802FBF68-08C3-E846-A00A-34B040EBE85E}" dt="2023-05-16T07:18:19.480" v="149" actId="1076"/>
          <ac:picMkLst>
            <pc:docMk/>
            <pc:sldMk cId="0" sldId="307"/>
            <ac:picMk id="4" creationId="{F5658938-088D-276F-1486-F6A22AC5583F}"/>
          </ac:picMkLst>
        </pc:picChg>
        <pc:picChg chg="del">
          <ac:chgData name="Nattapong (Nat) Piriyawongsawat" userId="a047af1e-f0d4-40ea-8f84-60600ce03fdf" providerId="ADAL" clId="{802FBF68-08C3-E846-A00A-34B040EBE85E}" dt="2023-05-16T07:18:16.343" v="148" actId="478"/>
          <ac:picMkLst>
            <pc:docMk/>
            <pc:sldMk cId="0" sldId="307"/>
            <ac:picMk id="64" creationId="{00000000-0000-0000-0000-000000000000}"/>
          </ac:picMkLst>
        </pc:picChg>
      </pc:sldChg>
      <pc:sldChg chg="addSp delSp modSp mod">
        <pc:chgData name="Nattapong (Nat) Piriyawongsawat" userId="a047af1e-f0d4-40ea-8f84-60600ce03fdf" providerId="ADAL" clId="{802FBF68-08C3-E846-A00A-34B040EBE85E}" dt="2023-05-15T12:33:58.583" v="61" actId="14100"/>
        <pc:sldMkLst>
          <pc:docMk/>
          <pc:sldMk cId="0" sldId="326"/>
        </pc:sldMkLst>
        <pc:picChg chg="add del mod">
          <ac:chgData name="Nattapong (Nat) Piriyawongsawat" userId="a047af1e-f0d4-40ea-8f84-60600ce03fdf" providerId="ADAL" clId="{802FBF68-08C3-E846-A00A-34B040EBE85E}" dt="2023-05-15T12:33:54.288" v="59" actId="478"/>
          <ac:picMkLst>
            <pc:docMk/>
            <pc:sldMk cId="0" sldId="326"/>
            <ac:picMk id="3" creationId="{00000000-0000-0000-0000-000000000000}"/>
          </ac:picMkLst>
        </pc:picChg>
        <pc:picChg chg="add mod">
          <ac:chgData name="Nattapong (Nat) Piriyawongsawat" userId="a047af1e-f0d4-40ea-8f84-60600ce03fdf" providerId="ADAL" clId="{802FBF68-08C3-E846-A00A-34B040EBE85E}" dt="2023-05-15T12:33:58.583" v="61" actId="14100"/>
          <ac:picMkLst>
            <pc:docMk/>
            <pc:sldMk cId="0" sldId="326"/>
            <ac:picMk id="4" creationId="{8C1FE08E-EB82-02A4-4CF3-46E618D21DB6}"/>
          </ac:picMkLst>
        </pc:picChg>
      </pc:sldChg>
      <pc:sldChg chg="addSp delSp modSp mod">
        <pc:chgData name="Nattapong (Nat) Piriyawongsawat" userId="a047af1e-f0d4-40ea-8f84-60600ce03fdf" providerId="ADAL" clId="{802FBF68-08C3-E846-A00A-34B040EBE85E}" dt="2023-05-16T03:43:54.541" v="104" actId="1076"/>
        <pc:sldMkLst>
          <pc:docMk/>
          <pc:sldMk cId="0" sldId="327"/>
        </pc:sldMkLst>
        <pc:picChg chg="add mod">
          <ac:chgData name="Nattapong (Nat) Piriyawongsawat" userId="a047af1e-f0d4-40ea-8f84-60600ce03fdf" providerId="ADAL" clId="{802FBF68-08C3-E846-A00A-34B040EBE85E}" dt="2023-05-16T03:43:54.541" v="104" actId="1076"/>
          <ac:picMkLst>
            <pc:docMk/>
            <pc:sldMk cId="0" sldId="327"/>
            <ac:picMk id="3" creationId="{5E50F818-7558-1DBA-B56C-FF0F87C1F20B}"/>
          </ac:picMkLst>
        </pc:picChg>
        <pc:picChg chg="add del">
          <ac:chgData name="Nattapong (Nat) Piriyawongsawat" userId="a047af1e-f0d4-40ea-8f84-60600ce03fdf" providerId="ADAL" clId="{802FBF68-08C3-E846-A00A-34B040EBE85E}" dt="2023-05-16T03:43:40.327" v="100" actId="478"/>
          <ac:picMkLst>
            <pc:docMk/>
            <pc:sldMk cId="0" sldId="327"/>
            <ac:picMk id="69" creationId="{00000000-0000-0000-0000-000000000000}"/>
          </ac:picMkLst>
        </pc:picChg>
      </pc:sldChg>
      <pc:sldChg chg="addSp delSp modSp mod">
        <pc:chgData name="Nattapong (Nat) Piriyawongsawat" userId="a047af1e-f0d4-40ea-8f84-60600ce03fdf" providerId="ADAL" clId="{802FBF68-08C3-E846-A00A-34B040EBE85E}" dt="2023-05-17T08:09:45.539" v="165" actId="167"/>
        <pc:sldMkLst>
          <pc:docMk/>
          <pc:sldMk cId="0" sldId="328"/>
        </pc:sldMkLst>
        <pc:picChg chg="add mod">
          <ac:chgData name="Nattapong (Nat) Piriyawongsawat" userId="a047af1e-f0d4-40ea-8f84-60600ce03fdf" providerId="ADAL" clId="{802FBF68-08C3-E846-A00A-34B040EBE85E}" dt="2023-05-17T08:09:45.539" v="165" actId="167"/>
          <ac:picMkLst>
            <pc:docMk/>
            <pc:sldMk cId="0" sldId="328"/>
            <ac:picMk id="4" creationId="{9C1A65F9-E098-5794-CEF0-40A4D1F02511}"/>
          </ac:picMkLst>
        </pc:picChg>
        <pc:picChg chg="add del mod">
          <ac:chgData name="Nattapong (Nat) Piriyawongsawat" userId="a047af1e-f0d4-40ea-8f84-60600ce03fdf" providerId="ADAL" clId="{802FBF68-08C3-E846-A00A-34B040EBE85E}" dt="2023-05-17T08:09:26.269" v="161" actId="478"/>
          <ac:picMkLst>
            <pc:docMk/>
            <pc:sldMk cId="0" sldId="328"/>
            <ac:picMk id="8" creationId="{00000000-0000-0000-0000-000000000000}"/>
          </ac:picMkLst>
        </pc:picChg>
      </pc:sldChg>
      <pc:sldChg chg="addSp delSp modSp mod">
        <pc:chgData name="Nattapong (Nat) Piriyawongsawat" userId="a047af1e-f0d4-40ea-8f84-60600ce03fdf" providerId="ADAL" clId="{802FBF68-08C3-E846-A00A-34B040EBE85E}" dt="2023-05-17T08:10:20.077" v="174" actId="14100"/>
        <pc:sldMkLst>
          <pc:docMk/>
          <pc:sldMk cId="0" sldId="329"/>
        </pc:sldMkLst>
        <pc:picChg chg="add mod">
          <ac:chgData name="Nattapong (Nat) Piriyawongsawat" userId="a047af1e-f0d4-40ea-8f84-60600ce03fdf" providerId="ADAL" clId="{802FBF68-08C3-E846-A00A-34B040EBE85E}" dt="2023-05-17T08:10:20.077" v="174" actId="14100"/>
          <ac:picMkLst>
            <pc:docMk/>
            <pc:sldMk cId="0" sldId="329"/>
            <ac:picMk id="3" creationId="{4FFD2059-69B9-FC6F-768A-45BCC6B214B1}"/>
          </ac:picMkLst>
        </pc:picChg>
        <pc:picChg chg="del">
          <ac:chgData name="Nattapong (Nat) Piriyawongsawat" userId="a047af1e-f0d4-40ea-8f84-60600ce03fdf" providerId="ADAL" clId="{802FBF68-08C3-E846-A00A-34B040EBE85E}" dt="2023-05-17T08:10:15.031" v="172" actId="478"/>
          <ac:picMkLst>
            <pc:docMk/>
            <pc:sldMk cId="0" sldId="329"/>
            <ac:picMk id="41" creationId="{9DEC800B-6A21-48FA-8D93-C657FA24F1FC}"/>
          </ac:picMkLst>
        </pc:picChg>
      </pc:sldChg>
      <pc:sldChg chg="addSp delSp modSp mod">
        <pc:chgData name="Nattapong (Nat) Piriyawongsawat" userId="a047af1e-f0d4-40ea-8f84-60600ce03fdf" providerId="ADAL" clId="{802FBF68-08C3-E846-A00A-34B040EBE85E}" dt="2023-05-15T10:55:32.218" v="24" actId="1076"/>
        <pc:sldMkLst>
          <pc:docMk/>
          <pc:sldMk cId="0" sldId="330"/>
        </pc:sldMkLst>
        <pc:picChg chg="add del mod">
          <ac:chgData name="Nattapong (Nat) Piriyawongsawat" userId="a047af1e-f0d4-40ea-8f84-60600ce03fdf" providerId="ADAL" clId="{802FBF68-08C3-E846-A00A-34B040EBE85E}" dt="2023-05-15T10:50:04.849" v="16"/>
          <ac:picMkLst>
            <pc:docMk/>
            <pc:sldMk cId="0" sldId="330"/>
            <ac:picMk id="3" creationId="{92F7D838-8EA6-3E67-5ECE-C36E9037C5F0}"/>
          </ac:picMkLst>
        </pc:picChg>
        <pc:picChg chg="add mod">
          <ac:chgData name="Nattapong (Nat) Piriyawongsawat" userId="a047af1e-f0d4-40ea-8f84-60600ce03fdf" providerId="ADAL" clId="{802FBF68-08C3-E846-A00A-34B040EBE85E}" dt="2023-05-15T10:55:32.218" v="24" actId="1076"/>
          <ac:picMkLst>
            <pc:docMk/>
            <pc:sldMk cId="0" sldId="330"/>
            <ac:picMk id="5" creationId="{FCC533BC-167C-D661-B495-B105F6FEAB67}"/>
          </ac:picMkLst>
        </pc:picChg>
        <pc:picChg chg="add del mod">
          <ac:chgData name="Nattapong (Nat) Piriyawongsawat" userId="a047af1e-f0d4-40ea-8f84-60600ce03fdf" providerId="ADAL" clId="{802FBF68-08C3-E846-A00A-34B040EBE85E}" dt="2023-05-15T10:55:19.366" v="21" actId="478"/>
          <ac:picMkLst>
            <pc:docMk/>
            <pc:sldMk cId="0" sldId="330"/>
            <ac:picMk id="11" creationId="{00000000-0000-0000-0000-000000000000}"/>
          </ac:picMkLst>
        </pc:picChg>
      </pc:sldChg>
      <pc:sldChg chg="addSp delSp modSp mod">
        <pc:chgData name="Nattapong (Nat) Piriyawongsawat" userId="a047af1e-f0d4-40ea-8f84-60600ce03fdf" providerId="ADAL" clId="{802FBF68-08C3-E846-A00A-34B040EBE85E}" dt="2023-05-16T02:28:28.015" v="73" actId="1076"/>
        <pc:sldMkLst>
          <pc:docMk/>
          <pc:sldMk cId="0" sldId="331"/>
        </pc:sldMkLst>
        <pc:spChg chg="mod">
          <ac:chgData name="Nattapong (Nat) Piriyawongsawat" userId="a047af1e-f0d4-40ea-8f84-60600ce03fdf" providerId="ADAL" clId="{802FBF68-08C3-E846-A00A-34B040EBE85E}" dt="2023-05-16T02:27:20.780" v="65" actId="1076"/>
          <ac:spMkLst>
            <pc:docMk/>
            <pc:sldMk cId="0" sldId="331"/>
            <ac:spMk id="86" creationId="{00000000-0000-0000-0000-000000000000}"/>
          </ac:spMkLst>
        </pc:spChg>
        <pc:picChg chg="add del mod">
          <ac:chgData name="Nattapong (Nat) Piriyawongsawat" userId="a047af1e-f0d4-40ea-8f84-60600ce03fdf" providerId="ADAL" clId="{802FBF68-08C3-E846-A00A-34B040EBE85E}" dt="2023-05-16T02:27:30.390" v="68" actId="478"/>
          <ac:picMkLst>
            <pc:docMk/>
            <pc:sldMk cId="0" sldId="331"/>
            <ac:picMk id="2" creationId="{58E959E5-3742-A91A-2E2B-7638483D2598}"/>
          </ac:picMkLst>
        </pc:picChg>
        <pc:picChg chg="add del mod">
          <ac:chgData name="Nattapong (Nat) Piriyawongsawat" userId="a047af1e-f0d4-40ea-8f84-60600ce03fdf" providerId="ADAL" clId="{802FBF68-08C3-E846-A00A-34B040EBE85E}" dt="2023-05-15T12:31:50.754" v="46" actId="478"/>
          <ac:picMkLst>
            <pc:docMk/>
            <pc:sldMk cId="0" sldId="331"/>
            <ac:picMk id="2" creationId="{9A218876-95B5-DD13-D710-CB245A0071D0}"/>
          </ac:picMkLst>
        </pc:picChg>
        <pc:picChg chg="add mod">
          <ac:chgData name="Nattapong (Nat) Piriyawongsawat" userId="a047af1e-f0d4-40ea-8f84-60600ce03fdf" providerId="ADAL" clId="{802FBF68-08C3-E846-A00A-34B040EBE85E}" dt="2023-05-16T02:28:28.015" v="73" actId="1076"/>
          <ac:picMkLst>
            <pc:docMk/>
            <pc:sldMk cId="0" sldId="331"/>
            <ac:picMk id="3" creationId="{7BBBDD89-D685-FEAF-BC72-D4D351AFEDD5}"/>
          </ac:picMkLst>
        </pc:picChg>
        <pc:picChg chg="add del mod">
          <ac:chgData name="Nattapong (Nat) Piriyawongsawat" userId="a047af1e-f0d4-40ea-8f84-60600ce03fdf" providerId="ADAL" clId="{802FBF68-08C3-E846-A00A-34B040EBE85E}" dt="2023-05-16T02:28:25.443" v="72" actId="478"/>
          <ac:picMkLst>
            <pc:docMk/>
            <pc:sldMk cId="0" sldId="331"/>
            <ac:picMk id="19" creationId="{00000000-0000-0000-0000-000000000000}"/>
          </ac:picMkLst>
        </pc:picChg>
      </pc:sldChg>
      <pc:sldChg chg="modSp mod">
        <pc:chgData name="Nattapong (Nat) Piriyawongsawat" userId="a047af1e-f0d4-40ea-8f84-60600ce03fdf" providerId="ADAL" clId="{802FBF68-08C3-E846-A00A-34B040EBE85E}" dt="2023-05-17T08:10:42.664" v="176" actId="1076"/>
        <pc:sldMkLst>
          <pc:docMk/>
          <pc:sldMk cId="0" sldId="337"/>
        </pc:sldMkLst>
        <pc:picChg chg="mod">
          <ac:chgData name="Nattapong (Nat) Piriyawongsawat" userId="a047af1e-f0d4-40ea-8f84-60600ce03fdf" providerId="ADAL" clId="{802FBF68-08C3-E846-A00A-34B040EBE85E}" dt="2023-05-17T08:10:42.664" v="176" actId="1076"/>
          <ac:picMkLst>
            <pc:docMk/>
            <pc:sldMk cId="0" sldId="337"/>
            <ac:picMk id="12" creationId="{00000000-0000-0000-0000-000000000000}"/>
          </ac:picMkLst>
        </pc:picChg>
      </pc:sldChg>
      <pc:sldChg chg="addSp delSp modSp mod">
        <pc:chgData name="Nattapong (Nat) Piriyawongsawat" userId="a047af1e-f0d4-40ea-8f84-60600ce03fdf" providerId="ADAL" clId="{802FBF68-08C3-E846-A00A-34B040EBE85E}" dt="2023-05-18T03:22:36.443" v="219" actId="1076"/>
        <pc:sldMkLst>
          <pc:docMk/>
          <pc:sldMk cId="0" sldId="343"/>
        </pc:sldMkLst>
        <pc:picChg chg="add del mod">
          <ac:chgData name="Nattapong (Nat) Piriyawongsawat" userId="a047af1e-f0d4-40ea-8f84-60600ce03fdf" providerId="ADAL" clId="{802FBF68-08C3-E846-A00A-34B040EBE85E}" dt="2023-05-18T03:22:32.172" v="218" actId="478"/>
          <ac:picMkLst>
            <pc:docMk/>
            <pc:sldMk cId="0" sldId="343"/>
            <ac:picMk id="3" creationId="{7CBB77C7-4EE8-2A3F-22D7-0DB91EACD681}"/>
          </ac:picMkLst>
        </pc:picChg>
        <pc:picChg chg="del mod">
          <ac:chgData name="Nattapong (Nat) Piriyawongsawat" userId="a047af1e-f0d4-40ea-8f84-60600ce03fdf" providerId="ADAL" clId="{802FBF68-08C3-E846-A00A-34B040EBE85E}" dt="2023-05-17T08:51:25.530" v="186" actId="478"/>
          <ac:picMkLst>
            <pc:docMk/>
            <pc:sldMk cId="0" sldId="343"/>
            <ac:picMk id="4" creationId="{00000000-0000-0000-0000-000000000000}"/>
          </ac:picMkLst>
        </pc:picChg>
        <pc:picChg chg="add mod">
          <ac:chgData name="Nattapong (Nat) Piriyawongsawat" userId="a047af1e-f0d4-40ea-8f84-60600ce03fdf" providerId="ADAL" clId="{802FBF68-08C3-E846-A00A-34B040EBE85E}" dt="2023-05-18T03:22:36.443" v="219" actId="1076"/>
          <ac:picMkLst>
            <pc:docMk/>
            <pc:sldMk cId="0" sldId="343"/>
            <ac:picMk id="4" creationId="{53E8A015-D062-AF0C-97B6-B66464975ECF}"/>
          </ac:picMkLst>
        </pc:picChg>
      </pc:sldChg>
      <pc:sldChg chg="addSp delSp modSp mod">
        <pc:chgData name="Nattapong (Nat) Piriyawongsawat" userId="a047af1e-f0d4-40ea-8f84-60600ce03fdf" providerId="ADAL" clId="{802FBF68-08C3-E846-A00A-34B040EBE85E}" dt="2023-05-18T03:22:55.294" v="226" actId="1076"/>
        <pc:sldMkLst>
          <pc:docMk/>
          <pc:sldMk cId="0" sldId="345"/>
        </pc:sldMkLst>
        <pc:spChg chg="mod">
          <ac:chgData name="Nattapong (Nat) Piriyawongsawat" userId="a047af1e-f0d4-40ea-8f84-60600ce03fdf" providerId="ADAL" clId="{802FBF68-08C3-E846-A00A-34B040EBE85E}" dt="2023-05-17T08:51:59.225" v="193" actId="1076"/>
          <ac:spMkLst>
            <pc:docMk/>
            <pc:sldMk cId="0" sldId="345"/>
            <ac:spMk id="69" creationId="{00000000-0000-0000-0000-000000000000}"/>
          </ac:spMkLst>
        </pc:spChg>
        <pc:picChg chg="add del mod">
          <ac:chgData name="Nattapong (Nat) Piriyawongsawat" userId="a047af1e-f0d4-40ea-8f84-60600ce03fdf" providerId="ADAL" clId="{802FBF68-08C3-E846-A00A-34B040EBE85E}" dt="2023-05-18T03:22:51.802" v="225" actId="478"/>
          <ac:picMkLst>
            <pc:docMk/>
            <pc:sldMk cId="0" sldId="345"/>
            <ac:picMk id="3" creationId="{9A5F83B3-9DED-DD59-3785-D8F33064CC41}"/>
          </ac:picMkLst>
        </pc:picChg>
        <pc:picChg chg="add mod">
          <ac:chgData name="Nattapong (Nat) Piriyawongsawat" userId="a047af1e-f0d4-40ea-8f84-60600ce03fdf" providerId="ADAL" clId="{802FBF68-08C3-E846-A00A-34B040EBE85E}" dt="2023-05-18T03:22:55.294" v="226" actId="1076"/>
          <ac:picMkLst>
            <pc:docMk/>
            <pc:sldMk cId="0" sldId="345"/>
            <ac:picMk id="4" creationId="{82336872-8A53-6354-75E9-AE04358E8251}"/>
          </ac:picMkLst>
        </pc:picChg>
        <pc:picChg chg="del">
          <ac:chgData name="Nattapong (Nat) Piriyawongsawat" userId="a047af1e-f0d4-40ea-8f84-60600ce03fdf" providerId="ADAL" clId="{802FBF68-08C3-E846-A00A-34B040EBE85E}" dt="2023-05-17T08:52:02.025" v="196" actId="478"/>
          <ac:picMkLst>
            <pc:docMk/>
            <pc:sldMk cId="0" sldId="345"/>
            <ac:picMk id="40" creationId="{00000000-0000-0000-0000-000000000000}"/>
          </ac:picMkLst>
        </pc:picChg>
      </pc:sldChg>
      <pc:sldChg chg="addSp delSp modSp mod">
        <pc:chgData name="Nattapong (Nat) Piriyawongsawat" userId="a047af1e-f0d4-40ea-8f84-60600ce03fdf" providerId="ADAL" clId="{802FBF68-08C3-E846-A00A-34B040EBE85E}" dt="2023-05-18T03:19:48.034" v="203" actId="1076"/>
        <pc:sldMkLst>
          <pc:docMk/>
          <pc:sldMk cId="0" sldId="347"/>
        </pc:sldMkLst>
        <pc:picChg chg="add mod">
          <ac:chgData name="Nattapong (Nat) Piriyawongsawat" userId="a047af1e-f0d4-40ea-8f84-60600ce03fdf" providerId="ADAL" clId="{802FBF68-08C3-E846-A00A-34B040EBE85E}" dt="2023-05-18T03:19:48.034" v="203" actId="1076"/>
          <ac:picMkLst>
            <pc:docMk/>
            <pc:sldMk cId="0" sldId="347"/>
            <ac:picMk id="3" creationId="{387CB917-56A1-0034-D22B-1C1345921AE1}"/>
          </ac:picMkLst>
        </pc:picChg>
        <pc:picChg chg="add del mod">
          <ac:chgData name="Nattapong (Nat) Piriyawongsawat" userId="a047af1e-f0d4-40ea-8f84-60600ce03fdf" providerId="ADAL" clId="{802FBF68-08C3-E846-A00A-34B040EBE85E}" dt="2023-05-16T04:20:44.258" v="119" actId="478"/>
          <ac:picMkLst>
            <pc:docMk/>
            <pc:sldMk cId="0" sldId="347"/>
            <ac:picMk id="3" creationId="{9CF0C57C-B6E1-11D4-B9A5-E3808D143182}"/>
          </ac:picMkLst>
        </pc:picChg>
        <pc:picChg chg="add del mod">
          <ac:chgData name="Nattapong (Nat) Piriyawongsawat" userId="a047af1e-f0d4-40ea-8f84-60600ce03fdf" providerId="ADAL" clId="{802FBF68-08C3-E846-A00A-34B040EBE85E}" dt="2023-05-18T03:19:43.571" v="202" actId="478"/>
          <ac:picMkLst>
            <pc:docMk/>
            <pc:sldMk cId="0" sldId="347"/>
            <ac:picMk id="5" creationId="{1CEBA280-6038-5D54-6836-0687467037B1}"/>
          </ac:picMkLst>
        </pc:picChg>
        <pc:picChg chg="del">
          <ac:chgData name="Nattapong (Nat) Piriyawongsawat" userId="a047af1e-f0d4-40ea-8f84-60600ce03fdf" providerId="ADAL" clId="{802FBF68-08C3-E846-A00A-34B040EBE85E}" dt="2023-05-16T03:09:27.704" v="79" actId="478"/>
          <ac:picMkLst>
            <pc:docMk/>
            <pc:sldMk cId="0" sldId="347"/>
            <ac:picMk id="10" creationId="{00000000-0000-0000-0000-000000000000}"/>
          </ac:picMkLst>
        </pc:picChg>
      </pc:sldChg>
      <pc:sldChg chg="addSp delSp modSp mod">
        <pc:chgData name="Nattapong (Nat) Piriyawongsawat" userId="a047af1e-f0d4-40ea-8f84-60600ce03fdf" providerId="ADAL" clId="{802FBF68-08C3-E846-A00A-34B040EBE85E}" dt="2023-05-18T03:20:12.155" v="212" actId="1076"/>
        <pc:sldMkLst>
          <pc:docMk/>
          <pc:sldMk cId="0" sldId="348"/>
        </pc:sldMkLst>
        <pc:picChg chg="add mod">
          <ac:chgData name="Nattapong (Nat) Piriyawongsawat" userId="a047af1e-f0d4-40ea-8f84-60600ce03fdf" providerId="ADAL" clId="{802FBF68-08C3-E846-A00A-34B040EBE85E}" dt="2023-05-18T03:20:12.155" v="212" actId="1076"/>
          <ac:picMkLst>
            <pc:docMk/>
            <pc:sldMk cId="0" sldId="348"/>
            <ac:picMk id="3" creationId="{3A9214FF-4C29-7121-DBCF-292000D45DDF}"/>
          </ac:picMkLst>
        </pc:picChg>
        <pc:picChg chg="add del mod">
          <ac:chgData name="Nattapong (Nat) Piriyawongsawat" userId="a047af1e-f0d4-40ea-8f84-60600ce03fdf" providerId="ADAL" clId="{802FBF68-08C3-E846-A00A-34B040EBE85E}" dt="2023-05-16T04:21:04.877" v="126" actId="478"/>
          <ac:picMkLst>
            <pc:docMk/>
            <pc:sldMk cId="0" sldId="348"/>
            <ac:picMk id="3" creationId="{828546D6-E81B-4C8B-9C34-C3FF78F7C387}"/>
          </ac:picMkLst>
        </pc:picChg>
        <pc:picChg chg="add del mod">
          <ac:chgData name="Nattapong (Nat) Piriyawongsawat" userId="a047af1e-f0d4-40ea-8f84-60600ce03fdf" providerId="ADAL" clId="{802FBF68-08C3-E846-A00A-34B040EBE85E}" dt="2023-05-18T03:20:09.406" v="211" actId="478"/>
          <ac:picMkLst>
            <pc:docMk/>
            <pc:sldMk cId="0" sldId="348"/>
            <ac:picMk id="4" creationId="{B41408F1-18BC-C60A-4DBD-9FF77B5F3785}"/>
          </ac:picMkLst>
        </pc:picChg>
        <pc:picChg chg="del">
          <ac:chgData name="Nattapong (Nat) Piriyawongsawat" userId="a047af1e-f0d4-40ea-8f84-60600ce03fdf" providerId="ADAL" clId="{802FBF68-08C3-E846-A00A-34B040EBE85E}" dt="2023-05-16T03:47:16.174" v="109" actId="478"/>
          <ac:picMkLst>
            <pc:docMk/>
            <pc:sldMk cId="0" sldId="348"/>
            <ac:picMk id="40" creationId="{00000000-0000-0000-0000-000000000000}"/>
          </ac:picMkLst>
        </pc:picChg>
      </pc:sldChg>
    </pc:docChg>
  </pc:docChgLst>
  <pc:docChgLst>
    <pc:chgData name="Irinn Vinaiphat" userId="8208d2c3-27ff-4f5c-a176-99b2af2af838" providerId="ADAL" clId="{8B52A8A3-C12E-F04B-85AD-25C2F6FB1423}"/>
    <pc:docChg chg="undo redo custSel addSld modSld sldOrd">
      <pc:chgData name="Irinn Vinaiphat" userId="8208d2c3-27ff-4f5c-a176-99b2af2af838" providerId="ADAL" clId="{8B52A8A3-C12E-F04B-85AD-25C2F6FB1423}" dt="2023-06-20T05:18:49.733" v="192" actId="1076"/>
      <pc:docMkLst>
        <pc:docMk/>
      </pc:docMkLst>
      <pc:sldChg chg="modSp mod">
        <pc:chgData name="Irinn Vinaiphat" userId="8208d2c3-27ff-4f5c-a176-99b2af2af838" providerId="ADAL" clId="{8B52A8A3-C12E-F04B-85AD-25C2F6FB1423}" dt="2023-06-15T06:59:44.262" v="12" actId="20577"/>
        <pc:sldMkLst>
          <pc:docMk/>
          <pc:sldMk cId="0" sldId="289"/>
        </pc:sldMkLst>
        <pc:spChg chg="mod">
          <ac:chgData name="Irinn Vinaiphat" userId="8208d2c3-27ff-4f5c-a176-99b2af2af838" providerId="ADAL" clId="{8B52A8A3-C12E-F04B-85AD-25C2F6FB1423}" dt="2023-06-15T06:59:44.262" v="12" actId="20577"/>
          <ac:spMkLst>
            <pc:docMk/>
            <pc:sldMk cId="0" sldId="289"/>
            <ac:spMk id="3" creationId="{00000000-0000-0000-0000-000000000000}"/>
          </ac:spMkLst>
        </pc:spChg>
      </pc:sldChg>
      <pc:sldChg chg="setBg">
        <pc:chgData name="Irinn Vinaiphat" userId="8208d2c3-27ff-4f5c-a176-99b2af2af838" providerId="ADAL" clId="{8B52A8A3-C12E-F04B-85AD-25C2F6FB1423}" dt="2023-06-20T05:16:31.538" v="166"/>
        <pc:sldMkLst>
          <pc:docMk/>
          <pc:sldMk cId="0" sldId="357"/>
        </pc:sldMkLst>
      </pc:sldChg>
      <pc:sldChg chg="addSp delSp modSp mod">
        <pc:chgData name="Irinn Vinaiphat" userId="8208d2c3-27ff-4f5c-a176-99b2af2af838" providerId="ADAL" clId="{8B52A8A3-C12E-F04B-85AD-25C2F6FB1423}" dt="2023-06-20T05:18:49.733" v="192" actId="1076"/>
        <pc:sldMkLst>
          <pc:docMk/>
          <pc:sldMk cId="0" sldId="367"/>
        </pc:sldMkLst>
        <pc:spChg chg="mod">
          <ac:chgData name="Irinn Vinaiphat" userId="8208d2c3-27ff-4f5c-a176-99b2af2af838" providerId="ADAL" clId="{8B52A8A3-C12E-F04B-85AD-25C2F6FB1423}" dt="2023-06-20T05:13:24.215" v="99" actId="1076"/>
          <ac:spMkLst>
            <pc:docMk/>
            <pc:sldMk cId="0" sldId="367"/>
            <ac:spMk id="2" creationId="{00000000-0000-0000-0000-000000000000}"/>
          </ac:spMkLst>
        </pc:spChg>
        <pc:spChg chg="mod">
          <ac:chgData name="Irinn Vinaiphat" userId="8208d2c3-27ff-4f5c-a176-99b2af2af838" providerId="ADAL" clId="{8B52A8A3-C12E-F04B-85AD-25C2F6FB1423}" dt="2023-06-20T05:15:31.407" v="152" actId="14100"/>
          <ac:spMkLst>
            <pc:docMk/>
            <pc:sldMk cId="0" sldId="367"/>
            <ac:spMk id="7" creationId="{00000000-0000-0000-0000-000000000000}"/>
          </ac:spMkLst>
        </pc:spChg>
        <pc:spChg chg="mod">
          <ac:chgData name="Irinn Vinaiphat" userId="8208d2c3-27ff-4f5c-a176-99b2af2af838" providerId="ADAL" clId="{8B52A8A3-C12E-F04B-85AD-25C2F6FB1423}" dt="2023-06-20T05:13:24.215" v="99" actId="1076"/>
          <ac:spMkLst>
            <pc:docMk/>
            <pc:sldMk cId="0" sldId="367"/>
            <ac:spMk id="15" creationId="{00000000-0000-0000-0000-000000000000}"/>
          </ac:spMkLst>
        </pc:spChg>
        <pc:spChg chg="add del mod topLvl">
          <ac:chgData name="Irinn Vinaiphat" userId="8208d2c3-27ff-4f5c-a176-99b2af2af838" providerId="ADAL" clId="{8B52A8A3-C12E-F04B-85AD-25C2F6FB1423}" dt="2023-06-20T05:09:23.492" v="66" actId="206"/>
          <ac:spMkLst>
            <pc:docMk/>
            <pc:sldMk cId="0" sldId="367"/>
            <ac:spMk id="19" creationId="{96F97278-E50A-9297-4FEF-21269DC33864}"/>
          </ac:spMkLst>
        </pc:spChg>
        <pc:spChg chg="mod">
          <ac:chgData name="Irinn Vinaiphat" userId="8208d2c3-27ff-4f5c-a176-99b2af2af838" providerId="ADAL" clId="{8B52A8A3-C12E-F04B-85AD-25C2F6FB1423}" dt="2023-06-20T05:15:23.942" v="150" actId="14100"/>
          <ac:spMkLst>
            <pc:docMk/>
            <pc:sldMk cId="0" sldId="367"/>
            <ac:spMk id="21" creationId="{00000000-0000-0000-0000-000000000000}"/>
          </ac:spMkLst>
        </pc:spChg>
        <pc:spChg chg="mod">
          <ac:chgData name="Irinn Vinaiphat" userId="8208d2c3-27ff-4f5c-a176-99b2af2af838" providerId="ADAL" clId="{8B52A8A3-C12E-F04B-85AD-25C2F6FB1423}" dt="2023-06-20T05:14:34.247" v="138" actId="14100"/>
          <ac:spMkLst>
            <pc:docMk/>
            <pc:sldMk cId="0" sldId="367"/>
            <ac:spMk id="22" creationId="{00000000-0000-0000-0000-000000000000}"/>
          </ac:spMkLst>
        </pc:spChg>
        <pc:spChg chg="add del mod">
          <ac:chgData name="Irinn Vinaiphat" userId="8208d2c3-27ff-4f5c-a176-99b2af2af838" providerId="ADAL" clId="{8B52A8A3-C12E-F04B-85AD-25C2F6FB1423}" dt="2023-06-20T05:14:58.900" v="144" actId="14100"/>
          <ac:spMkLst>
            <pc:docMk/>
            <pc:sldMk cId="0" sldId="367"/>
            <ac:spMk id="23" creationId="{00000000-0000-0000-0000-000000000000}"/>
          </ac:spMkLst>
        </pc:spChg>
        <pc:spChg chg="mod">
          <ac:chgData name="Irinn Vinaiphat" userId="8208d2c3-27ff-4f5c-a176-99b2af2af838" providerId="ADAL" clId="{8B52A8A3-C12E-F04B-85AD-25C2F6FB1423}" dt="2023-06-20T05:09:23.492" v="66" actId="206"/>
          <ac:spMkLst>
            <pc:docMk/>
            <pc:sldMk cId="0" sldId="367"/>
            <ac:spMk id="24" creationId="{00000000-0000-0000-0000-000000000000}"/>
          </ac:spMkLst>
        </pc:spChg>
        <pc:spChg chg="mod">
          <ac:chgData name="Irinn Vinaiphat" userId="8208d2c3-27ff-4f5c-a176-99b2af2af838" providerId="ADAL" clId="{8B52A8A3-C12E-F04B-85AD-25C2F6FB1423}" dt="2023-06-20T05:09:23.492" v="66" actId="206"/>
          <ac:spMkLst>
            <pc:docMk/>
            <pc:sldMk cId="0" sldId="367"/>
            <ac:spMk id="27" creationId="{00000000-0000-0000-0000-000000000000}"/>
          </ac:spMkLst>
        </pc:spChg>
        <pc:grpChg chg="mod topLvl">
          <ac:chgData name="Irinn Vinaiphat" userId="8208d2c3-27ff-4f5c-a176-99b2af2af838" providerId="ADAL" clId="{8B52A8A3-C12E-F04B-85AD-25C2F6FB1423}" dt="2023-06-20T05:09:23.492" v="66" actId="206"/>
          <ac:grpSpMkLst>
            <pc:docMk/>
            <pc:sldMk cId="0" sldId="367"/>
            <ac:grpSpMk id="3" creationId="{F4F411F6-5F31-DB5F-DB4D-851D24B9CF3D}"/>
          </ac:grpSpMkLst>
        </pc:grpChg>
        <pc:grpChg chg="add mod">
          <ac:chgData name="Irinn Vinaiphat" userId="8208d2c3-27ff-4f5c-a176-99b2af2af838" providerId="ADAL" clId="{8B52A8A3-C12E-F04B-85AD-25C2F6FB1423}" dt="2023-06-20T05:15:20.178" v="149" actId="1076"/>
          <ac:grpSpMkLst>
            <pc:docMk/>
            <pc:sldMk cId="0" sldId="367"/>
            <ac:grpSpMk id="8" creationId="{E003CA50-DB09-1153-96AF-52D86628DE10}"/>
          </ac:grpSpMkLst>
        </pc:grpChg>
        <pc:grpChg chg="add del mod">
          <ac:chgData name="Irinn Vinaiphat" userId="8208d2c3-27ff-4f5c-a176-99b2af2af838" providerId="ADAL" clId="{8B52A8A3-C12E-F04B-85AD-25C2F6FB1423}" dt="2023-06-20T05:14:44.248" v="141" actId="1076"/>
          <ac:grpSpMkLst>
            <pc:docMk/>
            <pc:sldMk cId="0" sldId="367"/>
            <ac:grpSpMk id="20" creationId="{4C38C2B7-E375-E2FA-D31D-E0D6494E9040}"/>
          </ac:grpSpMkLst>
        </pc:grpChg>
        <pc:picChg chg="add mod">
          <ac:chgData name="Irinn Vinaiphat" userId="8208d2c3-27ff-4f5c-a176-99b2af2af838" providerId="ADAL" clId="{8B52A8A3-C12E-F04B-85AD-25C2F6FB1423}" dt="2023-06-20T05:15:43.769" v="158" actId="1035"/>
          <ac:picMkLst>
            <pc:docMk/>
            <pc:sldMk cId="0" sldId="367"/>
            <ac:picMk id="11" creationId="{7CB9F14D-964E-2FD5-71DD-4ED0DC538D26}"/>
          </ac:picMkLst>
        </pc:picChg>
        <pc:picChg chg="mod">
          <ac:chgData name="Irinn Vinaiphat" userId="8208d2c3-27ff-4f5c-a176-99b2af2af838" providerId="ADAL" clId="{8B52A8A3-C12E-F04B-85AD-25C2F6FB1423}" dt="2023-06-20T05:17:07.262" v="168" actId="1076"/>
          <ac:picMkLst>
            <pc:docMk/>
            <pc:sldMk cId="0" sldId="367"/>
            <ac:picMk id="12" creationId="{00000000-0000-0000-0000-000000000000}"/>
          </ac:picMkLst>
        </pc:picChg>
        <pc:picChg chg="mod">
          <ac:chgData name="Irinn Vinaiphat" userId="8208d2c3-27ff-4f5c-a176-99b2af2af838" providerId="ADAL" clId="{8B52A8A3-C12E-F04B-85AD-25C2F6FB1423}" dt="2023-06-20T05:15:13.549" v="147" actId="1076"/>
          <ac:picMkLst>
            <pc:docMk/>
            <pc:sldMk cId="0" sldId="367"/>
            <ac:picMk id="14" creationId="{00000000-0000-0000-0000-000000000000}"/>
          </ac:picMkLst>
        </pc:picChg>
        <pc:picChg chg="add mod">
          <ac:chgData name="Irinn Vinaiphat" userId="8208d2c3-27ff-4f5c-a176-99b2af2af838" providerId="ADAL" clId="{8B52A8A3-C12E-F04B-85AD-25C2F6FB1423}" dt="2023-06-20T05:15:43.769" v="158" actId="1035"/>
          <ac:picMkLst>
            <pc:docMk/>
            <pc:sldMk cId="0" sldId="367"/>
            <ac:picMk id="16" creationId="{BC55A367-7B7A-D3D7-9020-EC7E06688F35}"/>
          </ac:picMkLst>
        </pc:picChg>
        <pc:picChg chg="add mod">
          <ac:chgData name="Irinn Vinaiphat" userId="8208d2c3-27ff-4f5c-a176-99b2af2af838" providerId="ADAL" clId="{8B52A8A3-C12E-F04B-85AD-25C2F6FB1423}" dt="2023-06-20T05:18:49.733" v="192" actId="1076"/>
          <ac:picMkLst>
            <pc:docMk/>
            <pc:sldMk cId="0" sldId="367"/>
            <ac:picMk id="18" creationId="{A5AA8B96-7B72-CB55-8585-68EA9703B968}"/>
          </ac:picMkLst>
        </pc:picChg>
        <pc:inkChg chg="add del">
          <ac:chgData name="Irinn Vinaiphat" userId="8208d2c3-27ff-4f5c-a176-99b2af2af838" providerId="ADAL" clId="{8B52A8A3-C12E-F04B-85AD-25C2F6FB1423}" dt="2023-06-20T05:08:41.444" v="56" actId="9405"/>
          <ac:inkMkLst>
            <pc:docMk/>
            <pc:sldMk cId="0" sldId="367"/>
            <ac:inkMk id="9" creationId="{CBA18BE5-F780-E529-0E60-F2027AEB8994}"/>
          </ac:inkMkLst>
        </pc:inkChg>
        <pc:cxnChg chg="mod">
          <ac:chgData name="Irinn Vinaiphat" userId="8208d2c3-27ff-4f5c-a176-99b2af2af838" providerId="ADAL" clId="{8B52A8A3-C12E-F04B-85AD-25C2F6FB1423}" dt="2023-06-20T05:13:24.903" v="100" actId="1076"/>
          <ac:cxnSpMkLst>
            <pc:docMk/>
            <pc:sldMk cId="0" sldId="367"/>
            <ac:cxnSpMk id="29" creationId="{00000000-0000-0000-0000-000000000000}"/>
          </ac:cxnSpMkLst>
        </pc:cxnChg>
      </pc:sldChg>
      <pc:sldChg chg="new ord">
        <pc:chgData name="Irinn Vinaiphat" userId="8208d2c3-27ff-4f5c-a176-99b2af2af838" providerId="ADAL" clId="{8B52A8A3-C12E-F04B-85AD-25C2F6FB1423}" dt="2023-06-19T11:40:14.360" v="14" actId="20578"/>
        <pc:sldMkLst>
          <pc:docMk/>
          <pc:sldMk cId="924881135" sldId="389"/>
        </pc:sldMkLst>
      </pc:sldChg>
      <pc:sldChg chg="new ord">
        <pc:chgData name="Irinn Vinaiphat" userId="8208d2c3-27ff-4f5c-a176-99b2af2af838" providerId="ADAL" clId="{8B52A8A3-C12E-F04B-85AD-25C2F6FB1423}" dt="2023-06-19T11:44:20.815" v="16" actId="20578"/>
        <pc:sldMkLst>
          <pc:docMk/>
          <pc:sldMk cId="283771720" sldId="390"/>
        </pc:sldMkLst>
      </pc:sldChg>
      <pc:sldChg chg="new ord">
        <pc:chgData name="Irinn Vinaiphat" userId="8208d2c3-27ff-4f5c-a176-99b2af2af838" providerId="ADAL" clId="{8B52A8A3-C12E-F04B-85AD-25C2F6FB1423}" dt="2023-06-19T11:50:48.663" v="18" actId="20578"/>
        <pc:sldMkLst>
          <pc:docMk/>
          <pc:sldMk cId="2140466711" sldId="391"/>
        </pc:sldMkLst>
      </pc:sldChg>
      <pc:sldChg chg="new ord">
        <pc:chgData name="Irinn Vinaiphat" userId="8208d2c3-27ff-4f5c-a176-99b2af2af838" providerId="ADAL" clId="{8B52A8A3-C12E-F04B-85AD-25C2F6FB1423}" dt="2023-06-19T11:51:05.309" v="20" actId="20578"/>
        <pc:sldMkLst>
          <pc:docMk/>
          <pc:sldMk cId="2287715853" sldId="392"/>
        </pc:sldMkLst>
      </pc:sldChg>
      <pc:sldChg chg="new ord">
        <pc:chgData name="Irinn Vinaiphat" userId="8208d2c3-27ff-4f5c-a176-99b2af2af838" providerId="ADAL" clId="{8B52A8A3-C12E-F04B-85AD-25C2F6FB1423}" dt="2023-06-19T11:51:18.954" v="22" actId="20578"/>
        <pc:sldMkLst>
          <pc:docMk/>
          <pc:sldMk cId="3681886348" sldId="393"/>
        </pc:sldMkLst>
      </pc:sldChg>
      <pc:sldChg chg="addSp delSp modSp new mod">
        <pc:chgData name="Irinn Vinaiphat" userId="8208d2c3-27ff-4f5c-a176-99b2af2af838" providerId="ADAL" clId="{8B52A8A3-C12E-F04B-85AD-25C2F6FB1423}" dt="2023-06-20T05:18:42.577" v="191" actId="1076"/>
        <pc:sldMkLst>
          <pc:docMk/>
          <pc:sldMk cId="1394351057" sldId="394"/>
        </pc:sldMkLst>
        <pc:spChg chg="add del">
          <ac:chgData name="Irinn Vinaiphat" userId="8208d2c3-27ff-4f5c-a176-99b2af2af838" providerId="ADAL" clId="{8B52A8A3-C12E-F04B-85AD-25C2F6FB1423}" dt="2023-06-20T05:16:08.116" v="162" actId="478"/>
          <ac:spMkLst>
            <pc:docMk/>
            <pc:sldMk cId="1394351057" sldId="394"/>
            <ac:spMk id="5" creationId="{3A24E75F-7992-FFD4-C948-BFD9BE9BA3BA}"/>
          </ac:spMkLst>
        </pc:spChg>
        <pc:spChg chg="add mod">
          <ac:chgData name="Irinn Vinaiphat" userId="8208d2c3-27ff-4f5c-a176-99b2af2af838" providerId="ADAL" clId="{8B52A8A3-C12E-F04B-85AD-25C2F6FB1423}" dt="2023-06-20T05:18:29.395" v="187" actId="14100"/>
          <ac:spMkLst>
            <pc:docMk/>
            <pc:sldMk cId="1394351057" sldId="394"/>
            <ac:spMk id="6" creationId="{6911FCF9-41F6-4CAC-869A-7CF6A9EC489C}"/>
          </ac:spMkLst>
        </pc:spChg>
        <pc:spChg chg="add mod">
          <ac:chgData name="Irinn Vinaiphat" userId="8208d2c3-27ff-4f5c-a176-99b2af2af838" providerId="ADAL" clId="{8B52A8A3-C12E-F04B-85AD-25C2F6FB1423}" dt="2023-06-20T05:18:23.368" v="186" actId="1076"/>
          <ac:spMkLst>
            <pc:docMk/>
            <pc:sldMk cId="1394351057" sldId="394"/>
            <ac:spMk id="7" creationId="{46C4FBFB-EC2D-B267-87D0-4416F46BFA3A}"/>
          </ac:spMkLst>
        </pc:spChg>
        <pc:spChg chg="add mod">
          <ac:chgData name="Irinn Vinaiphat" userId="8208d2c3-27ff-4f5c-a176-99b2af2af838" providerId="ADAL" clId="{8B52A8A3-C12E-F04B-85AD-25C2F6FB1423}" dt="2023-06-20T05:18:14.789" v="185" actId="12788"/>
          <ac:spMkLst>
            <pc:docMk/>
            <pc:sldMk cId="1394351057" sldId="394"/>
            <ac:spMk id="8" creationId="{864CDC7C-C41B-3323-BE23-481D97B13438}"/>
          </ac:spMkLst>
        </pc:spChg>
        <pc:spChg chg="add mod">
          <ac:chgData name="Irinn Vinaiphat" userId="8208d2c3-27ff-4f5c-a176-99b2af2af838" providerId="ADAL" clId="{8B52A8A3-C12E-F04B-85AD-25C2F6FB1423}" dt="2023-06-20T05:18:14.789" v="185" actId="12788"/>
          <ac:spMkLst>
            <pc:docMk/>
            <pc:sldMk cId="1394351057" sldId="394"/>
            <ac:spMk id="9" creationId="{0A0372CB-70C4-E740-5070-9532D88ABDA0}"/>
          </ac:spMkLst>
        </pc:spChg>
        <pc:picChg chg="add mod">
          <ac:chgData name="Irinn Vinaiphat" userId="8208d2c3-27ff-4f5c-a176-99b2af2af838" providerId="ADAL" clId="{8B52A8A3-C12E-F04B-85AD-25C2F6FB1423}" dt="2023-06-20T05:18:34.632" v="190" actId="1036"/>
          <ac:picMkLst>
            <pc:docMk/>
            <pc:sldMk cId="1394351057" sldId="394"/>
            <ac:picMk id="2" creationId="{B1083ACF-5BAF-8A67-D8D6-E4C1377DCA9F}"/>
          </ac:picMkLst>
        </pc:picChg>
        <pc:picChg chg="add mod">
          <ac:chgData name="Irinn Vinaiphat" userId="8208d2c3-27ff-4f5c-a176-99b2af2af838" providerId="ADAL" clId="{8B52A8A3-C12E-F04B-85AD-25C2F6FB1423}" dt="2023-06-20T05:18:34.632" v="190" actId="1036"/>
          <ac:picMkLst>
            <pc:docMk/>
            <pc:sldMk cId="1394351057" sldId="394"/>
            <ac:picMk id="3" creationId="{5FAC48F9-17CB-52AB-2790-2F09606A2AAD}"/>
          </ac:picMkLst>
        </pc:picChg>
        <pc:picChg chg="add mod">
          <ac:chgData name="Irinn Vinaiphat" userId="8208d2c3-27ff-4f5c-a176-99b2af2af838" providerId="ADAL" clId="{8B52A8A3-C12E-F04B-85AD-25C2F6FB1423}" dt="2023-06-20T05:18:42.577" v="191" actId="1076"/>
          <ac:picMkLst>
            <pc:docMk/>
            <pc:sldMk cId="1394351057" sldId="394"/>
            <ac:picMk id="4" creationId="{503E5C08-242E-8CBA-3E68-CEEB1A138A12}"/>
          </ac:picMkLst>
        </pc:picChg>
      </pc:sldChg>
      <pc:sldChg chg="new ord">
        <pc:chgData name="Irinn Vinaiphat" userId="8208d2c3-27ff-4f5c-a176-99b2af2af838" providerId="ADAL" clId="{8B52A8A3-C12E-F04B-85AD-25C2F6FB1423}" dt="2023-06-19T11:57:33.982" v="25" actId="20578"/>
        <pc:sldMkLst>
          <pc:docMk/>
          <pc:sldMk cId="3549920634" sldId="3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841CF8C-908C-45FA-9F51-DE8C689B0CD5}" type="datetimeFigureOut">
              <a:rPr lang="en-US" smtClean="0"/>
              <a:pPr/>
              <a:t>6/27/23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274586A-C18D-41D9-A610-58EA97BF6534}" type="slidenum">
              <a:rPr lang="en-US" smtClean="0"/>
              <a:pPr/>
              <a:t>‹#›</a:t>
            </a:fld>
            <a:endParaRPr lang="en-US"/>
          </a:p>
        </p:txBody>
      </p:sp>
    </p:spTree>
    <p:extLst>
      <p:ext uri="{BB962C8B-B14F-4D97-AF65-F5344CB8AC3E}">
        <p14:creationId xmlns:p14="http://schemas.microsoft.com/office/powerpoint/2010/main" val="3633554096"/>
      </p:ext>
    </p:extLst>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3765" algn="l" defTabSz="913765" rtl="0" eaLnBrk="1" latinLnBrk="0" hangingPunct="1">
      <a:defRPr sz="1200" kern="1200">
        <a:solidFill>
          <a:schemeClr val="tx1"/>
        </a:solidFill>
        <a:latin typeface="+mn-lt"/>
        <a:ea typeface="+mn-ea"/>
        <a:cs typeface="+mn-cs"/>
      </a:defRPr>
    </a:lvl3pPr>
    <a:lvl4pPr marL="1370965" algn="l" defTabSz="913765" rtl="0" eaLnBrk="1" latinLnBrk="0" hangingPunct="1">
      <a:defRPr sz="1200" kern="1200">
        <a:solidFill>
          <a:schemeClr val="tx1"/>
        </a:solidFill>
        <a:latin typeface="+mn-lt"/>
        <a:ea typeface="+mn-ea"/>
        <a:cs typeface="+mn-cs"/>
      </a:defRPr>
    </a:lvl4pPr>
    <a:lvl5pPr marL="1828165" algn="l" defTabSz="913765" rtl="0" eaLnBrk="1" latinLnBrk="0" hangingPunct="1">
      <a:defRPr sz="1200" kern="1200">
        <a:solidFill>
          <a:schemeClr val="tx1"/>
        </a:solidFill>
        <a:latin typeface="+mn-lt"/>
        <a:ea typeface="+mn-ea"/>
        <a:cs typeface="+mn-cs"/>
      </a:defRPr>
    </a:lvl5pPr>
    <a:lvl6pPr marL="2284730"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569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1274586A-C18D-41D9-A610-58EA97BF6534}" type="slidenum">
              <a:rPr lang="en-US" smtClean="0"/>
              <a:pPr/>
              <a:t>1</a:t>
            </a:fld>
            <a:endParaRPr lang="en-US"/>
          </a:p>
        </p:txBody>
      </p:sp>
    </p:spTree>
    <p:extLst>
      <p:ext uri="{BB962C8B-B14F-4D97-AF65-F5344CB8AC3E}">
        <p14:creationId xmlns:p14="http://schemas.microsoft.com/office/powerpoint/2010/main" val="15530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13</a:t>
            </a:fld>
            <a:endParaRPr lang="en-US"/>
          </a:p>
        </p:txBody>
      </p:sp>
    </p:spTree>
    <p:extLst>
      <p:ext uri="{BB962C8B-B14F-4D97-AF65-F5344CB8AC3E}">
        <p14:creationId xmlns:p14="http://schemas.microsoft.com/office/powerpoint/2010/main" val="418797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17</a:t>
            </a:fld>
            <a:endParaRPr lang="en-US"/>
          </a:p>
        </p:txBody>
      </p:sp>
    </p:spTree>
    <p:extLst>
      <p:ext uri="{BB962C8B-B14F-4D97-AF65-F5344CB8AC3E}">
        <p14:creationId xmlns:p14="http://schemas.microsoft.com/office/powerpoint/2010/main" val="1451765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18</a:t>
            </a:fld>
            <a:endParaRPr lang="en-US"/>
          </a:p>
        </p:txBody>
      </p:sp>
    </p:spTree>
    <p:extLst>
      <p:ext uri="{BB962C8B-B14F-4D97-AF65-F5344CB8AC3E}">
        <p14:creationId xmlns:p14="http://schemas.microsoft.com/office/powerpoint/2010/main" val="385780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19</a:t>
            </a:fld>
            <a:endParaRPr lang="en-US"/>
          </a:p>
        </p:txBody>
      </p:sp>
    </p:spTree>
    <p:extLst>
      <p:ext uri="{BB962C8B-B14F-4D97-AF65-F5344CB8AC3E}">
        <p14:creationId xmlns:p14="http://schemas.microsoft.com/office/powerpoint/2010/main" val="118653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21</a:t>
            </a:fld>
            <a:endParaRPr lang="en-US"/>
          </a:p>
        </p:txBody>
      </p:sp>
    </p:spTree>
    <p:extLst>
      <p:ext uri="{BB962C8B-B14F-4D97-AF65-F5344CB8AC3E}">
        <p14:creationId xmlns:p14="http://schemas.microsoft.com/office/powerpoint/2010/main" val="412224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22</a:t>
            </a:fld>
            <a:endParaRPr lang="en-US"/>
          </a:p>
        </p:txBody>
      </p:sp>
    </p:spTree>
    <p:extLst>
      <p:ext uri="{BB962C8B-B14F-4D97-AF65-F5344CB8AC3E}">
        <p14:creationId xmlns:p14="http://schemas.microsoft.com/office/powerpoint/2010/main" val="406721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23</a:t>
            </a:fld>
            <a:endParaRPr lang="en-US"/>
          </a:p>
        </p:txBody>
      </p:sp>
    </p:spTree>
    <p:extLst>
      <p:ext uri="{BB962C8B-B14F-4D97-AF65-F5344CB8AC3E}">
        <p14:creationId xmlns:p14="http://schemas.microsoft.com/office/powerpoint/2010/main" val="204800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28</a:t>
            </a:fld>
            <a:endParaRPr lang="en-US"/>
          </a:p>
        </p:txBody>
      </p:sp>
    </p:spTree>
    <p:extLst>
      <p:ext uri="{BB962C8B-B14F-4D97-AF65-F5344CB8AC3E}">
        <p14:creationId xmlns:p14="http://schemas.microsoft.com/office/powerpoint/2010/main" val="65178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36</a:t>
            </a:fld>
            <a:endParaRPr lang="en-US"/>
          </a:p>
        </p:txBody>
      </p:sp>
    </p:spTree>
    <p:extLst>
      <p:ext uri="{BB962C8B-B14F-4D97-AF65-F5344CB8AC3E}">
        <p14:creationId xmlns:p14="http://schemas.microsoft.com/office/powerpoint/2010/main" val="414723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39</a:t>
            </a:fld>
            <a:endParaRPr lang="en-US"/>
          </a:p>
        </p:txBody>
      </p:sp>
    </p:spTree>
    <p:extLst>
      <p:ext uri="{BB962C8B-B14F-4D97-AF65-F5344CB8AC3E}">
        <p14:creationId xmlns:p14="http://schemas.microsoft.com/office/powerpoint/2010/main" val="405746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993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40</a:t>
            </a:fld>
            <a:endParaRPr lang="en-US"/>
          </a:p>
        </p:txBody>
      </p:sp>
    </p:spTree>
    <p:extLst>
      <p:ext uri="{BB962C8B-B14F-4D97-AF65-F5344CB8AC3E}">
        <p14:creationId xmlns:p14="http://schemas.microsoft.com/office/powerpoint/2010/main" val="955156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41</a:t>
            </a:fld>
            <a:endParaRPr lang="en-US"/>
          </a:p>
        </p:txBody>
      </p:sp>
    </p:spTree>
    <p:extLst>
      <p:ext uri="{BB962C8B-B14F-4D97-AF65-F5344CB8AC3E}">
        <p14:creationId xmlns:p14="http://schemas.microsoft.com/office/powerpoint/2010/main" val="1018288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42</a:t>
            </a:fld>
            <a:endParaRPr lang="en-US"/>
          </a:p>
        </p:txBody>
      </p:sp>
    </p:spTree>
    <p:extLst>
      <p:ext uri="{BB962C8B-B14F-4D97-AF65-F5344CB8AC3E}">
        <p14:creationId xmlns:p14="http://schemas.microsoft.com/office/powerpoint/2010/main" val="290470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43</a:t>
            </a:fld>
            <a:endParaRPr lang="en-US"/>
          </a:p>
        </p:txBody>
      </p:sp>
    </p:spTree>
    <p:extLst>
      <p:ext uri="{BB962C8B-B14F-4D97-AF65-F5344CB8AC3E}">
        <p14:creationId xmlns:p14="http://schemas.microsoft.com/office/powerpoint/2010/main" val="3073253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45</a:t>
            </a:fld>
            <a:endParaRPr lang="en-US"/>
          </a:p>
        </p:txBody>
      </p:sp>
    </p:spTree>
    <p:extLst>
      <p:ext uri="{BB962C8B-B14F-4D97-AF65-F5344CB8AC3E}">
        <p14:creationId xmlns:p14="http://schemas.microsoft.com/office/powerpoint/2010/main" val="62361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46</a:t>
            </a:fld>
            <a:endParaRPr lang="en-US"/>
          </a:p>
        </p:txBody>
      </p:sp>
    </p:spTree>
    <p:extLst>
      <p:ext uri="{BB962C8B-B14F-4D97-AF65-F5344CB8AC3E}">
        <p14:creationId xmlns:p14="http://schemas.microsoft.com/office/powerpoint/2010/main" val="3164915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47</a:t>
            </a:fld>
            <a:endParaRPr lang="en-US"/>
          </a:p>
        </p:txBody>
      </p:sp>
    </p:spTree>
    <p:extLst>
      <p:ext uri="{BB962C8B-B14F-4D97-AF65-F5344CB8AC3E}">
        <p14:creationId xmlns:p14="http://schemas.microsoft.com/office/powerpoint/2010/main" val="14570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48</a:t>
            </a:fld>
            <a:endParaRPr lang="en-US"/>
          </a:p>
        </p:txBody>
      </p:sp>
    </p:spTree>
    <p:extLst>
      <p:ext uri="{BB962C8B-B14F-4D97-AF65-F5344CB8AC3E}">
        <p14:creationId xmlns:p14="http://schemas.microsoft.com/office/powerpoint/2010/main" val="694102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49</a:t>
            </a:fld>
            <a:endParaRPr lang="en-US"/>
          </a:p>
        </p:txBody>
      </p:sp>
    </p:spTree>
    <p:extLst>
      <p:ext uri="{BB962C8B-B14F-4D97-AF65-F5344CB8AC3E}">
        <p14:creationId xmlns:p14="http://schemas.microsoft.com/office/powerpoint/2010/main" val="3866546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52</a:t>
            </a:fld>
            <a:endParaRPr lang="en-TH"/>
          </a:p>
        </p:txBody>
      </p:sp>
    </p:spTree>
    <p:extLst>
      <p:ext uri="{BB962C8B-B14F-4D97-AF65-F5344CB8AC3E}">
        <p14:creationId xmlns:p14="http://schemas.microsoft.com/office/powerpoint/2010/main" val="121356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4</a:t>
            </a:fld>
            <a:endParaRPr lang="en-US"/>
          </a:p>
        </p:txBody>
      </p:sp>
    </p:spTree>
    <p:extLst>
      <p:ext uri="{BB962C8B-B14F-4D97-AF65-F5344CB8AC3E}">
        <p14:creationId xmlns:p14="http://schemas.microsoft.com/office/powerpoint/2010/main" val="935983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54</a:t>
            </a:fld>
            <a:endParaRPr lang="en-TH"/>
          </a:p>
        </p:txBody>
      </p:sp>
    </p:spTree>
    <p:extLst>
      <p:ext uri="{BB962C8B-B14F-4D97-AF65-F5344CB8AC3E}">
        <p14:creationId xmlns:p14="http://schemas.microsoft.com/office/powerpoint/2010/main" val="3339451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55</a:t>
            </a:fld>
            <a:endParaRPr lang="en-TH"/>
          </a:p>
        </p:txBody>
      </p:sp>
    </p:spTree>
    <p:extLst>
      <p:ext uri="{BB962C8B-B14F-4D97-AF65-F5344CB8AC3E}">
        <p14:creationId xmlns:p14="http://schemas.microsoft.com/office/powerpoint/2010/main" val="1943751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56</a:t>
            </a:fld>
            <a:endParaRPr lang="en-TH"/>
          </a:p>
        </p:txBody>
      </p:sp>
    </p:spTree>
    <p:extLst>
      <p:ext uri="{BB962C8B-B14F-4D97-AF65-F5344CB8AC3E}">
        <p14:creationId xmlns:p14="http://schemas.microsoft.com/office/powerpoint/2010/main" val="807698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57</a:t>
            </a:fld>
            <a:endParaRPr lang="en-TH"/>
          </a:p>
        </p:txBody>
      </p:sp>
    </p:spTree>
    <p:extLst>
      <p:ext uri="{BB962C8B-B14F-4D97-AF65-F5344CB8AC3E}">
        <p14:creationId xmlns:p14="http://schemas.microsoft.com/office/powerpoint/2010/main" val="1669506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58</a:t>
            </a:fld>
            <a:endParaRPr lang="en-TH"/>
          </a:p>
        </p:txBody>
      </p:sp>
    </p:spTree>
    <p:extLst>
      <p:ext uri="{BB962C8B-B14F-4D97-AF65-F5344CB8AC3E}">
        <p14:creationId xmlns:p14="http://schemas.microsoft.com/office/powerpoint/2010/main" val="3383610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59</a:t>
            </a:fld>
            <a:endParaRPr lang="en-TH"/>
          </a:p>
        </p:txBody>
      </p:sp>
    </p:spTree>
    <p:extLst>
      <p:ext uri="{BB962C8B-B14F-4D97-AF65-F5344CB8AC3E}">
        <p14:creationId xmlns:p14="http://schemas.microsoft.com/office/powerpoint/2010/main" val="3220578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u="none"/>
          </a:p>
        </p:txBody>
      </p:sp>
      <p:sp>
        <p:nvSpPr>
          <p:cNvPr id="4" name="Slide Number Placeholder 3"/>
          <p:cNvSpPr>
            <a:spLocks noGrp="1"/>
          </p:cNvSpPr>
          <p:nvPr>
            <p:ph type="sldNum" sz="quarter" idx="5"/>
          </p:nvPr>
        </p:nvSpPr>
        <p:spPr/>
        <p:txBody>
          <a:bodyPr/>
          <a:lstStyle/>
          <a:p>
            <a:fld id="{2AB85D71-4E96-6740-A011-EAD060A69BA3}" type="slidenum">
              <a:rPr lang="en-TH" smtClean="0"/>
              <a:t>60</a:t>
            </a:fld>
            <a:endParaRPr lang="en-TH"/>
          </a:p>
        </p:txBody>
      </p:sp>
    </p:spTree>
    <p:extLst>
      <p:ext uri="{BB962C8B-B14F-4D97-AF65-F5344CB8AC3E}">
        <p14:creationId xmlns:p14="http://schemas.microsoft.com/office/powerpoint/2010/main" val="4259364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61</a:t>
            </a:fld>
            <a:endParaRPr lang="en-TH"/>
          </a:p>
        </p:txBody>
      </p:sp>
    </p:spTree>
    <p:extLst>
      <p:ext uri="{BB962C8B-B14F-4D97-AF65-F5344CB8AC3E}">
        <p14:creationId xmlns:p14="http://schemas.microsoft.com/office/powerpoint/2010/main" val="4275443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62</a:t>
            </a:fld>
            <a:endParaRPr lang="en-TH"/>
          </a:p>
        </p:txBody>
      </p:sp>
    </p:spTree>
    <p:extLst>
      <p:ext uri="{BB962C8B-B14F-4D97-AF65-F5344CB8AC3E}">
        <p14:creationId xmlns:p14="http://schemas.microsoft.com/office/powerpoint/2010/main" val="2968451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63</a:t>
            </a:fld>
            <a:endParaRPr lang="en-TH"/>
          </a:p>
        </p:txBody>
      </p:sp>
    </p:spTree>
    <p:extLst>
      <p:ext uri="{BB962C8B-B14F-4D97-AF65-F5344CB8AC3E}">
        <p14:creationId xmlns:p14="http://schemas.microsoft.com/office/powerpoint/2010/main" val="401649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b="0">
                <a:solidFill>
                  <a:srgbClr val="C00000"/>
                </a:solidFill>
              </a:rPr>
              <a:t>Dark Red</a:t>
            </a:r>
            <a:r>
              <a:rPr lang="en-US" b="0" baseline="0">
                <a:solidFill>
                  <a:srgbClr val="C00000"/>
                </a:solidFill>
              </a:rPr>
              <a:t> = First Visit minimum </a:t>
            </a:r>
          </a:p>
          <a:p>
            <a:r>
              <a:rPr lang="en-US" b="0" baseline="0">
                <a:solidFill>
                  <a:srgbClr val="C00000"/>
                </a:solidFill>
              </a:rPr>
              <a:t>Red = first and subsequent visits</a:t>
            </a:r>
          </a:p>
          <a:p>
            <a:r>
              <a:rPr lang="en-US" b="0" baseline="0">
                <a:solidFill>
                  <a:srgbClr val="C00000"/>
                </a:solidFill>
              </a:rPr>
              <a:t>Orange = To be discussed at multiple points in pregnancy and postpartum care</a:t>
            </a:r>
          </a:p>
          <a:p>
            <a:r>
              <a:rPr lang="en-US" b="0" baseline="0">
                <a:solidFill>
                  <a:srgbClr val="C00000"/>
                </a:solidFill>
              </a:rPr>
              <a:t>Green 	= Term and early post partum visits</a:t>
            </a:r>
          </a:p>
          <a:p>
            <a:r>
              <a:rPr lang="en-US" b="0" baseline="0">
                <a:solidFill>
                  <a:srgbClr val="C00000"/>
                </a:solidFill>
              </a:rPr>
              <a:t>Blue 	= Early Infant follow-up visits</a:t>
            </a:r>
          </a:p>
          <a:p>
            <a:r>
              <a:rPr lang="en-US" b="0" baseline="0">
                <a:solidFill>
                  <a:srgbClr val="C00000"/>
                </a:solidFill>
              </a:rPr>
              <a:t>Purple = Infant feeding support visits</a:t>
            </a:r>
          </a:p>
          <a:p>
            <a:r>
              <a:rPr lang="en-US" b="0" baseline="0">
                <a:solidFill>
                  <a:srgbClr val="C00000"/>
                </a:solidFill>
              </a:rPr>
              <a:t>Navy =  When baby is determined to be HIV infected </a:t>
            </a:r>
            <a:endParaRPr lang="en-US" b="0">
              <a:solidFill>
                <a:srgbClr val="C00000"/>
              </a:solidFill>
            </a:endParaRPr>
          </a:p>
          <a:p>
            <a:endParaRPr lang="en-US"/>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24194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64</a:t>
            </a:fld>
            <a:endParaRPr lang="en-TH"/>
          </a:p>
        </p:txBody>
      </p:sp>
    </p:spTree>
    <p:extLst>
      <p:ext uri="{BB962C8B-B14F-4D97-AF65-F5344CB8AC3E}">
        <p14:creationId xmlns:p14="http://schemas.microsoft.com/office/powerpoint/2010/main" val="4184758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65</a:t>
            </a:fld>
            <a:endParaRPr lang="en-TH"/>
          </a:p>
        </p:txBody>
      </p:sp>
    </p:spTree>
    <p:extLst>
      <p:ext uri="{BB962C8B-B14F-4D97-AF65-F5344CB8AC3E}">
        <p14:creationId xmlns:p14="http://schemas.microsoft.com/office/powerpoint/2010/main" val="2370335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66</a:t>
            </a:fld>
            <a:endParaRPr lang="en-TH"/>
          </a:p>
        </p:txBody>
      </p:sp>
    </p:spTree>
    <p:extLst>
      <p:ext uri="{BB962C8B-B14F-4D97-AF65-F5344CB8AC3E}">
        <p14:creationId xmlns:p14="http://schemas.microsoft.com/office/powerpoint/2010/main" val="2522968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67</a:t>
            </a:fld>
            <a:endParaRPr lang="en-TH"/>
          </a:p>
        </p:txBody>
      </p:sp>
    </p:spTree>
    <p:extLst>
      <p:ext uri="{BB962C8B-B14F-4D97-AF65-F5344CB8AC3E}">
        <p14:creationId xmlns:p14="http://schemas.microsoft.com/office/powerpoint/2010/main" val="2677525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70</a:t>
            </a:fld>
            <a:endParaRPr lang="en-TH"/>
          </a:p>
        </p:txBody>
      </p:sp>
    </p:spTree>
    <p:extLst>
      <p:ext uri="{BB962C8B-B14F-4D97-AF65-F5344CB8AC3E}">
        <p14:creationId xmlns:p14="http://schemas.microsoft.com/office/powerpoint/2010/main" val="3386797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71</a:t>
            </a:fld>
            <a:endParaRPr lang="en-US"/>
          </a:p>
        </p:txBody>
      </p:sp>
    </p:spTree>
    <p:extLst>
      <p:ext uri="{BB962C8B-B14F-4D97-AF65-F5344CB8AC3E}">
        <p14:creationId xmlns:p14="http://schemas.microsoft.com/office/powerpoint/2010/main" val="1352275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72</a:t>
            </a:fld>
            <a:endParaRPr lang="en-TH"/>
          </a:p>
        </p:txBody>
      </p:sp>
    </p:spTree>
    <p:extLst>
      <p:ext uri="{BB962C8B-B14F-4D97-AF65-F5344CB8AC3E}">
        <p14:creationId xmlns:p14="http://schemas.microsoft.com/office/powerpoint/2010/main" val="1269510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73</a:t>
            </a:fld>
            <a:endParaRPr lang="en-US"/>
          </a:p>
        </p:txBody>
      </p:sp>
    </p:spTree>
    <p:extLst>
      <p:ext uri="{BB962C8B-B14F-4D97-AF65-F5344CB8AC3E}">
        <p14:creationId xmlns:p14="http://schemas.microsoft.com/office/powerpoint/2010/main" val="221658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74</a:t>
            </a:fld>
            <a:endParaRPr lang="en-TH"/>
          </a:p>
        </p:txBody>
      </p:sp>
    </p:spTree>
    <p:extLst>
      <p:ext uri="{BB962C8B-B14F-4D97-AF65-F5344CB8AC3E}">
        <p14:creationId xmlns:p14="http://schemas.microsoft.com/office/powerpoint/2010/main" val="2798134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75</a:t>
            </a:fld>
            <a:endParaRPr lang="en-US"/>
          </a:p>
        </p:txBody>
      </p:sp>
    </p:spTree>
    <p:extLst>
      <p:ext uri="{BB962C8B-B14F-4D97-AF65-F5344CB8AC3E}">
        <p14:creationId xmlns:p14="http://schemas.microsoft.com/office/powerpoint/2010/main" val="229385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b="0">
                <a:solidFill>
                  <a:srgbClr val="C00000"/>
                </a:solidFill>
              </a:rPr>
              <a:t>Dark Red</a:t>
            </a:r>
            <a:r>
              <a:rPr lang="en-US" b="0" baseline="0">
                <a:solidFill>
                  <a:srgbClr val="C00000"/>
                </a:solidFill>
              </a:rPr>
              <a:t> = First Visit minimum </a:t>
            </a:r>
          </a:p>
          <a:p>
            <a:r>
              <a:rPr lang="en-US" b="0" baseline="0">
                <a:solidFill>
                  <a:srgbClr val="C00000"/>
                </a:solidFill>
              </a:rPr>
              <a:t>Red = first and subsequent visits</a:t>
            </a:r>
          </a:p>
          <a:p>
            <a:r>
              <a:rPr lang="en-US" b="0" baseline="0">
                <a:solidFill>
                  <a:srgbClr val="C00000"/>
                </a:solidFill>
              </a:rPr>
              <a:t>Orange = To be discussed at multiple points in pregnancy and postpartum care</a:t>
            </a:r>
          </a:p>
          <a:p>
            <a:r>
              <a:rPr lang="en-US" b="0" baseline="0">
                <a:solidFill>
                  <a:srgbClr val="C00000"/>
                </a:solidFill>
              </a:rPr>
              <a:t>Green 	= Term and early post partum visits</a:t>
            </a:r>
          </a:p>
          <a:p>
            <a:r>
              <a:rPr lang="en-US" b="0" baseline="0">
                <a:solidFill>
                  <a:srgbClr val="C00000"/>
                </a:solidFill>
              </a:rPr>
              <a:t>Blue 	= Early Infant follow-up visits</a:t>
            </a:r>
          </a:p>
          <a:p>
            <a:r>
              <a:rPr lang="en-US" b="0" baseline="0">
                <a:solidFill>
                  <a:srgbClr val="C00000"/>
                </a:solidFill>
              </a:rPr>
              <a:t>Purple = Infant feeding support visits</a:t>
            </a:r>
          </a:p>
          <a:p>
            <a:r>
              <a:rPr lang="en-US" b="0" baseline="0">
                <a:solidFill>
                  <a:srgbClr val="C00000"/>
                </a:solidFill>
              </a:rPr>
              <a:t>Navy =  When baby is determined to be HIV infected </a:t>
            </a:r>
            <a:endParaRPr lang="en-US" b="0">
              <a:solidFill>
                <a:srgbClr val="C00000"/>
              </a:solidFill>
            </a:endParaRPr>
          </a:p>
          <a:p>
            <a:endParaRPr lang="en-US"/>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823850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76</a:t>
            </a:fld>
            <a:endParaRPr lang="en-TH"/>
          </a:p>
        </p:txBody>
      </p:sp>
    </p:spTree>
    <p:extLst>
      <p:ext uri="{BB962C8B-B14F-4D97-AF65-F5344CB8AC3E}">
        <p14:creationId xmlns:p14="http://schemas.microsoft.com/office/powerpoint/2010/main" val="40993556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81</a:t>
            </a:fld>
            <a:endParaRPr lang="en-US"/>
          </a:p>
        </p:txBody>
      </p:sp>
    </p:spTree>
    <p:extLst>
      <p:ext uri="{BB962C8B-B14F-4D97-AF65-F5344CB8AC3E}">
        <p14:creationId xmlns:p14="http://schemas.microsoft.com/office/powerpoint/2010/main" val="34211503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83</a:t>
            </a:fld>
            <a:endParaRPr lang="en-US"/>
          </a:p>
        </p:txBody>
      </p:sp>
    </p:spTree>
    <p:extLst>
      <p:ext uri="{BB962C8B-B14F-4D97-AF65-F5344CB8AC3E}">
        <p14:creationId xmlns:p14="http://schemas.microsoft.com/office/powerpoint/2010/main" val="35924245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96</a:t>
            </a:fld>
            <a:endParaRPr lang="en-US"/>
          </a:p>
        </p:txBody>
      </p:sp>
    </p:spTree>
    <p:extLst>
      <p:ext uri="{BB962C8B-B14F-4D97-AF65-F5344CB8AC3E}">
        <p14:creationId xmlns:p14="http://schemas.microsoft.com/office/powerpoint/2010/main" val="99339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b="0">
                <a:solidFill>
                  <a:srgbClr val="C00000"/>
                </a:solidFill>
              </a:rPr>
              <a:t>Dark Red</a:t>
            </a:r>
            <a:r>
              <a:rPr lang="en-US" b="0" baseline="0">
                <a:solidFill>
                  <a:srgbClr val="C00000"/>
                </a:solidFill>
              </a:rPr>
              <a:t> = First Visit minimum </a:t>
            </a:r>
          </a:p>
          <a:p>
            <a:r>
              <a:rPr lang="en-US" b="0" baseline="0">
                <a:solidFill>
                  <a:srgbClr val="C00000"/>
                </a:solidFill>
              </a:rPr>
              <a:t>Red = first and subsequent visits</a:t>
            </a:r>
          </a:p>
          <a:p>
            <a:r>
              <a:rPr lang="en-US" b="0" baseline="0">
                <a:solidFill>
                  <a:srgbClr val="C00000"/>
                </a:solidFill>
              </a:rPr>
              <a:t>Orange = To be discussed at multiple points in pregnancy and postpartum care</a:t>
            </a:r>
          </a:p>
          <a:p>
            <a:r>
              <a:rPr lang="en-US" b="0" baseline="0">
                <a:solidFill>
                  <a:srgbClr val="C00000"/>
                </a:solidFill>
              </a:rPr>
              <a:t>Green 	= Term and early post partum visits</a:t>
            </a:r>
          </a:p>
          <a:p>
            <a:r>
              <a:rPr lang="en-US" b="0" baseline="0">
                <a:solidFill>
                  <a:srgbClr val="C00000"/>
                </a:solidFill>
              </a:rPr>
              <a:t>Blue 	= Early Infant follow-up visits</a:t>
            </a:r>
          </a:p>
          <a:p>
            <a:r>
              <a:rPr lang="en-US" b="0" baseline="0">
                <a:solidFill>
                  <a:srgbClr val="C00000"/>
                </a:solidFill>
              </a:rPr>
              <a:t>Purple = Infant feeding support visits</a:t>
            </a:r>
          </a:p>
          <a:p>
            <a:r>
              <a:rPr lang="en-US" b="0" baseline="0">
                <a:solidFill>
                  <a:srgbClr val="C00000"/>
                </a:solidFill>
              </a:rPr>
              <a:t>Navy =  When baby is determined to be HIV infected </a:t>
            </a:r>
            <a:endParaRPr lang="en-US" b="0">
              <a:solidFill>
                <a:srgbClr val="C00000"/>
              </a:solidFill>
            </a:endParaRPr>
          </a:p>
          <a:p>
            <a:endParaRPr lang="en-US"/>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5953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74586A-C18D-41D9-A610-58EA97BF6534}" type="slidenum">
              <a:rPr lang="en-US" smtClean="0"/>
              <a:pPr/>
              <a:t>8</a:t>
            </a:fld>
            <a:endParaRPr lang="en-US"/>
          </a:p>
        </p:txBody>
      </p:sp>
    </p:spTree>
    <p:extLst>
      <p:ext uri="{BB962C8B-B14F-4D97-AF65-F5344CB8AC3E}">
        <p14:creationId xmlns:p14="http://schemas.microsoft.com/office/powerpoint/2010/main" val="2783963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2694BC-92DF-6D4F-8D29-1019AC2DD57F}" type="slidenum">
              <a:rPr lang="en-US" smtClean="0"/>
              <a:pPr/>
              <a:t>9</a:t>
            </a:fld>
            <a:endParaRPr lang="en-US"/>
          </a:p>
        </p:txBody>
      </p:sp>
    </p:spTree>
    <p:extLst>
      <p:ext uri="{BB962C8B-B14F-4D97-AF65-F5344CB8AC3E}">
        <p14:creationId xmlns:p14="http://schemas.microsoft.com/office/powerpoint/2010/main" val="276037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b="0">
              <a:solidFill>
                <a:srgbClr val="C00000"/>
              </a:solidFill>
            </a:endParaRPr>
          </a:p>
        </p:txBody>
      </p:sp>
      <p:sp>
        <p:nvSpPr>
          <p:cNvPr id="4" name="Slide Number Placeholder 3"/>
          <p:cNvSpPr>
            <a:spLocks noGrp="1"/>
          </p:cNvSpPr>
          <p:nvPr>
            <p:ph type="sldNum" sz="quarter" idx="10"/>
          </p:nvPr>
        </p:nvSpPr>
        <p:spPr/>
        <p:txBody>
          <a:bodyPr/>
          <a:lstStyle/>
          <a:p>
            <a:fld id="{8E2694BC-92DF-6D4F-8D29-1019AC2DD57F}" type="slidenum">
              <a:rPr lang="en-US" smtClean="0"/>
              <a:pPr/>
              <a:t>10</a:t>
            </a:fld>
            <a:endParaRPr lang="en-US"/>
          </a:p>
        </p:txBody>
      </p:sp>
    </p:spTree>
    <p:extLst>
      <p:ext uri="{BB962C8B-B14F-4D97-AF65-F5344CB8AC3E}">
        <p14:creationId xmlns:p14="http://schemas.microsoft.com/office/powerpoint/2010/main" val="8187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4730" indent="0" algn="ctr">
              <a:buNone/>
              <a:defRPr>
                <a:solidFill>
                  <a:schemeClr val="tx1">
                    <a:tint val="75000"/>
                  </a:schemeClr>
                </a:solidFill>
              </a:defRPr>
            </a:lvl6pPr>
            <a:lvl7pPr marL="2741930" indent="0" algn="ctr">
              <a:buNone/>
              <a:defRPr>
                <a:solidFill>
                  <a:schemeClr val="tx1">
                    <a:tint val="75000"/>
                  </a:schemeClr>
                </a:solidFill>
              </a:defRPr>
            </a:lvl7pPr>
            <a:lvl8pPr marL="3199130" indent="0" algn="ctr">
              <a:buNone/>
              <a:defRPr>
                <a:solidFill>
                  <a:schemeClr val="tx1">
                    <a:tint val="75000"/>
                  </a:schemeClr>
                </a:solidFill>
              </a:defRPr>
            </a:lvl8pPr>
            <a:lvl9pPr marL="36556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4804E-6518-4375-B445-0C4B824B1B3A}" type="datetimeFigureOut">
              <a:rPr lang="en-US" smtClean="0"/>
              <a:pPr/>
              <a:t>6/27/23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1199A76-21B1-4735-9EB3-F045C660C7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flipH="1">
            <a:off x="304800" y="689009"/>
            <a:ext cx="8839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304800" y="150815"/>
            <a:ext cx="8229600" cy="536590"/>
          </a:xfrm>
        </p:spPr>
        <p:txBody>
          <a:bodyPr lIns="0" anchor="t" anchorCtr="0">
            <a:normAutofit/>
          </a:bodyPr>
          <a:lstStyle>
            <a:lvl1pPr algn="l">
              <a:defRPr lang="en-US" sz="2800" b="1" kern="1200">
                <a:solidFill>
                  <a:schemeClr val="tx2"/>
                </a:solidFill>
                <a:latin typeface="Calibri" panose="020F0502020204030204" pitchFamily="34" charset="0"/>
                <a:ea typeface="+mj-ea"/>
                <a:cs typeface="+mj-cs"/>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4804E-6518-4375-B445-0C4B824B1B3A}" type="datetimeFigureOut">
              <a:rPr lang="en-US" smtClean="0"/>
              <a:pPr/>
              <a:t>6/27/23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1199A76-21B1-4735-9EB3-F045C660C7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91D0-1BB8-0941-A5A9-511B2411EE95}"/>
              </a:ext>
            </a:extLst>
          </p:cNvPr>
          <p:cNvSpPr>
            <a:spLocks noGrp="1"/>
          </p:cNvSpPr>
          <p:nvPr>
            <p:ph type="title"/>
          </p:nvPr>
        </p:nvSpPr>
        <p:spPr/>
        <p:txBody>
          <a:bodyPr anchor="ctr" anchorCtr="0"/>
          <a:lstStyle/>
          <a:p>
            <a:r>
              <a:rPr lang="en-US"/>
              <a:t>Click to edit Master title style</a:t>
            </a:r>
            <a:endParaRPr lang="en-TH"/>
          </a:p>
        </p:txBody>
      </p:sp>
      <p:sp>
        <p:nvSpPr>
          <p:cNvPr id="3" name="Content Placeholder 2">
            <a:extLst>
              <a:ext uri="{FF2B5EF4-FFF2-40B4-BE49-F238E27FC236}">
                <a16:creationId xmlns:a16="http://schemas.microsoft.com/office/drawing/2014/main" id="{396D5D03-EA96-964D-8248-F1F1F8DDE9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77C6C5BF-F51B-7D46-B27C-1E65FD8CC53C}"/>
              </a:ext>
            </a:extLst>
          </p:cNvPr>
          <p:cNvSpPr>
            <a:spLocks noGrp="1"/>
          </p:cNvSpPr>
          <p:nvPr>
            <p:ph type="dt" sz="half" idx="10"/>
          </p:nvPr>
        </p:nvSpPr>
        <p:spPr/>
        <p:txBody>
          <a:bodyPr/>
          <a:lstStyle/>
          <a:p>
            <a:fld id="{19F313B7-F607-EA42-8038-DD22AF8F7D14}" type="datetimeFigureOut">
              <a:rPr lang="en-TH" smtClean="0"/>
              <a:t>27/6/2023 R</a:t>
            </a:fld>
            <a:endParaRPr lang="en-TH"/>
          </a:p>
        </p:txBody>
      </p:sp>
      <p:sp>
        <p:nvSpPr>
          <p:cNvPr id="5" name="Footer Placeholder 4">
            <a:extLst>
              <a:ext uri="{FF2B5EF4-FFF2-40B4-BE49-F238E27FC236}">
                <a16:creationId xmlns:a16="http://schemas.microsoft.com/office/drawing/2014/main" id="{3509440F-2036-2A48-8373-47A63ED60C32}"/>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BA5A7EF1-5C67-3E4F-89C8-52DEF45DB871}"/>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1295885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397" tIns="45698" rIns="91397" bIns="456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3765" rtl="0" eaLnBrk="1" latinLnBrk="0" hangingPunct="1">
        <a:spcBef>
          <a:spcPct val="0"/>
        </a:spcBef>
        <a:buNone/>
        <a:defRPr sz="4400" kern="1200">
          <a:solidFill>
            <a:schemeClr val="bg2">
              <a:lumMod val="10000"/>
            </a:schemeClr>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idsinfo.nih.gov/understanding-hiv-aids/glossary/876/undetectable-viral-loa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83.png"/><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91.png"/></Relationships>
</file>

<file path=ppt/slides/_rels/slide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91.png"/></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95.png"/><Relationship Id="rId4" Type="http://schemas.openxmlformats.org/officeDocument/2006/relationships/image" Target="../media/image92.png"/></Relationships>
</file>

<file path=ppt/slides/_rels/slide7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97.png"/></Relationships>
</file>

<file path=ppt/slides/_rels/slide7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 Id="rId4" Type="http://schemas.openxmlformats.org/officeDocument/2006/relationships/image" Target="../media/image9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101.png"/><Relationship Id="rId4" Type="http://schemas.openxmlformats.org/officeDocument/2006/relationships/image" Target="../media/image100.png"/></Relationships>
</file>

<file path=ppt/slides/_rels/slide8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05.png"/><Relationship Id="rId4" Type="http://schemas.openxmlformats.org/officeDocument/2006/relationships/image" Target="../media/image104.png"/></Relationships>
</file>

<file path=ppt/slides/_rels/slide8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8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4.png"/><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8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 Id="rId4" Type="http://schemas.openxmlformats.org/officeDocument/2006/relationships/image" Target="../media/image10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9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11.png"/><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95.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3.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9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97.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9.png"/><Relationship Id="rId2" Type="http://schemas.openxmlformats.org/officeDocument/2006/relationships/image" Target="../media/image125.png"/><Relationship Id="rId1" Type="http://schemas.openxmlformats.org/officeDocument/2006/relationships/slideLayout" Target="../slideLayouts/slideLayout3.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98.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2.png"/><Relationship Id="rId7" Type="http://schemas.openxmlformats.org/officeDocument/2006/relationships/image" Target="../media/image130.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124.png"/><Relationship Id="rId4" Type="http://schemas.openxmlformats.org/officeDocument/2006/relationships/image" Target="../media/image123.png"/></Relationships>
</file>

<file path=ppt/slides/_rels/slide99.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5.png"/><Relationship Id="rId2" Type="http://schemas.openxmlformats.org/officeDocument/2006/relationships/image" Target="../media/image132.png"/><Relationship Id="rId1" Type="http://schemas.openxmlformats.org/officeDocument/2006/relationships/slideLayout" Target="../slideLayouts/slideLayout3.xml"/><Relationship Id="rId6" Type="http://schemas.openxmlformats.org/officeDocument/2006/relationships/image" Target="../media/image128.png"/><Relationship Id="rId5" Type="http://schemas.openxmlformats.org/officeDocument/2006/relationships/image" Target="../media/image129.png"/><Relationship Id="rId4" Type="http://schemas.openxmlformats.org/officeDocument/2006/relationships/image" Target="../media/image1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647" y="3132809"/>
            <a:ext cx="9146647" cy="37251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647" y="2881291"/>
            <a:ext cx="9144000" cy="247787"/>
          </a:xfrm>
          <a:prstGeom prst="rect">
            <a:avLst/>
          </a:prstGeom>
          <a:pattFill prst="pct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647" y="1097194"/>
            <a:ext cx="9146647" cy="1780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C38C2B7-E375-E2FA-D31D-E0D6494E9040}"/>
              </a:ext>
            </a:extLst>
          </p:cNvPr>
          <p:cNvGrpSpPr/>
          <p:nvPr/>
        </p:nvGrpSpPr>
        <p:grpSpPr>
          <a:xfrm>
            <a:off x="313386" y="2114712"/>
            <a:ext cx="8940855" cy="4854231"/>
            <a:chOff x="-2647" y="1780426"/>
            <a:chExt cx="9693213" cy="5262705"/>
          </a:xfrm>
        </p:grpSpPr>
        <p:sp>
          <p:nvSpPr>
            <p:cNvPr id="19" name="Freeform 18">
              <a:extLst>
                <a:ext uri="{FF2B5EF4-FFF2-40B4-BE49-F238E27FC236}">
                  <a16:creationId xmlns:a16="http://schemas.microsoft.com/office/drawing/2014/main" id="{96F97278-E50A-9297-4FEF-21269DC33864}"/>
                </a:ext>
              </a:extLst>
            </p:cNvPr>
            <p:cNvSpPr/>
            <p:nvPr/>
          </p:nvSpPr>
          <p:spPr>
            <a:xfrm>
              <a:off x="2901309" y="5469775"/>
              <a:ext cx="6789257" cy="1573296"/>
            </a:xfrm>
            <a:custGeom>
              <a:avLst/>
              <a:gdLst>
                <a:gd name="connsiteX0" fmla="*/ 8146 w 6327111"/>
                <a:gd name="connsiteY0" fmla="*/ 1396538 h 1573296"/>
                <a:gd name="connsiteX1" fmla="*/ 24771 w 6327111"/>
                <a:gd name="connsiteY1" fmla="*/ 1321723 h 1573296"/>
                <a:gd name="connsiteX2" fmla="*/ 33084 w 6327111"/>
                <a:gd name="connsiteY2" fmla="*/ 1288472 h 1573296"/>
                <a:gd name="connsiteX3" fmla="*/ 49709 w 6327111"/>
                <a:gd name="connsiteY3" fmla="*/ 1246909 h 1573296"/>
                <a:gd name="connsiteX4" fmla="*/ 58022 w 6327111"/>
                <a:gd name="connsiteY4" fmla="*/ 1205345 h 1573296"/>
                <a:gd name="connsiteX5" fmla="*/ 66335 w 6327111"/>
                <a:gd name="connsiteY5" fmla="*/ 1180407 h 1573296"/>
                <a:gd name="connsiteX6" fmla="*/ 82960 w 6327111"/>
                <a:gd name="connsiteY6" fmla="*/ 1064029 h 1573296"/>
                <a:gd name="connsiteX7" fmla="*/ 91273 w 6327111"/>
                <a:gd name="connsiteY7" fmla="*/ 1039090 h 1573296"/>
                <a:gd name="connsiteX8" fmla="*/ 149462 w 6327111"/>
                <a:gd name="connsiteY8" fmla="*/ 1014152 h 1573296"/>
                <a:gd name="connsiteX9" fmla="*/ 191026 w 6327111"/>
                <a:gd name="connsiteY9" fmla="*/ 1005840 h 1573296"/>
                <a:gd name="connsiteX10" fmla="*/ 265840 w 6327111"/>
                <a:gd name="connsiteY10" fmla="*/ 980901 h 1573296"/>
                <a:gd name="connsiteX11" fmla="*/ 315716 w 6327111"/>
                <a:gd name="connsiteY11" fmla="*/ 964276 h 1573296"/>
                <a:gd name="connsiteX12" fmla="*/ 398844 w 6327111"/>
                <a:gd name="connsiteY12" fmla="*/ 955963 h 1573296"/>
                <a:gd name="connsiteX13" fmla="*/ 423782 w 6327111"/>
                <a:gd name="connsiteY13" fmla="*/ 947650 h 1573296"/>
                <a:gd name="connsiteX14" fmla="*/ 515222 w 6327111"/>
                <a:gd name="connsiteY14" fmla="*/ 931025 h 1573296"/>
                <a:gd name="connsiteX15" fmla="*/ 565098 w 6327111"/>
                <a:gd name="connsiteY15" fmla="*/ 914400 h 1573296"/>
                <a:gd name="connsiteX16" fmla="*/ 614975 w 6327111"/>
                <a:gd name="connsiteY16" fmla="*/ 897774 h 1573296"/>
                <a:gd name="connsiteX17" fmla="*/ 639913 w 6327111"/>
                <a:gd name="connsiteY17" fmla="*/ 889461 h 1573296"/>
                <a:gd name="connsiteX18" fmla="*/ 673164 w 6327111"/>
                <a:gd name="connsiteY18" fmla="*/ 881149 h 1573296"/>
                <a:gd name="connsiteX19" fmla="*/ 723040 w 6327111"/>
                <a:gd name="connsiteY19" fmla="*/ 839585 h 1573296"/>
                <a:gd name="connsiteX20" fmla="*/ 756291 w 6327111"/>
                <a:gd name="connsiteY20" fmla="*/ 806334 h 1573296"/>
                <a:gd name="connsiteX21" fmla="*/ 814480 w 6327111"/>
                <a:gd name="connsiteY21" fmla="*/ 781396 h 1573296"/>
                <a:gd name="connsiteX22" fmla="*/ 864356 w 6327111"/>
                <a:gd name="connsiteY22" fmla="*/ 756458 h 1573296"/>
                <a:gd name="connsiteX23" fmla="*/ 880982 w 6327111"/>
                <a:gd name="connsiteY23" fmla="*/ 739832 h 1573296"/>
                <a:gd name="connsiteX24" fmla="*/ 914233 w 6327111"/>
                <a:gd name="connsiteY24" fmla="*/ 731520 h 1573296"/>
                <a:gd name="connsiteX25" fmla="*/ 939171 w 6327111"/>
                <a:gd name="connsiteY25" fmla="*/ 723207 h 1573296"/>
                <a:gd name="connsiteX26" fmla="*/ 1013986 w 6327111"/>
                <a:gd name="connsiteY26" fmla="*/ 706581 h 1573296"/>
                <a:gd name="connsiteX27" fmla="*/ 1080487 w 6327111"/>
                <a:gd name="connsiteY27" fmla="*/ 731520 h 1573296"/>
                <a:gd name="connsiteX28" fmla="*/ 1130364 w 6327111"/>
                <a:gd name="connsiteY28" fmla="*/ 748145 h 1573296"/>
                <a:gd name="connsiteX29" fmla="*/ 1171927 w 6327111"/>
                <a:gd name="connsiteY29" fmla="*/ 789709 h 1573296"/>
                <a:gd name="connsiteX30" fmla="*/ 1213491 w 6327111"/>
                <a:gd name="connsiteY30" fmla="*/ 748145 h 1573296"/>
                <a:gd name="connsiteX31" fmla="*/ 1246742 w 6327111"/>
                <a:gd name="connsiteY31" fmla="*/ 631767 h 1573296"/>
                <a:gd name="connsiteX32" fmla="*/ 1255055 w 6327111"/>
                <a:gd name="connsiteY32" fmla="*/ 598516 h 1573296"/>
                <a:gd name="connsiteX33" fmla="*/ 1246742 w 6327111"/>
                <a:gd name="connsiteY33" fmla="*/ 407323 h 1573296"/>
                <a:gd name="connsiteX34" fmla="*/ 1255055 w 6327111"/>
                <a:gd name="connsiteY34" fmla="*/ 382385 h 1573296"/>
                <a:gd name="connsiteX35" fmla="*/ 1279993 w 6327111"/>
                <a:gd name="connsiteY35" fmla="*/ 357447 h 1573296"/>
                <a:gd name="connsiteX36" fmla="*/ 1296618 w 6327111"/>
                <a:gd name="connsiteY36" fmla="*/ 332509 h 1573296"/>
                <a:gd name="connsiteX37" fmla="*/ 1288306 w 6327111"/>
                <a:gd name="connsiteY37" fmla="*/ 290945 h 1573296"/>
                <a:gd name="connsiteX38" fmla="*/ 1255055 w 6327111"/>
                <a:gd name="connsiteY38" fmla="*/ 257694 h 1573296"/>
                <a:gd name="connsiteX39" fmla="*/ 1238429 w 6327111"/>
                <a:gd name="connsiteY39" fmla="*/ 224443 h 1573296"/>
                <a:gd name="connsiteX40" fmla="*/ 1221804 w 6327111"/>
                <a:gd name="connsiteY40" fmla="*/ 174567 h 1573296"/>
                <a:gd name="connsiteX41" fmla="*/ 1188553 w 6327111"/>
                <a:gd name="connsiteY41" fmla="*/ 124690 h 1573296"/>
                <a:gd name="connsiteX42" fmla="*/ 1196866 w 6327111"/>
                <a:gd name="connsiteY42" fmla="*/ 99752 h 1573296"/>
                <a:gd name="connsiteX43" fmla="*/ 1221804 w 6327111"/>
                <a:gd name="connsiteY43" fmla="*/ 83127 h 1573296"/>
                <a:gd name="connsiteX44" fmla="*/ 1288306 w 6327111"/>
                <a:gd name="connsiteY44" fmla="*/ 58189 h 1573296"/>
                <a:gd name="connsiteX45" fmla="*/ 1313244 w 6327111"/>
                <a:gd name="connsiteY45" fmla="*/ 41563 h 1573296"/>
                <a:gd name="connsiteX46" fmla="*/ 1338182 w 6327111"/>
                <a:gd name="connsiteY46" fmla="*/ 33250 h 1573296"/>
                <a:gd name="connsiteX47" fmla="*/ 1421309 w 6327111"/>
                <a:gd name="connsiteY47" fmla="*/ 16625 h 1573296"/>
                <a:gd name="connsiteX48" fmla="*/ 1479498 w 6327111"/>
                <a:gd name="connsiteY48" fmla="*/ 0 h 1573296"/>
                <a:gd name="connsiteX49" fmla="*/ 1554313 w 6327111"/>
                <a:gd name="connsiteY49" fmla="*/ 8312 h 1573296"/>
                <a:gd name="connsiteX50" fmla="*/ 1629127 w 6327111"/>
                <a:gd name="connsiteY50" fmla="*/ 24938 h 1573296"/>
                <a:gd name="connsiteX51" fmla="*/ 1670691 w 6327111"/>
                <a:gd name="connsiteY51" fmla="*/ 33250 h 1573296"/>
                <a:gd name="connsiteX52" fmla="*/ 1695629 w 6327111"/>
                <a:gd name="connsiteY52" fmla="*/ 41563 h 1573296"/>
                <a:gd name="connsiteX53" fmla="*/ 1728880 w 6327111"/>
                <a:gd name="connsiteY53" fmla="*/ 49876 h 1573296"/>
                <a:gd name="connsiteX54" fmla="*/ 1753818 w 6327111"/>
                <a:gd name="connsiteY54" fmla="*/ 58189 h 1573296"/>
                <a:gd name="connsiteX55" fmla="*/ 1820320 w 6327111"/>
                <a:gd name="connsiteY55" fmla="*/ 74814 h 1573296"/>
                <a:gd name="connsiteX56" fmla="*/ 1853571 w 6327111"/>
                <a:gd name="connsiteY56" fmla="*/ 83127 h 1573296"/>
                <a:gd name="connsiteX57" fmla="*/ 1903447 w 6327111"/>
                <a:gd name="connsiteY57" fmla="*/ 99752 h 1573296"/>
                <a:gd name="connsiteX58" fmla="*/ 1969949 w 6327111"/>
                <a:gd name="connsiteY58" fmla="*/ 116378 h 1573296"/>
                <a:gd name="connsiteX59" fmla="*/ 2053076 w 6327111"/>
                <a:gd name="connsiteY59" fmla="*/ 133003 h 1573296"/>
                <a:gd name="connsiteX60" fmla="*/ 2127891 w 6327111"/>
                <a:gd name="connsiteY60" fmla="*/ 166254 h 1573296"/>
                <a:gd name="connsiteX61" fmla="*/ 2144516 w 6327111"/>
                <a:gd name="connsiteY61" fmla="*/ 241069 h 1573296"/>
                <a:gd name="connsiteX62" fmla="*/ 2161142 w 6327111"/>
                <a:gd name="connsiteY62" fmla="*/ 407323 h 1573296"/>
                <a:gd name="connsiteX63" fmla="*/ 2169455 w 6327111"/>
                <a:gd name="connsiteY63" fmla="*/ 432261 h 1573296"/>
                <a:gd name="connsiteX64" fmla="*/ 2202706 w 6327111"/>
                <a:gd name="connsiteY64" fmla="*/ 473825 h 1573296"/>
                <a:gd name="connsiteX65" fmla="*/ 2227644 w 6327111"/>
                <a:gd name="connsiteY65" fmla="*/ 490450 h 1573296"/>
                <a:gd name="connsiteX66" fmla="*/ 2277520 w 6327111"/>
                <a:gd name="connsiteY66" fmla="*/ 532014 h 1573296"/>
                <a:gd name="connsiteX67" fmla="*/ 2294146 w 6327111"/>
                <a:gd name="connsiteY67" fmla="*/ 556952 h 1573296"/>
                <a:gd name="connsiteX68" fmla="*/ 2344022 w 6327111"/>
                <a:gd name="connsiteY68" fmla="*/ 573578 h 1573296"/>
                <a:gd name="connsiteX69" fmla="*/ 2402211 w 6327111"/>
                <a:gd name="connsiteY69" fmla="*/ 590203 h 1573296"/>
                <a:gd name="connsiteX70" fmla="*/ 2427149 w 6327111"/>
                <a:gd name="connsiteY70" fmla="*/ 598516 h 1573296"/>
                <a:gd name="connsiteX71" fmla="*/ 2526902 w 6327111"/>
                <a:gd name="connsiteY71" fmla="*/ 606829 h 1573296"/>
                <a:gd name="connsiteX72" fmla="*/ 2576778 w 6327111"/>
                <a:gd name="connsiteY72" fmla="*/ 598516 h 1573296"/>
                <a:gd name="connsiteX73" fmla="*/ 2601716 w 6327111"/>
                <a:gd name="connsiteY73" fmla="*/ 590203 h 1573296"/>
                <a:gd name="connsiteX74" fmla="*/ 2709782 w 6327111"/>
                <a:gd name="connsiteY74" fmla="*/ 598516 h 1573296"/>
                <a:gd name="connsiteX75" fmla="*/ 2767971 w 6327111"/>
                <a:gd name="connsiteY75" fmla="*/ 615141 h 1573296"/>
                <a:gd name="connsiteX76" fmla="*/ 2842786 w 6327111"/>
                <a:gd name="connsiteY76" fmla="*/ 623454 h 1573296"/>
                <a:gd name="connsiteX77" fmla="*/ 3092167 w 6327111"/>
                <a:gd name="connsiteY77" fmla="*/ 631767 h 1573296"/>
                <a:gd name="connsiteX78" fmla="*/ 3158669 w 6327111"/>
                <a:gd name="connsiteY78" fmla="*/ 623454 h 1573296"/>
                <a:gd name="connsiteX79" fmla="*/ 3183607 w 6327111"/>
                <a:gd name="connsiteY79" fmla="*/ 615141 h 1573296"/>
                <a:gd name="connsiteX80" fmla="*/ 3275047 w 6327111"/>
                <a:gd name="connsiteY80" fmla="*/ 606829 h 1573296"/>
                <a:gd name="connsiteX81" fmla="*/ 3358175 w 6327111"/>
                <a:gd name="connsiteY81" fmla="*/ 598516 h 1573296"/>
                <a:gd name="connsiteX82" fmla="*/ 3507804 w 6327111"/>
                <a:gd name="connsiteY82" fmla="*/ 606829 h 1573296"/>
                <a:gd name="connsiteX83" fmla="*/ 3657433 w 6327111"/>
                <a:gd name="connsiteY83" fmla="*/ 606829 h 1573296"/>
                <a:gd name="connsiteX84" fmla="*/ 3790436 w 6327111"/>
                <a:gd name="connsiteY84" fmla="*/ 615141 h 1573296"/>
                <a:gd name="connsiteX85" fmla="*/ 3848626 w 6327111"/>
                <a:gd name="connsiteY85" fmla="*/ 623454 h 1573296"/>
                <a:gd name="connsiteX86" fmla="*/ 3931753 w 6327111"/>
                <a:gd name="connsiteY86" fmla="*/ 631767 h 1573296"/>
                <a:gd name="connsiteX87" fmla="*/ 3989942 w 6327111"/>
                <a:gd name="connsiteY87" fmla="*/ 640080 h 1573296"/>
                <a:gd name="connsiteX88" fmla="*/ 4056444 w 6327111"/>
                <a:gd name="connsiteY88" fmla="*/ 648392 h 1573296"/>
                <a:gd name="connsiteX89" fmla="*/ 4114633 w 6327111"/>
                <a:gd name="connsiteY89" fmla="*/ 656705 h 1573296"/>
                <a:gd name="connsiteX90" fmla="*/ 4222698 w 6327111"/>
                <a:gd name="connsiteY90" fmla="*/ 665018 h 1573296"/>
                <a:gd name="connsiteX91" fmla="*/ 4438829 w 6327111"/>
                <a:gd name="connsiteY91" fmla="*/ 681643 h 1573296"/>
                <a:gd name="connsiteX92" fmla="*/ 4480393 w 6327111"/>
                <a:gd name="connsiteY92" fmla="*/ 689956 h 1573296"/>
                <a:gd name="connsiteX93" fmla="*/ 4530269 w 6327111"/>
                <a:gd name="connsiteY93" fmla="*/ 698269 h 1573296"/>
                <a:gd name="connsiteX94" fmla="*/ 4613396 w 6327111"/>
                <a:gd name="connsiteY94" fmla="*/ 706581 h 1573296"/>
                <a:gd name="connsiteX95" fmla="*/ 4679898 w 6327111"/>
                <a:gd name="connsiteY95" fmla="*/ 723207 h 1573296"/>
                <a:gd name="connsiteX96" fmla="*/ 4713149 w 6327111"/>
                <a:gd name="connsiteY96" fmla="*/ 731520 h 1573296"/>
                <a:gd name="connsiteX97" fmla="*/ 4821215 w 6327111"/>
                <a:gd name="connsiteY97" fmla="*/ 739832 h 1573296"/>
                <a:gd name="connsiteX98" fmla="*/ 4846153 w 6327111"/>
                <a:gd name="connsiteY98" fmla="*/ 748145 h 1573296"/>
                <a:gd name="connsiteX99" fmla="*/ 4920967 w 6327111"/>
                <a:gd name="connsiteY99" fmla="*/ 764770 h 1573296"/>
                <a:gd name="connsiteX100" fmla="*/ 5012407 w 6327111"/>
                <a:gd name="connsiteY100" fmla="*/ 789709 h 1573296"/>
                <a:gd name="connsiteX101" fmla="*/ 5070596 w 6327111"/>
                <a:gd name="connsiteY101" fmla="*/ 806334 h 1573296"/>
                <a:gd name="connsiteX102" fmla="*/ 5170349 w 6327111"/>
                <a:gd name="connsiteY102" fmla="*/ 822960 h 1573296"/>
                <a:gd name="connsiteX103" fmla="*/ 5203600 w 6327111"/>
                <a:gd name="connsiteY103" fmla="*/ 831272 h 1573296"/>
                <a:gd name="connsiteX104" fmla="*/ 5369855 w 6327111"/>
                <a:gd name="connsiteY104" fmla="*/ 856210 h 1573296"/>
                <a:gd name="connsiteX105" fmla="*/ 5419731 w 6327111"/>
                <a:gd name="connsiteY105" fmla="*/ 872836 h 1573296"/>
                <a:gd name="connsiteX106" fmla="*/ 5502858 w 6327111"/>
                <a:gd name="connsiteY106" fmla="*/ 881149 h 1573296"/>
                <a:gd name="connsiteX107" fmla="*/ 5552735 w 6327111"/>
                <a:gd name="connsiteY107" fmla="*/ 889461 h 1573296"/>
                <a:gd name="connsiteX108" fmla="*/ 5594298 w 6327111"/>
                <a:gd name="connsiteY108" fmla="*/ 897774 h 1573296"/>
                <a:gd name="connsiteX109" fmla="*/ 5644175 w 6327111"/>
                <a:gd name="connsiteY109" fmla="*/ 906087 h 1573296"/>
                <a:gd name="connsiteX110" fmla="*/ 5718989 w 6327111"/>
                <a:gd name="connsiteY110" fmla="*/ 922712 h 1573296"/>
                <a:gd name="connsiteX111" fmla="*/ 5860306 w 6327111"/>
                <a:gd name="connsiteY111" fmla="*/ 939338 h 1573296"/>
                <a:gd name="connsiteX112" fmla="*/ 5926807 w 6327111"/>
                <a:gd name="connsiteY112" fmla="*/ 955963 h 1573296"/>
                <a:gd name="connsiteX113" fmla="*/ 5951746 w 6327111"/>
                <a:gd name="connsiteY113" fmla="*/ 964276 h 1573296"/>
                <a:gd name="connsiteX114" fmla="*/ 6018247 w 6327111"/>
                <a:gd name="connsiteY114" fmla="*/ 980901 h 1573296"/>
                <a:gd name="connsiteX115" fmla="*/ 6068124 w 6327111"/>
                <a:gd name="connsiteY115" fmla="*/ 997527 h 1573296"/>
                <a:gd name="connsiteX116" fmla="*/ 6109687 w 6327111"/>
                <a:gd name="connsiteY116" fmla="*/ 1005840 h 1573296"/>
                <a:gd name="connsiteX117" fmla="*/ 6184502 w 6327111"/>
                <a:gd name="connsiteY117" fmla="*/ 1030778 h 1573296"/>
                <a:gd name="connsiteX118" fmla="*/ 6251004 w 6327111"/>
                <a:gd name="connsiteY118" fmla="*/ 1047403 h 1573296"/>
                <a:gd name="connsiteX119" fmla="*/ 6267629 w 6327111"/>
                <a:gd name="connsiteY119" fmla="*/ 1105592 h 1573296"/>
                <a:gd name="connsiteX120" fmla="*/ 6275942 w 6327111"/>
                <a:gd name="connsiteY120" fmla="*/ 1163781 h 1573296"/>
                <a:gd name="connsiteX121" fmla="*/ 6292567 w 6327111"/>
                <a:gd name="connsiteY121" fmla="*/ 1230283 h 1573296"/>
                <a:gd name="connsiteX122" fmla="*/ 6309193 w 6327111"/>
                <a:gd name="connsiteY122" fmla="*/ 1296785 h 1573296"/>
                <a:gd name="connsiteX123" fmla="*/ 6317506 w 6327111"/>
                <a:gd name="connsiteY123" fmla="*/ 1330036 h 1573296"/>
                <a:gd name="connsiteX124" fmla="*/ 6317506 w 6327111"/>
                <a:gd name="connsiteY124" fmla="*/ 1471352 h 1573296"/>
                <a:gd name="connsiteX125" fmla="*/ 6259316 w 6327111"/>
                <a:gd name="connsiteY125" fmla="*/ 1479665 h 1573296"/>
                <a:gd name="connsiteX126" fmla="*/ 6217753 w 6327111"/>
                <a:gd name="connsiteY126" fmla="*/ 1487978 h 1573296"/>
                <a:gd name="connsiteX127" fmla="*/ 5901869 w 6327111"/>
                <a:gd name="connsiteY127" fmla="*/ 1487978 h 1573296"/>
                <a:gd name="connsiteX128" fmla="*/ 5851993 w 6327111"/>
                <a:gd name="connsiteY128" fmla="*/ 1496290 h 1573296"/>
                <a:gd name="connsiteX129" fmla="*/ 5677426 w 6327111"/>
                <a:gd name="connsiteY129" fmla="*/ 1512916 h 1573296"/>
                <a:gd name="connsiteX130" fmla="*/ 5403106 w 6327111"/>
                <a:gd name="connsiteY130" fmla="*/ 1521229 h 1573296"/>
                <a:gd name="connsiteX131" fmla="*/ 5270102 w 6327111"/>
                <a:gd name="connsiteY131" fmla="*/ 1537854 h 1573296"/>
                <a:gd name="connsiteX132" fmla="*/ 4746400 w 6327111"/>
                <a:gd name="connsiteY132" fmla="*/ 1546167 h 1573296"/>
                <a:gd name="connsiteX133" fmla="*/ 3009040 w 6327111"/>
                <a:gd name="connsiteY133" fmla="*/ 1546167 h 1573296"/>
                <a:gd name="connsiteX134" fmla="*/ 2792909 w 6327111"/>
                <a:gd name="connsiteY134" fmla="*/ 1529541 h 1573296"/>
                <a:gd name="connsiteX135" fmla="*/ 2427149 w 6327111"/>
                <a:gd name="connsiteY135" fmla="*/ 1496290 h 1573296"/>
                <a:gd name="connsiteX136" fmla="*/ 2260895 w 6327111"/>
                <a:gd name="connsiteY136" fmla="*/ 1479665 h 1573296"/>
                <a:gd name="connsiteX137" fmla="*/ 2194393 w 6327111"/>
                <a:gd name="connsiteY137" fmla="*/ 1471352 h 1573296"/>
                <a:gd name="connsiteX138" fmla="*/ 1961636 w 6327111"/>
                <a:gd name="connsiteY138" fmla="*/ 1454727 h 1573296"/>
                <a:gd name="connsiteX139" fmla="*/ 631600 w 6327111"/>
                <a:gd name="connsiteY139" fmla="*/ 1454727 h 1573296"/>
                <a:gd name="connsiteX140" fmla="*/ 348967 w 6327111"/>
                <a:gd name="connsiteY140" fmla="*/ 1438101 h 1573296"/>
                <a:gd name="connsiteX141" fmla="*/ 166087 w 6327111"/>
                <a:gd name="connsiteY141" fmla="*/ 1429789 h 1573296"/>
                <a:gd name="connsiteX142" fmla="*/ 8146 w 6327111"/>
                <a:gd name="connsiteY142" fmla="*/ 1396538 h 1573296"/>
                <a:gd name="connsiteX0" fmla="*/ 8146 w 6712354"/>
                <a:gd name="connsiteY0" fmla="*/ 1396538 h 1573296"/>
                <a:gd name="connsiteX1" fmla="*/ 24771 w 6712354"/>
                <a:gd name="connsiteY1" fmla="*/ 1321723 h 1573296"/>
                <a:gd name="connsiteX2" fmla="*/ 33084 w 6712354"/>
                <a:gd name="connsiteY2" fmla="*/ 1288472 h 1573296"/>
                <a:gd name="connsiteX3" fmla="*/ 49709 w 6712354"/>
                <a:gd name="connsiteY3" fmla="*/ 1246909 h 1573296"/>
                <a:gd name="connsiteX4" fmla="*/ 58022 w 6712354"/>
                <a:gd name="connsiteY4" fmla="*/ 1205345 h 1573296"/>
                <a:gd name="connsiteX5" fmla="*/ 66335 w 6712354"/>
                <a:gd name="connsiteY5" fmla="*/ 1180407 h 1573296"/>
                <a:gd name="connsiteX6" fmla="*/ 82960 w 6712354"/>
                <a:gd name="connsiteY6" fmla="*/ 1064029 h 1573296"/>
                <a:gd name="connsiteX7" fmla="*/ 91273 w 6712354"/>
                <a:gd name="connsiteY7" fmla="*/ 1039090 h 1573296"/>
                <a:gd name="connsiteX8" fmla="*/ 149462 w 6712354"/>
                <a:gd name="connsiteY8" fmla="*/ 1014152 h 1573296"/>
                <a:gd name="connsiteX9" fmla="*/ 191026 w 6712354"/>
                <a:gd name="connsiteY9" fmla="*/ 1005840 h 1573296"/>
                <a:gd name="connsiteX10" fmla="*/ 265840 w 6712354"/>
                <a:gd name="connsiteY10" fmla="*/ 980901 h 1573296"/>
                <a:gd name="connsiteX11" fmla="*/ 315716 w 6712354"/>
                <a:gd name="connsiteY11" fmla="*/ 964276 h 1573296"/>
                <a:gd name="connsiteX12" fmla="*/ 398844 w 6712354"/>
                <a:gd name="connsiteY12" fmla="*/ 955963 h 1573296"/>
                <a:gd name="connsiteX13" fmla="*/ 423782 w 6712354"/>
                <a:gd name="connsiteY13" fmla="*/ 947650 h 1573296"/>
                <a:gd name="connsiteX14" fmla="*/ 515222 w 6712354"/>
                <a:gd name="connsiteY14" fmla="*/ 931025 h 1573296"/>
                <a:gd name="connsiteX15" fmla="*/ 565098 w 6712354"/>
                <a:gd name="connsiteY15" fmla="*/ 914400 h 1573296"/>
                <a:gd name="connsiteX16" fmla="*/ 614975 w 6712354"/>
                <a:gd name="connsiteY16" fmla="*/ 897774 h 1573296"/>
                <a:gd name="connsiteX17" fmla="*/ 639913 w 6712354"/>
                <a:gd name="connsiteY17" fmla="*/ 889461 h 1573296"/>
                <a:gd name="connsiteX18" fmla="*/ 673164 w 6712354"/>
                <a:gd name="connsiteY18" fmla="*/ 881149 h 1573296"/>
                <a:gd name="connsiteX19" fmla="*/ 723040 w 6712354"/>
                <a:gd name="connsiteY19" fmla="*/ 839585 h 1573296"/>
                <a:gd name="connsiteX20" fmla="*/ 756291 w 6712354"/>
                <a:gd name="connsiteY20" fmla="*/ 806334 h 1573296"/>
                <a:gd name="connsiteX21" fmla="*/ 814480 w 6712354"/>
                <a:gd name="connsiteY21" fmla="*/ 781396 h 1573296"/>
                <a:gd name="connsiteX22" fmla="*/ 864356 w 6712354"/>
                <a:gd name="connsiteY22" fmla="*/ 756458 h 1573296"/>
                <a:gd name="connsiteX23" fmla="*/ 880982 w 6712354"/>
                <a:gd name="connsiteY23" fmla="*/ 739832 h 1573296"/>
                <a:gd name="connsiteX24" fmla="*/ 914233 w 6712354"/>
                <a:gd name="connsiteY24" fmla="*/ 731520 h 1573296"/>
                <a:gd name="connsiteX25" fmla="*/ 939171 w 6712354"/>
                <a:gd name="connsiteY25" fmla="*/ 723207 h 1573296"/>
                <a:gd name="connsiteX26" fmla="*/ 1013986 w 6712354"/>
                <a:gd name="connsiteY26" fmla="*/ 706581 h 1573296"/>
                <a:gd name="connsiteX27" fmla="*/ 1080487 w 6712354"/>
                <a:gd name="connsiteY27" fmla="*/ 731520 h 1573296"/>
                <a:gd name="connsiteX28" fmla="*/ 1130364 w 6712354"/>
                <a:gd name="connsiteY28" fmla="*/ 748145 h 1573296"/>
                <a:gd name="connsiteX29" fmla="*/ 1171927 w 6712354"/>
                <a:gd name="connsiteY29" fmla="*/ 789709 h 1573296"/>
                <a:gd name="connsiteX30" fmla="*/ 1213491 w 6712354"/>
                <a:gd name="connsiteY30" fmla="*/ 748145 h 1573296"/>
                <a:gd name="connsiteX31" fmla="*/ 1246742 w 6712354"/>
                <a:gd name="connsiteY31" fmla="*/ 631767 h 1573296"/>
                <a:gd name="connsiteX32" fmla="*/ 1255055 w 6712354"/>
                <a:gd name="connsiteY32" fmla="*/ 598516 h 1573296"/>
                <a:gd name="connsiteX33" fmla="*/ 1246742 w 6712354"/>
                <a:gd name="connsiteY33" fmla="*/ 407323 h 1573296"/>
                <a:gd name="connsiteX34" fmla="*/ 1255055 w 6712354"/>
                <a:gd name="connsiteY34" fmla="*/ 382385 h 1573296"/>
                <a:gd name="connsiteX35" fmla="*/ 1279993 w 6712354"/>
                <a:gd name="connsiteY35" fmla="*/ 357447 h 1573296"/>
                <a:gd name="connsiteX36" fmla="*/ 1296618 w 6712354"/>
                <a:gd name="connsiteY36" fmla="*/ 332509 h 1573296"/>
                <a:gd name="connsiteX37" fmla="*/ 1288306 w 6712354"/>
                <a:gd name="connsiteY37" fmla="*/ 290945 h 1573296"/>
                <a:gd name="connsiteX38" fmla="*/ 1255055 w 6712354"/>
                <a:gd name="connsiteY38" fmla="*/ 257694 h 1573296"/>
                <a:gd name="connsiteX39" fmla="*/ 1238429 w 6712354"/>
                <a:gd name="connsiteY39" fmla="*/ 224443 h 1573296"/>
                <a:gd name="connsiteX40" fmla="*/ 1221804 w 6712354"/>
                <a:gd name="connsiteY40" fmla="*/ 174567 h 1573296"/>
                <a:gd name="connsiteX41" fmla="*/ 1188553 w 6712354"/>
                <a:gd name="connsiteY41" fmla="*/ 124690 h 1573296"/>
                <a:gd name="connsiteX42" fmla="*/ 1196866 w 6712354"/>
                <a:gd name="connsiteY42" fmla="*/ 99752 h 1573296"/>
                <a:gd name="connsiteX43" fmla="*/ 1221804 w 6712354"/>
                <a:gd name="connsiteY43" fmla="*/ 83127 h 1573296"/>
                <a:gd name="connsiteX44" fmla="*/ 1288306 w 6712354"/>
                <a:gd name="connsiteY44" fmla="*/ 58189 h 1573296"/>
                <a:gd name="connsiteX45" fmla="*/ 1313244 w 6712354"/>
                <a:gd name="connsiteY45" fmla="*/ 41563 h 1573296"/>
                <a:gd name="connsiteX46" fmla="*/ 1338182 w 6712354"/>
                <a:gd name="connsiteY46" fmla="*/ 33250 h 1573296"/>
                <a:gd name="connsiteX47" fmla="*/ 1421309 w 6712354"/>
                <a:gd name="connsiteY47" fmla="*/ 16625 h 1573296"/>
                <a:gd name="connsiteX48" fmla="*/ 1479498 w 6712354"/>
                <a:gd name="connsiteY48" fmla="*/ 0 h 1573296"/>
                <a:gd name="connsiteX49" fmla="*/ 1554313 w 6712354"/>
                <a:gd name="connsiteY49" fmla="*/ 8312 h 1573296"/>
                <a:gd name="connsiteX50" fmla="*/ 1629127 w 6712354"/>
                <a:gd name="connsiteY50" fmla="*/ 24938 h 1573296"/>
                <a:gd name="connsiteX51" fmla="*/ 1670691 w 6712354"/>
                <a:gd name="connsiteY51" fmla="*/ 33250 h 1573296"/>
                <a:gd name="connsiteX52" fmla="*/ 1695629 w 6712354"/>
                <a:gd name="connsiteY52" fmla="*/ 41563 h 1573296"/>
                <a:gd name="connsiteX53" fmla="*/ 1728880 w 6712354"/>
                <a:gd name="connsiteY53" fmla="*/ 49876 h 1573296"/>
                <a:gd name="connsiteX54" fmla="*/ 1753818 w 6712354"/>
                <a:gd name="connsiteY54" fmla="*/ 58189 h 1573296"/>
                <a:gd name="connsiteX55" fmla="*/ 1820320 w 6712354"/>
                <a:gd name="connsiteY55" fmla="*/ 74814 h 1573296"/>
                <a:gd name="connsiteX56" fmla="*/ 1853571 w 6712354"/>
                <a:gd name="connsiteY56" fmla="*/ 83127 h 1573296"/>
                <a:gd name="connsiteX57" fmla="*/ 1903447 w 6712354"/>
                <a:gd name="connsiteY57" fmla="*/ 99752 h 1573296"/>
                <a:gd name="connsiteX58" fmla="*/ 1969949 w 6712354"/>
                <a:gd name="connsiteY58" fmla="*/ 116378 h 1573296"/>
                <a:gd name="connsiteX59" fmla="*/ 2053076 w 6712354"/>
                <a:gd name="connsiteY59" fmla="*/ 133003 h 1573296"/>
                <a:gd name="connsiteX60" fmla="*/ 2127891 w 6712354"/>
                <a:gd name="connsiteY60" fmla="*/ 166254 h 1573296"/>
                <a:gd name="connsiteX61" fmla="*/ 2144516 w 6712354"/>
                <a:gd name="connsiteY61" fmla="*/ 241069 h 1573296"/>
                <a:gd name="connsiteX62" fmla="*/ 2161142 w 6712354"/>
                <a:gd name="connsiteY62" fmla="*/ 407323 h 1573296"/>
                <a:gd name="connsiteX63" fmla="*/ 2169455 w 6712354"/>
                <a:gd name="connsiteY63" fmla="*/ 432261 h 1573296"/>
                <a:gd name="connsiteX64" fmla="*/ 2202706 w 6712354"/>
                <a:gd name="connsiteY64" fmla="*/ 473825 h 1573296"/>
                <a:gd name="connsiteX65" fmla="*/ 2227644 w 6712354"/>
                <a:gd name="connsiteY65" fmla="*/ 490450 h 1573296"/>
                <a:gd name="connsiteX66" fmla="*/ 2277520 w 6712354"/>
                <a:gd name="connsiteY66" fmla="*/ 532014 h 1573296"/>
                <a:gd name="connsiteX67" fmla="*/ 2294146 w 6712354"/>
                <a:gd name="connsiteY67" fmla="*/ 556952 h 1573296"/>
                <a:gd name="connsiteX68" fmla="*/ 2344022 w 6712354"/>
                <a:gd name="connsiteY68" fmla="*/ 573578 h 1573296"/>
                <a:gd name="connsiteX69" fmla="*/ 2402211 w 6712354"/>
                <a:gd name="connsiteY69" fmla="*/ 590203 h 1573296"/>
                <a:gd name="connsiteX70" fmla="*/ 2427149 w 6712354"/>
                <a:gd name="connsiteY70" fmla="*/ 598516 h 1573296"/>
                <a:gd name="connsiteX71" fmla="*/ 2526902 w 6712354"/>
                <a:gd name="connsiteY71" fmla="*/ 606829 h 1573296"/>
                <a:gd name="connsiteX72" fmla="*/ 2576778 w 6712354"/>
                <a:gd name="connsiteY72" fmla="*/ 598516 h 1573296"/>
                <a:gd name="connsiteX73" fmla="*/ 2601716 w 6712354"/>
                <a:gd name="connsiteY73" fmla="*/ 590203 h 1573296"/>
                <a:gd name="connsiteX74" fmla="*/ 2709782 w 6712354"/>
                <a:gd name="connsiteY74" fmla="*/ 598516 h 1573296"/>
                <a:gd name="connsiteX75" fmla="*/ 2767971 w 6712354"/>
                <a:gd name="connsiteY75" fmla="*/ 615141 h 1573296"/>
                <a:gd name="connsiteX76" fmla="*/ 2842786 w 6712354"/>
                <a:gd name="connsiteY76" fmla="*/ 623454 h 1573296"/>
                <a:gd name="connsiteX77" fmla="*/ 3092167 w 6712354"/>
                <a:gd name="connsiteY77" fmla="*/ 631767 h 1573296"/>
                <a:gd name="connsiteX78" fmla="*/ 3158669 w 6712354"/>
                <a:gd name="connsiteY78" fmla="*/ 623454 h 1573296"/>
                <a:gd name="connsiteX79" fmla="*/ 3183607 w 6712354"/>
                <a:gd name="connsiteY79" fmla="*/ 615141 h 1573296"/>
                <a:gd name="connsiteX80" fmla="*/ 3275047 w 6712354"/>
                <a:gd name="connsiteY80" fmla="*/ 606829 h 1573296"/>
                <a:gd name="connsiteX81" fmla="*/ 3358175 w 6712354"/>
                <a:gd name="connsiteY81" fmla="*/ 598516 h 1573296"/>
                <a:gd name="connsiteX82" fmla="*/ 3507804 w 6712354"/>
                <a:gd name="connsiteY82" fmla="*/ 606829 h 1573296"/>
                <a:gd name="connsiteX83" fmla="*/ 3657433 w 6712354"/>
                <a:gd name="connsiteY83" fmla="*/ 606829 h 1573296"/>
                <a:gd name="connsiteX84" fmla="*/ 3790436 w 6712354"/>
                <a:gd name="connsiteY84" fmla="*/ 615141 h 1573296"/>
                <a:gd name="connsiteX85" fmla="*/ 3848626 w 6712354"/>
                <a:gd name="connsiteY85" fmla="*/ 623454 h 1573296"/>
                <a:gd name="connsiteX86" fmla="*/ 3931753 w 6712354"/>
                <a:gd name="connsiteY86" fmla="*/ 631767 h 1573296"/>
                <a:gd name="connsiteX87" fmla="*/ 3989942 w 6712354"/>
                <a:gd name="connsiteY87" fmla="*/ 640080 h 1573296"/>
                <a:gd name="connsiteX88" fmla="*/ 4056444 w 6712354"/>
                <a:gd name="connsiteY88" fmla="*/ 648392 h 1573296"/>
                <a:gd name="connsiteX89" fmla="*/ 4114633 w 6712354"/>
                <a:gd name="connsiteY89" fmla="*/ 656705 h 1573296"/>
                <a:gd name="connsiteX90" fmla="*/ 4222698 w 6712354"/>
                <a:gd name="connsiteY90" fmla="*/ 665018 h 1573296"/>
                <a:gd name="connsiteX91" fmla="*/ 4438829 w 6712354"/>
                <a:gd name="connsiteY91" fmla="*/ 681643 h 1573296"/>
                <a:gd name="connsiteX92" fmla="*/ 4480393 w 6712354"/>
                <a:gd name="connsiteY92" fmla="*/ 689956 h 1573296"/>
                <a:gd name="connsiteX93" fmla="*/ 4530269 w 6712354"/>
                <a:gd name="connsiteY93" fmla="*/ 698269 h 1573296"/>
                <a:gd name="connsiteX94" fmla="*/ 4613396 w 6712354"/>
                <a:gd name="connsiteY94" fmla="*/ 706581 h 1573296"/>
                <a:gd name="connsiteX95" fmla="*/ 4679898 w 6712354"/>
                <a:gd name="connsiteY95" fmla="*/ 723207 h 1573296"/>
                <a:gd name="connsiteX96" fmla="*/ 4713149 w 6712354"/>
                <a:gd name="connsiteY96" fmla="*/ 731520 h 1573296"/>
                <a:gd name="connsiteX97" fmla="*/ 4821215 w 6712354"/>
                <a:gd name="connsiteY97" fmla="*/ 739832 h 1573296"/>
                <a:gd name="connsiteX98" fmla="*/ 4846153 w 6712354"/>
                <a:gd name="connsiteY98" fmla="*/ 748145 h 1573296"/>
                <a:gd name="connsiteX99" fmla="*/ 4920967 w 6712354"/>
                <a:gd name="connsiteY99" fmla="*/ 764770 h 1573296"/>
                <a:gd name="connsiteX100" fmla="*/ 5012407 w 6712354"/>
                <a:gd name="connsiteY100" fmla="*/ 789709 h 1573296"/>
                <a:gd name="connsiteX101" fmla="*/ 5070596 w 6712354"/>
                <a:gd name="connsiteY101" fmla="*/ 806334 h 1573296"/>
                <a:gd name="connsiteX102" fmla="*/ 5170349 w 6712354"/>
                <a:gd name="connsiteY102" fmla="*/ 822960 h 1573296"/>
                <a:gd name="connsiteX103" fmla="*/ 5203600 w 6712354"/>
                <a:gd name="connsiteY103" fmla="*/ 831272 h 1573296"/>
                <a:gd name="connsiteX104" fmla="*/ 5369855 w 6712354"/>
                <a:gd name="connsiteY104" fmla="*/ 856210 h 1573296"/>
                <a:gd name="connsiteX105" fmla="*/ 5419731 w 6712354"/>
                <a:gd name="connsiteY105" fmla="*/ 872836 h 1573296"/>
                <a:gd name="connsiteX106" fmla="*/ 5502858 w 6712354"/>
                <a:gd name="connsiteY106" fmla="*/ 881149 h 1573296"/>
                <a:gd name="connsiteX107" fmla="*/ 5552735 w 6712354"/>
                <a:gd name="connsiteY107" fmla="*/ 889461 h 1573296"/>
                <a:gd name="connsiteX108" fmla="*/ 5594298 w 6712354"/>
                <a:gd name="connsiteY108" fmla="*/ 897774 h 1573296"/>
                <a:gd name="connsiteX109" fmla="*/ 5644175 w 6712354"/>
                <a:gd name="connsiteY109" fmla="*/ 906087 h 1573296"/>
                <a:gd name="connsiteX110" fmla="*/ 5718989 w 6712354"/>
                <a:gd name="connsiteY110" fmla="*/ 922712 h 1573296"/>
                <a:gd name="connsiteX111" fmla="*/ 5860306 w 6712354"/>
                <a:gd name="connsiteY111" fmla="*/ 939338 h 1573296"/>
                <a:gd name="connsiteX112" fmla="*/ 5926807 w 6712354"/>
                <a:gd name="connsiteY112" fmla="*/ 955963 h 1573296"/>
                <a:gd name="connsiteX113" fmla="*/ 5951746 w 6712354"/>
                <a:gd name="connsiteY113" fmla="*/ 964276 h 1573296"/>
                <a:gd name="connsiteX114" fmla="*/ 6018247 w 6712354"/>
                <a:gd name="connsiteY114" fmla="*/ 980901 h 1573296"/>
                <a:gd name="connsiteX115" fmla="*/ 6068124 w 6712354"/>
                <a:gd name="connsiteY115" fmla="*/ 997527 h 1573296"/>
                <a:gd name="connsiteX116" fmla="*/ 6109687 w 6712354"/>
                <a:gd name="connsiteY116" fmla="*/ 1005840 h 1573296"/>
                <a:gd name="connsiteX117" fmla="*/ 6184502 w 6712354"/>
                <a:gd name="connsiteY117" fmla="*/ 1030778 h 1573296"/>
                <a:gd name="connsiteX118" fmla="*/ 6712255 w 6712354"/>
                <a:gd name="connsiteY118" fmla="*/ 1174763 h 1573296"/>
                <a:gd name="connsiteX119" fmla="*/ 6267629 w 6712354"/>
                <a:gd name="connsiteY119" fmla="*/ 1105592 h 1573296"/>
                <a:gd name="connsiteX120" fmla="*/ 6275942 w 6712354"/>
                <a:gd name="connsiteY120" fmla="*/ 1163781 h 1573296"/>
                <a:gd name="connsiteX121" fmla="*/ 6292567 w 6712354"/>
                <a:gd name="connsiteY121" fmla="*/ 1230283 h 1573296"/>
                <a:gd name="connsiteX122" fmla="*/ 6309193 w 6712354"/>
                <a:gd name="connsiteY122" fmla="*/ 1296785 h 1573296"/>
                <a:gd name="connsiteX123" fmla="*/ 6317506 w 6712354"/>
                <a:gd name="connsiteY123" fmla="*/ 1330036 h 1573296"/>
                <a:gd name="connsiteX124" fmla="*/ 6317506 w 6712354"/>
                <a:gd name="connsiteY124" fmla="*/ 1471352 h 1573296"/>
                <a:gd name="connsiteX125" fmla="*/ 6259316 w 6712354"/>
                <a:gd name="connsiteY125" fmla="*/ 1479665 h 1573296"/>
                <a:gd name="connsiteX126" fmla="*/ 6217753 w 6712354"/>
                <a:gd name="connsiteY126" fmla="*/ 1487978 h 1573296"/>
                <a:gd name="connsiteX127" fmla="*/ 5901869 w 6712354"/>
                <a:gd name="connsiteY127" fmla="*/ 1487978 h 1573296"/>
                <a:gd name="connsiteX128" fmla="*/ 5851993 w 6712354"/>
                <a:gd name="connsiteY128" fmla="*/ 1496290 h 1573296"/>
                <a:gd name="connsiteX129" fmla="*/ 5677426 w 6712354"/>
                <a:gd name="connsiteY129" fmla="*/ 1512916 h 1573296"/>
                <a:gd name="connsiteX130" fmla="*/ 5403106 w 6712354"/>
                <a:gd name="connsiteY130" fmla="*/ 1521229 h 1573296"/>
                <a:gd name="connsiteX131" fmla="*/ 5270102 w 6712354"/>
                <a:gd name="connsiteY131" fmla="*/ 1537854 h 1573296"/>
                <a:gd name="connsiteX132" fmla="*/ 4746400 w 6712354"/>
                <a:gd name="connsiteY132" fmla="*/ 1546167 h 1573296"/>
                <a:gd name="connsiteX133" fmla="*/ 3009040 w 6712354"/>
                <a:gd name="connsiteY133" fmla="*/ 1546167 h 1573296"/>
                <a:gd name="connsiteX134" fmla="*/ 2792909 w 6712354"/>
                <a:gd name="connsiteY134" fmla="*/ 1529541 h 1573296"/>
                <a:gd name="connsiteX135" fmla="*/ 2427149 w 6712354"/>
                <a:gd name="connsiteY135" fmla="*/ 1496290 h 1573296"/>
                <a:gd name="connsiteX136" fmla="*/ 2260895 w 6712354"/>
                <a:gd name="connsiteY136" fmla="*/ 1479665 h 1573296"/>
                <a:gd name="connsiteX137" fmla="*/ 2194393 w 6712354"/>
                <a:gd name="connsiteY137" fmla="*/ 1471352 h 1573296"/>
                <a:gd name="connsiteX138" fmla="*/ 1961636 w 6712354"/>
                <a:gd name="connsiteY138" fmla="*/ 1454727 h 1573296"/>
                <a:gd name="connsiteX139" fmla="*/ 631600 w 6712354"/>
                <a:gd name="connsiteY139" fmla="*/ 1454727 h 1573296"/>
                <a:gd name="connsiteX140" fmla="*/ 348967 w 6712354"/>
                <a:gd name="connsiteY140" fmla="*/ 1438101 h 1573296"/>
                <a:gd name="connsiteX141" fmla="*/ 166087 w 6712354"/>
                <a:gd name="connsiteY141" fmla="*/ 1429789 h 1573296"/>
                <a:gd name="connsiteX142" fmla="*/ 8146 w 6712354"/>
                <a:gd name="connsiteY142" fmla="*/ 1396538 h 1573296"/>
                <a:gd name="connsiteX0" fmla="*/ 8146 w 6799741"/>
                <a:gd name="connsiteY0" fmla="*/ 1396538 h 1573296"/>
                <a:gd name="connsiteX1" fmla="*/ 24771 w 6799741"/>
                <a:gd name="connsiteY1" fmla="*/ 1321723 h 1573296"/>
                <a:gd name="connsiteX2" fmla="*/ 33084 w 6799741"/>
                <a:gd name="connsiteY2" fmla="*/ 1288472 h 1573296"/>
                <a:gd name="connsiteX3" fmla="*/ 49709 w 6799741"/>
                <a:gd name="connsiteY3" fmla="*/ 1246909 h 1573296"/>
                <a:gd name="connsiteX4" fmla="*/ 58022 w 6799741"/>
                <a:gd name="connsiteY4" fmla="*/ 1205345 h 1573296"/>
                <a:gd name="connsiteX5" fmla="*/ 66335 w 6799741"/>
                <a:gd name="connsiteY5" fmla="*/ 1180407 h 1573296"/>
                <a:gd name="connsiteX6" fmla="*/ 82960 w 6799741"/>
                <a:gd name="connsiteY6" fmla="*/ 1064029 h 1573296"/>
                <a:gd name="connsiteX7" fmla="*/ 91273 w 6799741"/>
                <a:gd name="connsiteY7" fmla="*/ 1039090 h 1573296"/>
                <a:gd name="connsiteX8" fmla="*/ 149462 w 6799741"/>
                <a:gd name="connsiteY8" fmla="*/ 1014152 h 1573296"/>
                <a:gd name="connsiteX9" fmla="*/ 191026 w 6799741"/>
                <a:gd name="connsiteY9" fmla="*/ 1005840 h 1573296"/>
                <a:gd name="connsiteX10" fmla="*/ 265840 w 6799741"/>
                <a:gd name="connsiteY10" fmla="*/ 980901 h 1573296"/>
                <a:gd name="connsiteX11" fmla="*/ 315716 w 6799741"/>
                <a:gd name="connsiteY11" fmla="*/ 964276 h 1573296"/>
                <a:gd name="connsiteX12" fmla="*/ 398844 w 6799741"/>
                <a:gd name="connsiteY12" fmla="*/ 955963 h 1573296"/>
                <a:gd name="connsiteX13" fmla="*/ 423782 w 6799741"/>
                <a:gd name="connsiteY13" fmla="*/ 947650 h 1573296"/>
                <a:gd name="connsiteX14" fmla="*/ 515222 w 6799741"/>
                <a:gd name="connsiteY14" fmla="*/ 931025 h 1573296"/>
                <a:gd name="connsiteX15" fmla="*/ 565098 w 6799741"/>
                <a:gd name="connsiteY15" fmla="*/ 914400 h 1573296"/>
                <a:gd name="connsiteX16" fmla="*/ 614975 w 6799741"/>
                <a:gd name="connsiteY16" fmla="*/ 897774 h 1573296"/>
                <a:gd name="connsiteX17" fmla="*/ 639913 w 6799741"/>
                <a:gd name="connsiteY17" fmla="*/ 889461 h 1573296"/>
                <a:gd name="connsiteX18" fmla="*/ 673164 w 6799741"/>
                <a:gd name="connsiteY18" fmla="*/ 881149 h 1573296"/>
                <a:gd name="connsiteX19" fmla="*/ 723040 w 6799741"/>
                <a:gd name="connsiteY19" fmla="*/ 839585 h 1573296"/>
                <a:gd name="connsiteX20" fmla="*/ 756291 w 6799741"/>
                <a:gd name="connsiteY20" fmla="*/ 806334 h 1573296"/>
                <a:gd name="connsiteX21" fmla="*/ 814480 w 6799741"/>
                <a:gd name="connsiteY21" fmla="*/ 781396 h 1573296"/>
                <a:gd name="connsiteX22" fmla="*/ 864356 w 6799741"/>
                <a:gd name="connsiteY22" fmla="*/ 756458 h 1573296"/>
                <a:gd name="connsiteX23" fmla="*/ 880982 w 6799741"/>
                <a:gd name="connsiteY23" fmla="*/ 739832 h 1573296"/>
                <a:gd name="connsiteX24" fmla="*/ 914233 w 6799741"/>
                <a:gd name="connsiteY24" fmla="*/ 731520 h 1573296"/>
                <a:gd name="connsiteX25" fmla="*/ 939171 w 6799741"/>
                <a:gd name="connsiteY25" fmla="*/ 723207 h 1573296"/>
                <a:gd name="connsiteX26" fmla="*/ 1013986 w 6799741"/>
                <a:gd name="connsiteY26" fmla="*/ 706581 h 1573296"/>
                <a:gd name="connsiteX27" fmla="*/ 1080487 w 6799741"/>
                <a:gd name="connsiteY27" fmla="*/ 731520 h 1573296"/>
                <a:gd name="connsiteX28" fmla="*/ 1130364 w 6799741"/>
                <a:gd name="connsiteY28" fmla="*/ 748145 h 1573296"/>
                <a:gd name="connsiteX29" fmla="*/ 1171927 w 6799741"/>
                <a:gd name="connsiteY29" fmla="*/ 789709 h 1573296"/>
                <a:gd name="connsiteX30" fmla="*/ 1213491 w 6799741"/>
                <a:gd name="connsiteY30" fmla="*/ 748145 h 1573296"/>
                <a:gd name="connsiteX31" fmla="*/ 1246742 w 6799741"/>
                <a:gd name="connsiteY31" fmla="*/ 631767 h 1573296"/>
                <a:gd name="connsiteX32" fmla="*/ 1255055 w 6799741"/>
                <a:gd name="connsiteY32" fmla="*/ 598516 h 1573296"/>
                <a:gd name="connsiteX33" fmla="*/ 1246742 w 6799741"/>
                <a:gd name="connsiteY33" fmla="*/ 407323 h 1573296"/>
                <a:gd name="connsiteX34" fmla="*/ 1255055 w 6799741"/>
                <a:gd name="connsiteY34" fmla="*/ 382385 h 1573296"/>
                <a:gd name="connsiteX35" fmla="*/ 1279993 w 6799741"/>
                <a:gd name="connsiteY35" fmla="*/ 357447 h 1573296"/>
                <a:gd name="connsiteX36" fmla="*/ 1296618 w 6799741"/>
                <a:gd name="connsiteY36" fmla="*/ 332509 h 1573296"/>
                <a:gd name="connsiteX37" fmla="*/ 1288306 w 6799741"/>
                <a:gd name="connsiteY37" fmla="*/ 290945 h 1573296"/>
                <a:gd name="connsiteX38" fmla="*/ 1255055 w 6799741"/>
                <a:gd name="connsiteY38" fmla="*/ 257694 h 1573296"/>
                <a:gd name="connsiteX39" fmla="*/ 1238429 w 6799741"/>
                <a:gd name="connsiteY39" fmla="*/ 224443 h 1573296"/>
                <a:gd name="connsiteX40" fmla="*/ 1221804 w 6799741"/>
                <a:gd name="connsiteY40" fmla="*/ 174567 h 1573296"/>
                <a:gd name="connsiteX41" fmla="*/ 1188553 w 6799741"/>
                <a:gd name="connsiteY41" fmla="*/ 124690 h 1573296"/>
                <a:gd name="connsiteX42" fmla="*/ 1196866 w 6799741"/>
                <a:gd name="connsiteY42" fmla="*/ 99752 h 1573296"/>
                <a:gd name="connsiteX43" fmla="*/ 1221804 w 6799741"/>
                <a:gd name="connsiteY43" fmla="*/ 83127 h 1573296"/>
                <a:gd name="connsiteX44" fmla="*/ 1288306 w 6799741"/>
                <a:gd name="connsiteY44" fmla="*/ 58189 h 1573296"/>
                <a:gd name="connsiteX45" fmla="*/ 1313244 w 6799741"/>
                <a:gd name="connsiteY45" fmla="*/ 41563 h 1573296"/>
                <a:gd name="connsiteX46" fmla="*/ 1338182 w 6799741"/>
                <a:gd name="connsiteY46" fmla="*/ 33250 h 1573296"/>
                <a:gd name="connsiteX47" fmla="*/ 1421309 w 6799741"/>
                <a:gd name="connsiteY47" fmla="*/ 16625 h 1573296"/>
                <a:gd name="connsiteX48" fmla="*/ 1479498 w 6799741"/>
                <a:gd name="connsiteY48" fmla="*/ 0 h 1573296"/>
                <a:gd name="connsiteX49" fmla="*/ 1554313 w 6799741"/>
                <a:gd name="connsiteY49" fmla="*/ 8312 h 1573296"/>
                <a:gd name="connsiteX50" fmla="*/ 1629127 w 6799741"/>
                <a:gd name="connsiteY50" fmla="*/ 24938 h 1573296"/>
                <a:gd name="connsiteX51" fmla="*/ 1670691 w 6799741"/>
                <a:gd name="connsiteY51" fmla="*/ 33250 h 1573296"/>
                <a:gd name="connsiteX52" fmla="*/ 1695629 w 6799741"/>
                <a:gd name="connsiteY52" fmla="*/ 41563 h 1573296"/>
                <a:gd name="connsiteX53" fmla="*/ 1728880 w 6799741"/>
                <a:gd name="connsiteY53" fmla="*/ 49876 h 1573296"/>
                <a:gd name="connsiteX54" fmla="*/ 1753818 w 6799741"/>
                <a:gd name="connsiteY54" fmla="*/ 58189 h 1573296"/>
                <a:gd name="connsiteX55" fmla="*/ 1820320 w 6799741"/>
                <a:gd name="connsiteY55" fmla="*/ 74814 h 1573296"/>
                <a:gd name="connsiteX56" fmla="*/ 1853571 w 6799741"/>
                <a:gd name="connsiteY56" fmla="*/ 83127 h 1573296"/>
                <a:gd name="connsiteX57" fmla="*/ 1903447 w 6799741"/>
                <a:gd name="connsiteY57" fmla="*/ 99752 h 1573296"/>
                <a:gd name="connsiteX58" fmla="*/ 1969949 w 6799741"/>
                <a:gd name="connsiteY58" fmla="*/ 116378 h 1573296"/>
                <a:gd name="connsiteX59" fmla="*/ 2053076 w 6799741"/>
                <a:gd name="connsiteY59" fmla="*/ 133003 h 1573296"/>
                <a:gd name="connsiteX60" fmla="*/ 2127891 w 6799741"/>
                <a:gd name="connsiteY60" fmla="*/ 166254 h 1573296"/>
                <a:gd name="connsiteX61" fmla="*/ 2144516 w 6799741"/>
                <a:gd name="connsiteY61" fmla="*/ 241069 h 1573296"/>
                <a:gd name="connsiteX62" fmla="*/ 2161142 w 6799741"/>
                <a:gd name="connsiteY62" fmla="*/ 407323 h 1573296"/>
                <a:gd name="connsiteX63" fmla="*/ 2169455 w 6799741"/>
                <a:gd name="connsiteY63" fmla="*/ 432261 h 1573296"/>
                <a:gd name="connsiteX64" fmla="*/ 2202706 w 6799741"/>
                <a:gd name="connsiteY64" fmla="*/ 473825 h 1573296"/>
                <a:gd name="connsiteX65" fmla="*/ 2227644 w 6799741"/>
                <a:gd name="connsiteY65" fmla="*/ 490450 h 1573296"/>
                <a:gd name="connsiteX66" fmla="*/ 2277520 w 6799741"/>
                <a:gd name="connsiteY66" fmla="*/ 532014 h 1573296"/>
                <a:gd name="connsiteX67" fmla="*/ 2294146 w 6799741"/>
                <a:gd name="connsiteY67" fmla="*/ 556952 h 1573296"/>
                <a:gd name="connsiteX68" fmla="*/ 2344022 w 6799741"/>
                <a:gd name="connsiteY68" fmla="*/ 573578 h 1573296"/>
                <a:gd name="connsiteX69" fmla="*/ 2402211 w 6799741"/>
                <a:gd name="connsiteY69" fmla="*/ 590203 h 1573296"/>
                <a:gd name="connsiteX70" fmla="*/ 2427149 w 6799741"/>
                <a:gd name="connsiteY70" fmla="*/ 598516 h 1573296"/>
                <a:gd name="connsiteX71" fmla="*/ 2526902 w 6799741"/>
                <a:gd name="connsiteY71" fmla="*/ 606829 h 1573296"/>
                <a:gd name="connsiteX72" fmla="*/ 2576778 w 6799741"/>
                <a:gd name="connsiteY72" fmla="*/ 598516 h 1573296"/>
                <a:gd name="connsiteX73" fmla="*/ 2601716 w 6799741"/>
                <a:gd name="connsiteY73" fmla="*/ 590203 h 1573296"/>
                <a:gd name="connsiteX74" fmla="*/ 2709782 w 6799741"/>
                <a:gd name="connsiteY74" fmla="*/ 598516 h 1573296"/>
                <a:gd name="connsiteX75" fmla="*/ 2767971 w 6799741"/>
                <a:gd name="connsiteY75" fmla="*/ 615141 h 1573296"/>
                <a:gd name="connsiteX76" fmla="*/ 2842786 w 6799741"/>
                <a:gd name="connsiteY76" fmla="*/ 623454 h 1573296"/>
                <a:gd name="connsiteX77" fmla="*/ 3092167 w 6799741"/>
                <a:gd name="connsiteY77" fmla="*/ 631767 h 1573296"/>
                <a:gd name="connsiteX78" fmla="*/ 3158669 w 6799741"/>
                <a:gd name="connsiteY78" fmla="*/ 623454 h 1573296"/>
                <a:gd name="connsiteX79" fmla="*/ 3183607 w 6799741"/>
                <a:gd name="connsiteY79" fmla="*/ 615141 h 1573296"/>
                <a:gd name="connsiteX80" fmla="*/ 3275047 w 6799741"/>
                <a:gd name="connsiteY80" fmla="*/ 606829 h 1573296"/>
                <a:gd name="connsiteX81" fmla="*/ 3358175 w 6799741"/>
                <a:gd name="connsiteY81" fmla="*/ 598516 h 1573296"/>
                <a:gd name="connsiteX82" fmla="*/ 3507804 w 6799741"/>
                <a:gd name="connsiteY82" fmla="*/ 606829 h 1573296"/>
                <a:gd name="connsiteX83" fmla="*/ 3657433 w 6799741"/>
                <a:gd name="connsiteY83" fmla="*/ 606829 h 1573296"/>
                <a:gd name="connsiteX84" fmla="*/ 3790436 w 6799741"/>
                <a:gd name="connsiteY84" fmla="*/ 615141 h 1573296"/>
                <a:gd name="connsiteX85" fmla="*/ 3848626 w 6799741"/>
                <a:gd name="connsiteY85" fmla="*/ 623454 h 1573296"/>
                <a:gd name="connsiteX86" fmla="*/ 3931753 w 6799741"/>
                <a:gd name="connsiteY86" fmla="*/ 631767 h 1573296"/>
                <a:gd name="connsiteX87" fmla="*/ 3989942 w 6799741"/>
                <a:gd name="connsiteY87" fmla="*/ 640080 h 1573296"/>
                <a:gd name="connsiteX88" fmla="*/ 4056444 w 6799741"/>
                <a:gd name="connsiteY88" fmla="*/ 648392 h 1573296"/>
                <a:gd name="connsiteX89" fmla="*/ 4114633 w 6799741"/>
                <a:gd name="connsiteY89" fmla="*/ 656705 h 1573296"/>
                <a:gd name="connsiteX90" fmla="*/ 4222698 w 6799741"/>
                <a:gd name="connsiteY90" fmla="*/ 665018 h 1573296"/>
                <a:gd name="connsiteX91" fmla="*/ 4438829 w 6799741"/>
                <a:gd name="connsiteY91" fmla="*/ 681643 h 1573296"/>
                <a:gd name="connsiteX92" fmla="*/ 4480393 w 6799741"/>
                <a:gd name="connsiteY92" fmla="*/ 689956 h 1573296"/>
                <a:gd name="connsiteX93" fmla="*/ 4530269 w 6799741"/>
                <a:gd name="connsiteY93" fmla="*/ 698269 h 1573296"/>
                <a:gd name="connsiteX94" fmla="*/ 4613396 w 6799741"/>
                <a:gd name="connsiteY94" fmla="*/ 706581 h 1573296"/>
                <a:gd name="connsiteX95" fmla="*/ 4679898 w 6799741"/>
                <a:gd name="connsiteY95" fmla="*/ 723207 h 1573296"/>
                <a:gd name="connsiteX96" fmla="*/ 4713149 w 6799741"/>
                <a:gd name="connsiteY96" fmla="*/ 731520 h 1573296"/>
                <a:gd name="connsiteX97" fmla="*/ 4821215 w 6799741"/>
                <a:gd name="connsiteY97" fmla="*/ 739832 h 1573296"/>
                <a:gd name="connsiteX98" fmla="*/ 4846153 w 6799741"/>
                <a:gd name="connsiteY98" fmla="*/ 748145 h 1573296"/>
                <a:gd name="connsiteX99" fmla="*/ 4920967 w 6799741"/>
                <a:gd name="connsiteY99" fmla="*/ 764770 h 1573296"/>
                <a:gd name="connsiteX100" fmla="*/ 5012407 w 6799741"/>
                <a:gd name="connsiteY100" fmla="*/ 789709 h 1573296"/>
                <a:gd name="connsiteX101" fmla="*/ 5070596 w 6799741"/>
                <a:gd name="connsiteY101" fmla="*/ 806334 h 1573296"/>
                <a:gd name="connsiteX102" fmla="*/ 5170349 w 6799741"/>
                <a:gd name="connsiteY102" fmla="*/ 822960 h 1573296"/>
                <a:gd name="connsiteX103" fmla="*/ 5203600 w 6799741"/>
                <a:gd name="connsiteY103" fmla="*/ 831272 h 1573296"/>
                <a:gd name="connsiteX104" fmla="*/ 5369855 w 6799741"/>
                <a:gd name="connsiteY104" fmla="*/ 856210 h 1573296"/>
                <a:gd name="connsiteX105" fmla="*/ 5419731 w 6799741"/>
                <a:gd name="connsiteY105" fmla="*/ 872836 h 1573296"/>
                <a:gd name="connsiteX106" fmla="*/ 5502858 w 6799741"/>
                <a:gd name="connsiteY106" fmla="*/ 881149 h 1573296"/>
                <a:gd name="connsiteX107" fmla="*/ 5552735 w 6799741"/>
                <a:gd name="connsiteY107" fmla="*/ 889461 h 1573296"/>
                <a:gd name="connsiteX108" fmla="*/ 5594298 w 6799741"/>
                <a:gd name="connsiteY108" fmla="*/ 897774 h 1573296"/>
                <a:gd name="connsiteX109" fmla="*/ 5644175 w 6799741"/>
                <a:gd name="connsiteY109" fmla="*/ 906087 h 1573296"/>
                <a:gd name="connsiteX110" fmla="*/ 5718989 w 6799741"/>
                <a:gd name="connsiteY110" fmla="*/ 922712 h 1573296"/>
                <a:gd name="connsiteX111" fmla="*/ 5860306 w 6799741"/>
                <a:gd name="connsiteY111" fmla="*/ 939338 h 1573296"/>
                <a:gd name="connsiteX112" fmla="*/ 5926807 w 6799741"/>
                <a:gd name="connsiteY112" fmla="*/ 955963 h 1573296"/>
                <a:gd name="connsiteX113" fmla="*/ 5951746 w 6799741"/>
                <a:gd name="connsiteY113" fmla="*/ 964276 h 1573296"/>
                <a:gd name="connsiteX114" fmla="*/ 6018247 w 6799741"/>
                <a:gd name="connsiteY114" fmla="*/ 980901 h 1573296"/>
                <a:gd name="connsiteX115" fmla="*/ 6068124 w 6799741"/>
                <a:gd name="connsiteY115" fmla="*/ 997527 h 1573296"/>
                <a:gd name="connsiteX116" fmla="*/ 6109687 w 6799741"/>
                <a:gd name="connsiteY116" fmla="*/ 1005840 h 1573296"/>
                <a:gd name="connsiteX117" fmla="*/ 6184502 w 6799741"/>
                <a:gd name="connsiteY117" fmla="*/ 1030778 h 1573296"/>
                <a:gd name="connsiteX118" fmla="*/ 6712255 w 6799741"/>
                <a:gd name="connsiteY118" fmla="*/ 1174763 h 1573296"/>
                <a:gd name="connsiteX119" fmla="*/ 6756417 w 6799741"/>
                <a:gd name="connsiteY119" fmla="*/ 1274259 h 1573296"/>
                <a:gd name="connsiteX120" fmla="*/ 6275942 w 6799741"/>
                <a:gd name="connsiteY120" fmla="*/ 1163781 h 1573296"/>
                <a:gd name="connsiteX121" fmla="*/ 6292567 w 6799741"/>
                <a:gd name="connsiteY121" fmla="*/ 1230283 h 1573296"/>
                <a:gd name="connsiteX122" fmla="*/ 6309193 w 6799741"/>
                <a:gd name="connsiteY122" fmla="*/ 1296785 h 1573296"/>
                <a:gd name="connsiteX123" fmla="*/ 6317506 w 6799741"/>
                <a:gd name="connsiteY123" fmla="*/ 1330036 h 1573296"/>
                <a:gd name="connsiteX124" fmla="*/ 6317506 w 6799741"/>
                <a:gd name="connsiteY124" fmla="*/ 1471352 h 1573296"/>
                <a:gd name="connsiteX125" fmla="*/ 6259316 w 6799741"/>
                <a:gd name="connsiteY125" fmla="*/ 1479665 h 1573296"/>
                <a:gd name="connsiteX126" fmla="*/ 6217753 w 6799741"/>
                <a:gd name="connsiteY126" fmla="*/ 1487978 h 1573296"/>
                <a:gd name="connsiteX127" fmla="*/ 5901869 w 6799741"/>
                <a:gd name="connsiteY127" fmla="*/ 1487978 h 1573296"/>
                <a:gd name="connsiteX128" fmla="*/ 5851993 w 6799741"/>
                <a:gd name="connsiteY128" fmla="*/ 1496290 h 1573296"/>
                <a:gd name="connsiteX129" fmla="*/ 5677426 w 6799741"/>
                <a:gd name="connsiteY129" fmla="*/ 1512916 h 1573296"/>
                <a:gd name="connsiteX130" fmla="*/ 5403106 w 6799741"/>
                <a:gd name="connsiteY130" fmla="*/ 1521229 h 1573296"/>
                <a:gd name="connsiteX131" fmla="*/ 5270102 w 6799741"/>
                <a:gd name="connsiteY131" fmla="*/ 1537854 h 1573296"/>
                <a:gd name="connsiteX132" fmla="*/ 4746400 w 6799741"/>
                <a:gd name="connsiteY132" fmla="*/ 1546167 h 1573296"/>
                <a:gd name="connsiteX133" fmla="*/ 3009040 w 6799741"/>
                <a:gd name="connsiteY133" fmla="*/ 1546167 h 1573296"/>
                <a:gd name="connsiteX134" fmla="*/ 2792909 w 6799741"/>
                <a:gd name="connsiteY134" fmla="*/ 1529541 h 1573296"/>
                <a:gd name="connsiteX135" fmla="*/ 2427149 w 6799741"/>
                <a:gd name="connsiteY135" fmla="*/ 1496290 h 1573296"/>
                <a:gd name="connsiteX136" fmla="*/ 2260895 w 6799741"/>
                <a:gd name="connsiteY136" fmla="*/ 1479665 h 1573296"/>
                <a:gd name="connsiteX137" fmla="*/ 2194393 w 6799741"/>
                <a:gd name="connsiteY137" fmla="*/ 1471352 h 1573296"/>
                <a:gd name="connsiteX138" fmla="*/ 1961636 w 6799741"/>
                <a:gd name="connsiteY138" fmla="*/ 1454727 h 1573296"/>
                <a:gd name="connsiteX139" fmla="*/ 631600 w 6799741"/>
                <a:gd name="connsiteY139" fmla="*/ 1454727 h 1573296"/>
                <a:gd name="connsiteX140" fmla="*/ 348967 w 6799741"/>
                <a:gd name="connsiteY140" fmla="*/ 1438101 h 1573296"/>
                <a:gd name="connsiteX141" fmla="*/ 166087 w 6799741"/>
                <a:gd name="connsiteY141" fmla="*/ 1429789 h 1573296"/>
                <a:gd name="connsiteX142" fmla="*/ 8146 w 6799741"/>
                <a:gd name="connsiteY142" fmla="*/ 1396538 h 1573296"/>
                <a:gd name="connsiteX0" fmla="*/ 8146 w 6798548"/>
                <a:gd name="connsiteY0" fmla="*/ 1396538 h 1573296"/>
                <a:gd name="connsiteX1" fmla="*/ 24771 w 6798548"/>
                <a:gd name="connsiteY1" fmla="*/ 1321723 h 1573296"/>
                <a:gd name="connsiteX2" fmla="*/ 33084 w 6798548"/>
                <a:gd name="connsiteY2" fmla="*/ 1288472 h 1573296"/>
                <a:gd name="connsiteX3" fmla="*/ 49709 w 6798548"/>
                <a:gd name="connsiteY3" fmla="*/ 1246909 h 1573296"/>
                <a:gd name="connsiteX4" fmla="*/ 58022 w 6798548"/>
                <a:gd name="connsiteY4" fmla="*/ 1205345 h 1573296"/>
                <a:gd name="connsiteX5" fmla="*/ 66335 w 6798548"/>
                <a:gd name="connsiteY5" fmla="*/ 1180407 h 1573296"/>
                <a:gd name="connsiteX6" fmla="*/ 82960 w 6798548"/>
                <a:gd name="connsiteY6" fmla="*/ 1064029 h 1573296"/>
                <a:gd name="connsiteX7" fmla="*/ 91273 w 6798548"/>
                <a:gd name="connsiteY7" fmla="*/ 1039090 h 1573296"/>
                <a:gd name="connsiteX8" fmla="*/ 149462 w 6798548"/>
                <a:gd name="connsiteY8" fmla="*/ 1014152 h 1573296"/>
                <a:gd name="connsiteX9" fmla="*/ 191026 w 6798548"/>
                <a:gd name="connsiteY9" fmla="*/ 1005840 h 1573296"/>
                <a:gd name="connsiteX10" fmla="*/ 265840 w 6798548"/>
                <a:gd name="connsiteY10" fmla="*/ 980901 h 1573296"/>
                <a:gd name="connsiteX11" fmla="*/ 315716 w 6798548"/>
                <a:gd name="connsiteY11" fmla="*/ 964276 h 1573296"/>
                <a:gd name="connsiteX12" fmla="*/ 398844 w 6798548"/>
                <a:gd name="connsiteY12" fmla="*/ 955963 h 1573296"/>
                <a:gd name="connsiteX13" fmla="*/ 423782 w 6798548"/>
                <a:gd name="connsiteY13" fmla="*/ 947650 h 1573296"/>
                <a:gd name="connsiteX14" fmla="*/ 515222 w 6798548"/>
                <a:gd name="connsiteY14" fmla="*/ 931025 h 1573296"/>
                <a:gd name="connsiteX15" fmla="*/ 565098 w 6798548"/>
                <a:gd name="connsiteY15" fmla="*/ 914400 h 1573296"/>
                <a:gd name="connsiteX16" fmla="*/ 614975 w 6798548"/>
                <a:gd name="connsiteY16" fmla="*/ 897774 h 1573296"/>
                <a:gd name="connsiteX17" fmla="*/ 639913 w 6798548"/>
                <a:gd name="connsiteY17" fmla="*/ 889461 h 1573296"/>
                <a:gd name="connsiteX18" fmla="*/ 673164 w 6798548"/>
                <a:gd name="connsiteY18" fmla="*/ 881149 h 1573296"/>
                <a:gd name="connsiteX19" fmla="*/ 723040 w 6798548"/>
                <a:gd name="connsiteY19" fmla="*/ 839585 h 1573296"/>
                <a:gd name="connsiteX20" fmla="*/ 756291 w 6798548"/>
                <a:gd name="connsiteY20" fmla="*/ 806334 h 1573296"/>
                <a:gd name="connsiteX21" fmla="*/ 814480 w 6798548"/>
                <a:gd name="connsiteY21" fmla="*/ 781396 h 1573296"/>
                <a:gd name="connsiteX22" fmla="*/ 864356 w 6798548"/>
                <a:gd name="connsiteY22" fmla="*/ 756458 h 1573296"/>
                <a:gd name="connsiteX23" fmla="*/ 880982 w 6798548"/>
                <a:gd name="connsiteY23" fmla="*/ 739832 h 1573296"/>
                <a:gd name="connsiteX24" fmla="*/ 914233 w 6798548"/>
                <a:gd name="connsiteY24" fmla="*/ 731520 h 1573296"/>
                <a:gd name="connsiteX25" fmla="*/ 939171 w 6798548"/>
                <a:gd name="connsiteY25" fmla="*/ 723207 h 1573296"/>
                <a:gd name="connsiteX26" fmla="*/ 1013986 w 6798548"/>
                <a:gd name="connsiteY26" fmla="*/ 706581 h 1573296"/>
                <a:gd name="connsiteX27" fmla="*/ 1080487 w 6798548"/>
                <a:gd name="connsiteY27" fmla="*/ 731520 h 1573296"/>
                <a:gd name="connsiteX28" fmla="*/ 1130364 w 6798548"/>
                <a:gd name="connsiteY28" fmla="*/ 748145 h 1573296"/>
                <a:gd name="connsiteX29" fmla="*/ 1171927 w 6798548"/>
                <a:gd name="connsiteY29" fmla="*/ 789709 h 1573296"/>
                <a:gd name="connsiteX30" fmla="*/ 1213491 w 6798548"/>
                <a:gd name="connsiteY30" fmla="*/ 748145 h 1573296"/>
                <a:gd name="connsiteX31" fmla="*/ 1246742 w 6798548"/>
                <a:gd name="connsiteY31" fmla="*/ 631767 h 1573296"/>
                <a:gd name="connsiteX32" fmla="*/ 1255055 w 6798548"/>
                <a:gd name="connsiteY32" fmla="*/ 598516 h 1573296"/>
                <a:gd name="connsiteX33" fmla="*/ 1246742 w 6798548"/>
                <a:gd name="connsiteY33" fmla="*/ 407323 h 1573296"/>
                <a:gd name="connsiteX34" fmla="*/ 1255055 w 6798548"/>
                <a:gd name="connsiteY34" fmla="*/ 382385 h 1573296"/>
                <a:gd name="connsiteX35" fmla="*/ 1279993 w 6798548"/>
                <a:gd name="connsiteY35" fmla="*/ 357447 h 1573296"/>
                <a:gd name="connsiteX36" fmla="*/ 1296618 w 6798548"/>
                <a:gd name="connsiteY36" fmla="*/ 332509 h 1573296"/>
                <a:gd name="connsiteX37" fmla="*/ 1288306 w 6798548"/>
                <a:gd name="connsiteY37" fmla="*/ 290945 h 1573296"/>
                <a:gd name="connsiteX38" fmla="*/ 1255055 w 6798548"/>
                <a:gd name="connsiteY38" fmla="*/ 257694 h 1573296"/>
                <a:gd name="connsiteX39" fmla="*/ 1238429 w 6798548"/>
                <a:gd name="connsiteY39" fmla="*/ 224443 h 1573296"/>
                <a:gd name="connsiteX40" fmla="*/ 1221804 w 6798548"/>
                <a:gd name="connsiteY40" fmla="*/ 174567 h 1573296"/>
                <a:gd name="connsiteX41" fmla="*/ 1188553 w 6798548"/>
                <a:gd name="connsiteY41" fmla="*/ 124690 h 1573296"/>
                <a:gd name="connsiteX42" fmla="*/ 1196866 w 6798548"/>
                <a:gd name="connsiteY42" fmla="*/ 99752 h 1573296"/>
                <a:gd name="connsiteX43" fmla="*/ 1221804 w 6798548"/>
                <a:gd name="connsiteY43" fmla="*/ 83127 h 1573296"/>
                <a:gd name="connsiteX44" fmla="*/ 1288306 w 6798548"/>
                <a:gd name="connsiteY44" fmla="*/ 58189 h 1573296"/>
                <a:gd name="connsiteX45" fmla="*/ 1313244 w 6798548"/>
                <a:gd name="connsiteY45" fmla="*/ 41563 h 1573296"/>
                <a:gd name="connsiteX46" fmla="*/ 1338182 w 6798548"/>
                <a:gd name="connsiteY46" fmla="*/ 33250 h 1573296"/>
                <a:gd name="connsiteX47" fmla="*/ 1421309 w 6798548"/>
                <a:gd name="connsiteY47" fmla="*/ 16625 h 1573296"/>
                <a:gd name="connsiteX48" fmla="*/ 1479498 w 6798548"/>
                <a:gd name="connsiteY48" fmla="*/ 0 h 1573296"/>
                <a:gd name="connsiteX49" fmla="*/ 1554313 w 6798548"/>
                <a:gd name="connsiteY49" fmla="*/ 8312 h 1573296"/>
                <a:gd name="connsiteX50" fmla="*/ 1629127 w 6798548"/>
                <a:gd name="connsiteY50" fmla="*/ 24938 h 1573296"/>
                <a:gd name="connsiteX51" fmla="*/ 1670691 w 6798548"/>
                <a:gd name="connsiteY51" fmla="*/ 33250 h 1573296"/>
                <a:gd name="connsiteX52" fmla="*/ 1695629 w 6798548"/>
                <a:gd name="connsiteY52" fmla="*/ 41563 h 1573296"/>
                <a:gd name="connsiteX53" fmla="*/ 1728880 w 6798548"/>
                <a:gd name="connsiteY53" fmla="*/ 49876 h 1573296"/>
                <a:gd name="connsiteX54" fmla="*/ 1753818 w 6798548"/>
                <a:gd name="connsiteY54" fmla="*/ 58189 h 1573296"/>
                <a:gd name="connsiteX55" fmla="*/ 1820320 w 6798548"/>
                <a:gd name="connsiteY55" fmla="*/ 74814 h 1573296"/>
                <a:gd name="connsiteX56" fmla="*/ 1853571 w 6798548"/>
                <a:gd name="connsiteY56" fmla="*/ 83127 h 1573296"/>
                <a:gd name="connsiteX57" fmla="*/ 1903447 w 6798548"/>
                <a:gd name="connsiteY57" fmla="*/ 99752 h 1573296"/>
                <a:gd name="connsiteX58" fmla="*/ 1969949 w 6798548"/>
                <a:gd name="connsiteY58" fmla="*/ 116378 h 1573296"/>
                <a:gd name="connsiteX59" fmla="*/ 2053076 w 6798548"/>
                <a:gd name="connsiteY59" fmla="*/ 133003 h 1573296"/>
                <a:gd name="connsiteX60" fmla="*/ 2127891 w 6798548"/>
                <a:gd name="connsiteY60" fmla="*/ 166254 h 1573296"/>
                <a:gd name="connsiteX61" fmla="*/ 2144516 w 6798548"/>
                <a:gd name="connsiteY61" fmla="*/ 241069 h 1573296"/>
                <a:gd name="connsiteX62" fmla="*/ 2161142 w 6798548"/>
                <a:gd name="connsiteY62" fmla="*/ 407323 h 1573296"/>
                <a:gd name="connsiteX63" fmla="*/ 2169455 w 6798548"/>
                <a:gd name="connsiteY63" fmla="*/ 432261 h 1573296"/>
                <a:gd name="connsiteX64" fmla="*/ 2202706 w 6798548"/>
                <a:gd name="connsiteY64" fmla="*/ 473825 h 1573296"/>
                <a:gd name="connsiteX65" fmla="*/ 2227644 w 6798548"/>
                <a:gd name="connsiteY65" fmla="*/ 490450 h 1573296"/>
                <a:gd name="connsiteX66" fmla="*/ 2277520 w 6798548"/>
                <a:gd name="connsiteY66" fmla="*/ 532014 h 1573296"/>
                <a:gd name="connsiteX67" fmla="*/ 2294146 w 6798548"/>
                <a:gd name="connsiteY67" fmla="*/ 556952 h 1573296"/>
                <a:gd name="connsiteX68" fmla="*/ 2344022 w 6798548"/>
                <a:gd name="connsiteY68" fmla="*/ 573578 h 1573296"/>
                <a:gd name="connsiteX69" fmla="*/ 2402211 w 6798548"/>
                <a:gd name="connsiteY69" fmla="*/ 590203 h 1573296"/>
                <a:gd name="connsiteX70" fmla="*/ 2427149 w 6798548"/>
                <a:gd name="connsiteY70" fmla="*/ 598516 h 1573296"/>
                <a:gd name="connsiteX71" fmla="*/ 2526902 w 6798548"/>
                <a:gd name="connsiteY71" fmla="*/ 606829 h 1573296"/>
                <a:gd name="connsiteX72" fmla="*/ 2576778 w 6798548"/>
                <a:gd name="connsiteY72" fmla="*/ 598516 h 1573296"/>
                <a:gd name="connsiteX73" fmla="*/ 2601716 w 6798548"/>
                <a:gd name="connsiteY73" fmla="*/ 590203 h 1573296"/>
                <a:gd name="connsiteX74" fmla="*/ 2709782 w 6798548"/>
                <a:gd name="connsiteY74" fmla="*/ 598516 h 1573296"/>
                <a:gd name="connsiteX75" fmla="*/ 2767971 w 6798548"/>
                <a:gd name="connsiteY75" fmla="*/ 615141 h 1573296"/>
                <a:gd name="connsiteX76" fmla="*/ 2842786 w 6798548"/>
                <a:gd name="connsiteY76" fmla="*/ 623454 h 1573296"/>
                <a:gd name="connsiteX77" fmla="*/ 3092167 w 6798548"/>
                <a:gd name="connsiteY77" fmla="*/ 631767 h 1573296"/>
                <a:gd name="connsiteX78" fmla="*/ 3158669 w 6798548"/>
                <a:gd name="connsiteY78" fmla="*/ 623454 h 1573296"/>
                <a:gd name="connsiteX79" fmla="*/ 3183607 w 6798548"/>
                <a:gd name="connsiteY79" fmla="*/ 615141 h 1573296"/>
                <a:gd name="connsiteX80" fmla="*/ 3275047 w 6798548"/>
                <a:gd name="connsiteY80" fmla="*/ 606829 h 1573296"/>
                <a:gd name="connsiteX81" fmla="*/ 3358175 w 6798548"/>
                <a:gd name="connsiteY81" fmla="*/ 598516 h 1573296"/>
                <a:gd name="connsiteX82" fmla="*/ 3507804 w 6798548"/>
                <a:gd name="connsiteY82" fmla="*/ 606829 h 1573296"/>
                <a:gd name="connsiteX83" fmla="*/ 3657433 w 6798548"/>
                <a:gd name="connsiteY83" fmla="*/ 606829 h 1573296"/>
                <a:gd name="connsiteX84" fmla="*/ 3790436 w 6798548"/>
                <a:gd name="connsiteY84" fmla="*/ 615141 h 1573296"/>
                <a:gd name="connsiteX85" fmla="*/ 3848626 w 6798548"/>
                <a:gd name="connsiteY85" fmla="*/ 623454 h 1573296"/>
                <a:gd name="connsiteX86" fmla="*/ 3931753 w 6798548"/>
                <a:gd name="connsiteY86" fmla="*/ 631767 h 1573296"/>
                <a:gd name="connsiteX87" fmla="*/ 3989942 w 6798548"/>
                <a:gd name="connsiteY87" fmla="*/ 640080 h 1573296"/>
                <a:gd name="connsiteX88" fmla="*/ 4056444 w 6798548"/>
                <a:gd name="connsiteY88" fmla="*/ 648392 h 1573296"/>
                <a:gd name="connsiteX89" fmla="*/ 4114633 w 6798548"/>
                <a:gd name="connsiteY89" fmla="*/ 656705 h 1573296"/>
                <a:gd name="connsiteX90" fmla="*/ 4222698 w 6798548"/>
                <a:gd name="connsiteY90" fmla="*/ 665018 h 1573296"/>
                <a:gd name="connsiteX91" fmla="*/ 4438829 w 6798548"/>
                <a:gd name="connsiteY91" fmla="*/ 681643 h 1573296"/>
                <a:gd name="connsiteX92" fmla="*/ 4480393 w 6798548"/>
                <a:gd name="connsiteY92" fmla="*/ 689956 h 1573296"/>
                <a:gd name="connsiteX93" fmla="*/ 4530269 w 6798548"/>
                <a:gd name="connsiteY93" fmla="*/ 698269 h 1573296"/>
                <a:gd name="connsiteX94" fmla="*/ 4613396 w 6798548"/>
                <a:gd name="connsiteY94" fmla="*/ 706581 h 1573296"/>
                <a:gd name="connsiteX95" fmla="*/ 4679898 w 6798548"/>
                <a:gd name="connsiteY95" fmla="*/ 723207 h 1573296"/>
                <a:gd name="connsiteX96" fmla="*/ 4713149 w 6798548"/>
                <a:gd name="connsiteY96" fmla="*/ 731520 h 1573296"/>
                <a:gd name="connsiteX97" fmla="*/ 4821215 w 6798548"/>
                <a:gd name="connsiteY97" fmla="*/ 739832 h 1573296"/>
                <a:gd name="connsiteX98" fmla="*/ 4846153 w 6798548"/>
                <a:gd name="connsiteY98" fmla="*/ 748145 h 1573296"/>
                <a:gd name="connsiteX99" fmla="*/ 4920967 w 6798548"/>
                <a:gd name="connsiteY99" fmla="*/ 764770 h 1573296"/>
                <a:gd name="connsiteX100" fmla="*/ 5012407 w 6798548"/>
                <a:gd name="connsiteY100" fmla="*/ 789709 h 1573296"/>
                <a:gd name="connsiteX101" fmla="*/ 5070596 w 6798548"/>
                <a:gd name="connsiteY101" fmla="*/ 806334 h 1573296"/>
                <a:gd name="connsiteX102" fmla="*/ 5170349 w 6798548"/>
                <a:gd name="connsiteY102" fmla="*/ 822960 h 1573296"/>
                <a:gd name="connsiteX103" fmla="*/ 5203600 w 6798548"/>
                <a:gd name="connsiteY103" fmla="*/ 831272 h 1573296"/>
                <a:gd name="connsiteX104" fmla="*/ 5369855 w 6798548"/>
                <a:gd name="connsiteY104" fmla="*/ 856210 h 1573296"/>
                <a:gd name="connsiteX105" fmla="*/ 5419731 w 6798548"/>
                <a:gd name="connsiteY105" fmla="*/ 872836 h 1573296"/>
                <a:gd name="connsiteX106" fmla="*/ 5502858 w 6798548"/>
                <a:gd name="connsiteY106" fmla="*/ 881149 h 1573296"/>
                <a:gd name="connsiteX107" fmla="*/ 5552735 w 6798548"/>
                <a:gd name="connsiteY107" fmla="*/ 889461 h 1573296"/>
                <a:gd name="connsiteX108" fmla="*/ 5594298 w 6798548"/>
                <a:gd name="connsiteY108" fmla="*/ 897774 h 1573296"/>
                <a:gd name="connsiteX109" fmla="*/ 5644175 w 6798548"/>
                <a:gd name="connsiteY109" fmla="*/ 906087 h 1573296"/>
                <a:gd name="connsiteX110" fmla="*/ 5718989 w 6798548"/>
                <a:gd name="connsiteY110" fmla="*/ 922712 h 1573296"/>
                <a:gd name="connsiteX111" fmla="*/ 5860306 w 6798548"/>
                <a:gd name="connsiteY111" fmla="*/ 939338 h 1573296"/>
                <a:gd name="connsiteX112" fmla="*/ 5926807 w 6798548"/>
                <a:gd name="connsiteY112" fmla="*/ 955963 h 1573296"/>
                <a:gd name="connsiteX113" fmla="*/ 5951746 w 6798548"/>
                <a:gd name="connsiteY113" fmla="*/ 964276 h 1573296"/>
                <a:gd name="connsiteX114" fmla="*/ 6018247 w 6798548"/>
                <a:gd name="connsiteY114" fmla="*/ 980901 h 1573296"/>
                <a:gd name="connsiteX115" fmla="*/ 6068124 w 6798548"/>
                <a:gd name="connsiteY115" fmla="*/ 997527 h 1573296"/>
                <a:gd name="connsiteX116" fmla="*/ 6109687 w 6798548"/>
                <a:gd name="connsiteY116" fmla="*/ 1005840 h 1573296"/>
                <a:gd name="connsiteX117" fmla="*/ 6184502 w 6798548"/>
                <a:gd name="connsiteY117" fmla="*/ 1030778 h 1573296"/>
                <a:gd name="connsiteX118" fmla="*/ 6712255 w 6798548"/>
                <a:gd name="connsiteY118" fmla="*/ 1174763 h 1573296"/>
                <a:gd name="connsiteX119" fmla="*/ 6756417 w 6798548"/>
                <a:gd name="connsiteY119" fmla="*/ 1274259 h 1573296"/>
                <a:gd name="connsiteX120" fmla="*/ 6292567 w 6798548"/>
                <a:gd name="connsiteY120" fmla="*/ 1230283 h 1573296"/>
                <a:gd name="connsiteX121" fmla="*/ 6309193 w 6798548"/>
                <a:gd name="connsiteY121" fmla="*/ 1296785 h 1573296"/>
                <a:gd name="connsiteX122" fmla="*/ 6317506 w 6798548"/>
                <a:gd name="connsiteY122" fmla="*/ 1330036 h 1573296"/>
                <a:gd name="connsiteX123" fmla="*/ 6317506 w 6798548"/>
                <a:gd name="connsiteY123" fmla="*/ 1471352 h 1573296"/>
                <a:gd name="connsiteX124" fmla="*/ 6259316 w 6798548"/>
                <a:gd name="connsiteY124" fmla="*/ 1479665 h 1573296"/>
                <a:gd name="connsiteX125" fmla="*/ 6217753 w 6798548"/>
                <a:gd name="connsiteY125" fmla="*/ 1487978 h 1573296"/>
                <a:gd name="connsiteX126" fmla="*/ 5901869 w 6798548"/>
                <a:gd name="connsiteY126" fmla="*/ 1487978 h 1573296"/>
                <a:gd name="connsiteX127" fmla="*/ 5851993 w 6798548"/>
                <a:gd name="connsiteY127" fmla="*/ 1496290 h 1573296"/>
                <a:gd name="connsiteX128" fmla="*/ 5677426 w 6798548"/>
                <a:gd name="connsiteY128" fmla="*/ 1512916 h 1573296"/>
                <a:gd name="connsiteX129" fmla="*/ 5403106 w 6798548"/>
                <a:gd name="connsiteY129" fmla="*/ 1521229 h 1573296"/>
                <a:gd name="connsiteX130" fmla="*/ 5270102 w 6798548"/>
                <a:gd name="connsiteY130" fmla="*/ 1537854 h 1573296"/>
                <a:gd name="connsiteX131" fmla="*/ 4746400 w 6798548"/>
                <a:gd name="connsiteY131" fmla="*/ 1546167 h 1573296"/>
                <a:gd name="connsiteX132" fmla="*/ 3009040 w 6798548"/>
                <a:gd name="connsiteY132" fmla="*/ 1546167 h 1573296"/>
                <a:gd name="connsiteX133" fmla="*/ 2792909 w 6798548"/>
                <a:gd name="connsiteY133" fmla="*/ 1529541 h 1573296"/>
                <a:gd name="connsiteX134" fmla="*/ 2427149 w 6798548"/>
                <a:gd name="connsiteY134" fmla="*/ 1496290 h 1573296"/>
                <a:gd name="connsiteX135" fmla="*/ 2260895 w 6798548"/>
                <a:gd name="connsiteY135" fmla="*/ 1479665 h 1573296"/>
                <a:gd name="connsiteX136" fmla="*/ 2194393 w 6798548"/>
                <a:gd name="connsiteY136" fmla="*/ 1471352 h 1573296"/>
                <a:gd name="connsiteX137" fmla="*/ 1961636 w 6798548"/>
                <a:gd name="connsiteY137" fmla="*/ 1454727 h 1573296"/>
                <a:gd name="connsiteX138" fmla="*/ 631600 w 6798548"/>
                <a:gd name="connsiteY138" fmla="*/ 1454727 h 1573296"/>
                <a:gd name="connsiteX139" fmla="*/ 348967 w 6798548"/>
                <a:gd name="connsiteY139" fmla="*/ 1438101 h 1573296"/>
                <a:gd name="connsiteX140" fmla="*/ 166087 w 6798548"/>
                <a:gd name="connsiteY140" fmla="*/ 1429789 h 1573296"/>
                <a:gd name="connsiteX141" fmla="*/ 8146 w 6798548"/>
                <a:gd name="connsiteY141" fmla="*/ 1396538 h 1573296"/>
                <a:gd name="connsiteX0" fmla="*/ 8146 w 6797358"/>
                <a:gd name="connsiteY0" fmla="*/ 1396538 h 1573296"/>
                <a:gd name="connsiteX1" fmla="*/ 24771 w 6797358"/>
                <a:gd name="connsiteY1" fmla="*/ 1321723 h 1573296"/>
                <a:gd name="connsiteX2" fmla="*/ 33084 w 6797358"/>
                <a:gd name="connsiteY2" fmla="*/ 1288472 h 1573296"/>
                <a:gd name="connsiteX3" fmla="*/ 49709 w 6797358"/>
                <a:gd name="connsiteY3" fmla="*/ 1246909 h 1573296"/>
                <a:gd name="connsiteX4" fmla="*/ 58022 w 6797358"/>
                <a:gd name="connsiteY4" fmla="*/ 1205345 h 1573296"/>
                <a:gd name="connsiteX5" fmla="*/ 66335 w 6797358"/>
                <a:gd name="connsiteY5" fmla="*/ 1180407 h 1573296"/>
                <a:gd name="connsiteX6" fmla="*/ 82960 w 6797358"/>
                <a:gd name="connsiteY6" fmla="*/ 1064029 h 1573296"/>
                <a:gd name="connsiteX7" fmla="*/ 91273 w 6797358"/>
                <a:gd name="connsiteY7" fmla="*/ 1039090 h 1573296"/>
                <a:gd name="connsiteX8" fmla="*/ 149462 w 6797358"/>
                <a:gd name="connsiteY8" fmla="*/ 1014152 h 1573296"/>
                <a:gd name="connsiteX9" fmla="*/ 191026 w 6797358"/>
                <a:gd name="connsiteY9" fmla="*/ 1005840 h 1573296"/>
                <a:gd name="connsiteX10" fmla="*/ 265840 w 6797358"/>
                <a:gd name="connsiteY10" fmla="*/ 980901 h 1573296"/>
                <a:gd name="connsiteX11" fmla="*/ 315716 w 6797358"/>
                <a:gd name="connsiteY11" fmla="*/ 964276 h 1573296"/>
                <a:gd name="connsiteX12" fmla="*/ 398844 w 6797358"/>
                <a:gd name="connsiteY12" fmla="*/ 955963 h 1573296"/>
                <a:gd name="connsiteX13" fmla="*/ 423782 w 6797358"/>
                <a:gd name="connsiteY13" fmla="*/ 947650 h 1573296"/>
                <a:gd name="connsiteX14" fmla="*/ 515222 w 6797358"/>
                <a:gd name="connsiteY14" fmla="*/ 931025 h 1573296"/>
                <a:gd name="connsiteX15" fmla="*/ 565098 w 6797358"/>
                <a:gd name="connsiteY15" fmla="*/ 914400 h 1573296"/>
                <a:gd name="connsiteX16" fmla="*/ 614975 w 6797358"/>
                <a:gd name="connsiteY16" fmla="*/ 897774 h 1573296"/>
                <a:gd name="connsiteX17" fmla="*/ 639913 w 6797358"/>
                <a:gd name="connsiteY17" fmla="*/ 889461 h 1573296"/>
                <a:gd name="connsiteX18" fmla="*/ 673164 w 6797358"/>
                <a:gd name="connsiteY18" fmla="*/ 881149 h 1573296"/>
                <a:gd name="connsiteX19" fmla="*/ 723040 w 6797358"/>
                <a:gd name="connsiteY19" fmla="*/ 839585 h 1573296"/>
                <a:gd name="connsiteX20" fmla="*/ 756291 w 6797358"/>
                <a:gd name="connsiteY20" fmla="*/ 806334 h 1573296"/>
                <a:gd name="connsiteX21" fmla="*/ 814480 w 6797358"/>
                <a:gd name="connsiteY21" fmla="*/ 781396 h 1573296"/>
                <a:gd name="connsiteX22" fmla="*/ 864356 w 6797358"/>
                <a:gd name="connsiteY22" fmla="*/ 756458 h 1573296"/>
                <a:gd name="connsiteX23" fmla="*/ 880982 w 6797358"/>
                <a:gd name="connsiteY23" fmla="*/ 739832 h 1573296"/>
                <a:gd name="connsiteX24" fmla="*/ 914233 w 6797358"/>
                <a:gd name="connsiteY24" fmla="*/ 731520 h 1573296"/>
                <a:gd name="connsiteX25" fmla="*/ 939171 w 6797358"/>
                <a:gd name="connsiteY25" fmla="*/ 723207 h 1573296"/>
                <a:gd name="connsiteX26" fmla="*/ 1013986 w 6797358"/>
                <a:gd name="connsiteY26" fmla="*/ 706581 h 1573296"/>
                <a:gd name="connsiteX27" fmla="*/ 1080487 w 6797358"/>
                <a:gd name="connsiteY27" fmla="*/ 731520 h 1573296"/>
                <a:gd name="connsiteX28" fmla="*/ 1130364 w 6797358"/>
                <a:gd name="connsiteY28" fmla="*/ 748145 h 1573296"/>
                <a:gd name="connsiteX29" fmla="*/ 1171927 w 6797358"/>
                <a:gd name="connsiteY29" fmla="*/ 789709 h 1573296"/>
                <a:gd name="connsiteX30" fmla="*/ 1213491 w 6797358"/>
                <a:gd name="connsiteY30" fmla="*/ 748145 h 1573296"/>
                <a:gd name="connsiteX31" fmla="*/ 1246742 w 6797358"/>
                <a:gd name="connsiteY31" fmla="*/ 631767 h 1573296"/>
                <a:gd name="connsiteX32" fmla="*/ 1255055 w 6797358"/>
                <a:gd name="connsiteY32" fmla="*/ 598516 h 1573296"/>
                <a:gd name="connsiteX33" fmla="*/ 1246742 w 6797358"/>
                <a:gd name="connsiteY33" fmla="*/ 407323 h 1573296"/>
                <a:gd name="connsiteX34" fmla="*/ 1255055 w 6797358"/>
                <a:gd name="connsiteY34" fmla="*/ 382385 h 1573296"/>
                <a:gd name="connsiteX35" fmla="*/ 1279993 w 6797358"/>
                <a:gd name="connsiteY35" fmla="*/ 357447 h 1573296"/>
                <a:gd name="connsiteX36" fmla="*/ 1296618 w 6797358"/>
                <a:gd name="connsiteY36" fmla="*/ 332509 h 1573296"/>
                <a:gd name="connsiteX37" fmla="*/ 1288306 w 6797358"/>
                <a:gd name="connsiteY37" fmla="*/ 290945 h 1573296"/>
                <a:gd name="connsiteX38" fmla="*/ 1255055 w 6797358"/>
                <a:gd name="connsiteY38" fmla="*/ 257694 h 1573296"/>
                <a:gd name="connsiteX39" fmla="*/ 1238429 w 6797358"/>
                <a:gd name="connsiteY39" fmla="*/ 224443 h 1573296"/>
                <a:gd name="connsiteX40" fmla="*/ 1221804 w 6797358"/>
                <a:gd name="connsiteY40" fmla="*/ 174567 h 1573296"/>
                <a:gd name="connsiteX41" fmla="*/ 1188553 w 6797358"/>
                <a:gd name="connsiteY41" fmla="*/ 124690 h 1573296"/>
                <a:gd name="connsiteX42" fmla="*/ 1196866 w 6797358"/>
                <a:gd name="connsiteY42" fmla="*/ 99752 h 1573296"/>
                <a:gd name="connsiteX43" fmla="*/ 1221804 w 6797358"/>
                <a:gd name="connsiteY43" fmla="*/ 83127 h 1573296"/>
                <a:gd name="connsiteX44" fmla="*/ 1288306 w 6797358"/>
                <a:gd name="connsiteY44" fmla="*/ 58189 h 1573296"/>
                <a:gd name="connsiteX45" fmla="*/ 1313244 w 6797358"/>
                <a:gd name="connsiteY45" fmla="*/ 41563 h 1573296"/>
                <a:gd name="connsiteX46" fmla="*/ 1338182 w 6797358"/>
                <a:gd name="connsiteY46" fmla="*/ 33250 h 1573296"/>
                <a:gd name="connsiteX47" fmla="*/ 1421309 w 6797358"/>
                <a:gd name="connsiteY47" fmla="*/ 16625 h 1573296"/>
                <a:gd name="connsiteX48" fmla="*/ 1479498 w 6797358"/>
                <a:gd name="connsiteY48" fmla="*/ 0 h 1573296"/>
                <a:gd name="connsiteX49" fmla="*/ 1554313 w 6797358"/>
                <a:gd name="connsiteY49" fmla="*/ 8312 h 1573296"/>
                <a:gd name="connsiteX50" fmla="*/ 1629127 w 6797358"/>
                <a:gd name="connsiteY50" fmla="*/ 24938 h 1573296"/>
                <a:gd name="connsiteX51" fmla="*/ 1670691 w 6797358"/>
                <a:gd name="connsiteY51" fmla="*/ 33250 h 1573296"/>
                <a:gd name="connsiteX52" fmla="*/ 1695629 w 6797358"/>
                <a:gd name="connsiteY52" fmla="*/ 41563 h 1573296"/>
                <a:gd name="connsiteX53" fmla="*/ 1728880 w 6797358"/>
                <a:gd name="connsiteY53" fmla="*/ 49876 h 1573296"/>
                <a:gd name="connsiteX54" fmla="*/ 1753818 w 6797358"/>
                <a:gd name="connsiteY54" fmla="*/ 58189 h 1573296"/>
                <a:gd name="connsiteX55" fmla="*/ 1820320 w 6797358"/>
                <a:gd name="connsiteY55" fmla="*/ 74814 h 1573296"/>
                <a:gd name="connsiteX56" fmla="*/ 1853571 w 6797358"/>
                <a:gd name="connsiteY56" fmla="*/ 83127 h 1573296"/>
                <a:gd name="connsiteX57" fmla="*/ 1903447 w 6797358"/>
                <a:gd name="connsiteY57" fmla="*/ 99752 h 1573296"/>
                <a:gd name="connsiteX58" fmla="*/ 1969949 w 6797358"/>
                <a:gd name="connsiteY58" fmla="*/ 116378 h 1573296"/>
                <a:gd name="connsiteX59" fmla="*/ 2053076 w 6797358"/>
                <a:gd name="connsiteY59" fmla="*/ 133003 h 1573296"/>
                <a:gd name="connsiteX60" fmla="*/ 2127891 w 6797358"/>
                <a:gd name="connsiteY60" fmla="*/ 166254 h 1573296"/>
                <a:gd name="connsiteX61" fmla="*/ 2144516 w 6797358"/>
                <a:gd name="connsiteY61" fmla="*/ 241069 h 1573296"/>
                <a:gd name="connsiteX62" fmla="*/ 2161142 w 6797358"/>
                <a:gd name="connsiteY62" fmla="*/ 407323 h 1573296"/>
                <a:gd name="connsiteX63" fmla="*/ 2169455 w 6797358"/>
                <a:gd name="connsiteY63" fmla="*/ 432261 h 1573296"/>
                <a:gd name="connsiteX64" fmla="*/ 2202706 w 6797358"/>
                <a:gd name="connsiteY64" fmla="*/ 473825 h 1573296"/>
                <a:gd name="connsiteX65" fmla="*/ 2227644 w 6797358"/>
                <a:gd name="connsiteY65" fmla="*/ 490450 h 1573296"/>
                <a:gd name="connsiteX66" fmla="*/ 2277520 w 6797358"/>
                <a:gd name="connsiteY66" fmla="*/ 532014 h 1573296"/>
                <a:gd name="connsiteX67" fmla="*/ 2294146 w 6797358"/>
                <a:gd name="connsiteY67" fmla="*/ 556952 h 1573296"/>
                <a:gd name="connsiteX68" fmla="*/ 2344022 w 6797358"/>
                <a:gd name="connsiteY68" fmla="*/ 573578 h 1573296"/>
                <a:gd name="connsiteX69" fmla="*/ 2402211 w 6797358"/>
                <a:gd name="connsiteY69" fmla="*/ 590203 h 1573296"/>
                <a:gd name="connsiteX70" fmla="*/ 2427149 w 6797358"/>
                <a:gd name="connsiteY70" fmla="*/ 598516 h 1573296"/>
                <a:gd name="connsiteX71" fmla="*/ 2526902 w 6797358"/>
                <a:gd name="connsiteY71" fmla="*/ 606829 h 1573296"/>
                <a:gd name="connsiteX72" fmla="*/ 2576778 w 6797358"/>
                <a:gd name="connsiteY72" fmla="*/ 598516 h 1573296"/>
                <a:gd name="connsiteX73" fmla="*/ 2601716 w 6797358"/>
                <a:gd name="connsiteY73" fmla="*/ 590203 h 1573296"/>
                <a:gd name="connsiteX74" fmla="*/ 2709782 w 6797358"/>
                <a:gd name="connsiteY74" fmla="*/ 598516 h 1573296"/>
                <a:gd name="connsiteX75" fmla="*/ 2767971 w 6797358"/>
                <a:gd name="connsiteY75" fmla="*/ 615141 h 1573296"/>
                <a:gd name="connsiteX76" fmla="*/ 2842786 w 6797358"/>
                <a:gd name="connsiteY76" fmla="*/ 623454 h 1573296"/>
                <a:gd name="connsiteX77" fmla="*/ 3092167 w 6797358"/>
                <a:gd name="connsiteY77" fmla="*/ 631767 h 1573296"/>
                <a:gd name="connsiteX78" fmla="*/ 3158669 w 6797358"/>
                <a:gd name="connsiteY78" fmla="*/ 623454 h 1573296"/>
                <a:gd name="connsiteX79" fmla="*/ 3183607 w 6797358"/>
                <a:gd name="connsiteY79" fmla="*/ 615141 h 1573296"/>
                <a:gd name="connsiteX80" fmla="*/ 3275047 w 6797358"/>
                <a:gd name="connsiteY80" fmla="*/ 606829 h 1573296"/>
                <a:gd name="connsiteX81" fmla="*/ 3358175 w 6797358"/>
                <a:gd name="connsiteY81" fmla="*/ 598516 h 1573296"/>
                <a:gd name="connsiteX82" fmla="*/ 3507804 w 6797358"/>
                <a:gd name="connsiteY82" fmla="*/ 606829 h 1573296"/>
                <a:gd name="connsiteX83" fmla="*/ 3657433 w 6797358"/>
                <a:gd name="connsiteY83" fmla="*/ 606829 h 1573296"/>
                <a:gd name="connsiteX84" fmla="*/ 3790436 w 6797358"/>
                <a:gd name="connsiteY84" fmla="*/ 615141 h 1573296"/>
                <a:gd name="connsiteX85" fmla="*/ 3848626 w 6797358"/>
                <a:gd name="connsiteY85" fmla="*/ 623454 h 1573296"/>
                <a:gd name="connsiteX86" fmla="*/ 3931753 w 6797358"/>
                <a:gd name="connsiteY86" fmla="*/ 631767 h 1573296"/>
                <a:gd name="connsiteX87" fmla="*/ 3989942 w 6797358"/>
                <a:gd name="connsiteY87" fmla="*/ 640080 h 1573296"/>
                <a:gd name="connsiteX88" fmla="*/ 4056444 w 6797358"/>
                <a:gd name="connsiteY88" fmla="*/ 648392 h 1573296"/>
                <a:gd name="connsiteX89" fmla="*/ 4114633 w 6797358"/>
                <a:gd name="connsiteY89" fmla="*/ 656705 h 1573296"/>
                <a:gd name="connsiteX90" fmla="*/ 4222698 w 6797358"/>
                <a:gd name="connsiteY90" fmla="*/ 665018 h 1573296"/>
                <a:gd name="connsiteX91" fmla="*/ 4438829 w 6797358"/>
                <a:gd name="connsiteY91" fmla="*/ 681643 h 1573296"/>
                <a:gd name="connsiteX92" fmla="*/ 4480393 w 6797358"/>
                <a:gd name="connsiteY92" fmla="*/ 689956 h 1573296"/>
                <a:gd name="connsiteX93" fmla="*/ 4530269 w 6797358"/>
                <a:gd name="connsiteY93" fmla="*/ 698269 h 1573296"/>
                <a:gd name="connsiteX94" fmla="*/ 4613396 w 6797358"/>
                <a:gd name="connsiteY94" fmla="*/ 706581 h 1573296"/>
                <a:gd name="connsiteX95" fmla="*/ 4679898 w 6797358"/>
                <a:gd name="connsiteY95" fmla="*/ 723207 h 1573296"/>
                <a:gd name="connsiteX96" fmla="*/ 4713149 w 6797358"/>
                <a:gd name="connsiteY96" fmla="*/ 731520 h 1573296"/>
                <a:gd name="connsiteX97" fmla="*/ 4821215 w 6797358"/>
                <a:gd name="connsiteY97" fmla="*/ 739832 h 1573296"/>
                <a:gd name="connsiteX98" fmla="*/ 4846153 w 6797358"/>
                <a:gd name="connsiteY98" fmla="*/ 748145 h 1573296"/>
                <a:gd name="connsiteX99" fmla="*/ 4920967 w 6797358"/>
                <a:gd name="connsiteY99" fmla="*/ 764770 h 1573296"/>
                <a:gd name="connsiteX100" fmla="*/ 5012407 w 6797358"/>
                <a:gd name="connsiteY100" fmla="*/ 789709 h 1573296"/>
                <a:gd name="connsiteX101" fmla="*/ 5070596 w 6797358"/>
                <a:gd name="connsiteY101" fmla="*/ 806334 h 1573296"/>
                <a:gd name="connsiteX102" fmla="*/ 5170349 w 6797358"/>
                <a:gd name="connsiteY102" fmla="*/ 822960 h 1573296"/>
                <a:gd name="connsiteX103" fmla="*/ 5203600 w 6797358"/>
                <a:gd name="connsiteY103" fmla="*/ 831272 h 1573296"/>
                <a:gd name="connsiteX104" fmla="*/ 5369855 w 6797358"/>
                <a:gd name="connsiteY104" fmla="*/ 856210 h 1573296"/>
                <a:gd name="connsiteX105" fmla="*/ 5419731 w 6797358"/>
                <a:gd name="connsiteY105" fmla="*/ 872836 h 1573296"/>
                <a:gd name="connsiteX106" fmla="*/ 5502858 w 6797358"/>
                <a:gd name="connsiteY106" fmla="*/ 881149 h 1573296"/>
                <a:gd name="connsiteX107" fmla="*/ 5552735 w 6797358"/>
                <a:gd name="connsiteY107" fmla="*/ 889461 h 1573296"/>
                <a:gd name="connsiteX108" fmla="*/ 5594298 w 6797358"/>
                <a:gd name="connsiteY108" fmla="*/ 897774 h 1573296"/>
                <a:gd name="connsiteX109" fmla="*/ 5644175 w 6797358"/>
                <a:gd name="connsiteY109" fmla="*/ 906087 h 1573296"/>
                <a:gd name="connsiteX110" fmla="*/ 5718989 w 6797358"/>
                <a:gd name="connsiteY110" fmla="*/ 922712 h 1573296"/>
                <a:gd name="connsiteX111" fmla="*/ 5860306 w 6797358"/>
                <a:gd name="connsiteY111" fmla="*/ 939338 h 1573296"/>
                <a:gd name="connsiteX112" fmla="*/ 5926807 w 6797358"/>
                <a:gd name="connsiteY112" fmla="*/ 955963 h 1573296"/>
                <a:gd name="connsiteX113" fmla="*/ 5951746 w 6797358"/>
                <a:gd name="connsiteY113" fmla="*/ 964276 h 1573296"/>
                <a:gd name="connsiteX114" fmla="*/ 6018247 w 6797358"/>
                <a:gd name="connsiteY114" fmla="*/ 980901 h 1573296"/>
                <a:gd name="connsiteX115" fmla="*/ 6068124 w 6797358"/>
                <a:gd name="connsiteY115" fmla="*/ 997527 h 1573296"/>
                <a:gd name="connsiteX116" fmla="*/ 6109687 w 6797358"/>
                <a:gd name="connsiteY116" fmla="*/ 1005840 h 1573296"/>
                <a:gd name="connsiteX117" fmla="*/ 6184502 w 6797358"/>
                <a:gd name="connsiteY117" fmla="*/ 1030778 h 1573296"/>
                <a:gd name="connsiteX118" fmla="*/ 6712255 w 6797358"/>
                <a:gd name="connsiteY118" fmla="*/ 1174763 h 1573296"/>
                <a:gd name="connsiteX119" fmla="*/ 6756417 w 6797358"/>
                <a:gd name="connsiteY119" fmla="*/ 1274259 h 1573296"/>
                <a:gd name="connsiteX120" fmla="*/ 6309193 w 6797358"/>
                <a:gd name="connsiteY120" fmla="*/ 1296785 h 1573296"/>
                <a:gd name="connsiteX121" fmla="*/ 6317506 w 6797358"/>
                <a:gd name="connsiteY121" fmla="*/ 1330036 h 1573296"/>
                <a:gd name="connsiteX122" fmla="*/ 6317506 w 6797358"/>
                <a:gd name="connsiteY122" fmla="*/ 1471352 h 1573296"/>
                <a:gd name="connsiteX123" fmla="*/ 6259316 w 6797358"/>
                <a:gd name="connsiteY123" fmla="*/ 1479665 h 1573296"/>
                <a:gd name="connsiteX124" fmla="*/ 6217753 w 6797358"/>
                <a:gd name="connsiteY124" fmla="*/ 1487978 h 1573296"/>
                <a:gd name="connsiteX125" fmla="*/ 5901869 w 6797358"/>
                <a:gd name="connsiteY125" fmla="*/ 1487978 h 1573296"/>
                <a:gd name="connsiteX126" fmla="*/ 5851993 w 6797358"/>
                <a:gd name="connsiteY126" fmla="*/ 1496290 h 1573296"/>
                <a:gd name="connsiteX127" fmla="*/ 5677426 w 6797358"/>
                <a:gd name="connsiteY127" fmla="*/ 1512916 h 1573296"/>
                <a:gd name="connsiteX128" fmla="*/ 5403106 w 6797358"/>
                <a:gd name="connsiteY128" fmla="*/ 1521229 h 1573296"/>
                <a:gd name="connsiteX129" fmla="*/ 5270102 w 6797358"/>
                <a:gd name="connsiteY129" fmla="*/ 1537854 h 1573296"/>
                <a:gd name="connsiteX130" fmla="*/ 4746400 w 6797358"/>
                <a:gd name="connsiteY130" fmla="*/ 1546167 h 1573296"/>
                <a:gd name="connsiteX131" fmla="*/ 3009040 w 6797358"/>
                <a:gd name="connsiteY131" fmla="*/ 1546167 h 1573296"/>
                <a:gd name="connsiteX132" fmla="*/ 2792909 w 6797358"/>
                <a:gd name="connsiteY132" fmla="*/ 1529541 h 1573296"/>
                <a:gd name="connsiteX133" fmla="*/ 2427149 w 6797358"/>
                <a:gd name="connsiteY133" fmla="*/ 1496290 h 1573296"/>
                <a:gd name="connsiteX134" fmla="*/ 2260895 w 6797358"/>
                <a:gd name="connsiteY134" fmla="*/ 1479665 h 1573296"/>
                <a:gd name="connsiteX135" fmla="*/ 2194393 w 6797358"/>
                <a:gd name="connsiteY135" fmla="*/ 1471352 h 1573296"/>
                <a:gd name="connsiteX136" fmla="*/ 1961636 w 6797358"/>
                <a:gd name="connsiteY136" fmla="*/ 1454727 h 1573296"/>
                <a:gd name="connsiteX137" fmla="*/ 631600 w 6797358"/>
                <a:gd name="connsiteY137" fmla="*/ 1454727 h 1573296"/>
                <a:gd name="connsiteX138" fmla="*/ 348967 w 6797358"/>
                <a:gd name="connsiteY138" fmla="*/ 1438101 h 1573296"/>
                <a:gd name="connsiteX139" fmla="*/ 166087 w 6797358"/>
                <a:gd name="connsiteY139" fmla="*/ 1429789 h 1573296"/>
                <a:gd name="connsiteX140" fmla="*/ 8146 w 6797358"/>
                <a:gd name="connsiteY140" fmla="*/ 1396538 h 1573296"/>
                <a:gd name="connsiteX0" fmla="*/ 8146 w 6796764"/>
                <a:gd name="connsiteY0" fmla="*/ 1396538 h 1573296"/>
                <a:gd name="connsiteX1" fmla="*/ 24771 w 6796764"/>
                <a:gd name="connsiteY1" fmla="*/ 1321723 h 1573296"/>
                <a:gd name="connsiteX2" fmla="*/ 33084 w 6796764"/>
                <a:gd name="connsiteY2" fmla="*/ 1288472 h 1573296"/>
                <a:gd name="connsiteX3" fmla="*/ 49709 w 6796764"/>
                <a:gd name="connsiteY3" fmla="*/ 1246909 h 1573296"/>
                <a:gd name="connsiteX4" fmla="*/ 58022 w 6796764"/>
                <a:gd name="connsiteY4" fmla="*/ 1205345 h 1573296"/>
                <a:gd name="connsiteX5" fmla="*/ 66335 w 6796764"/>
                <a:gd name="connsiteY5" fmla="*/ 1180407 h 1573296"/>
                <a:gd name="connsiteX6" fmla="*/ 82960 w 6796764"/>
                <a:gd name="connsiteY6" fmla="*/ 1064029 h 1573296"/>
                <a:gd name="connsiteX7" fmla="*/ 91273 w 6796764"/>
                <a:gd name="connsiteY7" fmla="*/ 1039090 h 1573296"/>
                <a:gd name="connsiteX8" fmla="*/ 149462 w 6796764"/>
                <a:gd name="connsiteY8" fmla="*/ 1014152 h 1573296"/>
                <a:gd name="connsiteX9" fmla="*/ 191026 w 6796764"/>
                <a:gd name="connsiteY9" fmla="*/ 1005840 h 1573296"/>
                <a:gd name="connsiteX10" fmla="*/ 265840 w 6796764"/>
                <a:gd name="connsiteY10" fmla="*/ 980901 h 1573296"/>
                <a:gd name="connsiteX11" fmla="*/ 315716 w 6796764"/>
                <a:gd name="connsiteY11" fmla="*/ 964276 h 1573296"/>
                <a:gd name="connsiteX12" fmla="*/ 398844 w 6796764"/>
                <a:gd name="connsiteY12" fmla="*/ 955963 h 1573296"/>
                <a:gd name="connsiteX13" fmla="*/ 423782 w 6796764"/>
                <a:gd name="connsiteY13" fmla="*/ 947650 h 1573296"/>
                <a:gd name="connsiteX14" fmla="*/ 515222 w 6796764"/>
                <a:gd name="connsiteY14" fmla="*/ 931025 h 1573296"/>
                <a:gd name="connsiteX15" fmla="*/ 565098 w 6796764"/>
                <a:gd name="connsiteY15" fmla="*/ 914400 h 1573296"/>
                <a:gd name="connsiteX16" fmla="*/ 614975 w 6796764"/>
                <a:gd name="connsiteY16" fmla="*/ 897774 h 1573296"/>
                <a:gd name="connsiteX17" fmla="*/ 639913 w 6796764"/>
                <a:gd name="connsiteY17" fmla="*/ 889461 h 1573296"/>
                <a:gd name="connsiteX18" fmla="*/ 673164 w 6796764"/>
                <a:gd name="connsiteY18" fmla="*/ 881149 h 1573296"/>
                <a:gd name="connsiteX19" fmla="*/ 723040 w 6796764"/>
                <a:gd name="connsiteY19" fmla="*/ 839585 h 1573296"/>
                <a:gd name="connsiteX20" fmla="*/ 756291 w 6796764"/>
                <a:gd name="connsiteY20" fmla="*/ 806334 h 1573296"/>
                <a:gd name="connsiteX21" fmla="*/ 814480 w 6796764"/>
                <a:gd name="connsiteY21" fmla="*/ 781396 h 1573296"/>
                <a:gd name="connsiteX22" fmla="*/ 864356 w 6796764"/>
                <a:gd name="connsiteY22" fmla="*/ 756458 h 1573296"/>
                <a:gd name="connsiteX23" fmla="*/ 880982 w 6796764"/>
                <a:gd name="connsiteY23" fmla="*/ 739832 h 1573296"/>
                <a:gd name="connsiteX24" fmla="*/ 914233 w 6796764"/>
                <a:gd name="connsiteY24" fmla="*/ 731520 h 1573296"/>
                <a:gd name="connsiteX25" fmla="*/ 939171 w 6796764"/>
                <a:gd name="connsiteY25" fmla="*/ 723207 h 1573296"/>
                <a:gd name="connsiteX26" fmla="*/ 1013986 w 6796764"/>
                <a:gd name="connsiteY26" fmla="*/ 706581 h 1573296"/>
                <a:gd name="connsiteX27" fmla="*/ 1080487 w 6796764"/>
                <a:gd name="connsiteY27" fmla="*/ 731520 h 1573296"/>
                <a:gd name="connsiteX28" fmla="*/ 1130364 w 6796764"/>
                <a:gd name="connsiteY28" fmla="*/ 748145 h 1573296"/>
                <a:gd name="connsiteX29" fmla="*/ 1171927 w 6796764"/>
                <a:gd name="connsiteY29" fmla="*/ 789709 h 1573296"/>
                <a:gd name="connsiteX30" fmla="*/ 1213491 w 6796764"/>
                <a:gd name="connsiteY30" fmla="*/ 748145 h 1573296"/>
                <a:gd name="connsiteX31" fmla="*/ 1246742 w 6796764"/>
                <a:gd name="connsiteY31" fmla="*/ 631767 h 1573296"/>
                <a:gd name="connsiteX32" fmla="*/ 1255055 w 6796764"/>
                <a:gd name="connsiteY32" fmla="*/ 598516 h 1573296"/>
                <a:gd name="connsiteX33" fmla="*/ 1246742 w 6796764"/>
                <a:gd name="connsiteY33" fmla="*/ 407323 h 1573296"/>
                <a:gd name="connsiteX34" fmla="*/ 1255055 w 6796764"/>
                <a:gd name="connsiteY34" fmla="*/ 382385 h 1573296"/>
                <a:gd name="connsiteX35" fmla="*/ 1279993 w 6796764"/>
                <a:gd name="connsiteY35" fmla="*/ 357447 h 1573296"/>
                <a:gd name="connsiteX36" fmla="*/ 1296618 w 6796764"/>
                <a:gd name="connsiteY36" fmla="*/ 332509 h 1573296"/>
                <a:gd name="connsiteX37" fmla="*/ 1288306 w 6796764"/>
                <a:gd name="connsiteY37" fmla="*/ 290945 h 1573296"/>
                <a:gd name="connsiteX38" fmla="*/ 1255055 w 6796764"/>
                <a:gd name="connsiteY38" fmla="*/ 257694 h 1573296"/>
                <a:gd name="connsiteX39" fmla="*/ 1238429 w 6796764"/>
                <a:gd name="connsiteY39" fmla="*/ 224443 h 1573296"/>
                <a:gd name="connsiteX40" fmla="*/ 1221804 w 6796764"/>
                <a:gd name="connsiteY40" fmla="*/ 174567 h 1573296"/>
                <a:gd name="connsiteX41" fmla="*/ 1188553 w 6796764"/>
                <a:gd name="connsiteY41" fmla="*/ 124690 h 1573296"/>
                <a:gd name="connsiteX42" fmla="*/ 1196866 w 6796764"/>
                <a:gd name="connsiteY42" fmla="*/ 99752 h 1573296"/>
                <a:gd name="connsiteX43" fmla="*/ 1221804 w 6796764"/>
                <a:gd name="connsiteY43" fmla="*/ 83127 h 1573296"/>
                <a:gd name="connsiteX44" fmla="*/ 1288306 w 6796764"/>
                <a:gd name="connsiteY44" fmla="*/ 58189 h 1573296"/>
                <a:gd name="connsiteX45" fmla="*/ 1313244 w 6796764"/>
                <a:gd name="connsiteY45" fmla="*/ 41563 h 1573296"/>
                <a:gd name="connsiteX46" fmla="*/ 1338182 w 6796764"/>
                <a:gd name="connsiteY46" fmla="*/ 33250 h 1573296"/>
                <a:gd name="connsiteX47" fmla="*/ 1421309 w 6796764"/>
                <a:gd name="connsiteY47" fmla="*/ 16625 h 1573296"/>
                <a:gd name="connsiteX48" fmla="*/ 1479498 w 6796764"/>
                <a:gd name="connsiteY48" fmla="*/ 0 h 1573296"/>
                <a:gd name="connsiteX49" fmla="*/ 1554313 w 6796764"/>
                <a:gd name="connsiteY49" fmla="*/ 8312 h 1573296"/>
                <a:gd name="connsiteX50" fmla="*/ 1629127 w 6796764"/>
                <a:gd name="connsiteY50" fmla="*/ 24938 h 1573296"/>
                <a:gd name="connsiteX51" fmla="*/ 1670691 w 6796764"/>
                <a:gd name="connsiteY51" fmla="*/ 33250 h 1573296"/>
                <a:gd name="connsiteX52" fmla="*/ 1695629 w 6796764"/>
                <a:gd name="connsiteY52" fmla="*/ 41563 h 1573296"/>
                <a:gd name="connsiteX53" fmla="*/ 1728880 w 6796764"/>
                <a:gd name="connsiteY53" fmla="*/ 49876 h 1573296"/>
                <a:gd name="connsiteX54" fmla="*/ 1753818 w 6796764"/>
                <a:gd name="connsiteY54" fmla="*/ 58189 h 1573296"/>
                <a:gd name="connsiteX55" fmla="*/ 1820320 w 6796764"/>
                <a:gd name="connsiteY55" fmla="*/ 74814 h 1573296"/>
                <a:gd name="connsiteX56" fmla="*/ 1853571 w 6796764"/>
                <a:gd name="connsiteY56" fmla="*/ 83127 h 1573296"/>
                <a:gd name="connsiteX57" fmla="*/ 1903447 w 6796764"/>
                <a:gd name="connsiteY57" fmla="*/ 99752 h 1573296"/>
                <a:gd name="connsiteX58" fmla="*/ 1969949 w 6796764"/>
                <a:gd name="connsiteY58" fmla="*/ 116378 h 1573296"/>
                <a:gd name="connsiteX59" fmla="*/ 2053076 w 6796764"/>
                <a:gd name="connsiteY59" fmla="*/ 133003 h 1573296"/>
                <a:gd name="connsiteX60" fmla="*/ 2127891 w 6796764"/>
                <a:gd name="connsiteY60" fmla="*/ 166254 h 1573296"/>
                <a:gd name="connsiteX61" fmla="*/ 2144516 w 6796764"/>
                <a:gd name="connsiteY61" fmla="*/ 241069 h 1573296"/>
                <a:gd name="connsiteX62" fmla="*/ 2161142 w 6796764"/>
                <a:gd name="connsiteY62" fmla="*/ 407323 h 1573296"/>
                <a:gd name="connsiteX63" fmla="*/ 2169455 w 6796764"/>
                <a:gd name="connsiteY63" fmla="*/ 432261 h 1573296"/>
                <a:gd name="connsiteX64" fmla="*/ 2202706 w 6796764"/>
                <a:gd name="connsiteY64" fmla="*/ 473825 h 1573296"/>
                <a:gd name="connsiteX65" fmla="*/ 2227644 w 6796764"/>
                <a:gd name="connsiteY65" fmla="*/ 490450 h 1573296"/>
                <a:gd name="connsiteX66" fmla="*/ 2277520 w 6796764"/>
                <a:gd name="connsiteY66" fmla="*/ 532014 h 1573296"/>
                <a:gd name="connsiteX67" fmla="*/ 2294146 w 6796764"/>
                <a:gd name="connsiteY67" fmla="*/ 556952 h 1573296"/>
                <a:gd name="connsiteX68" fmla="*/ 2344022 w 6796764"/>
                <a:gd name="connsiteY68" fmla="*/ 573578 h 1573296"/>
                <a:gd name="connsiteX69" fmla="*/ 2402211 w 6796764"/>
                <a:gd name="connsiteY69" fmla="*/ 590203 h 1573296"/>
                <a:gd name="connsiteX70" fmla="*/ 2427149 w 6796764"/>
                <a:gd name="connsiteY70" fmla="*/ 598516 h 1573296"/>
                <a:gd name="connsiteX71" fmla="*/ 2526902 w 6796764"/>
                <a:gd name="connsiteY71" fmla="*/ 606829 h 1573296"/>
                <a:gd name="connsiteX72" fmla="*/ 2576778 w 6796764"/>
                <a:gd name="connsiteY72" fmla="*/ 598516 h 1573296"/>
                <a:gd name="connsiteX73" fmla="*/ 2601716 w 6796764"/>
                <a:gd name="connsiteY73" fmla="*/ 590203 h 1573296"/>
                <a:gd name="connsiteX74" fmla="*/ 2709782 w 6796764"/>
                <a:gd name="connsiteY74" fmla="*/ 598516 h 1573296"/>
                <a:gd name="connsiteX75" fmla="*/ 2767971 w 6796764"/>
                <a:gd name="connsiteY75" fmla="*/ 615141 h 1573296"/>
                <a:gd name="connsiteX76" fmla="*/ 2842786 w 6796764"/>
                <a:gd name="connsiteY76" fmla="*/ 623454 h 1573296"/>
                <a:gd name="connsiteX77" fmla="*/ 3092167 w 6796764"/>
                <a:gd name="connsiteY77" fmla="*/ 631767 h 1573296"/>
                <a:gd name="connsiteX78" fmla="*/ 3158669 w 6796764"/>
                <a:gd name="connsiteY78" fmla="*/ 623454 h 1573296"/>
                <a:gd name="connsiteX79" fmla="*/ 3183607 w 6796764"/>
                <a:gd name="connsiteY79" fmla="*/ 615141 h 1573296"/>
                <a:gd name="connsiteX80" fmla="*/ 3275047 w 6796764"/>
                <a:gd name="connsiteY80" fmla="*/ 606829 h 1573296"/>
                <a:gd name="connsiteX81" fmla="*/ 3358175 w 6796764"/>
                <a:gd name="connsiteY81" fmla="*/ 598516 h 1573296"/>
                <a:gd name="connsiteX82" fmla="*/ 3507804 w 6796764"/>
                <a:gd name="connsiteY82" fmla="*/ 606829 h 1573296"/>
                <a:gd name="connsiteX83" fmla="*/ 3657433 w 6796764"/>
                <a:gd name="connsiteY83" fmla="*/ 606829 h 1573296"/>
                <a:gd name="connsiteX84" fmla="*/ 3790436 w 6796764"/>
                <a:gd name="connsiteY84" fmla="*/ 615141 h 1573296"/>
                <a:gd name="connsiteX85" fmla="*/ 3848626 w 6796764"/>
                <a:gd name="connsiteY85" fmla="*/ 623454 h 1573296"/>
                <a:gd name="connsiteX86" fmla="*/ 3931753 w 6796764"/>
                <a:gd name="connsiteY86" fmla="*/ 631767 h 1573296"/>
                <a:gd name="connsiteX87" fmla="*/ 3989942 w 6796764"/>
                <a:gd name="connsiteY87" fmla="*/ 640080 h 1573296"/>
                <a:gd name="connsiteX88" fmla="*/ 4056444 w 6796764"/>
                <a:gd name="connsiteY88" fmla="*/ 648392 h 1573296"/>
                <a:gd name="connsiteX89" fmla="*/ 4114633 w 6796764"/>
                <a:gd name="connsiteY89" fmla="*/ 656705 h 1573296"/>
                <a:gd name="connsiteX90" fmla="*/ 4222698 w 6796764"/>
                <a:gd name="connsiteY90" fmla="*/ 665018 h 1573296"/>
                <a:gd name="connsiteX91" fmla="*/ 4438829 w 6796764"/>
                <a:gd name="connsiteY91" fmla="*/ 681643 h 1573296"/>
                <a:gd name="connsiteX92" fmla="*/ 4480393 w 6796764"/>
                <a:gd name="connsiteY92" fmla="*/ 689956 h 1573296"/>
                <a:gd name="connsiteX93" fmla="*/ 4530269 w 6796764"/>
                <a:gd name="connsiteY93" fmla="*/ 698269 h 1573296"/>
                <a:gd name="connsiteX94" fmla="*/ 4613396 w 6796764"/>
                <a:gd name="connsiteY94" fmla="*/ 706581 h 1573296"/>
                <a:gd name="connsiteX95" fmla="*/ 4679898 w 6796764"/>
                <a:gd name="connsiteY95" fmla="*/ 723207 h 1573296"/>
                <a:gd name="connsiteX96" fmla="*/ 4713149 w 6796764"/>
                <a:gd name="connsiteY96" fmla="*/ 731520 h 1573296"/>
                <a:gd name="connsiteX97" fmla="*/ 4821215 w 6796764"/>
                <a:gd name="connsiteY97" fmla="*/ 739832 h 1573296"/>
                <a:gd name="connsiteX98" fmla="*/ 4846153 w 6796764"/>
                <a:gd name="connsiteY98" fmla="*/ 748145 h 1573296"/>
                <a:gd name="connsiteX99" fmla="*/ 4920967 w 6796764"/>
                <a:gd name="connsiteY99" fmla="*/ 764770 h 1573296"/>
                <a:gd name="connsiteX100" fmla="*/ 5012407 w 6796764"/>
                <a:gd name="connsiteY100" fmla="*/ 789709 h 1573296"/>
                <a:gd name="connsiteX101" fmla="*/ 5070596 w 6796764"/>
                <a:gd name="connsiteY101" fmla="*/ 806334 h 1573296"/>
                <a:gd name="connsiteX102" fmla="*/ 5170349 w 6796764"/>
                <a:gd name="connsiteY102" fmla="*/ 822960 h 1573296"/>
                <a:gd name="connsiteX103" fmla="*/ 5203600 w 6796764"/>
                <a:gd name="connsiteY103" fmla="*/ 831272 h 1573296"/>
                <a:gd name="connsiteX104" fmla="*/ 5369855 w 6796764"/>
                <a:gd name="connsiteY104" fmla="*/ 856210 h 1573296"/>
                <a:gd name="connsiteX105" fmla="*/ 5419731 w 6796764"/>
                <a:gd name="connsiteY105" fmla="*/ 872836 h 1573296"/>
                <a:gd name="connsiteX106" fmla="*/ 5502858 w 6796764"/>
                <a:gd name="connsiteY106" fmla="*/ 881149 h 1573296"/>
                <a:gd name="connsiteX107" fmla="*/ 5552735 w 6796764"/>
                <a:gd name="connsiteY107" fmla="*/ 889461 h 1573296"/>
                <a:gd name="connsiteX108" fmla="*/ 5594298 w 6796764"/>
                <a:gd name="connsiteY108" fmla="*/ 897774 h 1573296"/>
                <a:gd name="connsiteX109" fmla="*/ 5644175 w 6796764"/>
                <a:gd name="connsiteY109" fmla="*/ 906087 h 1573296"/>
                <a:gd name="connsiteX110" fmla="*/ 5718989 w 6796764"/>
                <a:gd name="connsiteY110" fmla="*/ 922712 h 1573296"/>
                <a:gd name="connsiteX111" fmla="*/ 5860306 w 6796764"/>
                <a:gd name="connsiteY111" fmla="*/ 939338 h 1573296"/>
                <a:gd name="connsiteX112" fmla="*/ 5926807 w 6796764"/>
                <a:gd name="connsiteY112" fmla="*/ 955963 h 1573296"/>
                <a:gd name="connsiteX113" fmla="*/ 5951746 w 6796764"/>
                <a:gd name="connsiteY113" fmla="*/ 964276 h 1573296"/>
                <a:gd name="connsiteX114" fmla="*/ 6018247 w 6796764"/>
                <a:gd name="connsiteY114" fmla="*/ 980901 h 1573296"/>
                <a:gd name="connsiteX115" fmla="*/ 6068124 w 6796764"/>
                <a:gd name="connsiteY115" fmla="*/ 997527 h 1573296"/>
                <a:gd name="connsiteX116" fmla="*/ 6109687 w 6796764"/>
                <a:gd name="connsiteY116" fmla="*/ 1005840 h 1573296"/>
                <a:gd name="connsiteX117" fmla="*/ 6184502 w 6796764"/>
                <a:gd name="connsiteY117" fmla="*/ 1030778 h 1573296"/>
                <a:gd name="connsiteX118" fmla="*/ 6712255 w 6796764"/>
                <a:gd name="connsiteY118" fmla="*/ 1174763 h 1573296"/>
                <a:gd name="connsiteX119" fmla="*/ 6756417 w 6796764"/>
                <a:gd name="connsiteY119" fmla="*/ 1274259 h 1573296"/>
                <a:gd name="connsiteX120" fmla="*/ 6317506 w 6796764"/>
                <a:gd name="connsiteY120" fmla="*/ 1330036 h 1573296"/>
                <a:gd name="connsiteX121" fmla="*/ 6317506 w 6796764"/>
                <a:gd name="connsiteY121" fmla="*/ 1471352 h 1573296"/>
                <a:gd name="connsiteX122" fmla="*/ 6259316 w 6796764"/>
                <a:gd name="connsiteY122" fmla="*/ 1479665 h 1573296"/>
                <a:gd name="connsiteX123" fmla="*/ 6217753 w 6796764"/>
                <a:gd name="connsiteY123" fmla="*/ 1487978 h 1573296"/>
                <a:gd name="connsiteX124" fmla="*/ 5901869 w 6796764"/>
                <a:gd name="connsiteY124" fmla="*/ 1487978 h 1573296"/>
                <a:gd name="connsiteX125" fmla="*/ 5851993 w 6796764"/>
                <a:gd name="connsiteY125" fmla="*/ 1496290 h 1573296"/>
                <a:gd name="connsiteX126" fmla="*/ 5677426 w 6796764"/>
                <a:gd name="connsiteY126" fmla="*/ 1512916 h 1573296"/>
                <a:gd name="connsiteX127" fmla="*/ 5403106 w 6796764"/>
                <a:gd name="connsiteY127" fmla="*/ 1521229 h 1573296"/>
                <a:gd name="connsiteX128" fmla="*/ 5270102 w 6796764"/>
                <a:gd name="connsiteY128" fmla="*/ 1537854 h 1573296"/>
                <a:gd name="connsiteX129" fmla="*/ 4746400 w 6796764"/>
                <a:gd name="connsiteY129" fmla="*/ 1546167 h 1573296"/>
                <a:gd name="connsiteX130" fmla="*/ 3009040 w 6796764"/>
                <a:gd name="connsiteY130" fmla="*/ 1546167 h 1573296"/>
                <a:gd name="connsiteX131" fmla="*/ 2792909 w 6796764"/>
                <a:gd name="connsiteY131" fmla="*/ 1529541 h 1573296"/>
                <a:gd name="connsiteX132" fmla="*/ 2427149 w 6796764"/>
                <a:gd name="connsiteY132" fmla="*/ 1496290 h 1573296"/>
                <a:gd name="connsiteX133" fmla="*/ 2260895 w 6796764"/>
                <a:gd name="connsiteY133" fmla="*/ 1479665 h 1573296"/>
                <a:gd name="connsiteX134" fmla="*/ 2194393 w 6796764"/>
                <a:gd name="connsiteY134" fmla="*/ 1471352 h 1573296"/>
                <a:gd name="connsiteX135" fmla="*/ 1961636 w 6796764"/>
                <a:gd name="connsiteY135" fmla="*/ 1454727 h 1573296"/>
                <a:gd name="connsiteX136" fmla="*/ 631600 w 6796764"/>
                <a:gd name="connsiteY136" fmla="*/ 1454727 h 1573296"/>
                <a:gd name="connsiteX137" fmla="*/ 348967 w 6796764"/>
                <a:gd name="connsiteY137" fmla="*/ 1438101 h 1573296"/>
                <a:gd name="connsiteX138" fmla="*/ 166087 w 6796764"/>
                <a:gd name="connsiteY138" fmla="*/ 1429789 h 1573296"/>
                <a:gd name="connsiteX139" fmla="*/ 8146 w 6796764"/>
                <a:gd name="connsiteY139" fmla="*/ 1396538 h 1573296"/>
                <a:gd name="connsiteX0" fmla="*/ 8146 w 6796764"/>
                <a:gd name="connsiteY0" fmla="*/ 1396538 h 1573296"/>
                <a:gd name="connsiteX1" fmla="*/ 24771 w 6796764"/>
                <a:gd name="connsiteY1" fmla="*/ 1321723 h 1573296"/>
                <a:gd name="connsiteX2" fmla="*/ 33084 w 6796764"/>
                <a:gd name="connsiteY2" fmla="*/ 1288472 h 1573296"/>
                <a:gd name="connsiteX3" fmla="*/ 49709 w 6796764"/>
                <a:gd name="connsiteY3" fmla="*/ 1246909 h 1573296"/>
                <a:gd name="connsiteX4" fmla="*/ 58022 w 6796764"/>
                <a:gd name="connsiteY4" fmla="*/ 1205345 h 1573296"/>
                <a:gd name="connsiteX5" fmla="*/ 66335 w 6796764"/>
                <a:gd name="connsiteY5" fmla="*/ 1180407 h 1573296"/>
                <a:gd name="connsiteX6" fmla="*/ 82960 w 6796764"/>
                <a:gd name="connsiteY6" fmla="*/ 1064029 h 1573296"/>
                <a:gd name="connsiteX7" fmla="*/ 91273 w 6796764"/>
                <a:gd name="connsiteY7" fmla="*/ 1039090 h 1573296"/>
                <a:gd name="connsiteX8" fmla="*/ 149462 w 6796764"/>
                <a:gd name="connsiteY8" fmla="*/ 1014152 h 1573296"/>
                <a:gd name="connsiteX9" fmla="*/ 191026 w 6796764"/>
                <a:gd name="connsiteY9" fmla="*/ 1005840 h 1573296"/>
                <a:gd name="connsiteX10" fmla="*/ 265840 w 6796764"/>
                <a:gd name="connsiteY10" fmla="*/ 980901 h 1573296"/>
                <a:gd name="connsiteX11" fmla="*/ 315716 w 6796764"/>
                <a:gd name="connsiteY11" fmla="*/ 964276 h 1573296"/>
                <a:gd name="connsiteX12" fmla="*/ 398844 w 6796764"/>
                <a:gd name="connsiteY12" fmla="*/ 955963 h 1573296"/>
                <a:gd name="connsiteX13" fmla="*/ 423782 w 6796764"/>
                <a:gd name="connsiteY13" fmla="*/ 947650 h 1573296"/>
                <a:gd name="connsiteX14" fmla="*/ 515222 w 6796764"/>
                <a:gd name="connsiteY14" fmla="*/ 931025 h 1573296"/>
                <a:gd name="connsiteX15" fmla="*/ 565098 w 6796764"/>
                <a:gd name="connsiteY15" fmla="*/ 914400 h 1573296"/>
                <a:gd name="connsiteX16" fmla="*/ 614975 w 6796764"/>
                <a:gd name="connsiteY16" fmla="*/ 897774 h 1573296"/>
                <a:gd name="connsiteX17" fmla="*/ 639913 w 6796764"/>
                <a:gd name="connsiteY17" fmla="*/ 889461 h 1573296"/>
                <a:gd name="connsiteX18" fmla="*/ 673164 w 6796764"/>
                <a:gd name="connsiteY18" fmla="*/ 881149 h 1573296"/>
                <a:gd name="connsiteX19" fmla="*/ 723040 w 6796764"/>
                <a:gd name="connsiteY19" fmla="*/ 839585 h 1573296"/>
                <a:gd name="connsiteX20" fmla="*/ 756291 w 6796764"/>
                <a:gd name="connsiteY20" fmla="*/ 806334 h 1573296"/>
                <a:gd name="connsiteX21" fmla="*/ 814480 w 6796764"/>
                <a:gd name="connsiteY21" fmla="*/ 781396 h 1573296"/>
                <a:gd name="connsiteX22" fmla="*/ 864356 w 6796764"/>
                <a:gd name="connsiteY22" fmla="*/ 756458 h 1573296"/>
                <a:gd name="connsiteX23" fmla="*/ 880982 w 6796764"/>
                <a:gd name="connsiteY23" fmla="*/ 739832 h 1573296"/>
                <a:gd name="connsiteX24" fmla="*/ 914233 w 6796764"/>
                <a:gd name="connsiteY24" fmla="*/ 731520 h 1573296"/>
                <a:gd name="connsiteX25" fmla="*/ 939171 w 6796764"/>
                <a:gd name="connsiteY25" fmla="*/ 723207 h 1573296"/>
                <a:gd name="connsiteX26" fmla="*/ 1013986 w 6796764"/>
                <a:gd name="connsiteY26" fmla="*/ 706581 h 1573296"/>
                <a:gd name="connsiteX27" fmla="*/ 1080487 w 6796764"/>
                <a:gd name="connsiteY27" fmla="*/ 731520 h 1573296"/>
                <a:gd name="connsiteX28" fmla="*/ 1130364 w 6796764"/>
                <a:gd name="connsiteY28" fmla="*/ 748145 h 1573296"/>
                <a:gd name="connsiteX29" fmla="*/ 1171927 w 6796764"/>
                <a:gd name="connsiteY29" fmla="*/ 789709 h 1573296"/>
                <a:gd name="connsiteX30" fmla="*/ 1213491 w 6796764"/>
                <a:gd name="connsiteY30" fmla="*/ 748145 h 1573296"/>
                <a:gd name="connsiteX31" fmla="*/ 1246742 w 6796764"/>
                <a:gd name="connsiteY31" fmla="*/ 631767 h 1573296"/>
                <a:gd name="connsiteX32" fmla="*/ 1255055 w 6796764"/>
                <a:gd name="connsiteY32" fmla="*/ 598516 h 1573296"/>
                <a:gd name="connsiteX33" fmla="*/ 1246742 w 6796764"/>
                <a:gd name="connsiteY33" fmla="*/ 407323 h 1573296"/>
                <a:gd name="connsiteX34" fmla="*/ 1255055 w 6796764"/>
                <a:gd name="connsiteY34" fmla="*/ 382385 h 1573296"/>
                <a:gd name="connsiteX35" fmla="*/ 1279993 w 6796764"/>
                <a:gd name="connsiteY35" fmla="*/ 357447 h 1573296"/>
                <a:gd name="connsiteX36" fmla="*/ 1296618 w 6796764"/>
                <a:gd name="connsiteY36" fmla="*/ 332509 h 1573296"/>
                <a:gd name="connsiteX37" fmla="*/ 1288306 w 6796764"/>
                <a:gd name="connsiteY37" fmla="*/ 290945 h 1573296"/>
                <a:gd name="connsiteX38" fmla="*/ 1255055 w 6796764"/>
                <a:gd name="connsiteY38" fmla="*/ 257694 h 1573296"/>
                <a:gd name="connsiteX39" fmla="*/ 1238429 w 6796764"/>
                <a:gd name="connsiteY39" fmla="*/ 224443 h 1573296"/>
                <a:gd name="connsiteX40" fmla="*/ 1221804 w 6796764"/>
                <a:gd name="connsiteY40" fmla="*/ 174567 h 1573296"/>
                <a:gd name="connsiteX41" fmla="*/ 1188553 w 6796764"/>
                <a:gd name="connsiteY41" fmla="*/ 124690 h 1573296"/>
                <a:gd name="connsiteX42" fmla="*/ 1196866 w 6796764"/>
                <a:gd name="connsiteY42" fmla="*/ 99752 h 1573296"/>
                <a:gd name="connsiteX43" fmla="*/ 1221804 w 6796764"/>
                <a:gd name="connsiteY43" fmla="*/ 83127 h 1573296"/>
                <a:gd name="connsiteX44" fmla="*/ 1288306 w 6796764"/>
                <a:gd name="connsiteY44" fmla="*/ 58189 h 1573296"/>
                <a:gd name="connsiteX45" fmla="*/ 1313244 w 6796764"/>
                <a:gd name="connsiteY45" fmla="*/ 41563 h 1573296"/>
                <a:gd name="connsiteX46" fmla="*/ 1338182 w 6796764"/>
                <a:gd name="connsiteY46" fmla="*/ 33250 h 1573296"/>
                <a:gd name="connsiteX47" fmla="*/ 1421309 w 6796764"/>
                <a:gd name="connsiteY47" fmla="*/ 16625 h 1573296"/>
                <a:gd name="connsiteX48" fmla="*/ 1479498 w 6796764"/>
                <a:gd name="connsiteY48" fmla="*/ 0 h 1573296"/>
                <a:gd name="connsiteX49" fmla="*/ 1554313 w 6796764"/>
                <a:gd name="connsiteY49" fmla="*/ 8312 h 1573296"/>
                <a:gd name="connsiteX50" fmla="*/ 1629127 w 6796764"/>
                <a:gd name="connsiteY50" fmla="*/ 24938 h 1573296"/>
                <a:gd name="connsiteX51" fmla="*/ 1670691 w 6796764"/>
                <a:gd name="connsiteY51" fmla="*/ 33250 h 1573296"/>
                <a:gd name="connsiteX52" fmla="*/ 1695629 w 6796764"/>
                <a:gd name="connsiteY52" fmla="*/ 41563 h 1573296"/>
                <a:gd name="connsiteX53" fmla="*/ 1728880 w 6796764"/>
                <a:gd name="connsiteY53" fmla="*/ 49876 h 1573296"/>
                <a:gd name="connsiteX54" fmla="*/ 1753818 w 6796764"/>
                <a:gd name="connsiteY54" fmla="*/ 58189 h 1573296"/>
                <a:gd name="connsiteX55" fmla="*/ 1820320 w 6796764"/>
                <a:gd name="connsiteY55" fmla="*/ 74814 h 1573296"/>
                <a:gd name="connsiteX56" fmla="*/ 1853571 w 6796764"/>
                <a:gd name="connsiteY56" fmla="*/ 83127 h 1573296"/>
                <a:gd name="connsiteX57" fmla="*/ 1903447 w 6796764"/>
                <a:gd name="connsiteY57" fmla="*/ 99752 h 1573296"/>
                <a:gd name="connsiteX58" fmla="*/ 1969949 w 6796764"/>
                <a:gd name="connsiteY58" fmla="*/ 116378 h 1573296"/>
                <a:gd name="connsiteX59" fmla="*/ 2053076 w 6796764"/>
                <a:gd name="connsiteY59" fmla="*/ 133003 h 1573296"/>
                <a:gd name="connsiteX60" fmla="*/ 2127891 w 6796764"/>
                <a:gd name="connsiteY60" fmla="*/ 166254 h 1573296"/>
                <a:gd name="connsiteX61" fmla="*/ 2144516 w 6796764"/>
                <a:gd name="connsiteY61" fmla="*/ 241069 h 1573296"/>
                <a:gd name="connsiteX62" fmla="*/ 2161142 w 6796764"/>
                <a:gd name="connsiteY62" fmla="*/ 407323 h 1573296"/>
                <a:gd name="connsiteX63" fmla="*/ 2169455 w 6796764"/>
                <a:gd name="connsiteY63" fmla="*/ 432261 h 1573296"/>
                <a:gd name="connsiteX64" fmla="*/ 2202706 w 6796764"/>
                <a:gd name="connsiteY64" fmla="*/ 473825 h 1573296"/>
                <a:gd name="connsiteX65" fmla="*/ 2227644 w 6796764"/>
                <a:gd name="connsiteY65" fmla="*/ 490450 h 1573296"/>
                <a:gd name="connsiteX66" fmla="*/ 2277520 w 6796764"/>
                <a:gd name="connsiteY66" fmla="*/ 532014 h 1573296"/>
                <a:gd name="connsiteX67" fmla="*/ 2294146 w 6796764"/>
                <a:gd name="connsiteY67" fmla="*/ 556952 h 1573296"/>
                <a:gd name="connsiteX68" fmla="*/ 2344022 w 6796764"/>
                <a:gd name="connsiteY68" fmla="*/ 573578 h 1573296"/>
                <a:gd name="connsiteX69" fmla="*/ 2402211 w 6796764"/>
                <a:gd name="connsiteY69" fmla="*/ 590203 h 1573296"/>
                <a:gd name="connsiteX70" fmla="*/ 2427149 w 6796764"/>
                <a:gd name="connsiteY70" fmla="*/ 598516 h 1573296"/>
                <a:gd name="connsiteX71" fmla="*/ 2526902 w 6796764"/>
                <a:gd name="connsiteY71" fmla="*/ 606829 h 1573296"/>
                <a:gd name="connsiteX72" fmla="*/ 2576778 w 6796764"/>
                <a:gd name="connsiteY72" fmla="*/ 598516 h 1573296"/>
                <a:gd name="connsiteX73" fmla="*/ 2601716 w 6796764"/>
                <a:gd name="connsiteY73" fmla="*/ 590203 h 1573296"/>
                <a:gd name="connsiteX74" fmla="*/ 2709782 w 6796764"/>
                <a:gd name="connsiteY74" fmla="*/ 598516 h 1573296"/>
                <a:gd name="connsiteX75" fmla="*/ 2767971 w 6796764"/>
                <a:gd name="connsiteY75" fmla="*/ 615141 h 1573296"/>
                <a:gd name="connsiteX76" fmla="*/ 2842786 w 6796764"/>
                <a:gd name="connsiteY76" fmla="*/ 623454 h 1573296"/>
                <a:gd name="connsiteX77" fmla="*/ 3092167 w 6796764"/>
                <a:gd name="connsiteY77" fmla="*/ 631767 h 1573296"/>
                <a:gd name="connsiteX78" fmla="*/ 3158669 w 6796764"/>
                <a:gd name="connsiteY78" fmla="*/ 623454 h 1573296"/>
                <a:gd name="connsiteX79" fmla="*/ 3183607 w 6796764"/>
                <a:gd name="connsiteY79" fmla="*/ 615141 h 1573296"/>
                <a:gd name="connsiteX80" fmla="*/ 3275047 w 6796764"/>
                <a:gd name="connsiteY80" fmla="*/ 606829 h 1573296"/>
                <a:gd name="connsiteX81" fmla="*/ 3358175 w 6796764"/>
                <a:gd name="connsiteY81" fmla="*/ 598516 h 1573296"/>
                <a:gd name="connsiteX82" fmla="*/ 3507804 w 6796764"/>
                <a:gd name="connsiteY82" fmla="*/ 606829 h 1573296"/>
                <a:gd name="connsiteX83" fmla="*/ 3657433 w 6796764"/>
                <a:gd name="connsiteY83" fmla="*/ 606829 h 1573296"/>
                <a:gd name="connsiteX84" fmla="*/ 3790436 w 6796764"/>
                <a:gd name="connsiteY84" fmla="*/ 615141 h 1573296"/>
                <a:gd name="connsiteX85" fmla="*/ 3848626 w 6796764"/>
                <a:gd name="connsiteY85" fmla="*/ 623454 h 1573296"/>
                <a:gd name="connsiteX86" fmla="*/ 3931753 w 6796764"/>
                <a:gd name="connsiteY86" fmla="*/ 631767 h 1573296"/>
                <a:gd name="connsiteX87" fmla="*/ 3989942 w 6796764"/>
                <a:gd name="connsiteY87" fmla="*/ 640080 h 1573296"/>
                <a:gd name="connsiteX88" fmla="*/ 4056444 w 6796764"/>
                <a:gd name="connsiteY88" fmla="*/ 648392 h 1573296"/>
                <a:gd name="connsiteX89" fmla="*/ 4114633 w 6796764"/>
                <a:gd name="connsiteY89" fmla="*/ 656705 h 1573296"/>
                <a:gd name="connsiteX90" fmla="*/ 4222698 w 6796764"/>
                <a:gd name="connsiteY90" fmla="*/ 665018 h 1573296"/>
                <a:gd name="connsiteX91" fmla="*/ 4438829 w 6796764"/>
                <a:gd name="connsiteY91" fmla="*/ 681643 h 1573296"/>
                <a:gd name="connsiteX92" fmla="*/ 4480393 w 6796764"/>
                <a:gd name="connsiteY92" fmla="*/ 689956 h 1573296"/>
                <a:gd name="connsiteX93" fmla="*/ 4530269 w 6796764"/>
                <a:gd name="connsiteY93" fmla="*/ 698269 h 1573296"/>
                <a:gd name="connsiteX94" fmla="*/ 4613396 w 6796764"/>
                <a:gd name="connsiteY94" fmla="*/ 706581 h 1573296"/>
                <a:gd name="connsiteX95" fmla="*/ 4679898 w 6796764"/>
                <a:gd name="connsiteY95" fmla="*/ 723207 h 1573296"/>
                <a:gd name="connsiteX96" fmla="*/ 4713149 w 6796764"/>
                <a:gd name="connsiteY96" fmla="*/ 731520 h 1573296"/>
                <a:gd name="connsiteX97" fmla="*/ 4821215 w 6796764"/>
                <a:gd name="connsiteY97" fmla="*/ 739832 h 1573296"/>
                <a:gd name="connsiteX98" fmla="*/ 4846153 w 6796764"/>
                <a:gd name="connsiteY98" fmla="*/ 748145 h 1573296"/>
                <a:gd name="connsiteX99" fmla="*/ 4920967 w 6796764"/>
                <a:gd name="connsiteY99" fmla="*/ 764770 h 1573296"/>
                <a:gd name="connsiteX100" fmla="*/ 5012407 w 6796764"/>
                <a:gd name="connsiteY100" fmla="*/ 789709 h 1573296"/>
                <a:gd name="connsiteX101" fmla="*/ 5070596 w 6796764"/>
                <a:gd name="connsiteY101" fmla="*/ 806334 h 1573296"/>
                <a:gd name="connsiteX102" fmla="*/ 5170349 w 6796764"/>
                <a:gd name="connsiteY102" fmla="*/ 822960 h 1573296"/>
                <a:gd name="connsiteX103" fmla="*/ 5203600 w 6796764"/>
                <a:gd name="connsiteY103" fmla="*/ 831272 h 1573296"/>
                <a:gd name="connsiteX104" fmla="*/ 5369855 w 6796764"/>
                <a:gd name="connsiteY104" fmla="*/ 856210 h 1573296"/>
                <a:gd name="connsiteX105" fmla="*/ 5419731 w 6796764"/>
                <a:gd name="connsiteY105" fmla="*/ 872836 h 1573296"/>
                <a:gd name="connsiteX106" fmla="*/ 5502858 w 6796764"/>
                <a:gd name="connsiteY106" fmla="*/ 881149 h 1573296"/>
                <a:gd name="connsiteX107" fmla="*/ 5552735 w 6796764"/>
                <a:gd name="connsiteY107" fmla="*/ 889461 h 1573296"/>
                <a:gd name="connsiteX108" fmla="*/ 5594298 w 6796764"/>
                <a:gd name="connsiteY108" fmla="*/ 897774 h 1573296"/>
                <a:gd name="connsiteX109" fmla="*/ 5644175 w 6796764"/>
                <a:gd name="connsiteY109" fmla="*/ 906087 h 1573296"/>
                <a:gd name="connsiteX110" fmla="*/ 5718989 w 6796764"/>
                <a:gd name="connsiteY110" fmla="*/ 922712 h 1573296"/>
                <a:gd name="connsiteX111" fmla="*/ 5860306 w 6796764"/>
                <a:gd name="connsiteY111" fmla="*/ 939338 h 1573296"/>
                <a:gd name="connsiteX112" fmla="*/ 5926807 w 6796764"/>
                <a:gd name="connsiteY112" fmla="*/ 955963 h 1573296"/>
                <a:gd name="connsiteX113" fmla="*/ 5951746 w 6796764"/>
                <a:gd name="connsiteY113" fmla="*/ 964276 h 1573296"/>
                <a:gd name="connsiteX114" fmla="*/ 6018247 w 6796764"/>
                <a:gd name="connsiteY114" fmla="*/ 980901 h 1573296"/>
                <a:gd name="connsiteX115" fmla="*/ 6068124 w 6796764"/>
                <a:gd name="connsiteY115" fmla="*/ 997527 h 1573296"/>
                <a:gd name="connsiteX116" fmla="*/ 6109687 w 6796764"/>
                <a:gd name="connsiteY116" fmla="*/ 1005840 h 1573296"/>
                <a:gd name="connsiteX117" fmla="*/ 6184502 w 6796764"/>
                <a:gd name="connsiteY117" fmla="*/ 1030778 h 1573296"/>
                <a:gd name="connsiteX118" fmla="*/ 6712255 w 6796764"/>
                <a:gd name="connsiteY118" fmla="*/ 1174763 h 1573296"/>
                <a:gd name="connsiteX119" fmla="*/ 6756417 w 6796764"/>
                <a:gd name="connsiteY119" fmla="*/ 1274259 h 1573296"/>
                <a:gd name="connsiteX120" fmla="*/ 6317506 w 6796764"/>
                <a:gd name="connsiteY120" fmla="*/ 1471352 h 1573296"/>
                <a:gd name="connsiteX121" fmla="*/ 6259316 w 6796764"/>
                <a:gd name="connsiteY121" fmla="*/ 1479665 h 1573296"/>
                <a:gd name="connsiteX122" fmla="*/ 6217753 w 6796764"/>
                <a:gd name="connsiteY122" fmla="*/ 1487978 h 1573296"/>
                <a:gd name="connsiteX123" fmla="*/ 5901869 w 6796764"/>
                <a:gd name="connsiteY123" fmla="*/ 1487978 h 1573296"/>
                <a:gd name="connsiteX124" fmla="*/ 5851993 w 6796764"/>
                <a:gd name="connsiteY124" fmla="*/ 1496290 h 1573296"/>
                <a:gd name="connsiteX125" fmla="*/ 5677426 w 6796764"/>
                <a:gd name="connsiteY125" fmla="*/ 1512916 h 1573296"/>
                <a:gd name="connsiteX126" fmla="*/ 5403106 w 6796764"/>
                <a:gd name="connsiteY126" fmla="*/ 1521229 h 1573296"/>
                <a:gd name="connsiteX127" fmla="*/ 5270102 w 6796764"/>
                <a:gd name="connsiteY127" fmla="*/ 1537854 h 1573296"/>
                <a:gd name="connsiteX128" fmla="*/ 4746400 w 6796764"/>
                <a:gd name="connsiteY128" fmla="*/ 1546167 h 1573296"/>
                <a:gd name="connsiteX129" fmla="*/ 3009040 w 6796764"/>
                <a:gd name="connsiteY129" fmla="*/ 1546167 h 1573296"/>
                <a:gd name="connsiteX130" fmla="*/ 2792909 w 6796764"/>
                <a:gd name="connsiteY130" fmla="*/ 1529541 h 1573296"/>
                <a:gd name="connsiteX131" fmla="*/ 2427149 w 6796764"/>
                <a:gd name="connsiteY131" fmla="*/ 1496290 h 1573296"/>
                <a:gd name="connsiteX132" fmla="*/ 2260895 w 6796764"/>
                <a:gd name="connsiteY132" fmla="*/ 1479665 h 1573296"/>
                <a:gd name="connsiteX133" fmla="*/ 2194393 w 6796764"/>
                <a:gd name="connsiteY133" fmla="*/ 1471352 h 1573296"/>
                <a:gd name="connsiteX134" fmla="*/ 1961636 w 6796764"/>
                <a:gd name="connsiteY134" fmla="*/ 1454727 h 1573296"/>
                <a:gd name="connsiteX135" fmla="*/ 631600 w 6796764"/>
                <a:gd name="connsiteY135" fmla="*/ 1454727 h 1573296"/>
                <a:gd name="connsiteX136" fmla="*/ 348967 w 6796764"/>
                <a:gd name="connsiteY136" fmla="*/ 1438101 h 1573296"/>
                <a:gd name="connsiteX137" fmla="*/ 166087 w 6796764"/>
                <a:gd name="connsiteY137" fmla="*/ 1429789 h 1573296"/>
                <a:gd name="connsiteX138" fmla="*/ 8146 w 6796764"/>
                <a:gd name="connsiteY138" fmla="*/ 1396538 h 1573296"/>
                <a:gd name="connsiteX0" fmla="*/ 8146 w 6800936"/>
                <a:gd name="connsiteY0" fmla="*/ 1396538 h 1573296"/>
                <a:gd name="connsiteX1" fmla="*/ 24771 w 6800936"/>
                <a:gd name="connsiteY1" fmla="*/ 1321723 h 1573296"/>
                <a:gd name="connsiteX2" fmla="*/ 33084 w 6800936"/>
                <a:gd name="connsiteY2" fmla="*/ 1288472 h 1573296"/>
                <a:gd name="connsiteX3" fmla="*/ 49709 w 6800936"/>
                <a:gd name="connsiteY3" fmla="*/ 1246909 h 1573296"/>
                <a:gd name="connsiteX4" fmla="*/ 58022 w 6800936"/>
                <a:gd name="connsiteY4" fmla="*/ 1205345 h 1573296"/>
                <a:gd name="connsiteX5" fmla="*/ 66335 w 6800936"/>
                <a:gd name="connsiteY5" fmla="*/ 1180407 h 1573296"/>
                <a:gd name="connsiteX6" fmla="*/ 82960 w 6800936"/>
                <a:gd name="connsiteY6" fmla="*/ 1064029 h 1573296"/>
                <a:gd name="connsiteX7" fmla="*/ 91273 w 6800936"/>
                <a:gd name="connsiteY7" fmla="*/ 1039090 h 1573296"/>
                <a:gd name="connsiteX8" fmla="*/ 149462 w 6800936"/>
                <a:gd name="connsiteY8" fmla="*/ 1014152 h 1573296"/>
                <a:gd name="connsiteX9" fmla="*/ 191026 w 6800936"/>
                <a:gd name="connsiteY9" fmla="*/ 1005840 h 1573296"/>
                <a:gd name="connsiteX10" fmla="*/ 265840 w 6800936"/>
                <a:gd name="connsiteY10" fmla="*/ 980901 h 1573296"/>
                <a:gd name="connsiteX11" fmla="*/ 315716 w 6800936"/>
                <a:gd name="connsiteY11" fmla="*/ 964276 h 1573296"/>
                <a:gd name="connsiteX12" fmla="*/ 398844 w 6800936"/>
                <a:gd name="connsiteY12" fmla="*/ 955963 h 1573296"/>
                <a:gd name="connsiteX13" fmla="*/ 423782 w 6800936"/>
                <a:gd name="connsiteY13" fmla="*/ 947650 h 1573296"/>
                <a:gd name="connsiteX14" fmla="*/ 515222 w 6800936"/>
                <a:gd name="connsiteY14" fmla="*/ 931025 h 1573296"/>
                <a:gd name="connsiteX15" fmla="*/ 565098 w 6800936"/>
                <a:gd name="connsiteY15" fmla="*/ 914400 h 1573296"/>
                <a:gd name="connsiteX16" fmla="*/ 614975 w 6800936"/>
                <a:gd name="connsiteY16" fmla="*/ 897774 h 1573296"/>
                <a:gd name="connsiteX17" fmla="*/ 639913 w 6800936"/>
                <a:gd name="connsiteY17" fmla="*/ 889461 h 1573296"/>
                <a:gd name="connsiteX18" fmla="*/ 673164 w 6800936"/>
                <a:gd name="connsiteY18" fmla="*/ 881149 h 1573296"/>
                <a:gd name="connsiteX19" fmla="*/ 723040 w 6800936"/>
                <a:gd name="connsiteY19" fmla="*/ 839585 h 1573296"/>
                <a:gd name="connsiteX20" fmla="*/ 756291 w 6800936"/>
                <a:gd name="connsiteY20" fmla="*/ 806334 h 1573296"/>
                <a:gd name="connsiteX21" fmla="*/ 814480 w 6800936"/>
                <a:gd name="connsiteY21" fmla="*/ 781396 h 1573296"/>
                <a:gd name="connsiteX22" fmla="*/ 864356 w 6800936"/>
                <a:gd name="connsiteY22" fmla="*/ 756458 h 1573296"/>
                <a:gd name="connsiteX23" fmla="*/ 880982 w 6800936"/>
                <a:gd name="connsiteY23" fmla="*/ 739832 h 1573296"/>
                <a:gd name="connsiteX24" fmla="*/ 914233 w 6800936"/>
                <a:gd name="connsiteY24" fmla="*/ 731520 h 1573296"/>
                <a:gd name="connsiteX25" fmla="*/ 939171 w 6800936"/>
                <a:gd name="connsiteY25" fmla="*/ 723207 h 1573296"/>
                <a:gd name="connsiteX26" fmla="*/ 1013986 w 6800936"/>
                <a:gd name="connsiteY26" fmla="*/ 706581 h 1573296"/>
                <a:gd name="connsiteX27" fmla="*/ 1080487 w 6800936"/>
                <a:gd name="connsiteY27" fmla="*/ 731520 h 1573296"/>
                <a:gd name="connsiteX28" fmla="*/ 1130364 w 6800936"/>
                <a:gd name="connsiteY28" fmla="*/ 748145 h 1573296"/>
                <a:gd name="connsiteX29" fmla="*/ 1171927 w 6800936"/>
                <a:gd name="connsiteY29" fmla="*/ 789709 h 1573296"/>
                <a:gd name="connsiteX30" fmla="*/ 1213491 w 6800936"/>
                <a:gd name="connsiteY30" fmla="*/ 748145 h 1573296"/>
                <a:gd name="connsiteX31" fmla="*/ 1246742 w 6800936"/>
                <a:gd name="connsiteY31" fmla="*/ 631767 h 1573296"/>
                <a:gd name="connsiteX32" fmla="*/ 1255055 w 6800936"/>
                <a:gd name="connsiteY32" fmla="*/ 598516 h 1573296"/>
                <a:gd name="connsiteX33" fmla="*/ 1246742 w 6800936"/>
                <a:gd name="connsiteY33" fmla="*/ 407323 h 1573296"/>
                <a:gd name="connsiteX34" fmla="*/ 1255055 w 6800936"/>
                <a:gd name="connsiteY34" fmla="*/ 382385 h 1573296"/>
                <a:gd name="connsiteX35" fmla="*/ 1279993 w 6800936"/>
                <a:gd name="connsiteY35" fmla="*/ 357447 h 1573296"/>
                <a:gd name="connsiteX36" fmla="*/ 1296618 w 6800936"/>
                <a:gd name="connsiteY36" fmla="*/ 332509 h 1573296"/>
                <a:gd name="connsiteX37" fmla="*/ 1288306 w 6800936"/>
                <a:gd name="connsiteY37" fmla="*/ 290945 h 1573296"/>
                <a:gd name="connsiteX38" fmla="*/ 1255055 w 6800936"/>
                <a:gd name="connsiteY38" fmla="*/ 257694 h 1573296"/>
                <a:gd name="connsiteX39" fmla="*/ 1238429 w 6800936"/>
                <a:gd name="connsiteY39" fmla="*/ 224443 h 1573296"/>
                <a:gd name="connsiteX40" fmla="*/ 1221804 w 6800936"/>
                <a:gd name="connsiteY40" fmla="*/ 174567 h 1573296"/>
                <a:gd name="connsiteX41" fmla="*/ 1188553 w 6800936"/>
                <a:gd name="connsiteY41" fmla="*/ 124690 h 1573296"/>
                <a:gd name="connsiteX42" fmla="*/ 1196866 w 6800936"/>
                <a:gd name="connsiteY42" fmla="*/ 99752 h 1573296"/>
                <a:gd name="connsiteX43" fmla="*/ 1221804 w 6800936"/>
                <a:gd name="connsiteY43" fmla="*/ 83127 h 1573296"/>
                <a:gd name="connsiteX44" fmla="*/ 1288306 w 6800936"/>
                <a:gd name="connsiteY44" fmla="*/ 58189 h 1573296"/>
                <a:gd name="connsiteX45" fmla="*/ 1313244 w 6800936"/>
                <a:gd name="connsiteY45" fmla="*/ 41563 h 1573296"/>
                <a:gd name="connsiteX46" fmla="*/ 1338182 w 6800936"/>
                <a:gd name="connsiteY46" fmla="*/ 33250 h 1573296"/>
                <a:gd name="connsiteX47" fmla="*/ 1421309 w 6800936"/>
                <a:gd name="connsiteY47" fmla="*/ 16625 h 1573296"/>
                <a:gd name="connsiteX48" fmla="*/ 1479498 w 6800936"/>
                <a:gd name="connsiteY48" fmla="*/ 0 h 1573296"/>
                <a:gd name="connsiteX49" fmla="*/ 1554313 w 6800936"/>
                <a:gd name="connsiteY49" fmla="*/ 8312 h 1573296"/>
                <a:gd name="connsiteX50" fmla="*/ 1629127 w 6800936"/>
                <a:gd name="connsiteY50" fmla="*/ 24938 h 1573296"/>
                <a:gd name="connsiteX51" fmla="*/ 1670691 w 6800936"/>
                <a:gd name="connsiteY51" fmla="*/ 33250 h 1573296"/>
                <a:gd name="connsiteX52" fmla="*/ 1695629 w 6800936"/>
                <a:gd name="connsiteY52" fmla="*/ 41563 h 1573296"/>
                <a:gd name="connsiteX53" fmla="*/ 1728880 w 6800936"/>
                <a:gd name="connsiteY53" fmla="*/ 49876 h 1573296"/>
                <a:gd name="connsiteX54" fmla="*/ 1753818 w 6800936"/>
                <a:gd name="connsiteY54" fmla="*/ 58189 h 1573296"/>
                <a:gd name="connsiteX55" fmla="*/ 1820320 w 6800936"/>
                <a:gd name="connsiteY55" fmla="*/ 74814 h 1573296"/>
                <a:gd name="connsiteX56" fmla="*/ 1853571 w 6800936"/>
                <a:gd name="connsiteY56" fmla="*/ 83127 h 1573296"/>
                <a:gd name="connsiteX57" fmla="*/ 1903447 w 6800936"/>
                <a:gd name="connsiteY57" fmla="*/ 99752 h 1573296"/>
                <a:gd name="connsiteX58" fmla="*/ 1969949 w 6800936"/>
                <a:gd name="connsiteY58" fmla="*/ 116378 h 1573296"/>
                <a:gd name="connsiteX59" fmla="*/ 2053076 w 6800936"/>
                <a:gd name="connsiteY59" fmla="*/ 133003 h 1573296"/>
                <a:gd name="connsiteX60" fmla="*/ 2127891 w 6800936"/>
                <a:gd name="connsiteY60" fmla="*/ 166254 h 1573296"/>
                <a:gd name="connsiteX61" fmla="*/ 2144516 w 6800936"/>
                <a:gd name="connsiteY61" fmla="*/ 241069 h 1573296"/>
                <a:gd name="connsiteX62" fmla="*/ 2161142 w 6800936"/>
                <a:gd name="connsiteY62" fmla="*/ 407323 h 1573296"/>
                <a:gd name="connsiteX63" fmla="*/ 2169455 w 6800936"/>
                <a:gd name="connsiteY63" fmla="*/ 432261 h 1573296"/>
                <a:gd name="connsiteX64" fmla="*/ 2202706 w 6800936"/>
                <a:gd name="connsiteY64" fmla="*/ 473825 h 1573296"/>
                <a:gd name="connsiteX65" fmla="*/ 2227644 w 6800936"/>
                <a:gd name="connsiteY65" fmla="*/ 490450 h 1573296"/>
                <a:gd name="connsiteX66" fmla="*/ 2277520 w 6800936"/>
                <a:gd name="connsiteY66" fmla="*/ 532014 h 1573296"/>
                <a:gd name="connsiteX67" fmla="*/ 2294146 w 6800936"/>
                <a:gd name="connsiteY67" fmla="*/ 556952 h 1573296"/>
                <a:gd name="connsiteX68" fmla="*/ 2344022 w 6800936"/>
                <a:gd name="connsiteY68" fmla="*/ 573578 h 1573296"/>
                <a:gd name="connsiteX69" fmla="*/ 2402211 w 6800936"/>
                <a:gd name="connsiteY69" fmla="*/ 590203 h 1573296"/>
                <a:gd name="connsiteX70" fmla="*/ 2427149 w 6800936"/>
                <a:gd name="connsiteY70" fmla="*/ 598516 h 1573296"/>
                <a:gd name="connsiteX71" fmla="*/ 2526902 w 6800936"/>
                <a:gd name="connsiteY71" fmla="*/ 606829 h 1573296"/>
                <a:gd name="connsiteX72" fmla="*/ 2576778 w 6800936"/>
                <a:gd name="connsiteY72" fmla="*/ 598516 h 1573296"/>
                <a:gd name="connsiteX73" fmla="*/ 2601716 w 6800936"/>
                <a:gd name="connsiteY73" fmla="*/ 590203 h 1573296"/>
                <a:gd name="connsiteX74" fmla="*/ 2709782 w 6800936"/>
                <a:gd name="connsiteY74" fmla="*/ 598516 h 1573296"/>
                <a:gd name="connsiteX75" fmla="*/ 2767971 w 6800936"/>
                <a:gd name="connsiteY75" fmla="*/ 615141 h 1573296"/>
                <a:gd name="connsiteX76" fmla="*/ 2842786 w 6800936"/>
                <a:gd name="connsiteY76" fmla="*/ 623454 h 1573296"/>
                <a:gd name="connsiteX77" fmla="*/ 3092167 w 6800936"/>
                <a:gd name="connsiteY77" fmla="*/ 631767 h 1573296"/>
                <a:gd name="connsiteX78" fmla="*/ 3158669 w 6800936"/>
                <a:gd name="connsiteY78" fmla="*/ 623454 h 1573296"/>
                <a:gd name="connsiteX79" fmla="*/ 3183607 w 6800936"/>
                <a:gd name="connsiteY79" fmla="*/ 615141 h 1573296"/>
                <a:gd name="connsiteX80" fmla="*/ 3275047 w 6800936"/>
                <a:gd name="connsiteY80" fmla="*/ 606829 h 1573296"/>
                <a:gd name="connsiteX81" fmla="*/ 3358175 w 6800936"/>
                <a:gd name="connsiteY81" fmla="*/ 598516 h 1573296"/>
                <a:gd name="connsiteX82" fmla="*/ 3507804 w 6800936"/>
                <a:gd name="connsiteY82" fmla="*/ 606829 h 1573296"/>
                <a:gd name="connsiteX83" fmla="*/ 3657433 w 6800936"/>
                <a:gd name="connsiteY83" fmla="*/ 606829 h 1573296"/>
                <a:gd name="connsiteX84" fmla="*/ 3790436 w 6800936"/>
                <a:gd name="connsiteY84" fmla="*/ 615141 h 1573296"/>
                <a:gd name="connsiteX85" fmla="*/ 3848626 w 6800936"/>
                <a:gd name="connsiteY85" fmla="*/ 623454 h 1573296"/>
                <a:gd name="connsiteX86" fmla="*/ 3931753 w 6800936"/>
                <a:gd name="connsiteY86" fmla="*/ 631767 h 1573296"/>
                <a:gd name="connsiteX87" fmla="*/ 3989942 w 6800936"/>
                <a:gd name="connsiteY87" fmla="*/ 640080 h 1573296"/>
                <a:gd name="connsiteX88" fmla="*/ 4056444 w 6800936"/>
                <a:gd name="connsiteY88" fmla="*/ 648392 h 1573296"/>
                <a:gd name="connsiteX89" fmla="*/ 4114633 w 6800936"/>
                <a:gd name="connsiteY89" fmla="*/ 656705 h 1573296"/>
                <a:gd name="connsiteX90" fmla="*/ 4222698 w 6800936"/>
                <a:gd name="connsiteY90" fmla="*/ 665018 h 1573296"/>
                <a:gd name="connsiteX91" fmla="*/ 4438829 w 6800936"/>
                <a:gd name="connsiteY91" fmla="*/ 681643 h 1573296"/>
                <a:gd name="connsiteX92" fmla="*/ 4480393 w 6800936"/>
                <a:gd name="connsiteY92" fmla="*/ 689956 h 1573296"/>
                <a:gd name="connsiteX93" fmla="*/ 4530269 w 6800936"/>
                <a:gd name="connsiteY93" fmla="*/ 698269 h 1573296"/>
                <a:gd name="connsiteX94" fmla="*/ 4613396 w 6800936"/>
                <a:gd name="connsiteY94" fmla="*/ 706581 h 1573296"/>
                <a:gd name="connsiteX95" fmla="*/ 4679898 w 6800936"/>
                <a:gd name="connsiteY95" fmla="*/ 723207 h 1573296"/>
                <a:gd name="connsiteX96" fmla="*/ 4713149 w 6800936"/>
                <a:gd name="connsiteY96" fmla="*/ 731520 h 1573296"/>
                <a:gd name="connsiteX97" fmla="*/ 4821215 w 6800936"/>
                <a:gd name="connsiteY97" fmla="*/ 739832 h 1573296"/>
                <a:gd name="connsiteX98" fmla="*/ 4846153 w 6800936"/>
                <a:gd name="connsiteY98" fmla="*/ 748145 h 1573296"/>
                <a:gd name="connsiteX99" fmla="*/ 4920967 w 6800936"/>
                <a:gd name="connsiteY99" fmla="*/ 764770 h 1573296"/>
                <a:gd name="connsiteX100" fmla="*/ 5012407 w 6800936"/>
                <a:gd name="connsiteY100" fmla="*/ 789709 h 1573296"/>
                <a:gd name="connsiteX101" fmla="*/ 5070596 w 6800936"/>
                <a:gd name="connsiteY101" fmla="*/ 806334 h 1573296"/>
                <a:gd name="connsiteX102" fmla="*/ 5170349 w 6800936"/>
                <a:gd name="connsiteY102" fmla="*/ 822960 h 1573296"/>
                <a:gd name="connsiteX103" fmla="*/ 5203600 w 6800936"/>
                <a:gd name="connsiteY103" fmla="*/ 831272 h 1573296"/>
                <a:gd name="connsiteX104" fmla="*/ 5369855 w 6800936"/>
                <a:gd name="connsiteY104" fmla="*/ 856210 h 1573296"/>
                <a:gd name="connsiteX105" fmla="*/ 5419731 w 6800936"/>
                <a:gd name="connsiteY105" fmla="*/ 872836 h 1573296"/>
                <a:gd name="connsiteX106" fmla="*/ 5502858 w 6800936"/>
                <a:gd name="connsiteY106" fmla="*/ 881149 h 1573296"/>
                <a:gd name="connsiteX107" fmla="*/ 5552735 w 6800936"/>
                <a:gd name="connsiteY107" fmla="*/ 889461 h 1573296"/>
                <a:gd name="connsiteX108" fmla="*/ 5594298 w 6800936"/>
                <a:gd name="connsiteY108" fmla="*/ 897774 h 1573296"/>
                <a:gd name="connsiteX109" fmla="*/ 5644175 w 6800936"/>
                <a:gd name="connsiteY109" fmla="*/ 906087 h 1573296"/>
                <a:gd name="connsiteX110" fmla="*/ 5718989 w 6800936"/>
                <a:gd name="connsiteY110" fmla="*/ 922712 h 1573296"/>
                <a:gd name="connsiteX111" fmla="*/ 5860306 w 6800936"/>
                <a:gd name="connsiteY111" fmla="*/ 939338 h 1573296"/>
                <a:gd name="connsiteX112" fmla="*/ 5926807 w 6800936"/>
                <a:gd name="connsiteY112" fmla="*/ 955963 h 1573296"/>
                <a:gd name="connsiteX113" fmla="*/ 5951746 w 6800936"/>
                <a:gd name="connsiteY113" fmla="*/ 964276 h 1573296"/>
                <a:gd name="connsiteX114" fmla="*/ 6018247 w 6800936"/>
                <a:gd name="connsiteY114" fmla="*/ 980901 h 1573296"/>
                <a:gd name="connsiteX115" fmla="*/ 6068124 w 6800936"/>
                <a:gd name="connsiteY115" fmla="*/ 997527 h 1573296"/>
                <a:gd name="connsiteX116" fmla="*/ 6109687 w 6800936"/>
                <a:gd name="connsiteY116" fmla="*/ 1005840 h 1573296"/>
                <a:gd name="connsiteX117" fmla="*/ 6184502 w 6800936"/>
                <a:gd name="connsiteY117" fmla="*/ 1030778 h 1573296"/>
                <a:gd name="connsiteX118" fmla="*/ 6712255 w 6800936"/>
                <a:gd name="connsiteY118" fmla="*/ 1174763 h 1573296"/>
                <a:gd name="connsiteX119" fmla="*/ 6756417 w 6800936"/>
                <a:gd name="connsiteY119" fmla="*/ 1274259 h 1573296"/>
                <a:gd name="connsiteX120" fmla="*/ 6259316 w 6800936"/>
                <a:gd name="connsiteY120" fmla="*/ 1479665 h 1573296"/>
                <a:gd name="connsiteX121" fmla="*/ 6217753 w 6800936"/>
                <a:gd name="connsiteY121" fmla="*/ 1487978 h 1573296"/>
                <a:gd name="connsiteX122" fmla="*/ 5901869 w 6800936"/>
                <a:gd name="connsiteY122" fmla="*/ 1487978 h 1573296"/>
                <a:gd name="connsiteX123" fmla="*/ 5851993 w 6800936"/>
                <a:gd name="connsiteY123" fmla="*/ 1496290 h 1573296"/>
                <a:gd name="connsiteX124" fmla="*/ 5677426 w 6800936"/>
                <a:gd name="connsiteY124" fmla="*/ 1512916 h 1573296"/>
                <a:gd name="connsiteX125" fmla="*/ 5403106 w 6800936"/>
                <a:gd name="connsiteY125" fmla="*/ 1521229 h 1573296"/>
                <a:gd name="connsiteX126" fmla="*/ 5270102 w 6800936"/>
                <a:gd name="connsiteY126" fmla="*/ 1537854 h 1573296"/>
                <a:gd name="connsiteX127" fmla="*/ 4746400 w 6800936"/>
                <a:gd name="connsiteY127" fmla="*/ 1546167 h 1573296"/>
                <a:gd name="connsiteX128" fmla="*/ 3009040 w 6800936"/>
                <a:gd name="connsiteY128" fmla="*/ 1546167 h 1573296"/>
                <a:gd name="connsiteX129" fmla="*/ 2792909 w 6800936"/>
                <a:gd name="connsiteY129" fmla="*/ 1529541 h 1573296"/>
                <a:gd name="connsiteX130" fmla="*/ 2427149 w 6800936"/>
                <a:gd name="connsiteY130" fmla="*/ 1496290 h 1573296"/>
                <a:gd name="connsiteX131" fmla="*/ 2260895 w 6800936"/>
                <a:gd name="connsiteY131" fmla="*/ 1479665 h 1573296"/>
                <a:gd name="connsiteX132" fmla="*/ 2194393 w 6800936"/>
                <a:gd name="connsiteY132" fmla="*/ 1471352 h 1573296"/>
                <a:gd name="connsiteX133" fmla="*/ 1961636 w 6800936"/>
                <a:gd name="connsiteY133" fmla="*/ 1454727 h 1573296"/>
                <a:gd name="connsiteX134" fmla="*/ 631600 w 6800936"/>
                <a:gd name="connsiteY134" fmla="*/ 1454727 h 1573296"/>
                <a:gd name="connsiteX135" fmla="*/ 348967 w 6800936"/>
                <a:gd name="connsiteY135" fmla="*/ 1438101 h 1573296"/>
                <a:gd name="connsiteX136" fmla="*/ 166087 w 6800936"/>
                <a:gd name="connsiteY136" fmla="*/ 1429789 h 1573296"/>
                <a:gd name="connsiteX137" fmla="*/ 8146 w 6800936"/>
                <a:gd name="connsiteY137" fmla="*/ 1396538 h 1573296"/>
                <a:gd name="connsiteX0" fmla="*/ 8146 w 6789258"/>
                <a:gd name="connsiteY0" fmla="*/ 1396538 h 1573296"/>
                <a:gd name="connsiteX1" fmla="*/ 24771 w 6789258"/>
                <a:gd name="connsiteY1" fmla="*/ 1321723 h 1573296"/>
                <a:gd name="connsiteX2" fmla="*/ 33084 w 6789258"/>
                <a:gd name="connsiteY2" fmla="*/ 1288472 h 1573296"/>
                <a:gd name="connsiteX3" fmla="*/ 49709 w 6789258"/>
                <a:gd name="connsiteY3" fmla="*/ 1246909 h 1573296"/>
                <a:gd name="connsiteX4" fmla="*/ 58022 w 6789258"/>
                <a:gd name="connsiteY4" fmla="*/ 1205345 h 1573296"/>
                <a:gd name="connsiteX5" fmla="*/ 66335 w 6789258"/>
                <a:gd name="connsiteY5" fmla="*/ 1180407 h 1573296"/>
                <a:gd name="connsiteX6" fmla="*/ 82960 w 6789258"/>
                <a:gd name="connsiteY6" fmla="*/ 1064029 h 1573296"/>
                <a:gd name="connsiteX7" fmla="*/ 91273 w 6789258"/>
                <a:gd name="connsiteY7" fmla="*/ 1039090 h 1573296"/>
                <a:gd name="connsiteX8" fmla="*/ 149462 w 6789258"/>
                <a:gd name="connsiteY8" fmla="*/ 1014152 h 1573296"/>
                <a:gd name="connsiteX9" fmla="*/ 191026 w 6789258"/>
                <a:gd name="connsiteY9" fmla="*/ 1005840 h 1573296"/>
                <a:gd name="connsiteX10" fmla="*/ 265840 w 6789258"/>
                <a:gd name="connsiteY10" fmla="*/ 980901 h 1573296"/>
                <a:gd name="connsiteX11" fmla="*/ 315716 w 6789258"/>
                <a:gd name="connsiteY11" fmla="*/ 964276 h 1573296"/>
                <a:gd name="connsiteX12" fmla="*/ 398844 w 6789258"/>
                <a:gd name="connsiteY12" fmla="*/ 955963 h 1573296"/>
                <a:gd name="connsiteX13" fmla="*/ 423782 w 6789258"/>
                <a:gd name="connsiteY13" fmla="*/ 947650 h 1573296"/>
                <a:gd name="connsiteX14" fmla="*/ 515222 w 6789258"/>
                <a:gd name="connsiteY14" fmla="*/ 931025 h 1573296"/>
                <a:gd name="connsiteX15" fmla="*/ 565098 w 6789258"/>
                <a:gd name="connsiteY15" fmla="*/ 914400 h 1573296"/>
                <a:gd name="connsiteX16" fmla="*/ 614975 w 6789258"/>
                <a:gd name="connsiteY16" fmla="*/ 897774 h 1573296"/>
                <a:gd name="connsiteX17" fmla="*/ 639913 w 6789258"/>
                <a:gd name="connsiteY17" fmla="*/ 889461 h 1573296"/>
                <a:gd name="connsiteX18" fmla="*/ 673164 w 6789258"/>
                <a:gd name="connsiteY18" fmla="*/ 881149 h 1573296"/>
                <a:gd name="connsiteX19" fmla="*/ 723040 w 6789258"/>
                <a:gd name="connsiteY19" fmla="*/ 839585 h 1573296"/>
                <a:gd name="connsiteX20" fmla="*/ 756291 w 6789258"/>
                <a:gd name="connsiteY20" fmla="*/ 806334 h 1573296"/>
                <a:gd name="connsiteX21" fmla="*/ 814480 w 6789258"/>
                <a:gd name="connsiteY21" fmla="*/ 781396 h 1573296"/>
                <a:gd name="connsiteX22" fmla="*/ 864356 w 6789258"/>
                <a:gd name="connsiteY22" fmla="*/ 756458 h 1573296"/>
                <a:gd name="connsiteX23" fmla="*/ 880982 w 6789258"/>
                <a:gd name="connsiteY23" fmla="*/ 739832 h 1573296"/>
                <a:gd name="connsiteX24" fmla="*/ 914233 w 6789258"/>
                <a:gd name="connsiteY24" fmla="*/ 731520 h 1573296"/>
                <a:gd name="connsiteX25" fmla="*/ 939171 w 6789258"/>
                <a:gd name="connsiteY25" fmla="*/ 723207 h 1573296"/>
                <a:gd name="connsiteX26" fmla="*/ 1013986 w 6789258"/>
                <a:gd name="connsiteY26" fmla="*/ 706581 h 1573296"/>
                <a:gd name="connsiteX27" fmla="*/ 1080487 w 6789258"/>
                <a:gd name="connsiteY27" fmla="*/ 731520 h 1573296"/>
                <a:gd name="connsiteX28" fmla="*/ 1130364 w 6789258"/>
                <a:gd name="connsiteY28" fmla="*/ 748145 h 1573296"/>
                <a:gd name="connsiteX29" fmla="*/ 1171927 w 6789258"/>
                <a:gd name="connsiteY29" fmla="*/ 789709 h 1573296"/>
                <a:gd name="connsiteX30" fmla="*/ 1213491 w 6789258"/>
                <a:gd name="connsiteY30" fmla="*/ 748145 h 1573296"/>
                <a:gd name="connsiteX31" fmla="*/ 1246742 w 6789258"/>
                <a:gd name="connsiteY31" fmla="*/ 631767 h 1573296"/>
                <a:gd name="connsiteX32" fmla="*/ 1255055 w 6789258"/>
                <a:gd name="connsiteY32" fmla="*/ 598516 h 1573296"/>
                <a:gd name="connsiteX33" fmla="*/ 1246742 w 6789258"/>
                <a:gd name="connsiteY33" fmla="*/ 407323 h 1573296"/>
                <a:gd name="connsiteX34" fmla="*/ 1255055 w 6789258"/>
                <a:gd name="connsiteY34" fmla="*/ 382385 h 1573296"/>
                <a:gd name="connsiteX35" fmla="*/ 1279993 w 6789258"/>
                <a:gd name="connsiteY35" fmla="*/ 357447 h 1573296"/>
                <a:gd name="connsiteX36" fmla="*/ 1296618 w 6789258"/>
                <a:gd name="connsiteY36" fmla="*/ 332509 h 1573296"/>
                <a:gd name="connsiteX37" fmla="*/ 1288306 w 6789258"/>
                <a:gd name="connsiteY37" fmla="*/ 290945 h 1573296"/>
                <a:gd name="connsiteX38" fmla="*/ 1255055 w 6789258"/>
                <a:gd name="connsiteY38" fmla="*/ 257694 h 1573296"/>
                <a:gd name="connsiteX39" fmla="*/ 1238429 w 6789258"/>
                <a:gd name="connsiteY39" fmla="*/ 224443 h 1573296"/>
                <a:gd name="connsiteX40" fmla="*/ 1221804 w 6789258"/>
                <a:gd name="connsiteY40" fmla="*/ 174567 h 1573296"/>
                <a:gd name="connsiteX41" fmla="*/ 1188553 w 6789258"/>
                <a:gd name="connsiteY41" fmla="*/ 124690 h 1573296"/>
                <a:gd name="connsiteX42" fmla="*/ 1196866 w 6789258"/>
                <a:gd name="connsiteY42" fmla="*/ 99752 h 1573296"/>
                <a:gd name="connsiteX43" fmla="*/ 1221804 w 6789258"/>
                <a:gd name="connsiteY43" fmla="*/ 83127 h 1573296"/>
                <a:gd name="connsiteX44" fmla="*/ 1288306 w 6789258"/>
                <a:gd name="connsiteY44" fmla="*/ 58189 h 1573296"/>
                <a:gd name="connsiteX45" fmla="*/ 1313244 w 6789258"/>
                <a:gd name="connsiteY45" fmla="*/ 41563 h 1573296"/>
                <a:gd name="connsiteX46" fmla="*/ 1338182 w 6789258"/>
                <a:gd name="connsiteY46" fmla="*/ 33250 h 1573296"/>
                <a:gd name="connsiteX47" fmla="*/ 1421309 w 6789258"/>
                <a:gd name="connsiteY47" fmla="*/ 16625 h 1573296"/>
                <a:gd name="connsiteX48" fmla="*/ 1479498 w 6789258"/>
                <a:gd name="connsiteY48" fmla="*/ 0 h 1573296"/>
                <a:gd name="connsiteX49" fmla="*/ 1554313 w 6789258"/>
                <a:gd name="connsiteY49" fmla="*/ 8312 h 1573296"/>
                <a:gd name="connsiteX50" fmla="*/ 1629127 w 6789258"/>
                <a:gd name="connsiteY50" fmla="*/ 24938 h 1573296"/>
                <a:gd name="connsiteX51" fmla="*/ 1670691 w 6789258"/>
                <a:gd name="connsiteY51" fmla="*/ 33250 h 1573296"/>
                <a:gd name="connsiteX52" fmla="*/ 1695629 w 6789258"/>
                <a:gd name="connsiteY52" fmla="*/ 41563 h 1573296"/>
                <a:gd name="connsiteX53" fmla="*/ 1728880 w 6789258"/>
                <a:gd name="connsiteY53" fmla="*/ 49876 h 1573296"/>
                <a:gd name="connsiteX54" fmla="*/ 1753818 w 6789258"/>
                <a:gd name="connsiteY54" fmla="*/ 58189 h 1573296"/>
                <a:gd name="connsiteX55" fmla="*/ 1820320 w 6789258"/>
                <a:gd name="connsiteY55" fmla="*/ 74814 h 1573296"/>
                <a:gd name="connsiteX56" fmla="*/ 1853571 w 6789258"/>
                <a:gd name="connsiteY56" fmla="*/ 83127 h 1573296"/>
                <a:gd name="connsiteX57" fmla="*/ 1903447 w 6789258"/>
                <a:gd name="connsiteY57" fmla="*/ 99752 h 1573296"/>
                <a:gd name="connsiteX58" fmla="*/ 1969949 w 6789258"/>
                <a:gd name="connsiteY58" fmla="*/ 116378 h 1573296"/>
                <a:gd name="connsiteX59" fmla="*/ 2053076 w 6789258"/>
                <a:gd name="connsiteY59" fmla="*/ 133003 h 1573296"/>
                <a:gd name="connsiteX60" fmla="*/ 2127891 w 6789258"/>
                <a:gd name="connsiteY60" fmla="*/ 166254 h 1573296"/>
                <a:gd name="connsiteX61" fmla="*/ 2144516 w 6789258"/>
                <a:gd name="connsiteY61" fmla="*/ 241069 h 1573296"/>
                <a:gd name="connsiteX62" fmla="*/ 2161142 w 6789258"/>
                <a:gd name="connsiteY62" fmla="*/ 407323 h 1573296"/>
                <a:gd name="connsiteX63" fmla="*/ 2169455 w 6789258"/>
                <a:gd name="connsiteY63" fmla="*/ 432261 h 1573296"/>
                <a:gd name="connsiteX64" fmla="*/ 2202706 w 6789258"/>
                <a:gd name="connsiteY64" fmla="*/ 473825 h 1573296"/>
                <a:gd name="connsiteX65" fmla="*/ 2227644 w 6789258"/>
                <a:gd name="connsiteY65" fmla="*/ 490450 h 1573296"/>
                <a:gd name="connsiteX66" fmla="*/ 2277520 w 6789258"/>
                <a:gd name="connsiteY66" fmla="*/ 532014 h 1573296"/>
                <a:gd name="connsiteX67" fmla="*/ 2294146 w 6789258"/>
                <a:gd name="connsiteY67" fmla="*/ 556952 h 1573296"/>
                <a:gd name="connsiteX68" fmla="*/ 2344022 w 6789258"/>
                <a:gd name="connsiteY68" fmla="*/ 573578 h 1573296"/>
                <a:gd name="connsiteX69" fmla="*/ 2402211 w 6789258"/>
                <a:gd name="connsiteY69" fmla="*/ 590203 h 1573296"/>
                <a:gd name="connsiteX70" fmla="*/ 2427149 w 6789258"/>
                <a:gd name="connsiteY70" fmla="*/ 598516 h 1573296"/>
                <a:gd name="connsiteX71" fmla="*/ 2526902 w 6789258"/>
                <a:gd name="connsiteY71" fmla="*/ 606829 h 1573296"/>
                <a:gd name="connsiteX72" fmla="*/ 2576778 w 6789258"/>
                <a:gd name="connsiteY72" fmla="*/ 598516 h 1573296"/>
                <a:gd name="connsiteX73" fmla="*/ 2601716 w 6789258"/>
                <a:gd name="connsiteY73" fmla="*/ 590203 h 1573296"/>
                <a:gd name="connsiteX74" fmla="*/ 2709782 w 6789258"/>
                <a:gd name="connsiteY74" fmla="*/ 598516 h 1573296"/>
                <a:gd name="connsiteX75" fmla="*/ 2767971 w 6789258"/>
                <a:gd name="connsiteY75" fmla="*/ 615141 h 1573296"/>
                <a:gd name="connsiteX76" fmla="*/ 2842786 w 6789258"/>
                <a:gd name="connsiteY76" fmla="*/ 623454 h 1573296"/>
                <a:gd name="connsiteX77" fmla="*/ 3092167 w 6789258"/>
                <a:gd name="connsiteY77" fmla="*/ 631767 h 1573296"/>
                <a:gd name="connsiteX78" fmla="*/ 3158669 w 6789258"/>
                <a:gd name="connsiteY78" fmla="*/ 623454 h 1573296"/>
                <a:gd name="connsiteX79" fmla="*/ 3183607 w 6789258"/>
                <a:gd name="connsiteY79" fmla="*/ 615141 h 1573296"/>
                <a:gd name="connsiteX80" fmla="*/ 3275047 w 6789258"/>
                <a:gd name="connsiteY80" fmla="*/ 606829 h 1573296"/>
                <a:gd name="connsiteX81" fmla="*/ 3358175 w 6789258"/>
                <a:gd name="connsiteY81" fmla="*/ 598516 h 1573296"/>
                <a:gd name="connsiteX82" fmla="*/ 3507804 w 6789258"/>
                <a:gd name="connsiteY82" fmla="*/ 606829 h 1573296"/>
                <a:gd name="connsiteX83" fmla="*/ 3657433 w 6789258"/>
                <a:gd name="connsiteY83" fmla="*/ 606829 h 1573296"/>
                <a:gd name="connsiteX84" fmla="*/ 3790436 w 6789258"/>
                <a:gd name="connsiteY84" fmla="*/ 615141 h 1573296"/>
                <a:gd name="connsiteX85" fmla="*/ 3848626 w 6789258"/>
                <a:gd name="connsiteY85" fmla="*/ 623454 h 1573296"/>
                <a:gd name="connsiteX86" fmla="*/ 3931753 w 6789258"/>
                <a:gd name="connsiteY86" fmla="*/ 631767 h 1573296"/>
                <a:gd name="connsiteX87" fmla="*/ 3989942 w 6789258"/>
                <a:gd name="connsiteY87" fmla="*/ 640080 h 1573296"/>
                <a:gd name="connsiteX88" fmla="*/ 4056444 w 6789258"/>
                <a:gd name="connsiteY88" fmla="*/ 648392 h 1573296"/>
                <a:gd name="connsiteX89" fmla="*/ 4114633 w 6789258"/>
                <a:gd name="connsiteY89" fmla="*/ 656705 h 1573296"/>
                <a:gd name="connsiteX90" fmla="*/ 4222698 w 6789258"/>
                <a:gd name="connsiteY90" fmla="*/ 665018 h 1573296"/>
                <a:gd name="connsiteX91" fmla="*/ 4438829 w 6789258"/>
                <a:gd name="connsiteY91" fmla="*/ 681643 h 1573296"/>
                <a:gd name="connsiteX92" fmla="*/ 4480393 w 6789258"/>
                <a:gd name="connsiteY92" fmla="*/ 689956 h 1573296"/>
                <a:gd name="connsiteX93" fmla="*/ 4530269 w 6789258"/>
                <a:gd name="connsiteY93" fmla="*/ 698269 h 1573296"/>
                <a:gd name="connsiteX94" fmla="*/ 4613396 w 6789258"/>
                <a:gd name="connsiteY94" fmla="*/ 706581 h 1573296"/>
                <a:gd name="connsiteX95" fmla="*/ 4679898 w 6789258"/>
                <a:gd name="connsiteY95" fmla="*/ 723207 h 1573296"/>
                <a:gd name="connsiteX96" fmla="*/ 4713149 w 6789258"/>
                <a:gd name="connsiteY96" fmla="*/ 731520 h 1573296"/>
                <a:gd name="connsiteX97" fmla="*/ 4821215 w 6789258"/>
                <a:gd name="connsiteY97" fmla="*/ 739832 h 1573296"/>
                <a:gd name="connsiteX98" fmla="*/ 4846153 w 6789258"/>
                <a:gd name="connsiteY98" fmla="*/ 748145 h 1573296"/>
                <a:gd name="connsiteX99" fmla="*/ 4920967 w 6789258"/>
                <a:gd name="connsiteY99" fmla="*/ 764770 h 1573296"/>
                <a:gd name="connsiteX100" fmla="*/ 5012407 w 6789258"/>
                <a:gd name="connsiteY100" fmla="*/ 789709 h 1573296"/>
                <a:gd name="connsiteX101" fmla="*/ 5070596 w 6789258"/>
                <a:gd name="connsiteY101" fmla="*/ 806334 h 1573296"/>
                <a:gd name="connsiteX102" fmla="*/ 5170349 w 6789258"/>
                <a:gd name="connsiteY102" fmla="*/ 822960 h 1573296"/>
                <a:gd name="connsiteX103" fmla="*/ 5203600 w 6789258"/>
                <a:gd name="connsiteY103" fmla="*/ 831272 h 1573296"/>
                <a:gd name="connsiteX104" fmla="*/ 5369855 w 6789258"/>
                <a:gd name="connsiteY104" fmla="*/ 856210 h 1573296"/>
                <a:gd name="connsiteX105" fmla="*/ 5419731 w 6789258"/>
                <a:gd name="connsiteY105" fmla="*/ 872836 h 1573296"/>
                <a:gd name="connsiteX106" fmla="*/ 5502858 w 6789258"/>
                <a:gd name="connsiteY106" fmla="*/ 881149 h 1573296"/>
                <a:gd name="connsiteX107" fmla="*/ 5552735 w 6789258"/>
                <a:gd name="connsiteY107" fmla="*/ 889461 h 1573296"/>
                <a:gd name="connsiteX108" fmla="*/ 5594298 w 6789258"/>
                <a:gd name="connsiteY108" fmla="*/ 897774 h 1573296"/>
                <a:gd name="connsiteX109" fmla="*/ 5644175 w 6789258"/>
                <a:gd name="connsiteY109" fmla="*/ 906087 h 1573296"/>
                <a:gd name="connsiteX110" fmla="*/ 5718989 w 6789258"/>
                <a:gd name="connsiteY110" fmla="*/ 922712 h 1573296"/>
                <a:gd name="connsiteX111" fmla="*/ 5860306 w 6789258"/>
                <a:gd name="connsiteY111" fmla="*/ 939338 h 1573296"/>
                <a:gd name="connsiteX112" fmla="*/ 5926807 w 6789258"/>
                <a:gd name="connsiteY112" fmla="*/ 955963 h 1573296"/>
                <a:gd name="connsiteX113" fmla="*/ 5951746 w 6789258"/>
                <a:gd name="connsiteY113" fmla="*/ 964276 h 1573296"/>
                <a:gd name="connsiteX114" fmla="*/ 6018247 w 6789258"/>
                <a:gd name="connsiteY114" fmla="*/ 980901 h 1573296"/>
                <a:gd name="connsiteX115" fmla="*/ 6068124 w 6789258"/>
                <a:gd name="connsiteY115" fmla="*/ 997527 h 1573296"/>
                <a:gd name="connsiteX116" fmla="*/ 6109687 w 6789258"/>
                <a:gd name="connsiteY116" fmla="*/ 1005840 h 1573296"/>
                <a:gd name="connsiteX117" fmla="*/ 6184502 w 6789258"/>
                <a:gd name="connsiteY117" fmla="*/ 1030778 h 1573296"/>
                <a:gd name="connsiteX118" fmla="*/ 6712255 w 6789258"/>
                <a:gd name="connsiteY118" fmla="*/ 1174763 h 1573296"/>
                <a:gd name="connsiteX119" fmla="*/ 6756417 w 6789258"/>
                <a:gd name="connsiteY119" fmla="*/ 1274259 h 1573296"/>
                <a:gd name="connsiteX120" fmla="*/ 6744662 w 6789258"/>
                <a:gd name="connsiteY120" fmla="*/ 1503760 h 1573296"/>
                <a:gd name="connsiteX121" fmla="*/ 6217753 w 6789258"/>
                <a:gd name="connsiteY121" fmla="*/ 1487978 h 1573296"/>
                <a:gd name="connsiteX122" fmla="*/ 5901869 w 6789258"/>
                <a:gd name="connsiteY122" fmla="*/ 1487978 h 1573296"/>
                <a:gd name="connsiteX123" fmla="*/ 5851993 w 6789258"/>
                <a:gd name="connsiteY123" fmla="*/ 1496290 h 1573296"/>
                <a:gd name="connsiteX124" fmla="*/ 5677426 w 6789258"/>
                <a:gd name="connsiteY124" fmla="*/ 1512916 h 1573296"/>
                <a:gd name="connsiteX125" fmla="*/ 5403106 w 6789258"/>
                <a:gd name="connsiteY125" fmla="*/ 1521229 h 1573296"/>
                <a:gd name="connsiteX126" fmla="*/ 5270102 w 6789258"/>
                <a:gd name="connsiteY126" fmla="*/ 1537854 h 1573296"/>
                <a:gd name="connsiteX127" fmla="*/ 4746400 w 6789258"/>
                <a:gd name="connsiteY127" fmla="*/ 1546167 h 1573296"/>
                <a:gd name="connsiteX128" fmla="*/ 3009040 w 6789258"/>
                <a:gd name="connsiteY128" fmla="*/ 1546167 h 1573296"/>
                <a:gd name="connsiteX129" fmla="*/ 2792909 w 6789258"/>
                <a:gd name="connsiteY129" fmla="*/ 1529541 h 1573296"/>
                <a:gd name="connsiteX130" fmla="*/ 2427149 w 6789258"/>
                <a:gd name="connsiteY130" fmla="*/ 1496290 h 1573296"/>
                <a:gd name="connsiteX131" fmla="*/ 2260895 w 6789258"/>
                <a:gd name="connsiteY131" fmla="*/ 1479665 h 1573296"/>
                <a:gd name="connsiteX132" fmla="*/ 2194393 w 6789258"/>
                <a:gd name="connsiteY132" fmla="*/ 1471352 h 1573296"/>
                <a:gd name="connsiteX133" fmla="*/ 1961636 w 6789258"/>
                <a:gd name="connsiteY133" fmla="*/ 1454727 h 1573296"/>
                <a:gd name="connsiteX134" fmla="*/ 631600 w 6789258"/>
                <a:gd name="connsiteY134" fmla="*/ 1454727 h 1573296"/>
                <a:gd name="connsiteX135" fmla="*/ 348967 w 6789258"/>
                <a:gd name="connsiteY135" fmla="*/ 1438101 h 1573296"/>
                <a:gd name="connsiteX136" fmla="*/ 166087 w 6789258"/>
                <a:gd name="connsiteY136" fmla="*/ 1429789 h 1573296"/>
                <a:gd name="connsiteX137" fmla="*/ 8146 w 6789258"/>
                <a:gd name="connsiteY137" fmla="*/ 1396538 h 157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789258" h="1573296">
                  <a:moveTo>
                    <a:pt x="8146" y="1396538"/>
                  </a:moveTo>
                  <a:cubicBezTo>
                    <a:pt x="-15407" y="1378527"/>
                    <a:pt x="19027" y="1346615"/>
                    <a:pt x="24771" y="1321723"/>
                  </a:cubicBezTo>
                  <a:cubicBezTo>
                    <a:pt x="27340" y="1310591"/>
                    <a:pt x="29471" y="1299311"/>
                    <a:pt x="33084" y="1288472"/>
                  </a:cubicBezTo>
                  <a:cubicBezTo>
                    <a:pt x="37803" y="1274316"/>
                    <a:pt x="45421" y="1261201"/>
                    <a:pt x="49709" y="1246909"/>
                  </a:cubicBezTo>
                  <a:cubicBezTo>
                    <a:pt x="53769" y="1233376"/>
                    <a:pt x="54595" y="1219052"/>
                    <a:pt x="58022" y="1205345"/>
                  </a:cubicBezTo>
                  <a:cubicBezTo>
                    <a:pt x="60147" y="1196844"/>
                    <a:pt x="63564" y="1188720"/>
                    <a:pt x="66335" y="1180407"/>
                  </a:cubicBezTo>
                  <a:cubicBezTo>
                    <a:pt x="71508" y="1133846"/>
                    <a:pt x="72372" y="1106380"/>
                    <a:pt x="82960" y="1064029"/>
                  </a:cubicBezTo>
                  <a:cubicBezTo>
                    <a:pt x="85085" y="1055528"/>
                    <a:pt x="85799" y="1045933"/>
                    <a:pt x="91273" y="1039090"/>
                  </a:cubicBezTo>
                  <a:cubicBezTo>
                    <a:pt x="105152" y="1021741"/>
                    <a:pt x="130036" y="1018469"/>
                    <a:pt x="149462" y="1014152"/>
                  </a:cubicBezTo>
                  <a:cubicBezTo>
                    <a:pt x="163255" y="1011087"/>
                    <a:pt x="177171" y="1008611"/>
                    <a:pt x="191026" y="1005840"/>
                  </a:cubicBezTo>
                  <a:cubicBezTo>
                    <a:pt x="274352" y="972508"/>
                    <a:pt x="194258" y="1002375"/>
                    <a:pt x="265840" y="980901"/>
                  </a:cubicBezTo>
                  <a:cubicBezTo>
                    <a:pt x="282626" y="975865"/>
                    <a:pt x="298278" y="966020"/>
                    <a:pt x="315716" y="964276"/>
                  </a:cubicBezTo>
                  <a:lnTo>
                    <a:pt x="398844" y="955963"/>
                  </a:lnTo>
                  <a:cubicBezTo>
                    <a:pt x="407157" y="953192"/>
                    <a:pt x="415190" y="949368"/>
                    <a:pt x="423782" y="947650"/>
                  </a:cubicBezTo>
                  <a:cubicBezTo>
                    <a:pt x="488196" y="934767"/>
                    <a:pt x="465928" y="945813"/>
                    <a:pt x="515222" y="931025"/>
                  </a:cubicBezTo>
                  <a:cubicBezTo>
                    <a:pt x="532008" y="925989"/>
                    <a:pt x="548473" y="919942"/>
                    <a:pt x="565098" y="914400"/>
                  </a:cubicBezTo>
                  <a:lnTo>
                    <a:pt x="614975" y="897774"/>
                  </a:lnTo>
                  <a:cubicBezTo>
                    <a:pt x="623288" y="895003"/>
                    <a:pt x="631412" y="891586"/>
                    <a:pt x="639913" y="889461"/>
                  </a:cubicBezTo>
                  <a:lnTo>
                    <a:pt x="673164" y="881149"/>
                  </a:lnTo>
                  <a:cubicBezTo>
                    <a:pt x="759626" y="794684"/>
                    <a:pt x="642040" y="909013"/>
                    <a:pt x="723040" y="839585"/>
                  </a:cubicBezTo>
                  <a:cubicBezTo>
                    <a:pt x="734941" y="829384"/>
                    <a:pt x="742271" y="813344"/>
                    <a:pt x="756291" y="806334"/>
                  </a:cubicBezTo>
                  <a:cubicBezTo>
                    <a:pt x="797379" y="785790"/>
                    <a:pt x="777786" y="793628"/>
                    <a:pt x="814480" y="781396"/>
                  </a:cubicBezTo>
                  <a:cubicBezTo>
                    <a:pt x="853199" y="742677"/>
                    <a:pt x="803074" y="787099"/>
                    <a:pt x="864356" y="756458"/>
                  </a:cubicBezTo>
                  <a:cubicBezTo>
                    <a:pt x="871366" y="752953"/>
                    <a:pt x="873972" y="743337"/>
                    <a:pt x="880982" y="739832"/>
                  </a:cubicBezTo>
                  <a:cubicBezTo>
                    <a:pt x="891201" y="734723"/>
                    <a:pt x="903248" y="734659"/>
                    <a:pt x="914233" y="731520"/>
                  </a:cubicBezTo>
                  <a:cubicBezTo>
                    <a:pt x="922658" y="729113"/>
                    <a:pt x="930746" y="725614"/>
                    <a:pt x="939171" y="723207"/>
                  </a:cubicBezTo>
                  <a:cubicBezTo>
                    <a:pt x="966563" y="715380"/>
                    <a:pt x="985416" y="712295"/>
                    <a:pt x="1013986" y="706581"/>
                  </a:cubicBezTo>
                  <a:cubicBezTo>
                    <a:pt x="1085983" y="724581"/>
                    <a:pt x="1008030" y="702537"/>
                    <a:pt x="1080487" y="731520"/>
                  </a:cubicBezTo>
                  <a:cubicBezTo>
                    <a:pt x="1096758" y="738029"/>
                    <a:pt x="1130364" y="748145"/>
                    <a:pt x="1130364" y="748145"/>
                  </a:cubicBezTo>
                  <a:cubicBezTo>
                    <a:pt x="1144218" y="762000"/>
                    <a:pt x="1158072" y="803564"/>
                    <a:pt x="1171927" y="789709"/>
                  </a:cubicBezTo>
                  <a:lnTo>
                    <a:pt x="1213491" y="748145"/>
                  </a:lnTo>
                  <a:cubicBezTo>
                    <a:pt x="1237342" y="676592"/>
                    <a:pt x="1225866" y="715270"/>
                    <a:pt x="1246742" y="631767"/>
                  </a:cubicBezTo>
                  <a:lnTo>
                    <a:pt x="1255055" y="598516"/>
                  </a:lnTo>
                  <a:cubicBezTo>
                    <a:pt x="1252284" y="534785"/>
                    <a:pt x="1246742" y="471114"/>
                    <a:pt x="1246742" y="407323"/>
                  </a:cubicBezTo>
                  <a:cubicBezTo>
                    <a:pt x="1246742" y="398561"/>
                    <a:pt x="1250194" y="389676"/>
                    <a:pt x="1255055" y="382385"/>
                  </a:cubicBezTo>
                  <a:cubicBezTo>
                    <a:pt x="1261576" y="372604"/>
                    <a:pt x="1272467" y="366478"/>
                    <a:pt x="1279993" y="357447"/>
                  </a:cubicBezTo>
                  <a:cubicBezTo>
                    <a:pt x="1286389" y="349772"/>
                    <a:pt x="1291076" y="340822"/>
                    <a:pt x="1296618" y="332509"/>
                  </a:cubicBezTo>
                  <a:cubicBezTo>
                    <a:pt x="1293847" y="318654"/>
                    <a:pt x="1295168" y="303296"/>
                    <a:pt x="1288306" y="290945"/>
                  </a:cubicBezTo>
                  <a:cubicBezTo>
                    <a:pt x="1280694" y="277243"/>
                    <a:pt x="1262065" y="271714"/>
                    <a:pt x="1255055" y="257694"/>
                  </a:cubicBezTo>
                  <a:cubicBezTo>
                    <a:pt x="1249513" y="246610"/>
                    <a:pt x="1243031" y="235949"/>
                    <a:pt x="1238429" y="224443"/>
                  </a:cubicBezTo>
                  <a:cubicBezTo>
                    <a:pt x="1231920" y="208172"/>
                    <a:pt x="1231525" y="189148"/>
                    <a:pt x="1221804" y="174567"/>
                  </a:cubicBezTo>
                  <a:lnTo>
                    <a:pt x="1188553" y="124690"/>
                  </a:lnTo>
                  <a:cubicBezTo>
                    <a:pt x="1191324" y="116377"/>
                    <a:pt x="1191392" y="106594"/>
                    <a:pt x="1196866" y="99752"/>
                  </a:cubicBezTo>
                  <a:cubicBezTo>
                    <a:pt x="1203107" y="91951"/>
                    <a:pt x="1213130" y="88084"/>
                    <a:pt x="1221804" y="83127"/>
                  </a:cubicBezTo>
                  <a:cubicBezTo>
                    <a:pt x="1255616" y="63806"/>
                    <a:pt x="1251937" y="67281"/>
                    <a:pt x="1288306" y="58189"/>
                  </a:cubicBezTo>
                  <a:cubicBezTo>
                    <a:pt x="1296619" y="52647"/>
                    <a:pt x="1304308" y="46031"/>
                    <a:pt x="1313244" y="41563"/>
                  </a:cubicBezTo>
                  <a:cubicBezTo>
                    <a:pt x="1321081" y="37644"/>
                    <a:pt x="1329644" y="35220"/>
                    <a:pt x="1338182" y="33250"/>
                  </a:cubicBezTo>
                  <a:cubicBezTo>
                    <a:pt x="1365716" y="26896"/>
                    <a:pt x="1393895" y="23479"/>
                    <a:pt x="1421309" y="16625"/>
                  </a:cubicBezTo>
                  <a:cubicBezTo>
                    <a:pt x="1463061" y="6187"/>
                    <a:pt x="1443721" y="11925"/>
                    <a:pt x="1479498" y="0"/>
                  </a:cubicBezTo>
                  <a:cubicBezTo>
                    <a:pt x="1504436" y="2771"/>
                    <a:pt x="1529473" y="4764"/>
                    <a:pt x="1554313" y="8312"/>
                  </a:cubicBezTo>
                  <a:cubicBezTo>
                    <a:pt x="1589414" y="13326"/>
                    <a:pt x="1596454" y="17677"/>
                    <a:pt x="1629127" y="24938"/>
                  </a:cubicBezTo>
                  <a:cubicBezTo>
                    <a:pt x="1642920" y="28003"/>
                    <a:pt x="1656984" y="29823"/>
                    <a:pt x="1670691" y="33250"/>
                  </a:cubicBezTo>
                  <a:cubicBezTo>
                    <a:pt x="1679192" y="35375"/>
                    <a:pt x="1687204" y="39156"/>
                    <a:pt x="1695629" y="41563"/>
                  </a:cubicBezTo>
                  <a:cubicBezTo>
                    <a:pt x="1706614" y="44702"/>
                    <a:pt x="1717895" y="46737"/>
                    <a:pt x="1728880" y="49876"/>
                  </a:cubicBezTo>
                  <a:cubicBezTo>
                    <a:pt x="1737305" y="52283"/>
                    <a:pt x="1745364" y="55883"/>
                    <a:pt x="1753818" y="58189"/>
                  </a:cubicBezTo>
                  <a:cubicBezTo>
                    <a:pt x="1775862" y="64201"/>
                    <a:pt x="1798153" y="69272"/>
                    <a:pt x="1820320" y="74814"/>
                  </a:cubicBezTo>
                  <a:cubicBezTo>
                    <a:pt x="1831404" y="77585"/>
                    <a:pt x="1842732" y="79514"/>
                    <a:pt x="1853571" y="83127"/>
                  </a:cubicBezTo>
                  <a:cubicBezTo>
                    <a:pt x="1870196" y="88669"/>
                    <a:pt x="1886446" y="95502"/>
                    <a:pt x="1903447" y="99752"/>
                  </a:cubicBezTo>
                  <a:cubicBezTo>
                    <a:pt x="1925614" y="105294"/>
                    <a:pt x="1947543" y="111897"/>
                    <a:pt x="1969949" y="116378"/>
                  </a:cubicBezTo>
                  <a:cubicBezTo>
                    <a:pt x="1997658" y="121920"/>
                    <a:pt x="2026839" y="122508"/>
                    <a:pt x="2053076" y="133003"/>
                  </a:cubicBezTo>
                  <a:cubicBezTo>
                    <a:pt x="2106145" y="154231"/>
                    <a:pt x="2081293" y="142956"/>
                    <a:pt x="2127891" y="166254"/>
                  </a:cubicBezTo>
                  <a:cubicBezTo>
                    <a:pt x="2138366" y="197677"/>
                    <a:pt x="2140858" y="200832"/>
                    <a:pt x="2144516" y="241069"/>
                  </a:cubicBezTo>
                  <a:cubicBezTo>
                    <a:pt x="2154610" y="352108"/>
                    <a:pt x="2141780" y="339559"/>
                    <a:pt x="2161142" y="407323"/>
                  </a:cubicBezTo>
                  <a:cubicBezTo>
                    <a:pt x="2163549" y="415748"/>
                    <a:pt x="2165536" y="424424"/>
                    <a:pt x="2169455" y="432261"/>
                  </a:cubicBezTo>
                  <a:cubicBezTo>
                    <a:pt x="2176658" y="446667"/>
                    <a:pt x="2189817" y="463514"/>
                    <a:pt x="2202706" y="473825"/>
                  </a:cubicBezTo>
                  <a:cubicBezTo>
                    <a:pt x="2210507" y="480066"/>
                    <a:pt x="2219969" y="484054"/>
                    <a:pt x="2227644" y="490450"/>
                  </a:cubicBezTo>
                  <a:cubicBezTo>
                    <a:pt x="2291648" y="543788"/>
                    <a:pt x="2215604" y="490738"/>
                    <a:pt x="2277520" y="532014"/>
                  </a:cubicBezTo>
                  <a:cubicBezTo>
                    <a:pt x="2283062" y="540327"/>
                    <a:pt x="2285674" y="551657"/>
                    <a:pt x="2294146" y="556952"/>
                  </a:cubicBezTo>
                  <a:cubicBezTo>
                    <a:pt x="2309007" y="566240"/>
                    <a:pt x="2327397" y="568036"/>
                    <a:pt x="2344022" y="573578"/>
                  </a:cubicBezTo>
                  <a:cubicBezTo>
                    <a:pt x="2403801" y="593504"/>
                    <a:pt x="2329163" y="569332"/>
                    <a:pt x="2402211" y="590203"/>
                  </a:cubicBezTo>
                  <a:cubicBezTo>
                    <a:pt x="2410636" y="592610"/>
                    <a:pt x="2418464" y="597358"/>
                    <a:pt x="2427149" y="598516"/>
                  </a:cubicBezTo>
                  <a:cubicBezTo>
                    <a:pt x="2460223" y="602926"/>
                    <a:pt x="2493651" y="604058"/>
                    <a:pt x="2526902" y="606829"/>
                  </a:cubicBezTo>
                  <a:cubicBezTo>
                    <a:pt x="2543527" y="604058"/>
                    <a:pt x="2560325" y="602172"/>
                    <a:pt x="2576778" y="598516"/>
                  </a:cubicBezTo>
                  <a:cubicBezTo>
                    <a:pt x="2585332" y="596615"/>
                    <a:pt x="2592954" y="590203"/>
                    <a:pt x="2601716" y="590203"/>
                  </a:cubicBezTo>
                  <a:cubicBezTo>
                    <a:pt x="2637844" y="590203"/>
                    <a:pt x="2673760" y="595745"/>
                    <a:pt x="2709782" y="598516"/>
                  </a:cubicBezTo>
                  <a:cubicBezTo>
                    <a:pt x="2728409" y="604725"/>
                    <a:pt x="2748580" y="612158"/>
                    <a:pt x="2767971" y="615141"/>
                  </a:cubicBezTo>
                  <a:cubicBezTo>
                    <a:pt x="2792771" y="618956"/>
                    <a:pt x="2817727" y="622169"/>
                    <a:pt x="2842786" y="623454"/>
                  </a:cubicBezTo>
                  <a:cubicBezTo>
                    <a:pt x="2925850" y="627714"/>
                    <a:pt x="3009040" y="628996"/>
                    <a:pt x="3092167" y="631767"/>
                  </a:cubicBezTo>
                  <a:cubicBezTo>
                    <a:pt x="3114334" y="628996"/>
                    <a:pt x="3136690" y="627450"/>
                    <a:pt x="3158669" y="623454"/>
                  </a:cubicBezTo>
                  <a:cubicBezTo>
                    <a:pt x="3167290" y="621886"/>
                    <a:pt x="3174933" y="616380"/>
                    <a:pt x="3183607" y="615141"/>
                  </a:cubicBezTo>
                  <a:cubicBezTo>
                    <a:pt x="3213905" y="610813"/>
                    <a:pt x="3244579" y="609731"/>
                    <a:pt x="3275047" y="606829"/>
                  </a:cubicBezTo>
                  <a:lnTo>
                    <a:pt x="3358175" y="598516"/>
                  </a:lnTo>
                  <a:lnTo>
                    <a:pt x="3507804" y="606829"/>
                  </a:lnTo>
                  <a:cubicBezTo>
                    <a:pt x="3639227" y="615043"/>
                    <a:pt x="3585380" y="624841"/>
                    <a:pt x="3657433" y="606829"/>
                  </a:cubicBezTo>
                  <a:cubicBezTo>
                    <a:pt x="3701767" y="609600"/>
                    <a:pt x="3746182" y="611293"/>
                    <a:pt x="3790436" y="615141"/>
                  </a:cubicBezTo>
                  <a:cubicBezTo>
                    <a:pt x="3809956" y="616838"/>
                    <a:pt x="3829167" y="621165"/>
                    <a:pt x="3848626" y="623454"/>
                  </a:cubicBezTo>
                  <a:cubicBezTo>
                    <a:pt x="3876282" y="626708"/>
                    <a:pt x="3904097" y="628513"/>
                    <a:pt x="3931753" y="631767"/>
                  </a:cubicBezTo>
                  <a:cubicBezTo>
                    <a:pt x="3951212" y="634056"/>
                    <a:pt x="3970521" y="637491"/>
                    <a:pt x="3989942" y="640080"/>
                  </a:cubicBezTo>
                  <a:lnTo>
                    <a:pt x="4056444" y="648392"/>
                  </a:lnTo>
                  <a:cubicBezTo>
                    <a:pt x="4075865" y="650981"/>
                    <a:pt x="4095137" y="654755"/>
                    <a:pt x="4114633" y="656705"/>
                  </a:cubicBezTo>
                  <a:cubicBezTo>
                    <a:pt x="4150582" y="660300"/>
                    <a:pt x="4186676" y="662247"/>
                    <a:pt x="4222698" y="665018"/>
                  </a:cubicBezTo>
                  <a:cubicBezTo>
                    <a:pt x="4346564" y="685660"/>
                    <a:pt x="4192348" y="661924"/>
                    <a:pt x="4438829" y="681643"/>
                  </a:cubicBezTo>
                  <a:cubicBezTo>
                    <a:pt x="4452913" y="682770"/>
                    <a:pt x="4466492" y="687428"/>
                    <a:pt x="4480393" y="689956"/>
                  </a:cubicBezTo>
                  <a:cubicBezTo>
                    <a:pt x="4496976" y="692971"/>
                    <a:pt x="4513544" y="696178"/>
                    <a:pt x="4530269" y="698269"/>
                  </a:cubicBezTo>
                  <a:cubicBezTo>
                    <a:pt x="4557901" y="701723"/>
                    <a:pt x="4585687" y="703810"/>
                    <a:pt x="4613396" y="706581"/>
                  </a:cubicBezTo>
                  <a:cubicBezTo>
                    <a:pt x="4657960" y="721436"/>
                    <a:pt x="4619711" y="709832"/>
                    <a:pt x="4679898" y="723207"/>
                  </a:cubicBezTo>
                  <a:cubicBezTo>
                    <a:pt x="4691051" y="725685"/>
                    <a:pt x="4701802" y="730185"/>
                    <a:pt x="4713149" y="731520"/>
                  </a:cubicBezTo>
                  <a:cubicBezTo>
                    <a:pt x="4749030" y="735741"/>
                    <a:pt x="4785193" y="737061"/>
                    <a:pt x="4821215" y="739832"/>
                  </a:cubicBezTo>
                  <a:cubicBezTo>
                    <a:pt x="4829528" y="742603"/>
                    <a:pt x="4837728" y="745738"/>
                    <a:pt x="4846153" y="748145"/>
                  </a:cubicBezTo>
                  <a:cubicBezTo>
                    <a:pt x="4873549" y="755973"/>
                    <a:pt x="4892392" y="759055"/>
                    <a:pt x="4920967" y="764770"/>
                  </a:cubicBezTo>
                  <a:cubicBezTo>
                    <a:pt x="4999838" y="796319"/>
                    <a:pt x="4923349" y="769157"/>
                    <a:pt x="5012407" y="789709"/>
                  </a:cubicBezTo>
                  <a:cubicBezTo>
                    <a:pt x="5032063" y="794245"/>
                    <a:pt x="5050856" y="802178"/>
                    <a:pt x="5070596" y="806334"/>
                  </a:cubicBezTo>
                  <a:cubicBezTo>
                    <a:pt x="5103583" y="813279"/>
                    <a:pt x="5137646" y="814785"/>
                    <a:pt x="5170349" y="822960"/>
                  </a:cubicBezTo>
                  <a:cubicBezTo>
                    <a:pt x="5181433" y="825731"/>
                    <a:pt x="5192331" y="829394"/>
                    <a:pt x="5203600" y="831272"/>
                  </a:cubicBezTo>
                  <a:cubicBezTo>
                    <a:pt x="5258876" y="840484"/>
                    <a:pt x="5369855" y="856210"/>
                    <a:pt x="5369855" y="856210"/>
                  </a:cubicBezTo>
                  <a:cubicBezTo>
                    <a:pt x="5386480" y="861752"/>
                    <a:pt x="5402506" y="869606"/>
                    <a:pt x="5419731" y="872836"/>
                  </a:cubicBezTo>
                  <a:cubicBezTo>
                    <a:pt x="5447101" y="877968"/>
                    <a:pt x="5475226" y="877695"/>
                    <a:pt x="5502858" y="881149"/>
                  </a:cubicBezTo>
                  <a:cubicBezTo>
                    <a:pt x="5519583" y="883240"/>
                    <a:pt x="5536152" y="886446"/>
                    <a:pt x="5552735" y="889461"/>
                  </a:cubicBezTo>
                  <a:cubicBezTo>
                    <a:pt x="5566636" y="891988"/>
                    <a:pt x="5580397" y="895246"/>
                    <a:pt x="5594298" y="897774"/>
                  </a:cubicBezTo>
                  <a:cubicBezTo>
                    <a:pt x="5610881" y="900789"/>
                    <a:pt x="5627647" y="902781"/>
                    <a:pt x="5644175" y="906087"/>
                  </a:cubicBezTo>
                  <a:cubicBezTo>
                    <a:pt x="5699347" y="917122"/>
                    <a:pt x="5656065" y="913032"/>
                    <a:pt x="5718989" y="922712"/>
                  </a:cubicBezTo>
                  <a:cubicBezTo>
                    <a:pt x="5748700" y="927283"/>
                    <a:pt x="5832576" y="936257"/>
                    <a:pt x="5860306" y="939338"/>
                  </a:cubicBezTo>
                  <a:cubicBezTo>
                    <a:pt x="5917318" y="958340"/>
                    <a:pt x="5846548" y="935898"/>
                    <a:pt x="5926807" y="955963"/>
                  </a:cubicBezTo>
                  <a:cubicBezTo>
                    <a:pt x="5935308" y="958088"/>
                    <a:pt x="5943292" y="961970"/>
                    <a:pt x="5951746" y="964276"/>
                  </a:cubicBezTo>
                  <a:cubicBezTo>
                    <a:pt x="5973790" y="970288"/>
                    <a:pt x="5996570" y="973675"/>
                    <a:pt x="6018247" y="980901"/>
                  </a:cubicBezTo>
                  <a:cubicBezTo>
                    <a:pt x="6034873" y="986443"/>
                    <a:pt x="6050939" y="994090"/>
                    <a:pt x="6068124" y="997527"/>
                  </a:cubicBezTo>
                  <a:cubicBezTo>
                    <a:pt x="6081978" y="1000298"/>
                    <a:pt x="6095895" y="1002775"/>
                    <a:pt x="6109687" y="1005840"/>
                  </a:cubicBezTo>
                  <a:cubicBezTo>
                    <a:pt x="6185056" y="1022588"/>
                    <a:pt x="6084074" y="1002624"/>
                    <a:pt x="6184502" y="1030778"/>
                  </a:cubicBezTo>
                  <a:cubicBezTo>
                    <a:pt x="6360420" y="1078773"/>
                    <a:pt x="6616936" y="1134183"/>
                    <a:pt x="6712255" y="1174763"/>
                  </a:cubicBezTo>
                  <a:cubicBezTo>
                    <a:pt x="6807574" y="1215343"/>
                    <a:pt x="6751016" y="1219426"/>
                    <a:pt x="6756417" y="1274259"/>
                  </a:cubicBezTo>
                  <a:cubicBezTo>
                    <a:pt x="6761818" y="1329092"/>
                    <a:pt x="6834439" y="1468140"/>
                    <a:pt x="6744662" y="1503760"/>
                  </a:cubicBezTo>
                  <a:cubicBezTo>
                    <a:pt x="6654885" y="1539380"/>
                    <a:pt x="6231607" y="1485207"/>
                    <a:pt x="6217753" y="1487978"/>
                  </a:cubicBezTo>
                  <a:cubicBezTo>
                    <a:pt x="6060195" y="1476723"/>
                    <a:pt x="6097086" y="1474964"/>
                    <a:pt x="5901869" y="1487978"/>
                  </a:cubicBezTo>
                  <a:cubicBezTo>
                    <a:pt x="5885052" y="1489099"/>
                    <a:pt x="5868700" y="1494062"/>
                    <a:pt x="5851993" y="1496290"/>
                  </a:cubicBezTo>
                  <a:cubicBezTo>
                    <a:pt x="5812054" y="1501615"/>
                    <a:pt x="5711709" y="1511392"/>
                    <a:pt x="5677426" y="1512916"/>
                  </a:cubicBezTo>
                  <a:cubicBezTo>
                    <a:pt x="5586034" y="1516978"/>
                    <a:pt x="5494546" y="1518458"/>
                    <a:pt x="5403106" y="1521229"/>
                  </a:cubicBezTo>
                  <a:cubicBezTo>
                    <a:pt x="5373403" y="1525472"/>
                    <a:pt x="5296100" y="1537132"/>
                    <a:pt x="5270102" y="1537854"/>
                  </a:cubicBezTo>
                  <a:cubicBezTo>
                    <a:pt x="5095580" y="1542702"/>
                    <a:pt x="4920967" y="1543396"/>
                    <a:pt x="4746400" y="1546167"/>
                  </a:cubicBezTo>
                  <a:cubicBezTo>
                    <a:pt x="4107134" y="1595343"/>
                    <a:pt x="4519563" y="1566580"/>
                    <a:pt x="3009040" y="1546167"/>
                  </a:cubicBezTo>
                  <a:cubicBezTo>
                    <a:pt x="2936790" y="1545191"/>
                    <a:pt x="2864941" y="1535228"/>
                    <a:pt x="2792909" y="1529541"/>
                  </a:cubicBezTo>
                  <a:cubicBezTo>
                    <a:pt x="2670870" y="1519906"/>
                    <a:pt x="2548993" y="1508081"/>
                    <a:pt x="2427149" y="1496290"/>
                  </a:cubicBezTo>
                  <a:lnTo>
                    <a:pt x="2260895" y="1479665"/>
                  </a:lnTo>
                  <a:cubicBezTo>
                    <a:pt x="2238728" y="1476894"/>
                    <a:pt x="2216656" y="1473207"/>
                    <a:pt x="2194393" y="1471352"/>
                  </a:cubicBezTo>
                  <a:cubicBezTo>
                    <a:pt x="2116878" y="1464893"/>
                    <a:pt x="1961636" y="1454727"/>
                    <a:pt x="1961636" y="1454727"/>
                  </a:cubicBezTo>
                  <a:cubicBezTo>
                    <a:pt x="1299840" y="1465401"/>
                    <a:pt x="1420301" y="1467983"/>
                    <a:pt x="631600" y="1454727"/>
                  </a:cubicBezTo>
                  <a:cubicBezTo>
                    <a:pt x="450467" y="1451683"/>
                    <a:pt x="496808" y="1446549"/>
                    <a:pt x="348967" y="1438101"/>
                  </a:cubicBezTo>
                  <a:cubicBezTo>
                    <a:pt x="288043" y="1434620"/>
                    <a:pt x="227034" y="1432836"/>
                    <a:pt x="166087" y="1429789"/>
                  </a:cubicBezTo>
                  <a:cubicBezTo>
                    <a:pt x="-12474" y="1420861"/>
                    <a:pt x="31699" y="1414549"/>
                    <a:pt x="8146" y="1396538"/>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t>
              </a:r>
            </a:p>
          </p:txBody>
        </p:sp>
        <p:grpSp>
          <p:nvGrpSpPr>
            <p:cNvPr id="3" name="Group 2">
              <a:extLst>
                <a:ext uri="{FF2B5EF4-FFF2-40B4-BE49-F238E27FC236}">
                  <a16:creationId xmlns:a16="http://schemas.microsoft.com/office/drawing/2014/main" id="{F4F411F6-5F31-DB5F-DB4D-851D24B9CF3D}"/>
                </a:ext>
              </a:extLst>
            </p:cNvPr>
            <p:cNvGrpSpPr/>
            <p:nvPr/>
          </p:nvGrpSpPr>
          <p:grpSpPr>
            <a:xfrm>
              <a:off x="-2647" y="1780426"/>
              <a:ext cx="8802061" cy="5262705"/>
              <a:chOff x="463924" y="1851211"/>
              <a:chExt cx="8165677" cy="4882215"/>
            </a:xfrm>
          </p:grpSpPr>
          <p:sp>
            <p:nvSpPr>
              <p:cNvPr id="24" name="Freeform 23"/>
              <p:cNvSpPr/>
              <p:nvPr/>
            </p:nvSpPr>
            <p:spPr>
              <a:xfrm>
                <a:off x="463924" y="2084294"/>
                <a:ext cx="2413747" cy="2071297"/>
              </a:xfrm>
              <a:custGeom>
                <a:avLst/>
                <a:gdLst>
                  <a:gd name="connsiteX0" fmla="*/ 2413747 w 2413747"/>
                  <a:gd name="connsiteY0" fmla="*/ 1021977 h 2071297"/>
                  <a:gd name="connsiteX1" fmla="*/ 2386852 w 2413747"/>
                  <a:gd name="connsiteY1" fmla="*/ 948018 h 2071297"/>
                  <a:gd name="connsiteX2" fmla="*/ 2380129 w 2413747"/>
                  <a:gd name="connsiteY2" fmla="*/ 927847 h 2071297"/>
                  <a:gd name="connsiteX3" fmla="*/ 2366682 w 2413747"/>
                  <a:gd name="connsiteY3" fmla="*/ 907677 h 2071297"/>
                  <a:gd name="connsiteX4" fmla="*/ 2353235 w 2413747"/>
                  <a:gd name="connsiteY4" fmla="*/ 867335 h 2071297"/>
                  <a:gd name="connsiteX5" fmla="*/ 2333064 w 2413747"/>
                  <a:gd name="connsiteY5" fmla="*/ 806824 h 2071297"/>
                  <a:gd name="connsiteX6" fmla="*/ 2326341 w 2413747"/>
                  <a:gd name="connsiteY6" fmla="*/ 786653 h 2071297"/>
                  <a:gd name="connsiteX7" fmla="*/ 2319617 w 2413747"/>
                  <a:gd name="connsiteY7" fmla="*/ 759759 h 2071297"/>
                  <a:gd name="connsiteX8" fmla="*/ 2299447 w 2413747"/>
                  <a:gd name="connsiteY8" fmla="*/ 699247 h 2071297"/>
                  <a:gd name="connsiteX9" fmla="*/ 2259105 w 2413747"/>
                  <a:gd name="connsiteY9" fmla="*/ 578224 h 2071297"/>
                  <a:gd name="connsiteX10" fmla="*/ 2245658 w 2413747"/>
                  <a:gd name="connsiteY10" fmla="*/ 531159 h 2071297"/>
                  <a:gd name="connsiteX11" fmla="*/ 2238935 w 2413747"/>
                  <a:gd name="connsiteY11" fmla="*/ 497541 h 2071297"/>
                  <a:gd name="connsiteX12" fmla="*/ 2225488 w 2413747"/>
                  <a:gd name="connsiteY12" fmla="*/ 457200 h 2071297"/>
                  <a:gd name="connsiteX13" fmla="*/ 2198594 w 2413747"/>
                  <a:gd name="connsiteY13" fmla="*/ 416859 h 2071297"/>
                  <a:gd name="connsiteX14" fmla="*/ 2191870 w 2413747"/>
                  <a:gd name="connsiteY14" fmla="*/ 396688 h 2071297"/>
                  <a:gd name="connsiteX15" fmla="*/ 2164976 w 2413747"/>
                  <a:gd name="connsiteY15" fmla="*/ 356347 h 2071297"/>
                  <a:gd name="connsiteX16" fmla="*/ 2138082 w 2413747"/>
                  <a:gd name="connsiteY16" fmla="*/ 309282 h 2071297"/>
                  <a:gd name="connsiteX17" fmla="*/ 2117911 w 2413747"/>
                  <a:gd name="connsiteY17" fmla="*/ 289112 h 2071297"/>
                  <a:gd name="connsiteX18" fmla="*/ 2097741 w 2413747"/>
                  <a:gd name="connsiteY18" fmla="*/ 248771 h 2071297"/>
                  <a:gd name="connsiteX19" fmla="*/ 2077570 w 2413747"/>
                  <a:gd name="connsiteY19" fmla="*/ 235324 h 2071297"/>
                  <a:gd name="connsiteX20" fmla="*/ 2043952 w 2413747"/>
                  <a:gd name="connsiteY20" fmla="*/ 194982 h 2071297"/>
                  <a:gd name="connsiteX21" fmla="*/ 2030505 w 2413747"/>
                  <a:gd name="connsiteY21" fmla="*/ 174812 h 2071297"/>
                  <a:gd name="connsiteX22" fmla="*/ 2010335 w 2413747"/>
                  <a:gd name="connsiteY22" fmla="*/ 161365 h 2071297"/>
                  <a:gd name="connsiteX23" fmla="*/ 1990164 w 2413747"/>
                  <a:gd name="connsiteY23" fmla="*/ 141194 h 2071297"/>
                  <a:gd name="connsiteX24" fmla="*/ 1943100 w 2413747"/>
                  <a:gd name="connsiteY24" fmla="*/ 114300 h 2071297"/>
                  <a:gd name="connsiteX25" fmla="*/ 1875864 w 2413747"/>
                  <a:gd name="connsiteY25" fmla="*/ 80682 h 2071297"/>
                  <a:gd name="connsiteX26" fmla="*/ 1828800 w 2413747"/>
                  <a:gd name="connsiteY26" fmla="*/ 60512 h 2071297"/>
                  <a:gd name="connsiteX27" fmla="*/ 1801905 w 2413747"/>
                  <a:gd name="connsiteY27" fmla="*/ 47065 h 2071297"/>
                  <a:gd name="connsiteX28" fmla="*/ 1768288 w 2413747"/>
                  <a:gd name="connsiteY28" fmla="*/ 40341 h 2071297"/>
                  <a:gd name="connsiteX29" fmla="*/ 1701052 w 2413747"/>
                  <a:gd name="connsiteY29" fmla="*/ 26894 h 2071297"/>
                  <a:gd name="connsiteX30" fmla="*/ 1566582 w 2413747"/>
                  <a:gd name="connsiteY30" fmla="*/ 33618 h 2071297"/>
                  <a:gd name="connsiteX31" fmla="*/ 1526241 w 2413747"/>
                  <a:gd name="connsiteY31" fmla="*/ 47065 h 2071297"/>
                  <a:gd name="connsiteX32" fmla="*/ 1506070 w 2413747"/>
                  <a:gd name="connsiteY32" fmla="*/ 53788 h 2071297"/>
                  <a:gd name="connsiteX33" fmla="*/ 1485900 w 2413747"/>
                  <a:gd name="connsiteY33" fmla="*/ 67235 h 2071297"/>
                  <a:gd name="connsiteX34" fmla="*/ 1371600 w 2413747"/>
                  <a:gd name="connsiteY34" fmla="*/ 67235 h 2071297"/>
                  <a:gd name="connsiteX35" fmla="*/ 1311088 w 2413747"/>
                  <a:gd name="connsiteY35" fmla="*/ 53788 h 2071297"/>
                  <a:gd name="connsiteX36" fmla="*/ 1257300 w 2413747"/>
                  <a:gd name="connsiteY36" fmla="*/ 40341 h 2071297"/>
                  <a:gd name="connsiteX37" fmla="*/ 1216958 w 2413747"/>
                  <a:gd name="connsiteY37" fmla="*/ 26894 h 2071297"/>
                  <a:gd name="connsiteX38" fmla="*/ 1143000 w 2413747"/>
                  <a:gd name="connsiteY38" fmla="*/ 6724 h 2071297"/>
                  <a:gd name="connsiteX39" fmla="*/ 1069041 w 2413747"/>
                  <a:gd name="connsiteY39" fmla="*/ 0 h 2071297"/>
                  <a:gd name="connsiteX40" fmla="*/ 746311 w 2413747"/>
                  <a:gd name="connsiteY40" fmla="*/ 6724 h 2071297"/>
                  <a:gd name="connsiteX41" fmla="*/ 699247 w 2413747"/>
                  <a:gd name="connsiteY41" fmla="*/ 13447 h 2071297"/>
                  <a:gd name="connsiteX42" fmla="*/ 618564 w 2413747"/>
                  <a:gd name="connsiteY42" fmla="*/ 26894 h 2071297"/>
                  <a:gd name="connsiteX43" fmla="*/ 564776 w 2413747"/>
                  <a:gd name="connsiteY43" fmla="*/ 40341 h 2071297"/>
                  <a:gd name="connsiteX44" fmla="*/ 510988 w 2413747"/>
                  <a:gd name="connsiteY44" fmla="*/ 60512 h 2071297"/>
                  <a:gd name="connsiteX45" fmla="*/ 484094 w 2413747"/>
                  <a:gd name="connsiteY45" fmla="*/ 73959 h 2071297"/>
                  <a:gd name="connsiteX46" fmla="*/ 463923 w 2413747"/>
                  <a:gd name="connsiteY46" fmla="*/ 80682 h 2071297"/>
                  <a:gd name="connsiteX47" fmla="*/ 423582 w 2413747"/>
                  <a:gd name="connsiteY47" fmla="*/ 107577 h 2071297"/>
                  <a:gd name="connsiteX48" fmla="*/ 349623 w 2413747"/>
                  <a:gd name="connsiteY48" fmla="*/ 168088 h 2071297"/>
                  <a:gd name="connsiteX49" fmla="*/ 322729 w 2413747"/>
                  <a:gd name="connsiteY49" fmla="*/ 208430 h 2071297"/>
                  <a:gd name="connsiteX50" fmla="*/ 282388 w 2413747"/>
                  <a:gd name="connsiteY50" fmla="*/ 255494 h 2071297"/>
                  <a:gd name="connsiteX51" fmla="*/ 248770 w 2413747"/>
                  <a:gd name="connsiteY51" fmla="*/ 302559 h 2071297"/>
                  <a:gd name="connsiteX52" fmla="*/ 215152 w 2413747"/>
                  <a:gd name="connsiteY52" fmla="*/ 336177 h 2071297"/>
                  <a:gd name="connsiteX53" fmla="*/ 174811 w 2413747"/>
                  <a:gd name="connsiteY53" fmla="*/ 383241 h 2071297"/>
                  <a:gd name="connsiteX54" fmla="*/ 154641 w 2413747"/>
                  <a:gd name="connsiteY54" fmla="*/ 410135 h 2071297"/>
                  <a:gd name="connsiteX55" fmla="*/ 134470 w 2413747"/>
                  <a:gd name="connsiteY55" fmla="*/ 430306 h 2071297"/>
                  <a:gd name="connsiteX56" fmla="*/ 100852 w 2413747"/>
                  <a:gd name="connsiteY56" fmla="*/ 477371 h 2071297"/>
                  <a:gd name="connsiteX57" fmla="*/ 80682 w 2413747"/>
                  <a:gd name="connsiteY57" fmla="*/ 504265 h 2071297"/>
                  <a:gd name="connsiteX58" fmla="*/ 53788 w 2413747"/>
                  <a:gd name="connsiteY58" fmla="*/ 558053 h 2071297"/>
                  <a:gd name="connsiteX59" fmla="*/ 40341 w 2413747"/>
                  <a:gd name="connsiteY59" fmla="*/ 584947 h 2071297"/>
                  <a:gd name="connsiteX60" fmla="*/ 26894 w 2413747"/>
                  <a:gd name="connsiteY60" fmla="*/ 611841 h 2071297"/>
                  <a:gd name="connsiteX61" fmla="*/ 20170 w 2413747"/>
                  <a:gd name="connsiteY61" fmla="*/ 645459 h 2071297"/>
                  <a:gd name="connsiteX62" fmla="*/ 6723 w 2413747"/>
                  <a:gd name="connsiteY62" fmla="*/ 679077 h 2071297"/>
                  <a:gd name="connsiteX63" fmla="*/ 0 w 2413747"/>
                  <a:gd name="connsiteY63" fmla="*/ 739588 h 2071297"/>
                  <a:gd name="connsiteX64" fmla="*/ 13447 w 2413747"/>
                  <a:gd name="connsiteY64" fmla="*/ 974912 h 2071297"/>
                  <a:gd name="connsiteX65" fmla="*/ 20170 w 2413747"/>
                  <a:gd name="connsiteY65" fmla="*/ 995082 h 2071297"/>
                  <a:gd name="connsiteX66" fmla="*/ 26894 w 2413747"/>
                  <a:gd name="connsiteY66" fmla="*/ 1048871 h 2071297"/>
                  <a:gd name="connsiteX67" fmla="*/ 47064 w 2413747"/>
                  <a:gd name="connsiteY67" fmla="*/ 1116106 h 2071297"/>
                  <a:gd name="connsiteX68" fmla="*/ 53788 w 2413747"/>
                  <a:gd name="connsiteY68" fmla="*/ 1143000 h 2071297"/>
                  <a:gd name="connsiteX69" fmla="*/ 60511 w 2413747"/>
                  <a:gd name="connsiteY69" fmla="*/ 1163171 h 2071297"/>
                  <a:gd name="connsiteX70" fmla="*/ 67235 w 2413747"/>
                  <a:gd name="connsiteY70" fmla="*/ 1196788 h 2071297"/>
                  <a:gd name="connsiteX71" fmla="*/ 73958 w 2413747"/>
                  <a:gd name="connsiteY71" fmla="*/ 1216959 h 2071297"/>
                  <a:gd name="connsiteX72" fmla="*/ 87405 w 2413747"/>
                  <a:gd name="connsiteY72" fmla="*/ 1290918 h 2071297"/>
                  <a:gd name="connsiteX73" fmla="*/ 100852 w 2413747"/>
                  <a:gd name="connsiteY73" fmla="*/ 1324535 h 2071297"/>
                  <a:gd name="connsiteX74" fmla="*/ 107576 w 2413747"/>
                  <a:gd name="connsiteY74" fmla="*/ 1358153 h 2071297"/>
                  <a:gd name="connsiteX75" fmla="*/ 127747 w 2413747"/>
                  <a:gd name="connsiteY75" fmla="*/ 1411941 h 2071297"/>
                  <a:gd name="connsiteX76" fmla="*/ 134470 w 2413747"/>
                  <a:gd name="connsiteY76" fmla="*/ 1438835 h 2071297"/>
                  <a:gd name="connsiteX77" fmla="*/ 154641 w 2413747"/>
                  <a:gd name="connsiteY77" fmla="*/ 1492624 h 2071297"/>
                  <a:gd name="connsiteX78" fmla="*/ 181535 w 2413747"/>
                  <a:gd name="connsiteY78" fmla="*/ 1546412 h 2071297"/>
                  <a:gd name="connsiteX79" fmla="*/ 188258 w 2413747"/>
                  <a:gd name="connsiteY79" fmla="*/ 1566582 h 2071297"/>
                  <a:gd name="connsiteX80" fmla="*/ 228600 w 2413747"/>
                  <a:gd name="connsiteY80" fmla="*/ 1620371 h 2071297"/>
                  <a:gd name="connsiteX81" fmla="*/ 248770 w 2413747"/>
                  <a:gd name="connsiteY81" fmla="*/ 1660712 h 2071297"/>
                  <a:gd name="connsiteX82" fmla="*/ 268941 w 2413747"/>
                  <a:gd name="connsiteY82" fmla="*/ 1674159 h 2071297"/>
                  <a:gd name="connsiteX83" fmla="*/ 295835 w 2413747"/>
                  <a:gd name="connsiteY83" fmla="*/ 1714500 h 2071297"/>
                  <a:gd name="connsiteX84" fmla="*/ 342900 w 2413747"/>
                  <a:gd name="connsiteY84" fmla="*/ 1748118 h 2071297"/>
                  <a:gd name="connsiteX85" fmla="*/ 363070 w 2413747"/>
                  <a:gd name="connsiteY85" fmla="*/ 1761565 h 2071297"/>
                  <a:gd name="connsiteX86" fmla="*/ 383241 w 2413747"/>
                  <a:gd name="connsiteY86" fmla="*/ 1781735 h 2071297"/>
                  <a:gd name="connsiteX87" fmla="*/ 410135 w 2413747"/>
                  <a:gd name="connsiteY87" fmla="*/ 1795182 h 2071297"/>
                  <a:gd name="connsiteX88" fmla="*/ 430305 w 2413747"/>
                  <a:gd name="connsiteY88" fmla="*/ 1808630 h 2071297"/>
                  <a:gd name="connsiteX89" fmla="*/ 463923 w 2413747"/>
                  <a:gd name="connsiteY89" fmla="*/ 1822077 h 2071297"/>
                  <a:gd name="connsiteX90" fmla="*/ 517711 w 2413747"/>
                  <a:gd name="connsiteY90" fmla="*/ 1855694 h 2071297"/>
                  <a:gd name="connsiteX91" fmla="*/ 571500 w 2413747"/>
                  <a:gd name="connsiteY91" fmla="*/ 1889312 h 2071297"/>
                  <a:gd name="connsiteX92" fmla="*/ 591670 w 2413747"/>
                  <a:gd name="connsiteY92" fmla="*/ 1896035 h 2071297"/>
                  <a:gd name="connsiteX93" fmla="*/ 625288 w 2413747"/>
                  <a:gd name="connsiteY93" fmla="*/ 1916206 h 2071297"/>
                  <a:gd name="connsiteX94" fmla="*/ 712694 w 2413747"/>
                  <a:gd name="connsiteY94" fmla="*/ 1949824 h 2071297"/>
                  <a:gd name="connsiteX95" fmla="*/ 732864 w 2413747"/>
                  <a:gd name="connsiteY95" fmla="*/ 1963271 h 2071297"/>
                  <a:gd name="connsiteX96" fmla="*/ 786652 w 2413747"/>
                  <a:gd name="connsiteY96" fmla="*/ 1983441 h 2071297"/>
                  <a:gd name="connsiteX97" fmla="*/ 806823 w 2413747"/>
                  <a:gd name="connsiteY97" fmla="*/ 1996888 h 2071297"/>
                  <a:gd name="connsiteX98" fmla="*/ 826994 w 2413747"/>
                  <a:gd name="connsiteY98" fmla="*/ 2003612 h 2071297"/>
                  <a:gd name="connsiteX99" fmla="*/ 874058 w 2413747"/>
                  <a:gd name="connsiteY99" fmla="*/ 2017059 h 2071297"/>
                  <a:gd name="connsiteX100" fmla="*/ 894229 w 2413747"/>
                  <a:gd name="connsiteY100" fmla="*/ 2030506 h 2071297"/>
                  <a:gd name="connsiteX101" fmla="*/ 961464 w 2413747"/>
                  <a:gd name="connsiteY101" fmla="*/ 2050677 h 2071297"/>
                  <a:gd name="connsiteX102" fmla="*/ 1001805 w 2413747"/>
                  <a:gd name="connsiteY102" fmla="*/ 2057400 h 2071297"/>
                  <a:gd name="connsiteX103" fmla="*/ 1021976 w 2413747"/>
                  <a:gd name="connsiteY103" fmla="*/ 2064124 h 2071297"/>
                  <a:gd name="connsiteX104" fmla="*/ 1237129 w 2413747"/>
                  <a:gd name="connsiteY104" fmla="*/ 2064124 h 2071297"/>
                  <a:gd name="connsiteX105" fmla="*/ 1411941 w 2413747"/>
                  <a:gd name="connsiteY105" fmla="*/ 2030506 h 2071297"/>
                  <a:gd name="connsiteX106" fmla="*/ 1539688 w 2413747"/>
                  <a:gd name="connsiteY106" fmla="*/ 1983441 h 2071297"/>
                  <a:gd name="connsiteX107" fmla="*/ 1600200 w 2413747"/>
                  <a:gd name="connsiteY107" fmla="*/ 1956547 h 2071297"/>
                  <a:gd name="connsiteX108" fmla="*/ 1660711 w 2413747"/>
                  <a:gd name="connsiteY108" fmla="*/ 1916206 h 2071297"/>
                  <a:gd name="connsiteX109" fmla="*/ 1734670 w 2413747"/>
                  <a:gd name="connsiteY109" fmla="*/ 1862418 h 2071297"/>
                  <a:gd name="connsiteX110" fmla="*/ 1862417 w 2413747"/>
                  <a:gd name="connsiteY110" fmla="*/ 1707777 h 2071297"/>
                  <a:gd name="connsiteX111" fmla="*/ 1943100 w 2413747"/>
                  <a:gd name="connsiteY111" fmla="*/ 1593477 h 2071297"/>
                  <a:gd name="connsiteX112" fmla="*/ 1969994 w 2413747"/>
                  <a:gd name="connsiteY112" fmla="*/ 1539688 h 2071297"/>
                  <a:gd name="connsiteX113" fmla="*/ 1996888 w 2413747"/>
                  <a:gd name="connsiteY113" fmla="*/ 1506071 h 2071297"/>
                  <a:gd name="connsiteX114" fmla="*/ 2050676 w 2413747"/>
                  <a:gd name="connsiteY114" fmla="*/ 1452282 h 2071297"/>
                  <a:gd name="connsiteX115" fmla="*/ 2091017 w 2413747"/>
                  <a:gd name="connsiteY115" fmla="*/ 1411941 h 2071297"/>
                  <a:gd name="connsiteX116" fmla="*/ 2151529 w 2413747"/>
                  <a:gd name="connsiteY116" fmla="*/ 1344706 h 2071297"/>
                  <a:gd name="connsiteX117" fmla="*/ 2198594 w 2413747"/>
                  <a:gd name="connsiteY117" fmla="*/ 1297641 h 2071297"/>
                  <a:gd name="connsiteX118" fmla="*/ 2238935 w 2413747"/>
                  <a:gd name="connsiteY118" fmla="*/ 1270747 h 2071297"/>
                  <a:gd name="connsiteX119" fmla="*/ 2279276 w 2413747"/>
                  <a:gd name="connsiteY119" fmla="*/ 1237130 h 2071297"/>
                  <a:gd name="connsiteX120" fmla="*/ 2306170 w 2413747"/>
                  <a:gd name="connsiteY120" fmla="*/ 1203512 h 2071297"/>
                  <a:gd name="connsiteX121" fmla="*/ 2326341 w 2413747"/>
                  <a:gd name="connsiteY121" fmla="*/ 1190065 h 2071297"/>
                  <a:gd name="connsiteX122" fmla="*/ 2366682 w 2413747"/>
                  <a:gd name="connsiteY122" fmla="*/ 1109382 h 2071297"/>
                  <a:gd name="connsiteX123" fmla="*/ 2373405 w 2413747"/>
                  <a:gd name="connsiteY123" fmla="*/ 1089212 h 2071297"/>
                  <a:gd name="connsiteX124" fmla="*/ 2380129 w 2413747"/>
                  <a:gd name="connsiteY124" fmla="*/ 1001806 h 2071297"/>
                  <a:gd name="connsiteX125" fmla="*/ 2386852 w 2413747"/>
                  <a:gd name="connsiteY125" fmla="*/ 968188 h 207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413747" h="2071297">
                    <a:moveTo>
                      <a:pt x="2413747" y="1021977"/>
                    </a:moveTo>
                    <a:cubicBezTo>
                      <a:pt x="2395041" y="975211"/>
                      <a:pt x="2404111" y="999794"/>
                      <a:pt x="2386852" y="948018"/>
                    </a:cubicBezTo>
                    <a:cubicBezTo>
                      <a:pt x="2384611" y="941294"/>
                      <a:pt x="2384060" y="933744"/>
                      <a:pt x="2380129" y="927847"/>
                    </a:cubicBezTo>
                    <a:cubicBezTo>
                      <a:pt x="2375647" y="921124"/>
                      <a:pt x="2369964" y="915061"/>
                      <a:pt x="2366682" y="907677"/>
                    </a:cubicBezTo>
                    <a:cubicBezTo>
                      <a:pt x="2360925" y="894724"/>
                      <a:pt x="2357718" y="880782"/>
                      <a:pt x="2353235" y="867335"/>
                    </a:cubicBezTo>
                    <a:lnTo>
                      <a:pt x="2333064" y="806824"/>
                    </a:lnTo>
                    <a:cubicBezTo>
                      <a:pt x="2330823" y="800100"/>
                      <a:pt x="2328060" y="793529"/>
                      <a:pt x="2326341" y="786653"/>
                    </a:cubicBezTo>
                    <a:cubicBezTo>
                      <a:pt x="2324100" y="777688"/>
                      <a:pt x="2322272" y="768610"/>
                      <a:pt x="2319617" y="759759"/>
                    </a:cubicBezTo>
                    <a:cubicBezTo>
                      <a:pt x="2313507" y="739394"/>
                      <a:pt x="2306171" y="719418"/>
                      <a:pt x="2299447" y="699247"/>
                    </a:cubicBezTo>
                    <a:lnTo>
                      <a:pt x="2259105" y="578224"/>
                    </a:lnTo>
                    <a:cubicBezTo>
                      <a:pt x="2251622" y="555775"/>
                      <a:pt x="2251282" y="556469"/>
                      <a:pt x="2245658" y="531159"/>
                    </a:cubicBezTo>
                    <a:cubicBezTo>
                      <a:pt x="2243179" y="520003"/>
                      <a:pt x="2241942" y="508566"/>
                      <a:pt x="2238935" y="497541"/>
                    </a:cubicBezTo>
                    <a:cubicBezTo>
                      <a:pt x="2235206" y="483866"/>
                      <a:pt x="2233351" y="468994"/>
                      <a:pt x="2225488" y="457200"/>
                    </a:cubicBezTo>
                    <a:cubicBezTo>
                      <a:pt x="2216523" y="443753"/>
                      <a:pt x="2203705" y="432191"/>
                      <a:pt x="2198594" y="416859"/>
                    </a:cubicBezTo>
                    <a:cubicBezTo>
                      <a:pt x="2196353" y="410135"/>
                      <a:pt x="2195312" y="402883"/>
                      <a:pt x="2191870" y="396688"/>
                    </a:cubicBezTo>
                    <a:cubicBezTo>
                      <a:pt x="2184021" y="382561"/>
                      <a:pt x="2172204" y="370802"/>
                      <a:pt x="2164976" y="356347"/>
                    </a:cubicBezTo>
                    <a:cubicBezTo>
                      <a:pt x="2156757" y="339909"/>
                      <a:pt x="2149960" y="323535"/>
                      <a:pt x="2138082" y="309282"/>
                    </a:cubicBezTo>
                    <a:cubicBezTo>
                      <a:pt x="2131995" y="301977"/>
                      <a:pt x="2124635" y="295835"/>
                      <a:pt x="2117911" y="289112"/>
                    </a:cubicBezTo>
                    <a:cubicBezTo>
                      <a:pt x="2112443" y="272706"/>
                      <a:pt x="2110776" y="261805"/>
                      <a:pt x="2097741" y="248771"/>
                    </a:cubicBezTo>
                    <a:cubicBezTo>
                      <a:pt x="2092027" y="243057"/>
                      <a:pt x="2084294" y="239806"/>
                      <a:pt x="2077570" y="235324"/>
                    </a:cubicBezTo>
                    <a:cubicBezTo>
                      <a:pt x="2044187" y="185249"/>
                      <a:pt x="2087089" y="246746"/>
                      <a:pt x="2043952" y="194982"/>
                    </a:cubicBezTo>
                    <a:cubicBezTo>
                      <a:pt x="2038779" y="188774"/>
                      <a:pt x="2036219" y="180526"/>
                      <a:pt x="2030505" y="174812"/>
                    </a:cubicBezTo>
                    <a:cubicBezTo>
                      <a:pt x="2024791" y="169098"/>
                      <a:pt x="2016543" y="166538"/>
                      <a:pt x="2010335" y="161365"/>
                    </a:cubicBezTo>
                    <a:cubicBezTo>
                      <a:pt x="2003030" y="155278"/>
                      <a:pt x="1997469" y="147281"/>
                      <a:pt x="1990164" y="141194"/>
                    </a:cubicBezTo>
                    <a:cubicBezTo>
                      <a:pt x="1970229" y="124581"/>
                      <a:pt x="1966586" y="128392"/>
                      <a:pt x="1943100" y="114300"/>
                    </a:cubicBezTo>
                    <a:cubicBezTo>
                      <a:pt x="1885921" y="79993"/>
                      <a:pt x="1923668" y="92634"/>
                      <a:pt x="1875864" y="80682"/>
                    </a:cubicBezTo>
                    <a:cubicBezTo>
                      <a:pt x="1834990" y="53432"/>
                      <a:pt x="1878418" y="79118"/>
                      <a:pt x="1828800" y="60512"/>
                    </a:cubicBezTo>
                    <a:cubicBezTo>
                      <a:pt x="1819415" y="56993"/>
                      <a:pt x="1811414" y="50235"/>
                      <a:pt x="1801905" y="47065"/>
                    </a:cubicBezTo>
                    <a:cubicBezTo>
                      <a:pt x="1791064" y="43451"/>
                      <a:pt x="1779443" y="42820"/>
                      <a:pt x="1768288" y="40341"/>
                    </a:cubicBezTo>
                    <a:cubicBezTo>
                      <a:pt x="1708121" y="26970"/>
                      <a:pt x="1780085" y="40067"/>
                      <a:pt x="1701052" y="26894"/>
                    </a:cubicBezTo>
                    <a:cubicBezTo>
                      <a:pt x="1656229" y="29135"/>
                      <a:pt x="1611166" y="28474"/>
                      <a:pt x="1566582" y="33618"/>
                    </a:cubicBezTo>
                    <a:cubicBezTo>
                      <a:pt x="1552501" y="35243"/>
                      <a:pt x="1539688" y="42583"/>
                      <a:pt x="1526241" y="47065"/>
                    </a:cubicBezTo>
                    <a:lnTo>
                      <a:pt x="1506070" y="53788"/>
                    </a:lnTo>
                    <a:cubicBezTo>
                      <a:pt x="1499347" y="58270"/>
                      <a:pt x="1493127" y="63621"/>
                      <a:pt x="1485900" y="67235"/>
                    </a:cubicBezTo>
                    <a:cubicBezTo>
                      <a:pt x="1450473" y="84949"/>
                      <a:pt x="1408060" y="69839"/>
                      <a:pt x="1371600" y="67235"/>
                    </a:cubicBezTo>
                    <a:cubicBezTo>
                      <a:pt x="1287874" y="53282"/>
                      <a:pt x="1363110" y="67976"/>
                      <a:pt x="1311088" y="53788"/>
                    </a:cubicBezTo>
                    <a:cubicBezTo>
                      <a:pt x="1293258" y="48925"/>
                      <a:pt x="1274833" y="46185"/>
                      <a:pt x="1257300" y="40341"/>
                    </a:cubicBezTo>
                    <a:lnTo>
                      <a:pt x="1216958" y="26894"/>
                    </a:lnTo>
                    <a:cubicBezTo>
                      <a:pt x="1194523" y="19416"/>
                      <a:pt x="1163850" y="8620"/>
                      <a:pt x="1143000" y="6724"/>
                    </a:cubicBezTo>
                    <a:lnTo>
                      <a:pt x="1069041" y="0"/>
                    </a:lnTo>
                    <a:lnTo>
                      <a:pt x="746311" y="6724"/>
                    </a:lnTo>
                    <a:cubicBezTo>
                      <a:pt x="730474" y="7300"/>
                      <a:pt x="714900" y="10975"/>
                      <a:pt x="699247" y="13447"/>
                    </a:cubicBezTo>
                    <a:cubicBezTo>
                      <a:pt x="672315" y="17699"/>
                      <a:pt x="645015" y="20281"/>
                      <a:pt x="618564" y="26894"/>
                    </a:cubicBezTo>
                    <a:lnTo>
                      <a:pt x="564776" y="40341"/>
                    </a:lnTo>
                    <a:cubicBezTo>
                      <a:pt x="489900" y="77779"/>
                      <a:pt x="584223" y="33048"/>
                      <a:pt x="510988" y="60512"/>
                    </a:cubicBezTo>
                    <a:cubicBezTo>
                      <a:pt x="501603" y="64031"/>
                      <a:pt x="493306" y="70011"/>
                      <a:pt x="484094" y="73959"/>
                    </a:cubicBezTo>
                    <a:cubicBezTo>
                      <a:pt x="477580" y="76751"/>
                      <a:pt x="470647" y="78441"/>
                      <a:pt x="463923" y="80682"/>
                    </a:cubicBezTo>
                    <a:lnTo>
                      <a:pt x="423582" y="107577"/>
                    </a:lnTo>
                    <a:cubicBezTo>
                      <a:pt x="397042" y="125271"/>
                      <a:pt x="369859" y="142793"/>
                      <a:pt x="349623" y="168088"/>
                    </a:cubicBezTo>
                    <a:cubicBezTo>
                      <a:pt x="339527" y="180708"/>
                      <a:pt x="334157" y="197002"/>
                      <a:pt x="322729" y="208430"/>
                    </a:cubicBezTo>
                    <a:cubicBezTo>
                      <a:pt x="298293" y="232865"/>
                      <a:pt x="303951" y="225305"/>
                      <a:pt x="282388" y="255494"/>
                    </a:cubicBezTo>
                    <a:cubicBezTo>
                      <a:pt x="269241" y="273901"/>
                      <a:pt x="264754" y="284577"/>
                      <a:pt x="248770" y="302559"/>
                    </a:cubicBezTo>
                    <a:cubicBezTo>
                      <a:pt x="238241" y="314404"/>
                      <a:pt x="224660" y="323499"/>
                      <a:pt x="215152" y="336177"/>
                    </a:cubicBezTo>
                    <a:cubicBezTo>
                      <a:pt x="156169" y="414823"/>
                      <a:pt x="230999" y="317689"/>
                      <a:pt x="174811" y="383241"/>
                    </a:cubicBezTo>
                    <a:cubicBezTo>
                      <a:pt x="167518" y="391749"/>
                      <a:pt x="161934" y="401627"/>
                      <a:pt x="154641" y="410135"/>
                    </a:cubicBezTo>
                    <a:cubicBezTo>
                      <a:pt x="148453" y="417355"/>
                      <a:pt x="140658" y="423086"/>
                      <a:pt x="134470" y="430306"/>
                    </a:cubicBezTo>
                    <a:cubicBezTo>
                      <a:pt x="115646" y="452267"/>
                      <a:pt x="116049" y="456096"/>
                      <a:pt x="100852" y="477371"/>
                    </a:cubicBezTo>
                    <a:cubicBezTo>
                      <a:pt x="94339" y="486489"/>
                      <a:pt x="86328" y="494586"/>
                      <a:pt x="80682" y="504265"/>
                    </a:cubicBezTo>
                    <a:cubicBezTo>
                      <a:pt x="70582" y="521580"/>
                      <a:pt x="62753" y="540124"/>
                      <a:pt x="53788" y="558053"/>
                    </a:cubicBezTo>
                    <a:lnTo>
                      <a:pt x="40341" y="584947"/>
                    </a:lnTo>
                    <a:lnTo>
                      <a:pt x="26894" y="611841"/>
                    </a:lnTo>
                    <a:cubicBezTo>
                      <a:pt x="24653" y="623047"/>
                      <a:pt x="23454" y="634513"/>
                      <a:pt x="20170" y="645459"/>
                    </a:cubicBezTo>
                    <a:cubicBezTo>
                      <a:pt x="16702" y="657019"/>
                      <a:pt x="9252" y="667276"/>
                      <a:pt x="6723" y="679077"/>
                    </a:cubicBezTo>
                    <a:cubicBezTo>
                      <a:pt x="2471" y="698921"/>
                      <a:pt x="2241" y="719418"/>
                      <a:pt x="0" y="739588"/>
                    </a:cubicBezTo>
                    <a:cubicBezTo>
                      <a:pt x="4482" y="818029"/>
                      <a:pt x="7264" y="896586"/>
                      <a:pt x="13447" y="974912"/>
                    </a:cubicBezTo>
                    <a:cubicBezTo>
                      <a:pt x="14005" y="981977"/>
                      <a:pt x="18902" y="988109"/>
                      <a:pt x="20170" y="995082"/>
                    </a:cubicBezTo>
                    <a:cubicBezTo>
                      <a:pt x="23402" y="1012860"/>
                      <a:pt x="23923" y="1031048"/>
                      <a:pt x="26894" y="1048871"/>
                    </a:cubicBezTo>
                    <a:cubicBezTo>
                      <a:pt x="32230" y="1080888"/>
                      <a:pt x="38095" y="1080234"/>
                      <a:pt x="47064" y="1116106"/>
                    </a:cubicBezTo>
                    <a:cubicBezTo>
                      <a:pt x="49305" y="1125071"/>
                      <a:pt x="51249" y="1134115"/>
                      <a:pt x="53788" y="1143000"/>
                    </a:cubicBezTo>
                    <a:cubicBezTo>
                      <a:pt x="55735" y="1149815"/>
                      <a:pt x="58792" y="1156295"/>
                      <a:pt x="60511" y="1163171"/>
                    </a:cubicBezTo>
                    <a:cubicBezTo>
                      <a:pt x="63283" y="1174257"/>
                      <a:pt x="64463" y="1185702"/>
                      <a:pt x="67235" y="1196788"/>
                    </a:cubicBezTo>
                    <a:cubicBezTo>
                      <a:pt x="68954" y="1203664"/>
                      <a:pt x="72421" y="1210040"/>
                      <a:pt x="73958" y="1216959"/>
                    </a:cubicBezTo>
                    <a:cubicBezTo>
                      <a:pt x="77602" y="1233355"/>
                      <a:pt x="82166" y="1273454"/>
                      <a:pt x="87405" y="1290918"/>
                    </a:cubicBezTo>
                    <a:cubicBezTo>
                      <a:pt x="90873" y="1302478"/>
                      <a:pt x="97384" y="1312975"/>
                      <a:pt x="100852" y="1324535"/>
                    </a:cubicBezTo>
                    <a:cubicBezTo>
                      <a:pt x="104136" y="1335481"/>
                      <a:pt x="104804" y="1347066"/>
                      <a:pt x="107576" y="1358153"/>
                    </a:cubicBezTo>
                    <a:cubicBezTo>
                      <a:pt x="112297" y="1377037"/>
                      <a:pt x="121578" y="1393432"/>
                      <a:pt x="127747" y="1411941"/>
                    </a:cubicBezTo>
                    <a:cubicBezTo>
                      <a:pt x="130669" y="1420707"/>
                      <a:pt x="131931" y="1429950"/>
                      <a:pt x="134470" y="1438835"/>
                    </a:cubicBezTo>
                    <a:cubicBezTo>
                      <a:pt x="138696" y="1453626"/>
                      <a:pt x="149315" y="1481085"/>
                      <a:pt x="154641" y="1492624"/>
                    </a:cubicBezTo>
                    <a:cubicBezTo>
                      <a:pt x="163041" y="1510825"/>
                      <a:pt x="175196" y="1527395"/>
                      <a:pt x="181535" y="1546412"/>
                    </a:cubicBezTo>
                    <a:cubicBezTo>
                      <a:pt x="183776" y="1553135"/>
                      <a:pt x="184816" y="1560387"/>
                      <a:pt x="188258" y="1566582"/>
                    </a:cubicBezTo>
                    <a:cubicBezTo>
                      <a:pt x="207266" y="1600797"/>
                      <a:pt x="208196" y="1599969"/>
                      <a:pt x="228600" y="1620371"/>
                    </a:cubicBezTo>
                    <a:cubicBezTo>
                      <a:pt x="234068" y="1636776"/>
                      <a:pt x="235736" y="1647678"/>
                      <a:pt x="248770" y="1660712"/>
                    </a:cubicBezTo>
                    <a:cubicBezTo>
                      <a:pt x="254484" y="1666426"/>
                      <a:pt x="262217" y="1669677"/>
                      <a:pt x="268941" y="1674159"/>
                    </a:cubicBezTo>
                    <a:cubicBezTo>
                      <a:pt x="277906" y="1687606"/>
                      <a:pt x="282388" y="1705535"/>
                      <a:pt x="295835" y="1714500"/>
                    </a:cubicBezTo>
                    <a:cubicBezTo>
                      <a:pt x="343369" y="1746190"/>
                      <a:pt x="284523" y="1706420"/>
                      <a:pt x="342900" y="1748118"/>
                    </a:cubicBezTo>
                    <a:cubicBezTo>
                      <a:pt x="349475" y="1752815"/>
                      <a:pt x="356862" y="1756392"/>
                      <a:pt x="363070" y="1761565"/>
                    </a:cubicBezTo>
                    <a:cubicBezTo>
                      <a:pt x="370375" y="1767652"/>
                      <a:pt x="375504" y="1776208"/>
                      <a:pt x="383241" y="1781735"/>
                    </a:cubicBezTo>
                    <a:cubicBezTo>
                      <a:pt x="391397" y="1787561"/>
                      <a:pt x="401433" y="1790209"/>
                      <a:pt x="410135" y="1795182"/>
                    </a:cubicBezTo>
                    <a:cubicBezTo>
                      <a:pt x="417151" y="1799191"/>
                      <a:pt x="423077" y="1805016"/>
                      <a:pt x="430305" y="1808630"/>
                    </a:cubicBezTo>
                    <a:cubicBezTo>
                      <a:pt x="441100" y="1814028"/>
                      <a:pt x="453574" y="1815868"/>
                      <a:pt x="463923" y="1822077"/>
                    </a:cubicBezTo>
                    <a:cubicBezTo>
                      <a:pt x="532438" y="1863185"/>
                      <a:pt x="469426" y="1839600"/>
                      <a:pt x="517711" y="1855694"/>
                    </a:cubicBezTo>
                    <a:cubicBezTo>
                      <a:pt x="535641" y="1866900"/>
                      <a:pt x="551441" y="1882626"/>
                      <a:pt x="571500" y="1889312"/>
                    </a:cubicBezTo>
                    <a:cubicBezTo>
                      <a:pt x="578223" y="1891553"/>
                      <a:pt x="585331" y="1892866"/>
                      <a:pt x="591670" y="1896035"/>
                    </a:cubicBezTo>
                    <a:cubicBezTo>
                      <a:pt x="603359" y="1901879"/>
                      <a:pt x="613599" y="1910361"/>
                      <a:pt x="625288" y="1916206"/>
                    </a:cubicBezTo>
                    <a:cubicBezTo>
                      <a:pt x="676744" y="1941935"/>
                      <a:pt x="610313" y="1881568"/>
                      <a:pt x="712694" y="1949824"/>
                    </a:cubicBezTo>
                    <a:cubicBezTo>
                      <a:pt x="719417" y="1954306"/>
                      <a:pt x="725637" y="1959657"/>
                      <a:pt x="732864" y="1963271"/>
                    </a:cubicBezTo>
                    <a:cubicBezTo>
                      <a:pt x="748944" y="1971311"/>
                      <a:pt x="769194" y="1977622"/>
                      <a:pt x="786652" y="1983441"/>
                    </a:cubicBezTo>
                    <a:cubicBezTo>
                      <a:pt x="793376" y="1987923"/>
                      <a:pt x="799595" y="1993274"/>
                      <a:pt x="806823" y="1996888"/>
                    </a:cubicBezTo>
                    <a:cubicBezTo>
                      <a:pt x="813162" y="2000058"/>
                      <a:pt x="820179" y="2001665"/>
                      <a:pt x="826994" y="2003612"/>
                    </a:cubicBezTo>
                    <a:cubicBezTo>
                      <a:pt x="837055" y="2006487"/>
                      <a:pt x="863305" y="2011682"/>
                      <a:pt x="874058" y="2017059"/>
                    </a:cubicBezTo>
                    <a:cubicBezTo>
                      <a:pt x="881286" y="2020673"/>
                      <a:pt x="886845" y="2027224"/>
                      <a:pt x="894229" y="2030506"/>
                    </a:cubicBezTo>
                    <a:cubicBezTo>
                      <a:pt x="908258" y="2036741"/>
                      <a:pt x="943688" y="2047122"/>
                      <a:pt x="961464" y="2050677"/>
                    </a:cubicBezTo>
                    <a:cubicBezTo>
                      <a:pt x="974832" y="2053351"/>
                      <a:pt x="988358" y="2055159"/>
                      <a:pt x="1001805" y="2057400"/>
                    </a:cubicBezTo>
                    <a:cubicBezTo>
                      <a:pt x="1008529" y="2059641"/>
                      <a:pt x="1014985" y="2062959"/>
                      <a:pt x="1021976" y="2064124"/>
                    </a:cubicBezTo>
                    <a:cubicBezTo>
                      <a:pt x="1104209" y="2077829"/>
                      <a:pt x="1137360" y="2068461"/>
                      <a:pt x="1237129" y="2064124"/>
                    </a:cubicBezTo>
                    <a:cubicBezTo>
                      <a:pt x="1305873" y="2056485"/>
                      <a:pt x="1337034" y="2055476"/>
                      <a:pt x="1411941" y="2030506"/>
                    </a:cubicBezTo>
                    <a:cubicBezTo>
                      <a:pt x="1518346" y="1995036"/>
                      <a:pt x="1426605" y="2026934"/>
                      <a:pt x="1539688" y="1983441"/>
                    </a:cubicBezTo>
                    <a:cubicBezTo>
                      <a:pt x="1572104" y="1970973"/>
                      <a:pt x="1557797" y="1981989"/>
                      <a:pt x="1600200" y="1956547"/>
                    </a:cubicBezTo>
                    <a:cubicBezTo>
                      <a:pt x="1620987" y="1944075"/>
                      <a:pt x="1640541" y="1929653"/>
                      <a:pt x="1660711" y="1916206"/>
                    </a:cubicBezTo>
                    <a:cubicBezTo>
                      <a:pt x="1686860" y="1898773"/>
                      <a:pt x="1709556" y="1884184"/>
                      <a:pt x="1734670" y="1862418"/>
                    </a:cubicBezTo>
                    <a:cubicBezTo>
                      <a:pt x="1796148" y="1809137"/>
                      <a:pt x="1803337" y="1781628"/>
                      <a:pt x="1862417" y="1707777"/>
                    </a:cubicBezTo>
                    <a:cubicBezTo>
                      <a:pt x="1891224" y="1671768"/>
                      <a:pt x="1922521" y="1634635"/>
                      <a:pt x="1943100" y="1593477"/>
                    </a:cubicBezTo>
                    <a:cubicBezTo>
                      <a:pt x="1952065" y="1575547"/>
                      <a:pt x="1957471" y="1555341"/>
                      <a:pt x="1969994" y="1539688"/>
                    </a:cubicBezTo>
                    <a:cubicBezTo>
                      <a:pt x="1978959" y="1528482"/>
                      <a:pt x="1987235" y="1516689"/>
                      <a:pt x="1996888" y="1506071"/>
                    </a:cubicBezTo>
                    <a:cubicBezTo>
                      <a:pt x="2013944" y="1487309"/>
                      <a:pt x="2032746" y="1470212"/>
                      <a:pt x="2050676" y="1452282"/>
                    </a:cubicBezTo>
                    <a:lnTo>
                      <a:pt x="2091017" y="1411941"/>
                    </a:lnTo>
                    <a:cubicBezTo>
                      <a:pt x="2116771" y="1373311"/>
                      <a:pt x="2098750" y="1397485"/>
                      <a:pt x="2151529" y="1344706"/>
                    </a:cubicBezTo>
                    <a:lnTo>
                      <a:pt x="2198594" y="1297641"/>
                    </a:lnTo>
                    <a:cubicBezTo>
                      <a:pt x="2212041" y="1288676"/>
                      <a:pt x="2227507" y="1282175"/>
                      <a:pt x="2238935" y="1270747"/>
                    </a:cubicBezTo>
                    <a:cubicBezTo>
                      <a:pt x="2286855" y="1222827"/>
                      <a:pt x="2232466" y="1274579"/>
                      <a:pt x="2279276" y="1237130"/>
                    </a:cubicBezTo>
                    <a:cubicBezTo>
                      <a:pt x="2312543" y="1210516"/>
                      <a:pt x="2271225" y="1238456"/>
                      <a:pt x="2306170" y="1203512"/>
                    </a:cubicBezTo>
                    <a:cubicBezTo>
                      <a:pt x="2311884" y="1197798"/>
                      <a:pt x="2319617" y="1194547"/>
                      <a:pt x="2326341" y="1190065"/>
                    </a:cubicBezTo>
                    <a:cubicBezTo>
                      <a:pt x="2361097" y="1137930"/>
                      <a:pt x="2348125" y="1165056"/>
                      <a:pt x="2366682" y="1109382"/>
                    </a:cubicBezTo>
                    <a:lnTo>
                      <a:pt x="2373405" y="1089212"/>
                    </a:lnTo>
                    <a:cubicBezTo>
                      <a:pt x="2375646" y="1060077"/>
                      <a:pt x="2376505" y="1030802"/>
                      <a:pt x="2380129" y="1001806"/>
                    </a:cubicBezTo>
                    <a:cubicBezTo>
                      <a:pt x="2388269" y="936683"/>
                      <a:pt x="2386852" y="1014463"/>
                      <a:pt x="2386852" y="968188"/>
                    </a:cubicBezTo>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438204" y="5451745"/>
                <a:ext cx="1438836" cy="470861"/>
              </a:xfrm>
              <a:custGeom>
                <a:avLst/>
                <a:gdLst>
                  <a:gd name="connsiteX0" fmla="*/ 1438836 w 1438836"/>
                  <a:gd name="connsiteY0" fmla="*/ 0 h 470861"/>
                  <a:gd name="connsiteX1" fmla="*/ 1337983 w 1438836"/>
                  <a:gd name="connsiteY1" fmla="*/ 20170 h 470861"/>
                  <a:gd name="connsiteX2" fmla="*/ 1297642 w 1438836"/>
                  <a:gd name="connsiteY2" fmla="*/ 33617 h 470861"/>
                  <a:gd name="connsiteX3" fmla="*/ 1277471 w 1438836"/>
                  <a:gd name="connsiteY3" fmla="*/ 40341 h 470861"/>
                  <a:gd name="connsiteX4" fmla="*/ 1243853 w 1438836"/>
                  <a:gd name="connsiteY4" fmla="*/ 47064 h 470861"/>
                  <a:gd name="connsiteX5" fmla="*/ 1223683 w 1438836"/>
                  <a:gd name="connsiteY5" fmla="*/ 53788 h 470861"/>
                  <a:gd name="connsiteX6" fmla="*/ 1122830 w 1438836"/>
                  <a:gd name="connsiteY6" fmla="*/ 67235 h 470861"/>
                  <a:gd name="connsiteX7" fmla="*/ 1021977 w 1438836"/>
                  <a:gd name="connsiteY7" fmla="*/ 100852 h 470861"/>
                  <a:gd name="connsiteX8" fmla="*/ 981636 w 1438836"/>
                  <a:gd name="connsiteY8" fmla="*/ 114300 h 470861"/>
                  <a:gd name="connsiteX9" fmla="*/ 961465 w 1438836"/>
                  <a:gd name="connsiteY9" fmla="*/ 121023 h 470861"/>
                  <a:gd name="connsiteX10" fmla="*/ 941295 w 1438836"/>
                  <a:gd name="connsiteY10" fmla="*/ 134470 h 470861"/>
                  <a:gd name="connsiteX11" fmla="*/ 900953 w 1438836"/>
                  <a:gd name="connsiteY11" fmla="*/ 147917 h 470861"/>
                  <a:gd name="connsiteX12" fmla="*/ 840442 w 1438836"/>
                  <a:gd name="connsiteY12" fmla="*/ 168088 h 470861"/>
                  <a:gd name="connsiteX13" fmla="*/ 800100 w 1438836"/>
                  <a:gd name="connsiteY13" fmla="*/ 181535 h 470861"/>
                  <a:gd name="connsiteX14" fmla="*/ 739589 w 1438836"/>
                  <a:gd name="connsiteY14" fmla="*/ 208429 h 470861"/>
                  <a:gd name="connsiteX15" fmla="*/ 719418 w 1438836"/>
                  <a:gd name="connsiteY15" fmla="*/ 215152 h 470861"/>
                  <a:gd name="connsiteX16" fmla="*/ 658906 w 1438836"/>
                  <a:gd name="connsiteY16" fmla="*/ 242047 h 470861"/>
                  <a:gd name="connsiteX17" fmla="*/ 578224 w 1438836"/>
                  <a:gd name="connsiteY17" fmla="*/ 268941 h 470861"/>
                  <a:gd name="connsiteX18" fmla="*/ 497542 w 1438836"/>
                  <a:gd name="connsiteY18" fmla="*/ 295835 h 470861"/>
                  <a:gd name="connsiteX19" fmla="*/ 477371 w 1438836"/>
                  <a:gd name="connsiteY19" fmla="*/ 302558 h 470861"/>
                  <a:gd name="connsiteX20" fmla="*/ 457200 w 1438836"/>
                  <a:gd name="connsiteY20" fmla="*/ 309282 h 470861"/>
                  <a:gd name="connsiteX21" fmla="*/ 423583 w 1438836"/>
                  <a:gd name="connsiteY21" fmla="*/ 316005 h 470861"/>
                  <a:gd name="connsiteX22" fmla="*/ 369795 w 1438836"/>
                  <a:gd name="connsiteY22" fmla="*/ 329452 h 470861"/>
                  <a:gd name="connsiteX23" fmla="*/ 329453 w 1438836"/>
                  <a:gd name="connsiteY23" fmla="*/ 336176 h 470861"/>
                  <a:gd name="connsiteX24" fmla="*/ 275665 w 1438836"/>
                  <a:gd name="connsiteY24" fmla="*/ 349623 h 470861"/>
                  <a:gd name="connsiteX25" fmla="*/ 221877 w 1438836"/>
                  <a:gd name="connsiteY25" fmla="*/ 363070 h 470861"/>
                  <a:gd name="connsiteX26" fmla="*/ 194983 w 1438836"/>
                  <a:gd name="connsiteY26" fmla="*/ 369794 h 470861"/>
                  <a:gd name="connsiteX27" fmla="*/ 168089 w 1438836"/>
                  <a:gd name="connsiteY27" fmla="*/ 376517 h 470861"/>
                  <a:gd name="connsiteX28" fmla="*/ 147918 w 1438836"/>
                  <a:gd name="connsiteY28" fmla="*/ 383241 h 470861"/>
                  <a:gd name="connsiteX29" fmla="*/ 100853 w 1438836"/>
                  <a:gd name="connsiteY29" fmla="*/ 396688 h 470861"/>
                  <a:gd name="connsiteX30" fmla="*/ 60512 w 1438836"/>
                  <a:gd name="connsiteY30" fmla="*/ 423582 h 470861"/>
                  <a:gd name="connsiteX31" fmla="*/ 20171 w 1438836"/>
                  <a:gd name="connsiteY31" fmla="*/ 450476 h 470861"/>
                  <a:gd name="connsiteX32" fmla="*/ 0 w 1438836"/>
                  <a:gd name="connsiteY32" fmla="*/ 463923 h 470861"/>
                  <a:gd name="connsiteX33" fmla="*/ 40342 w 1438836"/>
                  <a:gd name="connsiteY33" fmla="*/ 463923 h 470861"/>
                  <a:gd name="connsiteX34" fmla="*/ 107577 w 1438836"/>
                  <a:gd name="connsiteY34" fmla="*/ 457200 h 470861"/>
                  <a:gd name="connsiteX35" fmla="*/ 154642 w 1438836"/>
                  <a:gd name="connsiteY35" fmla="*/ 450476 h 470861"/>
                  <a:gd name="connsiteX36" fmla="*/ 255495 w 1438836"/>
                  <a:gd name="connsiteY36" fmla="*/ 437029 h 470861"/>
                  <a:gd name="connsiteX37" fmla="*/ 282389 w 1438836"/>
                  <a:gd name="connsiteY37" fmla="*/ 430305 h 470861"/>
                  <a:gd name="connsiteX38" fmla="*/ 309283 w 1438836"/>
                  <a:gd name="connsiteY38" fmla="*/ 416858 h 470861"/>
                  <a:gd name="connsiteX39" fmla="*/ 356348 w 1438836"/>
                  <a:gd name="connsiteY39" fmla="*/ 403411 h 470861"/>
                  <a:gd name="connsiteX40" fmla="*/ 443753 w 1438836"/>
                  <a:gd name="connsiteY40" fmla="*/ 396688 h 470861"/>
                  <a:gd name="connsiteX41" fmla="*/ 477371 w 1438836"/>
                  <a:gd name="connsiteY41" fmla="*/ 389964 h 470861"/>
                  <a:gd name="connsiteX42" fmla="*/ 652183 w 1438836"/>
                  <a:gd name="connsiteY42" fmla="*/ 403411 h 470861"/>
                  <a:gd name="connsiteX43" fmla="*/ 665630 w 1438836"/>
                  <a:gd name="connsiteY43" fmla="*/ 423582 h 470861"/>
                  <a:gd name="connsiteX44" fmla="*/ 692524 w 1438836"/>
                  <a:gd name="connsiteY44" fmla="*/ 410135 h 470861"/>
                  <a:gd name="connsiteX45" fmla="*/ 719418 w 1438836"/>
                  <a:gd name="connsiteY45" fmla="*/ 403411 h 470861"/>
                  <a:gd name="connsiteX46" fmla="*/ 753036 w 1438836"/>
                  <a:gd name="connsiteY46" fmla="*/ 396688 h 470861"/>
                  <a:gd name="connsiteX47" fmla="*/ 820271 w 1438836"/>
                  <a:gd name="connsiteY47" fmla="*/ 376517 h 470861"/>
                  <a:gd name="connsiteX48" fmla="*/ 853889 w 1438836"/>
                  <a:gd name="connsiteY48" fmla="*/ 369794 h 470861"/>
                  <a:gd name="connsiteX49" fmla="*/ 914400 w 1438836"/>
                  <a:gd name="connsiteY49" fmla="*/ 356347 h 470861"/>
                  <a:gd name="connsiteX50" fmla="*/ 961465 w 1438836"/>
                  <a:gd name="connsiteY50" fmla="*/ 349623 h 470861"/>
                  <a:gd name="connsiteX51" fmla="*/ 1008530 w 1438836"/>
                  <a:gd name="connsiteY51" fmla="*/ 336176 h 470861"/>
                  <a:gd name="connsiteX52" fmla="*/ 1048871 w 1438836"/>
                  <a:gd name="connsiteY52" fmla="*/ 309282 h 470861"/>
                  <a:gd name="connsiteX53" fmla="*/ 1069042 w 1438836"/>
                  <a:gd name="connsiteY53" fmla="*/ 295835 h 470861"/>
                  <a:gd name="connsiteX54" fmla="*/ 1082489 w 1438836"/>
                  <a:gd name="connsiteY54" fmla="*/ 268941 h 470861"/>
                  <a:gd name="connsiteX55" fmla="*/ 1102659 w 1438836"/>
                  <a:gd name="connsiteY55" fmla="*/ 255494 h 470861"/>
                  <a:gd name="connsiteX56" fmla="*/ 1122830 w 1438836"/>
                  <a:gd name="connsiteY56" fmla="*/ 235323 h 470861"/>
                  <a:gd name="connsiteX57" fmla="*/ 1136277 w 1438836"/>
                  <a:gd name="connsiteY57" fmla="*/ 215152 h 470861"/>
                  <a:gd name="connsiteX58" fmla="*/ 1156448 w 1438836"/>
                  <a:gd name="connsiteY58" fmla="*/ 201705 h 470861"/>
                  <a:gd name="connsiteX59" fmla="*/ 1176618 w 1438836"/>
                  <a:gd name="connsiteY59" fmla="*/ 181535 h 470861"/>
                  <a:gd name="connsiteX60" fmla="*/ 1203512 w 1438836"/>
                  <a:gd name="connsiteY60" fmla="*/ 161364 h 470861"/>
                  <a:gd name="connsiteX61" fmla="*/ 1223683 w 1438836"/>
                  <a:gd name="connsiteY61" fmla="*/ 147917 h 470861"/>
                  <a:gd name="connsiteX62" fmla="*/ 1243853 w 1438836"/>
                  <a:gd name="connsiteY62" fmla="*/ 127747 h 470861"/>
                  <a:gd name="connsiteX63" fmla="*/ 1264024 w 1438836"/>
                  <a:gd name="connsiteY63" fmla="*/ 114300 h 470861"/>
                  <a:gd name="connsiteX64" fmla="*/ 1277471 w 1438836"/>
                  <a:gd name="connsiteY64" fmla="*/ 100852 h 470861"/>
                  <a:gd name="connsiteX65" fmla="*/ 1317812 w 1438836"/>
                  <a:gd name="connsiteY65" fmla="*/ 73958 h 470861"/>
                  <a:gd name="connsiteX66" fmla="*/ 1337983 w 1438836"/>
                  <a:gd name="connsiteY66" fmla="*/ 60511 h 470861"/>
                  <a:gd name="connsiteX67" fmla="*/ 1358153 w 1438836"/>
                  <a:gd name="connsiteY67" fmla="*/ 40341 h 470861"/>
                  <a:gd name="connsiteX68" fmla="*/ 1398495 w 1438836"/>
                  <a:gd name="connsiteY68" fmla="*/ 13447 h 470861"/>
                  <a:gd name="connsiteX69" fmla="*/ 1391771 w 1438836"/>
                  <a:gd name="connsiteY69" fmla="*/ 20170 h 47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38836" h="470861">
                    <a:moveTo>
                      <a:pt x="1438836" y="0"/>
                    </a:moveTo>
                    <a:cubicBezTo>
                      <a:pt x="1366820" y="28806"/>
                      <a:pt x="1449859" y="-806"/>
                      <a:pt x="1337983" y="20170"/>
                    </a:cubicBezTo>
                    <a:cubicBezTo>
                      <a:pt x="1324051" y="22782"/>
                      <a:pt x="1311089" y="29135"/>
                      <a:pt x="1297642" y="33617"/>
                    </a:cubicBezTo>
                    <a:cubicBezTo>
                      <a:pt x="1290918" y="35858"/>
                      <a:pt x="1284421" y="38951"/>
                      <a:pt x="1277471" y="40341"/>
                    </a:cubicBezTo>
                    <a:cubicBezTo>
                      <a:pt x="1266265" y="42582"/>
                      <a:pt x="1254940" y="44292"/>
                      <a:pt x="1243853" y="47064"/>
                    </a:cubicBezTo>
                    <a:cubicBezTo>
                      <a:pt x="1236978" y="48783"/>
                      <a:pt x="1230632" y="52398"/>
                      <a:pt x="1223683" y="53788"/>
                    </a:cubicBezTo>
                    <a:cubicBezTo>
                      <a:pt x="1208235" y="56878"/>
                      <a:pt x="1135900" y="65601"/>
                      <a:pt x="1122830" y="67235"/>
                    </a:cubicBezTo>
                    <a:lnTo>
                      <a:pt x="1021977" y="100852"/>
                    </a:lnTo>
                    <a:lnTo>
                      <a:pt x="981636" y="114300"/>
                    </a:lnTo>
                    <a:lnTo>
                      <a:pt x="961465" y="121023"/>
                    </a:lnTo>
                    <a:cubicBezTo>
                      <a:pt x="954742" y="125505"/>
                      <a:pt x="948679" y="131188"/>
                      <a:pt x="941295" y="134470"/>
                    </a:cubicBezTo>
                    <a:cubicBezTo>
                      <a:pt x="928342" y="140227"/>
                      <a:pt x="914400" y="143434"/>
                      <a:pt x="900953" y="147917"/>
                    </a:cubicBezTo>
                    <a:lnTo>
                      <a:pt x="840442" y="168088"/>
                    </a:lnTo>
                    <a:cubicBezTo>
                      <a:pt x="840437" y="168090"/>
                      <a:pt x="800104" y="181532"/>
                      <a:pt x="800100" y="181535"/>
                    </a:cubicBezTo>
                    <a:cubicBezTo>
                      <a:pt x="768137" y="202844"/>
                      <a:pt x="787594" y="192428"/>
                      <a:pt x="739589" y="208429"/>
                    </a:cubicBezTo>
                    <a:lnTo>
                      <a:pt x="719418" y="215152"/>
                    </a:lnTo>
                    <a:cubicBezTo>
                      <a:pt x="687455" y="236463"/>
                      <a:pt x="706914" y="226045"/>
                      <a:pt x="658906" y="242047"/>
                    </a:cubicBezTo>
                    <a:lnTo>
                      <a:pt x="578224" y="268941"/>
                    </a:lnTo>
                    <a:lnTo>
                      <a:pt x="497542" y="295835"/>
                    </a:lnTo>
                    <a:lnTo>
                      <a:pt x="477371" y="302558"/>
                    </a:lnTo>
                    <a:cubicBezTo>
                      <a:pt x="470647" y="304799"/>
                      <a:pt x="464150" y="307892"/>
                      <a:pt x="457200" y="309282"/>
                    </a:cubicBezTo>
                    <a:cubicBezTo>
                      <a:pt x="445994" y="311523"/>
                      <a:pt x="434718" y="313435"/>
                      <a:pt x="423583" y="316005"/>
                    </a:cubicBezTo>
                    <a:cubicBezTo>
                      <a:pt x="405575" y="320161"/>
                      <a:pt x="388025" y="326414"/>
                      <a:pt x="369795" y="329452"/>
                    </a:cubicBezTo>
                    <a:cubicBezTo>
                      <a:pt x="356348" y="331693"/>
                      <a:pt x="342783" y="333319"/>
                      <a:pt x="329453" y="336176"/>
                    </a:cubicBezTo>
                    <a:cubicBezTo>
                      <a:pt x="311382" y="340048"/>
                      <a:pt x="293594" y="345141"/>
                      <a:pt x="275665" y="349623"/>
                    </a:cubicBezTo>
                    <a:lnTo>
                      <a:pt x="221877" y="363070"/>
                    </a:lnTo>
                    <a:lnTo>
                      <a:pt x="194983" y="369794"/>
                    </a:lnTo>
                    <a:cubicBezTo>
                      <a:pt x="186018" y="372035"/>
                      <a:pt x="176855" y="373595"/>
                      <a:pt x="168089" y="376517"/>
                    </a:cubicBezTo>
                    <a:cubicBezTo>
                      <a:pt x="161365" y="378758"/>
                      <a:pt x="154733" y="381294"/>
                      <a:pt x="147918" y="383241"/>
                    </a:cubicBezTo>
                    <a:cubicBezTo>
                      <a:pt x="140745" y="385291"/>
                      <a:pt x="109391" y="391945"/>
                      <a:pt x="100853" y="396688"/>
                    </a:cubicBezTo>
                    <a:cubicBezTo>
                      <a:pt x="86726" y="404537"/>
                      <a:pt x="73959" y="414617"/>
                      <a:pt x="60512" y="423582"/>
                    </a:cubicBezTo>
                    <a:lnTo>
                      <a:pt x="20171" y="450476"/>
                    </a:lnTo>
                    <a:lnTo>
                      <a:pt x="0" y="463923"/>
                    </a:lnTo>
                    <a:cubicBezTo>
                      <a:pt x="36804" y="476192"/>
                      <a:pt x="3538" y="469585"/>
                      <a:pt x="40342" y="463923"/>
                    </a:cubicBezTo>
                    <a:cubicBezTo>
                      <a:pt x="62604" y="460498"/>
                      <a:pt x="85208" y="459832"/>
                      <a:pt x="107577" y="457200"/>
                    </a:cubicBezTo>
                    <a:cubicBezTo>
                      <a:pt x="123316" y="455348"/>
                      <a:pt x="138903" y="452328"/>
                      <a:pt x="154642" y="450476"/>
                    </a:cubicBezTo>
                    <a:cubicBezTo>
                      <a:pt x="223166" y="442414"/>
                      <a:pt x="204906" y="448271"/>
                      <a:pt x="255495" y="437029"/>
                    </a:cubicBezTo>
                    <a:cubicBezTo>
                      <a:pt x="264516" y="435024"/>
                      <a:pt x="273737" y="433550"/>
                      <a:pt x="282389" y="430305"/>
                    </a:cubicBezTo>
                    <a:cubicBezTo>
                      <a:pt x="291774" y="426786"/>
                      <a:pt x="300071" y="420806"/>
                      <a:pt x="309283" y="416858"/>
                    </a:cubicBezTo>
                    <a:cubicBezTo>
                      <a:pt x="318330" y="412981"/>
                      <a:pt x="348513" y="404333"/>
                      <a:pt x="356348" y="403411"/>
                    </a:cubicBezTo>
                    <a:cubicBezTo>
                      <a:pt x="385369" y="399997"/>
                      <a:pt x="414618" y="398929"/>
                      <a:pt x="443753" y="396688"/>
                    </a:cubicBezTo>
                    <a:cubicBezTo>
                      <a:pt x="454959" y="394447"/>
                      <a:pt x="465943" y="389964"/>
                      <a:pt x="477371" y="389964"/>
                    </a:cubicBezTo>
                    <a:cubicBezTo>
                      <a:pt x="617995" y="389964"/>
                      <a:pt x="585962" y="381339"/>
                      <a:pt x="652183" y="403411"/>
                    </a:cubicBezTo>
                    <a:cubicBezTo>
                      <a:pt x="656665" y="410135"/>
                      <a:pt x="657659" y="422253"/>
                      <a:pt x="665630" y="423582"/>
                    </a:cubicBezTo>
                    <a:cubicBezTo>
                      <a:pt x="675516" y="425230"/>
                      <a:pt x="683139" y="413654"/>
                      <a:pt x="692524" y="410135"/>
                    </a:cubicBezTo>
                    <a:cubicBezTo>
                      <a:pt x="701176" y="406890"/>
                      <a:pt x="710397" y="405416"/>
                      <a:pt x="719418" y="403411"/>
                    </a:cubicBezTo>
                    <a:cubicBezTo>
                      <a:pt x="730574" y="400932"/>
                      <a:pt x="742011" y="399695"/>
                      <a:pt x="753036" y="396688"/>
                    </a:cubicBezTo>
                    <a:cubicBezTo>
                      <a:pt x="826768" y="376580"/>
                      <a:pt x="763572" y="389117"/>
                      <a:pt x="820271" y="376517"/>
                    </a:cubicBezTo>
                    <a:cubicBezTo>
                      <a:pt x="831427" y="374038"/>
                      <a:pt x="842733" y="372273"/>
                      <a:pt x="853889" y="369794"/>
                    </a:cubicBezTo>
                    <a:cubicBezTo>
                      <a:pt x="890174" y="361731"/>
                      <a:pt x="873818" y="363111"/>
                      <a:pt x="914400" y="356347"/>
                    </a:cubicBezTo>
                    <a:cubicBezTo>
                      <a:pt x="930032" y="353742"/>
                      <a:pt x="945873" y="352458"/>
                      <a:pt x="961465" y="349623"/>
                    </a:cubicBezTo>
                    <a:cubicBezTo>
                      <a:pt x="966644" y="348681"/>
                      <a:pt x="1001521" y="340070"/>
                      <a:pt x="1008530" y="336176"/>
                    </a:cubicBezTo>
                    <a:cubicBezTo>
                      <a:pt x="1022657" y="328327"/>
                      <a:pt x="1035424" y="318247"/>
                      <a:pt x="1048871" y="309282"/>
                    </a:cubicBezTo>
                    <a:lnTo>
                      <a:pt x="1069042" y="295835"/>
                    </a:lnTo>
                    <a:cubicBezTo>
                      <a:pt x="1073524" y="286870"/>
                      <a:pt x="1076073" y="276641"/>
                      <a:pt x="1082489" y="268941"/>
                    </a:cubicBezTo>
                    <a:cubicBezTo>
                      <a:pt x="1087662" y="262733"/>
                      <a:pt x="1096451" y="260667"/>
                      <a:pt x="1102659" y="255494"/>
                    </a:cubicBezTo>
                    <a:cubicBezTo>
                      <a:pt x="1109964" y="249407"/>
                      <a:pt x="1116743" y="242628"/>
                      <a:pt x="1122830" y="235323"/>
                    </a:cubicBezTo>
                    <a:cubicBezTo>
                      <a:pt x="1128003" y="229115"/>
                      <a:pt x="1130563" y="220866"/>
                      <a:pt x="1136277" y="215152"/>
                    </a:cubicBezTo>
                    <a:cubicBezTo>
                      <a:pt x="1141991" y="209438"/>
                      <a:pt x="1150240" y="206878"/>
                      <a:pt x="1156448" y="201705"/>
                    </a:cubicBezTo>
                    <a:cubicBezTo>
                      <a:pt x="1163752" y="195618"/>
                      <a:pt x="1169399" y="187723"/>
                      <a:pt x="1176618" y="181535"/>
                    </a:cubicBezTo>
                    <a:cubicBezTo>
                      <a:pt x="1185126" y="174242"/>
                      <a:pt x="1194393" y="167877"/>
                      <a:pt x="1203512" y="161364"/>
                    </a:cubicBezTo>
                    <a:cubicBezTo>
                      <a:pt x="1210088" y="156667"/>
                      <a:pt x="1217475" y="153090"/>
                      <a:pt x="1223683" y="147917"/>
                    </a:cubicBezTo>
                    <a:cubicBezTo>
                      <a:pt x="1230987" y="141830"/>
                      <a:pt x="1236549" y="133834"/>
                      <a:pt x="1243853" y="127747"/>
                    </a:cubicBezTo>
                    <a:cubicBezTo>
                      <a:pt x="1250061" y="122574"/>
                      <a:pt x="1257714" y="119348"/>
                      <a:pt x="1264024" y="114300"/>
                    </a:cubicBezTo>
                    <a:cubicBezTo>
                      <a:pt x="1268974" y="110340"/>
                      <a:pt x="1272400" y="104656"/>
                      <a:pt x="1277471" y="100852"/>
                    </a:cubicBezTo>
                    <a:cubicBezTo>
                      <a:pt x="1290400" y="91155"/>
                      <a:pt x="1304365" y="82923"/>
                      <a:pt x="1317812" y="73958"/>
                    </a:cubicBezTo>
                    <a:cubicBezTo>
                      <a:pt x="1324536" y="69476"/>
                      <a:pt x="1332269" y="66225"/>
                      <a:pt x="1337983" y="60511"/>
                    </a:cubicBezTo>
                    <a:cubicBezTo>
                      <a:pt x="1344706" y="53788"/>
                      <a:pt x="1350648" y="46178"/>
                      <a:pt x="1358153" y="40341"/>
                    </a:cubicBezTo>
                    <a:cubicBezTo>
                      <a:pt x="1370910" y="30419"/>
                      <a:pt x="1409924" y="2020"/>
                      <a:pt x="1398495" y="13447"/>
                    </a:cubicBezTo>
                    <a:lnTo>
                      <a:pt x="1391771" y="20170"/>
                    </a:lnTo>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p:blipFill>
            <p:spPr>
              <a:xfrm>
                <a:off x="463924" y="1851211"/>
                <a:ext cx="8165677" cy="4882215"/>
              </a:xfrm>
              <a:prstGeom prst="rect">
                <a:avLst/>
              </a:prstGeom>
            </p:spPr>
          </p:pic>
        </p:grpSp>
      </p:grpSp>
      <p:pic>
        <p:nvPicPr>
          <p:cNvPr id="12" name="Picture 11"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5165" y="3032788"/>
            <a:ext cx="1524000" cy="1073557"/>
          </a:xfrm>
          <a:prstGeom prst="rect">
            <a:avLst/>
          </a:prstGeom>
        </p:spPr>
      </p:pic>
      <p:grpSp>
        <p:nvGrpSpPr>
          <p:cNvPr id="8" name="Group 7">
            <a:extLst>
              <a:ext uri="{FF2B5EF4-FFF2-40B4-BE49-F238E27FC236}">
                <a16:creationId xmlns:a16="http://schemas.microsoft.com/office/drawing/2014/main" id="{E003CA50-DB09-1153-96AF-52D86628DE10}"/>
              </a:ext>
            </a:extLst>
          </p:cNvPr>
          <p:cNvGrpSpPr/>
          <p:nvPr/>
        </p:nvGrpSpPr>
        <p:grpSpPr>
          <a:xfrm>
            <a:off x="9634" y="1329795"/>
            <a:ext cx="9004283" cy="1276782"/>
            <a:chOff x="9634" y="1004308"/>
            <a:chExt cx="9004283" cy="1276782"/>
          </a:xfrm>
        </p:grpSpPr>
        <p:sp>
          <p:nvSpPr>
            <p:cNvPr id="7" name="Subtitle 2"/>
            <p:cNvSpPr txBox="1"/>
            <p:nvPr/>
          </p:nvSpPr>
          <p:spPr>
            <a:xfrm>
              <a:off x="909115" y="1111336"/>
              <a:ext cx="1526268" cy="303312"/>
            </a:xfrm>
            <a:prstGeom prst="rect">
              <a:avLst/>
            </a:prstGeom>
            <a:solidFill>
              <a:schemeClr val="accent3"/>
            </a:solidFill>
          </p:spPr>
          <p:txBody>
            <a:bodyPr vert="horz" lIns="91397" tIns="45698" rIns="91397" bIns="45698" rtlCol="0" anchor="ctr" anchorCtr="0">
              <a:noAutofit/>
            </a:bodyPr>
            <a:lstStyle>
              <a:lvl1pPr marL="0" indent="0" algn="ctr" defTabSz="913765"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3765"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3765" indent="0" algn="ctr" defTabSz="91376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0965"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165"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473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193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19913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5695"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b="1" dirty="0" err="1">
                  <a:solidFill>
                    <a:schemeClr val="bg1"/>
                  </a:solidFill>
                </a:rPr>
                <a:t>Juin</a:t>
              </a:r>
              <a:r>
                <a:rPr lang="en-US" sz="1400" b="1" dirty="0">
                  <a:solidFill>
                    <a:schemeClr val="bg1"/>
                  </a:solidFill>
                </a:rPr>
                <a:t> 2022 </a:t>
              </a:r>
              <a:r>
                <a:rPr lang="en-US" sz="1400" b="1" dirty="0" err="1">
                  <a:solidFill>
                    <a:schemeClr val="bg1"/>
                  </a:solidFill>
                </a:rPr>
                <a:t>EpiC</a:t>
              </a:r>
              <a:endParaRPr lang="en-US" sz="1400" b="1" dirty="0">
                <a:solidFill>
                  <a:schemeClr val="bg1"/>
                </a:solidFill>
              </a:endParaRPr>
            </a:p>
          </p:txBody>
        </p:sp>
        <p:cxnSp>
          <p:nvCxnSpPr>
            <p:cNvPr id="29" name="Straight Connector 28"/>
            <p:cNvCxnSpPr>
              <a:cxnSpLocks/>
            </p:cNvCxnSpPr>
            <p:nvPr/>
          </p:nvCxnSpPr>
          <p:spPr>
            <a:xfrm flipH="1">
              <a:off x="9634" y="1262992"/>
              <a:ext cx="998566" cy="0"/>
            </a:xfrm>
            <a:prstGeom prst="line">
              <a:avLst/>
            </a:prstGeom>
            <a:ln w="19050">
              <a:solidFill>
                <a:schemeClr val="accent3"/>
              </a:solidFill>
            </a:ln>
          </p:spPr>
          <p:style>
            <a:lnRef idx="1">
              <a:schemeClr val="accent4"/>
            </a:lnRef>
            <a:fillRef idx="0">
              <a:schemeClr val="accent4"/>
            </a:fillRef>
            <a:effectRef idx="0">
              <a:schemeClr val="accent4"/>
            </a:effectRef>
            <a:fontRef idx="minor">
              <a:schemeClr val="tx1"/>
            </a:fontRef>
          </p:style>
        </p:cxnSp>
        <p:sp>
          <p:nvSpPr>
            <p:cNvPr id="2" name="TextBox 1"/>
            <p:cNvSpPr txBox="1"/>
            <p:nvPr/>
          </p:nvSpPr>
          <p:spPr>
            <a:xfrm>
              <a:off x="2770996" y="1004308"/>
              <a:ext cx="6242921" cy="707886"/>
            </a:xfrm>
            <a:prstGeom prst="rect">
              <a:avLst/>
            </a:prstGeom>
            <a:noFill/>
          </p:spPr>
          <p:txBody>
            <a:bodyPr wrap="square" lIns="91440" tIns="45720" rIns="91440" bIns="45720" rtlCol="0" anchor="t">
              <a:spAutoFit/>
            </a:bodyPr>
            <a:lstStyle/>
            <a:p>
              <a:r>
                <a:rPr lang="fr-FR" sz="2000" b="1" dirty="0">
                  <a:solidFill>
                    <a:schemeClr val="bg1"/>
                  </a:solidFill>
                </a:rPr>
                <a:t>Guide de rétention (counseling, éducation thérapeutique et d’observance) du  traitement antirétroviral</a:t>
              </a:r>
              <a:endParaRPr lang="x-none" sz="2000" b="1">
                <a:solidFill>
                  <a:schemeClr val="bg1"/>
                </a:solidFill>
              </a:endParaRPr>
            </a:p>
          </p:txBody>
        </p:sp>
        <p:sp>
          <p:nvSpPr>
            <p:cNvPr id="15" name="TextBox 14"/>
            <p:cNvSpPr txBox="1"/>
            <p:nvPr/>
          </p:nvSpPr>
          <p:spPr>
            <a:xfrm>
              <a:off x="2770996" y="1696315"/>
              <a:ext cx="5195047" cy="584775"/>
            </a:xfrm>
            <a:prstGeom prst="rect">
              <a:avLst/>
            </a:prstGeom>
            <a:noFill/>
          </p:spPr>
          <p:txBody>
            <a:bodyPr wrap="square" rtlCol="0">
              <a:spAutoFit/>
            </a:bodyPr>
            <a:lstStyle/>
            <a:p>
              <a:r>
                <a:rPr lang="fr-FR" sz="1600" dirty="0">
                  <a:solidFill>
                    <a:schemeClr val="bg1"/>
                  </a:solidFill>
                </a:rPr>
                <a:t>Un outil de travail pour les conseillers et prestataires travaillant avec les personnes vivant avec le VIH</a:t>
              </a:r>
              <a:endParaRPr lang="x-none" sz="1600">
                <a:solidFill>
                  <a:schemeClr val="bg1"/>
                </a:solidFill>
              </a:endParaRPr>
            </a:p>
          </p:txBody>
        </p:sp>
      </p:grpSp>
      <p:pic>
        <p:nvPicPr>
          <p:cNvPr id="11" name="Picture 10" descr="A picture containing symbol, emblem, flag of the united states, text&#10;&#10;Description automatically generated">
            <a:extLst>
              <a:ext uri="{FF2B5EF4-FFF2-40B4-BE49-F238E27FC236}">
                <a16:creationId xmlns:a16="http://schemas.microsoft.com/office/drawing/2014/main" id="{7CB9F14D-964E-2FD5-71DD-4ED0DC538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115" y="257508"/>
            <a:ext cx="947805" cy="599632"/>
          </a:xfrm>
          <a:prstGeom prst="rect">
            <a:avLst/>
          </a:prstGeom>
        </p:spPr>
      </p:pic>
      <p:pic>
        <p:nvPicPr>
          <p:cNvPr id="16" name="Picture 15" descr="A blue and red text on a black background&#10;&#10;Description automatically generated with medium confidence">
            <a:extLst>
              <a:ext uri="{FF2B5EF4-FFF2-40B4-BE49-F238E27FC236}">
                <a16:creationId xmlns:a16="http://schemas.microsoft.com/office/drawing/2014/main" id="{BC55A367-7B7A-D3D7-9020-EC7E06688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3888" y="305866"/>
            <a:ext cx="1663494" cy="502917"/>
          </a:xfrm>
          <a:prstGeom prst="rect">
            <a:avLst/>
          </a:prstGeom>
        </p:spPr>
      </p:pic>
      <p:pic>
        <p:nvPicPr>
          <p:cNvPr id="18" name="Picture 17" descr="A blue text on a black background&#10;&#10;Description automatically generated with low confidence">
            <a:extLst>
              <a:ext uri="{FF2B5EF4-FFF2-40B4-BE49-F238E27FC236}">
                <a16:creationId xmlns:a16="http://schemas.microsoft.com/office/drawing/2014/main" id="{A5AA8B96-7B72-CB55-8585-68EA9703B9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4350" y="296194"/>
            <a:ext cx="793061" cy="522260"/>
          </a:xfrm>
          <a:prstGeom prst="rect">
            <a:avLst/>
          </a:prstGeom>
        </p:spPr>
      </p:pic>
      <p:pic>
        <p:nvPicPr>
          <p:cNvPr id="5" name="Picture 4" descr="A blue letter on a black background&#10;&#10;Description automatically generated with medium confidence">
            <a:extLst>
              <a:ext uri="{FF2B5EF4-FFF2-40B4-BE49-F238E27FC236}">
                <a16:creationId xmlns:a16="http://schemas.microsoft.com/office/drawing/2014/main" id="{812F3F34-D01F-8BCC-FD00-73CDBD7A48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4379" y="411297"/>
            <a:ext cx="1529806" cy="2920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SUJETS DES CARTES DU COUNSELING</a:t>
            </a:r>
          </a:p>
        </p:txBody>
      </p:sp>
      <p:sp>
        <p:nvSpPr>
          <p:cNvPr id="7" name="Rectangle 6">
            <a:extLst>
              <a:ext uri="{FF2B5EF4-FFF2-40B4-BE49-F238E27FC236}">
                <a16:creationId xmlns:a16="http://schemas.microsoft.com/office/drawing/2014/main" id="{E248FF43-B593-CED2-9BFF-97C89B8897A8}"/>
              </a:ext>
            </a:extLst>
          </p:cNvPr>
          <p:cNvSpPr/>
          <p:nvPr/>
        </p:nvSpPr>
        <p:spPr>
          <a:xfrm rot="5400000">
            <a:off x="278729" y="1006730"/>
            <a:ext cx="282968"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8" name="Rectangle 7">
            <a:extLst>
              <a:ext uri="{FF2B5EF4-FFF2-40B4-BE49-F238E27FC236}">
                <a16:creationId xmlns:a16="http://schemas.microsoft.com/office/drawing/2014/main" id="{78BC2318-826A-EC50-B9D5-9B3F404A3934}"/>
              </a:ext>
            </a:extLst>
          </p:cNvPr>
          <p:cNvSpPr/>
          <p:nvPr/>
        </p:nvSpPr>
        <p:spPr>
          <a:xfrm rot="5400000">
            <a:off x="278730" y="1289697"/>
            <a:ext cx="282968"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 name="Rectangle 9">
            <a:extLst>
              <a:ext uri="{FF2B5EF4-FFF2-40B4-BE49-F238E27FC236}">
                <a16:creationId xmlns:a16="http://schemas.microsoft.com/office/drawing/2014/main" id="{8801C38B-1ADE-0050-785C-60A30599E385}"/>
              </a:ext>
            </a:extLst>
          </p:cNvPr>
          <p:cNvSpPr/>
          <p:nvPr/>
        </p:nvSpPr>
        <p:spPr>
          <a:xfrm rot="5400000">
            <a:off x="102665" y="1748730"/>
            <a:ext cx="635097"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7" name="Rectangle 16">
            <a:extLst>
              <a:ext uri="{FF2B5EF4-FFF2-40B4-BE49-F238E27FC236}">
                <a16:creationId xmlns:a16="http://schemas.microsoft.com/office/drawing/2014/main" id="{430BC571-4E14-581B-D769-45835750D757}"/>
              </a:ext>
            </a:extLst>
          </p:cNvPr>
          <p:cNvSpPr/>
          <p:nvPr/>
        </p:nvSpPr>
        <p:spPr>
          <a:xfrm rot="5400000">
            <a:off x="-757658" y="3431989"/>
            <a:ext cx="2355743"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53A86D02-9DBE-A179-CC03-366F79281361}"/>
              </a:ext>
            </a:extLst>
          </p:cNvPr>
          <p:cNvSpPr/>
          <p:nvPr/>
        </p:nvSpPr>
        <p:spPr>
          <a:xfrm rot="5400000">
            <a:off x="-316724" y="5568987"/>
            <a:ext cx="1473876"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4" name="Rectangle 43">
            <a:extLst>
              <a:ext uri="{FF2B5EF4-FFF2-40B4-BE49-F238E27FC236}">
                <a16:creationId xmlns:a16="http://schemas.microsoft.com/office/drawing/2014/main" id="{526AA0ED-3ECF-F7AF-792D-244A533D7F66}"/>
              </a:ext>
            </a:extLst>
          </p:cNvPr>
          <p:cNvSpPr/>
          <p:nvPr/>
        </p:nvSpPr>
        <p:spPr>
          <a:xfrm rot="5400000">
            <a:off x="4813325" y="2824266"/>
            <a:ext cx="717445" cy="2308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6" name="Rectangle 45">
            <a:extLst>
              <a:ext uri="{FF2B5EF4-FFF2-40B4-BE49-F238E27FC236}">
                <a16:creationId xmlns:a16="http://schemas.microsoft.com/office/drawing/2014/main" id="{DE03E619-D04B-0B51-6027-0F1EA1AB0E51}"/>
              </a:ext>
            </a:extLst>
          </p:cNvPr>
          <p:cNvSpPr/>
          <p:nvPr/>
        </p:nvSpPr>
        <p:spPr>
          <a:xfrm rot="5400000">
            <a:off x="5030562" y="3324478"/>
            <a:ext cx="282968"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7" name="Rectangle 46">
            <a:extLst>
              <a:ext uri="{FF2B5EF4-FFF2-40B4-BE49-F238E27FC236}">
                <a16:creationId xmlns:a16="http://schemas.microsoft.com/office/drawing/2014/main" id="{C113FCE5-2150-7F53-714D-1AE4F5F18D09}"/>
              </a:ext>
            </a:extLst>
          </p:cNvPr>
          <p:cNvSpPr/>
          <p:nvPr/>
        </p:nvSpPr>
        <p:spPr>
          <a:xfrm rot="5400000">
            <a:off x="5030563" y="3607444"/>
            <a:ext cx="282968"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8" name="Rectangle 47">
            <a:extLst>
              <a:ext uri="{FF2B5EF4-FFF2-40B4-BE49-F238E27FC236}">
                <a16:creationId xmlns:a16="http://schemas.microsoft.com/office/drawing/2014/main" id="{A25BDB82-F8C5-5EF1-DAC3-74D4614C0D20}"/>
              </a:ext>
            </a:extLst>
          </p:cNvPr>
          <p:cNvSpPr/>
          <p:nvPr/>
        </p:nvSpPr>
        <p:spPr>
          <a:xfrm rot="5400000">
            <a:off x="5030563" y="3890408"/>
            <a:ext cx="282968"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2" name="Rectangle 51">
            <a:extLst>
              <a:ext uri="{FF2B5EF4-FFF2-40B4-BE49-F238E27FC236}">
                <a16:creationId xmlns:a16="http://schemas.microsoft.com/office/drawing/2014/main" id="{BE4412F2-3609-5326-6954-A1CB978762CB}"/>
              </a:ext>
            </a:extLst>
          </p:cNvPr>
          <p:cNvSpPr/>
          <p:nvPr/>
        </p:nvSpPr>
        <p:spPr>
          <a:xfrm rot="5400000">
            <a:off x="4616372" y="1417778"/>
            <a:ext cx="1111355"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3010E9EE-1F2B-963F-F4ED-05C3448E3C02}"/>
              </a:ext>
            </a:extLst>
          </p:cNvPr>
          <p:cNvSpPr/>
          <p:nvPr/>
        </p:nvSpPr>
        <p:spPr>
          <a:xfrm>
            <a:off x="1170301" y="1236129"/>
            <a:ext cx="3611025" cy="1015663"/>
          </a:xfrm>
          <a:prstGeom prst="rect">
            <a:avLst/>
          </a:prstGeom>
        </p:spPr>
        <p:txBody>
          <a:bodyPr wrap="square">
            <a:spAutoFit/>
          </a:bodyPr>
          <a:lstStyle/>
          <a:p>
            <a:pPr marL="7938"/>
            <a:r>
              <a:rPr lang="en-US" sz="1200">
                <a:solidFill>
                  <a:schemeClr val="tx2">
                    <a:lumMod val="50000"/>
                  </a:schemeClr>
                </a:solidFill>
                <a:latin typeface="Calibri" panose="020F0502020204030204" pitchFamily="34" charset="0"/>
                <a:cs typeface="Calibri" panose="020F0502020204030204" pitchFamily="34" charset="0"/>
              </a:rPr>
              <a:t>1. Début du </a:t>
            </a:r>
            <a:r>
              <a:rPr lang="en-US" sz="1200" err="1">
                <a:solidFill>
                  <a:schemeClr val="tx2">
                    <a:lumMod val="50000"/>
                  </a:schemeClr>
                </a:solidFill>
                <a:latin typeface="Calibri" panose="020F0502020204030204" pitchFamily="34" charset="0"/>
                <a:cs typeface="Calibri" panose="020F0502020204030204" pitchFamily="34" charset="0"/>
              </a:rPr>
              <a:t>traitement</a:t>
            </a:r>
            <a:r>
              <a:rPr lang="en-US" sz="1200">
                <a:solidFill>
                  <a:schemeClr val="tx2">
                    <a:lumMod val="50000"/>
                  </a:schemeClr>
                </a:solidFill>
                <a:latin typeface="Calibri" panose="020F0502020204030204" pitchFamily="34" charset="0"/>
                <a:cs typeface="Calibri" panose="020F0502020204030204" pitchFamily="34" charset="0"/>
              </a:rPr>
              <a:t> ARV</a:t>
            </a:r>
          </a:p>
          <a:p>
            <a:pPr marL="7938"/>
            <a:r>
              <a:rPr lang="en-US" sz="1200">
                <a:solidFill>
                  <a:schemeClr val="tx2">
                    <a:lumMod val="50000"/>
                  </a:schemeClr>
                </a:solidFill>
                <a:latin typeface="Calibri" panose="020F0502020204030204" pitchFamily="34" charset="0"/>
                <a:cs typeface="Calibri" panose="020F0502020204030204" pitchFamily="34" charset="0"/>
              </a:rPr>
              <a:t>2. </a:t>
            </a:r>
            <a:r>
              <a:rPr lang="en-US" sz="1200" err="1">
                <a:solidFill>
                  <a:schemeClr val="tx2">
                    <a:lumMod val="50000"/>
                  </a:schemeClr>
                </a:solidFill>
                <a:latin typeface="Calibri" panose="020F0502020204030204" pitchFamily="34" charset="0"/>
                <a:cs typeface="Calibri" panose="020F0502020204030204" pitchFamily="34" charset="0"/>
              </a:rPr>
              <a:t>Résistance</a:t>
            </a:r>
            <a:endParaRPr lang="en-US" sz="1200">
              <a:solidFill>
                <a:schemeClr val="tx2">
                  <a:lumMod val="50000"/>
                </a:schemeClr>
              </a:solidFill>
              <a:latin typeface="Calibri" panose="020F0502020204030204" pitchFamily="34" charset="0"/>
              <a:cs typeface="Calibri" panose="020F0502020204030204" pitchFamily="34" charset="0"/>
            </a:endParaRPr>
          </a:p>
          <a:p>
            <a:pPr marL="7938"/>
            <a:r>
              <a:rPr lang="en-US" sz="1200">
                <a:solidFill>
                  <a:schemeClr val="tx2">
                    <a:lumMod val="50000"/>
                  </a:schemeClr>
                </a:solidFill>
                <a:latin typeface="Calibri" panose="020F0502020204030204" pitchFamily="34" charset="0"/>
                <a:cs typeface="Calibri" panose="020F0502020204030204" pitchFamily="34" charset="0"/>
              </a:rPr>
              <a:t>3. Charge </a:t>
            </a:r>
            <a:r>
              <a:rPr lang="en-US" sz="1200" err="1">
                <a:solidFill>
                  <a:schemeClr val="tx2">
                    <a:lumMod val="50000"/>
                  </a:schemeClr>
                </a:solidFill>
                <a:latin typeface="Calibri" panose="020F0502020204030204" pitchFamily="34" charset="0"/>
                <a:cs typeface="Calibri" panose="020F0502020204030204" pitchFamily="34" charset="0"/>
              </a:rPr>
              <a:t>virale</a:t>
            </a:r>
            <a:r>
              <a:rPr lang="en-US" sz="1200">
                <a:solidFill>
                  <a:schemeClr val="tx2">
                    <a:lumMod val="50000"/>
                  </a:schemeClr>
                </a:solidFill>
                <a:latin typeface="Calibri" panose="020F0502020204030204" pitchFamily="34" charset="0"/>
                <a:cs typeface="Calibri" panose="020F0502020204030204" pitchFamily="34" charset="0"/>
              </a:rPr>
              <a:t>: </a:t>
            </a:r>
            <a:r>
              <a:rPr lang="en-US" sz="1200" err="1">
                <a:solidFill>
                  <a:schemeClr val="tx2">
                    <a:lumMod val="50000"/>
                  </a:schemeClr>
                </a:solidFill>
                <a:latin typeface="Calibri" panose="020F0502020204030204" pitchFamily="34" charset="0"/>
                <a:cs typeface="Calibri" panose="020F0502020204030204" pitchFamily="34" charset="0"/>
              </a:rPr>
              <a:t>indétectable</a:t>
            </a:r>
            <a:r>
              <a:rPr lang="en-US" sz="1200">
                <a:solidFill>
                  <a:schemeClr val="tx2">
                    <a:lumMod val="50000"/>
                  </a:schemeClr>
                </a:solidFill>
                <a:latin typeface="Calibri" panose="020F0502020204030204" pitchFamily="34" charset="0"/>
                <a:cs typeface="Calibri" panose="020F0502020204030204" pitchFamily="34" charset="0"/>
              </a:rPr>
              <a:t> = non transmissible (I = I)</a:t>
            </a:r>
          </a:p>
          <a:p>
            <a:pPr marL="7938"/>
            <a:r>
              <a:rPr lang="en-US" sz="1200">
                <a:solidFill>
                  <a:schemeClr val="tx2">
                    <a:lumMod val="50000"/>
                  </a:schemeClr>
                </a:solidFill>
                <a:latin typeface="Calibri" panose="020F0502020204030204" pitchFamily="34" charset="0"/>
                <a:cs typeface="Calibri" panose="020F0502020204030204" pitchFamily="34" charset="0"/>
              </a:rPr>
              <a:t>4. </a:t>
            </a:r>
            <a:r>
              <a:rPr lang="en-US" sz="1200" err="1">
                <a:solidFill>
                  <a:schemeClr val="tx2">
                    <a:lumMod val="50000"/>
                  </a:schemeClr>
                </a:solidFill>
                <a:latin typeface="Calibri" panose="020F0502020204030204" pitchFamily="34" charset="0"/>
                <a:cs typeface="Calibri" panose="020F0502020204030204" pitchFamily="34" charset="0"/>
              </a:rPr>
              <a:t>Pourquoi</a:t>
            </a:r>
            <a:r>
              <a:rPr lang="en-US" sz="1200">
                <a:solidFill>
                  <a:schemeClr val="tx2">
                    <a:lumMod val="50000"/>
                  </a:schemeClr>
                </a:solidFill>
                <a:latin typeface="Calibri" panose="020F0502020204030204" pitchFamily="34" charset="0"/>
                <a:cs typeface="Calibri" panose="020F0502020204030204" pitchFamily="34" charset="0"/>
              </a:rPr>
              <a:t> commencer et continuer le </a:t>
            </a:r>
            <a:r>
              <a:rPr lang="en-US" sz="1200" err="1">
                <a:solidFill>
                  <a:schemeClr val="tx2">
                    <a:lumMod val="50000"/>
                  </a:schemeClr>
                </a:solidFill>
                <a:latin typeface="Calibri" panose="020F0502020204030204" pitchFamily="34" charset="0"/>
                <a:cs typeface="Calibri" panose="020F0502020204030204" pitchFamily="34" charset="0"/>
              </a:rPr>
              <a:t>traitement</a:t>
            </a:r>
            <a:r>
              <a:rPr lang="en-US" sz="1200">
                <a:solidFill>
                  <a:schemeClr val="tx2">
                    <a:lumMod val="50000"/>
                  </a:schemeClr>
                </a:solidFill>
                <a:latin typeface="Calibri" panose="020F0502020204030204" pitchFamily="34" charset="0"/>
                <a:cs typeface="Calibri" panose="020F0502020204030204" pitchFamily="34" charset="0"/>
              </a:rPr>
              <a:t>?</a:t>
            </a:r>
          </a:p>
          <a:p>
            <a:pPr marL="7938"/>
            <a:r>
              <a:rPr lang="en-US" sz="1200">
                <a:solidFill>
                  <a:schemeClr val="tx2">
                    <a:lumMod val="50000"/>
                  </a:schemeClr>
                </a:solidFill>
                <a:latin typeface="Calibri" panose="020F0502020204030204" pitchFamily="34" charset="0"/>
                <a:cs typeface="Calibri" panose="020F0502020204030204" pitchFamily="34" charset="0"/>
              </a:rPr>
              <a:t>5. </a:t>
            </a:r>
            <a:r>
              <a:rPr lang="en-US" sz="1200" err="1">
                <a:solidFill>
                  <a:schemeClr val="tx2">
                    <a:lumMod val="50000"/>
                  </a:schemeClr>
                </a:solidFill>
                <a:latin typeface="Calibri" panose="020F0502020204030204" pitchFamily="34" charset="0"/>
                <a:cs typeface="Calibri" panose="020F0502020204030204" pitchFamily="34" charset="0"/>
              </a:rPr>
              <a:t>Planifi</a:t>
            </a:r>
            <a:r>
              <a:rPr lang="fr-FR" altLang="en-US" sz="1200">
                <a:solidFill>
                  <a:schemeClr val="tx2">
                    <a:lumMod val="50000"/>
                  </a:schemeClr>
                </a:solidFill>
                <a:latin typeface="Calibri" panose="020F0502020204030204" pitchFamily="34" charset="0"/>
                <a:cs typeface="Calibri" panose="020F0502020204030204" pitchFamily="34" charset="0"/>
              </a:rPr>
              <a:t>er</a:t>
            </a:r>
            <a:r>
              <a:rPr lang="en-US" sz="1200">
                <a:solidFill>
                  <a:schemeClr val="tx2">
                    <a:lumMod val="50000"/>
                  </a:schemeClr>
                </a:solidFill>
                <a:latin typeface="Calibri" panose="020F0502020204030204" pitchFamily="34" charset="0"/>
                <a:cs typeface="Calibri" panose="020F0502020204030204" pitchFamily="34" charset="0"/>
              </a:rPr>
              <a:t> de continuer le </a:t>
            </a:r>
            <a:r>
              <a:rPr lang="en-US" sz="1200" err="1">
                <a:solidFill>
                  <a:schemeClr val="tx2">
                    <a:lumMod val="50000"/>
                  </a:schemeClr>
                </a:solidFill>
                <a:latin typeface="Calibri" panose="020F0502020204030204" pitchFamily="34" charset="0"/>
                <a:cs typeface="Calibri" panose="020F0502020204030204" pitchFamily="34" charset="0"/>
              </a:rPr>
              <a:t>traitement</a:t>
            </a:r>
            <a:r>
              <a:rPr lang="en-US" sz="1200">
                <a:solidFill>
                  <a:schemeClr val="tx2">
                    <a:lumMod val="50000"/>
                  </a:schemeClr>
                </a:solidFill>
                <a:latin typeface="Calibri" panose="020F0502020204030204" pitchFamily="34" charset="0"/>
                <a:cs typeface="Calibri" panose="020F0502020204030204" pitchFamily="34" charset="0"/>
              </a:rPr>
              <a:t> </a:t>
            </a:r>
          </a:p>
        </p:txBody>
      </p:sp>
      <p:sp>
        <p:nvSpPr>
          <p:cNvPr id="69" name="Rectangle 68">
            <a:extLst>
              <a:ext uri="{FF2B5EF4-FFF2-40B4-BE49-F238E27FC236}">
                <a16:creationId xmlns:a16="http://schemas.microsoft.com/office/drawing/2014/main" id="{03616254-2B41-7DC2-F55A-BEB70B211D46}"/>
              </a:ext>
            </a:extLst>
          </p:cNvPr>
          <p:cNvSpPr/>
          <p:nvPr/>
        </p:nvSpPr>
        <p:spPr>
          <a:xfrm>
            <a:off x="535629" y="1238860"/>
            <a:ext cx="672769" cy="553998"/>
          </a:xfrm>
          <a:prstGeom prst="rect">
            <a:avLst/>
          </a:prstGeom>
        </p:spPr>
        <p:txBody>
          <a:bodyPr wrap="square">
            <a:spAutoFit/>
          </a:bodyPr>
          <a:lstStyle/>
          <a:p>
            <a:pPr marL="7938"/>
            <a:r>
              <a:rPr lang="en-US" sz="1200" b="1">
                <a:solidFill>
                  <a:schemeClr val="tx2">
                    <a:lumMod val="50000"/>
                  </a:schemeClr>
                </a:solidFill>
                <a:latin typeface="Calibri" panose="020F0502020204030204" pitchFamily="34" charset="0"/>
                <a:cs typeface="Calibri" panose="020F0502020204030204" pitchFamily="34" charset="0"/>
              </a:rPr>
              <a:t>Section </a:t>
            </a:r>
            <a:r>
              <a:rPr lang="en-US" b="1">
                <a:solidFill>
                  <a:schemeClr val="tx2">
                    <a:lumMod val="50000"/>
                  </a:schemeClr>
                </a:solidFill>
                <a:latin typeface="Calibri" panose="020F0502020204030204" pitchFamily="34" charset="0"/>
                <a:cs typeface="Calibri" panose="020F0502020204030204" pitchFamily="34" charset="0"/>
              </a:rPr>
              <a:t>1</a:t>
            </a:r>
            <a:endParaRPr lang="en-US" sz="1200" b="1">
              <a:solidFill>
                <a:schemeClr val="tx2">
                  <a:lumMod val="50000"/>
                </a:schemeClr>
              </a:solidFill>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16C583BA-EB84-BFA6-E79E-E21AF747DEEC}"/>
              </a:ext>
            </a:extLst>
          </p:cNvPr>
          <p:cNvSpPr/>
          <p:nvPr/>
        </p:nvSpPr>
        <p:spPr>
          <a:xfrm>
            <a:off x="535629" y="970092"/>
            <a:ext cx="672769" cy="276999"/>
          </a:xfrm>
          <a:prstGeom prst="rect">
            <a:avLst/>
          </a:prstGeom>
        </p:spPr>
        <p:txBody>
          <a:bodyPr wrap="square">
            <a:spAutoFit/>
          </a:bodyPr>
          <a:lstStyle/>
          <a:p>
            <a:pPr marL="7938"/>
            <a:r>
              <a:rPr lang="en-US" sz="1200" b="1">
                <a:solidFill>
                  <a:schemeClr val="tx2">
                    <a:lumMod val="50000"/>
                  </a:schemeClr>
                </a:solidFill>
                <a:latin typeface="Calibri" panose="020F0502020204030204" pitchFamily="34" charset="0"/>
                <a:cs typeface="Calibri" panose="020F0502020204030204" pitchFamily="34" charset="0"/>
              </a:rPr>
              <a:t>Intro</a:t>
            </a:r>
          </a:p>
        </p:txBody>
      </p:sp>
      <p:sp>
        <p:nvSpPr>
          <p:cNvPr id="71" name="Rectangle 70">
            <a:extLst>
              <a:ext uri="{FF2B5EF4-FFF2-40B4-BE49-F238E27FC236}">
                <a16:creationId xmlns:a16="http://schemas.microsoft.com/office/drawing/2014/main" id="{4FCEA0C1-B111-93F4-CBB2-24347F73F847}"/>
              </a:ext>
            </a:extLst>
          </p:cNvPr>
          <p:cNvSpPr/>
          <p:nvPr/>
        </p:nvSpPr>
        <p:spPr>
          <a:xfrm>
            <a:off x="535629" y="2343824"/>
            <a:ext cx="672769" cy="553998"/>
          </a:xfrm>
          <a:prstGeom prst="rect">
            <a:avLst/>
          </a:prstGeom>
        </p:spPr>
        <p:txBody>
          <a:bodyPr wrap="square">
            <a:spAutoFit/>
          </a:bodyPr>
          <a:lstStyle/>
          <a:p>
            <a:pPr marL="7938"/>
            <a:r>
              <a:rPr lang="en-US" sz="1200" b="1">
                <a:solidFill>
                  <a:schemeClr val="tx2">
                    <a:lumMod val="50000"/>
                  </a:schemeClr>
                </a:solidFill>
                <a:latin typeface="Calibri" panose="020F0502020204030204" pitchFamily="34" charset="0"/>
                <a:cs typeface="Calibri" panose="020F0502020204030204" pitchFamily="34" charset="0"/>
              </a:rPr>
              <a:t>Section </a:t>
            </a:r>
            <a:r>
              <a:rPr lang="en-US" b="1">
                <a:solidFill>
                  <a:schemeClr val="tx2">
                    <a:lumMod val="50000"/>
                  </a:schemeClr>
                </a:solidFill>
                <a:latin typeface="Calibri" panose="020F0502020204030204" pitchFamily="34" charset="0"/>
                <a:cs typeface="Calibri" panose="020F0502020204030204" pitchFamily="34" charset="0"/>
              </a:rPr>
              <a:t>2</a:t>
            </a:r>
            <a:endParaRPr lang="en-US" sz="1200" b="1">
              <a:solidFill>
                <a:schemeClr val="tx2">
                  <a:lumMod val="50000"/>
                </a:schemeClr>
              </a:solidFill>
              <a:latin typeface="Calibri" panose="020F0502020204030204" pitchFamily="34" charset="0"/>
              <a:cs typeface="Calibri" panose="020F0502020204030204" pitchFamily="34" charset="0"/>
            </a:endParaRPr>
          </a:p>
        </p:txBody>
      </p:sp>
      <p:sp>
        <p:nvSpPr>
          <p:cNvPr id="72" name="Rectangle 71">
            <a:extLst>
              <a:ext uri="{FF2B5EF4-FFF2-40B4-BE49-F238E27FC236}">
                <a16:creationId xmlns:a16="http://schemas.microsoft.com/office/drawing/2014/main" id="{A75EE3DE-3F9B-FC94-8BF7-2A1F5F0D5977}"/>
              </a:ext>
            </a:extLst>
          </p:cNvPr>
          <p:cNvSpPr/>
          <p:nvPr/>
        </p:nvSpPr>
        <p:spPr>
          <a:xfrm>
            <a:off x="535629" y="4919262"/>
            <a:ext cx="672769" cy="553998"/>
          </a:xfrm>
          <a:prstGeom prst="rect">
            <a:avLst/>
          </a:prstGeom>
        </p:spPr>
        <p:txBody>
          <a:bodyPr wrap="square">
            <a:spAutoFit/>
          </a:bodyPr>
          <a:lstStyle/>
          <a:p>
            <a:pPr marL="7938"/>
            <a:r>
              <a:rPr lang="en-US" sz="1200" b="1">
                <a:solidFill>
                  <a:schemeClr val="tx2">
                    <a:lumMod val="50000"/>
                  </a:schemeClr>
                </a:solidFill>
                <a:latin typeface="Calibri" panose="020F0502020204030204" pitchFamily="34" charset="0"/>
                <a:cs typeface="Calibri" panose="020F0502020204030204" pitchFamily="34" charset="0"/>
              </a:rPr>
              <a:t>Section </a:t>
            </a:r>
            <a:r>
              <a:rPr lang="en-US" b="1">
                <a:solidFill>
                  <a:schemeClr val="tx2">
                    <a:lumMod val="50000"/>
                  </a:schemeClr>
                </a:solidFill>
                <a:latin typeface="Calibri" panose="020F0502020204030204" pitchFamily="34" charset="0"/>
                <a:cs typeface="Calibri" panose="020F0502020204030204" pitchFamily="34" charset="0"/>
              </a:rPr>
              <a:t>3</a:t>
            </a:r>
            <a:endParaRPr lang="en-US" sz="1200" b="1">
              <a:solidFill>
                <a:schemeClr val="tx2">
                  <a:lumMod val="50000"/>
                </a:schemeClr>
              </a:solidFill>
              <a:latin typeface="Calibri" panose="020F050202020403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C0BA7F0F-5501-C3F5-046B-84E31EE59CCA}"/>
              </a:ext>
            </a:extLst>
          </p:cNvPr>
          <p:cNvCxnSpPr>
            <a:cxnSpLocks/>
          </p:cNvCxnSpPr>
          <p:nvPr/>
        </p:nvCxnSpPr>
        <p:spPr>
          <a:xfrm>
            <a:off x="304796" y="2369533"/>
            <a:ext cx="783340" cy="0"/>
          </a:xfrm>
          <a:prstGeom prst="line">
            <a:avLst/>
          </a:prstGeom>
          <a:ln>
            <a:solidFill>
              <a:srgbClr val="E36A29"/>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EE724C8-30E5-2514-6E8C-EDCC0181B2BF}"/>
              </a:ext>
            </a:extLst>
          </p:cNvPr>
          <p:cNvCxnSpPr>
            <a:cxnSpLocks/>
          </p:cNvCxnSpPr>
          <p:nvPr/>
        </p:nvCxnSpPr>
        <p:spPr>
          <a:xfrm>
            <a:off x="304796" y="1263630"/>
            <a:ext cx="783340" cy="0"/>
          </a:xfrm>
          <a:prstGeom prst="line">
            <a:avLst/>
          </a:prstGeom>
          <a:ln>
            <a:solidFill>
              <a:srgbClr val="1D5A7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22906C6-D005-1AF2-F4D5-068B4AA55E09}"/>
              </a:ext>
            </a:extLst>
          </p:cNvPr>
          <p:cNvCxnSpPr>
            <a:cxnSpLocks/>
          </p:cNvCxnSpPr>
          <p:nvPr/>
        </p:nvCxnSpPr>
        <p:spPr>
          <a:xfrm>
            <a:off x="304796" y="4947465"/>
            <a:ext cx="783340" cy="0"/>
          </a:xfrm>
          <a:prstGeom prst="line">
            <a:avLst/>
          </a:prstGeom>
          <a:ln>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324CB1B-1EFF-16EB-88D9-B54AF9DCAF1A}"/>
              </a:ext>
            </a:extLst>
          </p:cNvPr>
          <p:cNvCxnSpPr>
            <a:cxnSpLocks/>
          </p:cNvCxnSpPr>
          <p:nvPr/>
        </p:nvCxnSpPr>
        <p:spPr>
          <a:xfrm>
            <a:off x="304796" y="980661"/>
            <a:ext cx="783340" cy="0"/>
          </a:xfrm>
          <a:prstGeom prst="line">
            <a:avLst/>
          </a:prstGeom>
          <a:ln>
            <a:solidFill>
              <a:srgbClr val="144460"/>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AC8AC3B4-646A-1FEC-BB39-FD04061D81A2}"/>
              </a:ext>
            </a:extLst>
          </p:cNvPr>
          <p:cNvSpPr/>
          <p:nvPr/>
        </p:nvSpPr>
        <p:spPr>
          <a:xfrm>
            <a:off x="1170301" y="968374"/>
            <a:ext cx="3848231" cy="276999"/>
          </a:xfrm>
          <a:prstGeom prst="rect">
            <a:avLst/>
          </a:prstGeom>
        </p:spPr>
        <p:txBody>
          <a:bodyPr wrap="square">
            <a:spAutoFit/>
          </a:bodyPr>
          <a:lstStyle/>
          <a:p>
            <a:pPr marL="7938"/>
            <a:r>
              <a:rPr lang="en-US" sz="1200">
                <a:solidFill>
                  <a:schemeClr val="tx2">
                    <a:lumMod val="50000"/>
                  </a:schemeClr>
                </a:solidFill>
                <a:latin typeface="Calibri" panose="020F0502020204030204" pitchFamily="34" charset="0"/>
                <a:cs typeface="Calibri" panose="020F0502020204030204" pitchFamily="34" charset="0"/>
              </a:rPr>
              <a:t>Introduction au counseling</a:t>
            </a:r>
          </a:p>
        </p:txBody>
      </p:sp>
      <p:sp>
        <p:nvSpPr>
          <p:cNvPr id="49" name="Rectangle 48">
            <a:extLst>
              <a:ext uri="{FF2B5EF4-FFF2-40B4-BE49-F238E27FC236}">
                <a16:creationId xmlns:a16="http://schemas.microsoft.com/office/drawing/2014/main" id="{EBCDA3D3-63AF-6A78-B2CB-01BA7E3232AF}"/>
              </a:ext>
            </a:extLst>
          </p:cNvPr>
          <p:cNvSpPr/>
          <p:nvPr/>
        </p:nvSpPr>
        <p:spPr>
          <a:xfrm>
            <a:off x="1170301" y="2345817"/>
            <a:ext cx="3611025" cy="2492990"/>
          </a:xfrm>
          <a:prstGeom prst="rect">
            <a:avLst/>
          </a:prstGeom>
        </p:spPr>
        <p:txBody>
          <a:bodyPr wrap="square">
            <a:spAutoFit/>
          </a:bodyPr>
          <a:lstStyle/>
          <a:p>
            <a:pPr marL="182563" indent="-174625"/>
            <a:r>
              <a:rPr lang="en-US" sz="1200">
                <a:solidFill>
                  <a:schemeClr val="tx2">
                    <a:lumMod val="50000"/>
                  </a:schemeClr>
                </a:solidFill>
                <a:latin typeface="Calibri" panose="020F0502020204030204" pitchFamily="34" charset="0"/>
                <a:cs typeface="Calibri" panose="020F0502020204030204" pitchFamily="34" charset="0"/>
              </a:rPr>
              <a:t>6. 	Transport </a:t>
            </a:r>
            <a:r>
              <a:rPr lang="en-US" sz="1200" err="1">
                <a:solidFill>
                  <a:schemeClr val="tx2">
                    <a:lumMod val="50000"/>
                  </a:schemeClr>
                </a:solidFill>
                <a:latin typeface="Calibri" panose="020F0502020204030204" pitchFamily="34" charset="0"/>
                <a:cs typeface="Calibri" panose="020F0502020204030204" pitchFamily="34" charset="0"/>
              </a:rPr>
              <a:t>à</a:t>
            </a:r>
            <a:r>
              <a:rPr lang="en-US" sz="1200">
                <a:solidFill>
                  <a:schemeClr val="tx2">
                    <a:lumMod val="50000"/>
                  </a:schemeClr>
                </a:solidFill>
                <a:latin typeface="Calibri" panose="020F0502020204030204" pitchFamily="34" charset="0"/>
                <a:cs typeface="Calibri" panose="020F0502020204030204" pitchFamily="34" charset="0"/>
              </a:rPr>
              <a:t> la </a:t>
            </a:r>
            <a:r>
              <a:rPr lang="en-US" sz="1200" err="1">
                <a:solidFill>
                  <a:schemeClr val="tx2">
                    <a:lumMod val="50000"/>
                  </a:schemeClr>
                </a:solidFill>
                <a:latin typeface="Calibri" panose="020F0502020204030204" pitchFamily="34" charset="0"/>
                <a:cs typeface="Calibri" panose="020F0502020204030204" pitchFamily="34" charset="0"/>
              </a:rPr>
              <a:t>clinique</a:t>
            </a:r>
            <a:endParaRPr lang="en-US" sz="1200">
              <a:solidFill>
                <a:schemeClr val="tx2">
                  <a:lumMod val="50000"/>
                </a:schemeClr>
              </a:solidFill>
              <a:latin typeface="Calibri" panose="020F0502020204030204" pitchFamily="34" charset="0"/>
              <a:cs typeface="Calibri" panose="020F0502020204030204" pitchFamily="34" charset="0"/>
            </a:endParaRPr>
          </a:p>
          <a:p>
            <a:pPr marL="182563" indent="-174625"/>
            <a:r>
              <a:rPr lang="en-US" sz="1200">
                <a:solidFill>
                  <a:schemeClr val="tx2">
                    <a:lumMod val="50000"/>
                  </a:schemeClr>
                </a:solidFill>
                <a:latin typeface="Calibri" panose="020F0502020204030204" pitchFamily="34" charset="0"/>
                <a:cs typeface="Calibri" panose="020F0502020204030204" pitchFamily="34" charset="0"/>
              </a:rPr>
              <a:t>7. 	Respect des dates de </a:t>
            </a:r>
            <a:r>
              <a:rPr lang="en-US" sz="1200" err="1">
                <a:solidFill>
                  <a:schemeClr val="tx2">
                    <a:lumMod val="50000"/>
                  </a:schemeClr>
                </a:solidFill>
                <a:latin typeface="Calibri" panose="020F0502020204030204" pitchFamily="34" charset="0"/>
                <a:cs typeface="Calibri" panose="020F0502020204030204" pitchFamily="34" charset="0"/>
              </a:rPr>
              <a:t>rendez-vous</a:t>
            </a:r>
            <a:r>
              <a:rPr lang="en-US" sz="1200">
                <a:solidFill>
                  <a:schemeClr val="tx2">
                    <a:lumMod val="50000"/>
                  </a:schemeClr>
                </a:solidFill>
                <a:latin typeface="Calibri" panose="020F0502020204030204" pitchFamily="34" charset="0"/>
                <a:cs typeface="Calibri" panose="020F0502020204030204" pitchFamily="34" charset="0"/>
              </a:rPr>
              <a:t> et obtention de </a:t>
            </a:r>
            <a:r>
              <a:rPr lang="en-US" sz="1200" err="1">
                <a:solidFill>
                  <a:schemeClr val="tx2">
                    <a:lumMod val="50000"/>
                  </a:schemeClr>
                </a:solidFill>
                <a:latin typeface="Calibri" panose="020F0502020204030204" pitchFamily="34" charset="0"/>
                <a:cs typeface="Calibri" panose="020F0502020204030204" pitchFamily="34" charset="0"/>
              </a:rPr>
              <a:t>renouvellements</a:t>
            </a:r>
            <a:r>
              <a:rPr lang="en-US" sz="1200">
                <a:solidFill>
                  <a:schemeClr val="tx2">
                    <a:lumMod val="50000"/>
                  </a:schemeClr>
                </a:solidFill>
                <a:latin typeface="Calibri" panose="020F0502020204030204" pitchFamily="34" charset="0"/>
                <a:cs typeface="Calibri" panose="020F0502020204030204" pitchFamily="34" charset="0"/>
              </a:rPr>
              <a:t> de </a:t>
            </a:r>
            <a:r>
              <a:rPr lang="en-US" sz="1200" err="1">
                <a:solidFill>
                  <a:schemeClr val="tx2">
                    <a:lumMod val="50000"/>
                  </a:schemeClr>
                </a:solidFill>
                <a:latin typeface="Calibri" panose="020F0502020204030204" pitchFamily="34" charset="0"/>
                <a:cs typeface="Calibri" panose="020F0502020204030204" pitchFamily="34" charset="0"/>
              </a:rPr>
              <a:t>médicaments</a:t>
            </a:r>
            <a:endParaRPr lang="en-US" sz="1200">
              <a:solidFill>
                <a:schemeClr val="tx2">
                  <a:lumMod val="50000"/>
                </a:schemeClr>
              </a:solidFill>
              <a:latin typeface="Calibri" panose="020F0502020204030204" pitchFamily="34" charset="0"/>
              <a:cs typeface="Calibri" panose="020F0502020204030204" pitchFamily="34" charset="0"/>
            </a:endParaRPr>
          </a:p>
          <a:p>
            <a:pPr marL="182563" indent="-174625"/>
            <a:r>
              <a:rPr lang="en-US" sz="1200">
                <a:solidFill>
                  <a:schemeClr val="tx2">
                    <a:lumMod val="50000"/>
                  </a:schemeClr>
                </a:solidFill>
                <a:latin typeface="Calibri" panose="020F0502020204030204" pitchFamily="34" charset="0"/>
                <a:cs typeface="Calibri" panose="020F0502020204030204" pitchFamily="34" charset="0"/>
              </a:rPr>
              <a:t>8. 	Faire un </a:t>
            </a:r>
            <a:r>
              <a:rPr lang="en-US" sz="1200" err="1">
                <a:solidFill>
                  <a:schemeClr val="tx2">
                    <a:lumMod val="50000"/>
                  </a:schemeClr>
                </a:solidFill>
                <a:latin typeface="Calibri" panose="020F0502020204030204" pitchFamily="34" charset="0"/>
                <a:cs typeface="Calibri" panose="020F0502020204030204" pitchFamily="34" charset="0"/>
              </a:rPr>
              <a:t>programme</a:t>
            </a:r>
            <a:r>
              <a:rPr lang="en-US" sz="1200">
                <a:solidFill>
                  <a:schemeClr val="tx2">
                    <a:lumMod val="50000"/>
                  </a:schemeClr>
                </a:solidFill>
                <a:latin typeface="Calibri" panose="020F0502020204030204" pitchFamily="34" charset="0"/>
                <a:cs typeface="Calibri" panose="020F0502020204030204" pitchFamily="34" charset="0"/>
              </a:rPr>
              <a:t> de </a:t>
            </a:r>
            <a:r>
              <a:rPr lang="en-US" sz="1200" err="1">
                <a:solidFill>
                  <a:schemeClr val="tx2">
                    <a:lumMod val="50000"/>
                  </a:schemeClr>
                </a:solidFill>
                <a:latin typeface="Calibri" panose="020F0502020204030204" pitchFamily="34" charset="0"/>
                <a:cs typeface="Calibri" panose="020F0502020204030204" pitchFamily="34" charset="0"/>
              </a:rPr>
              <a:t>prise</a:t>
            </a:r>
            <a:r>
              <a:rPr lang="en-US" sz="1200">
                <a:solidFill>
                  <a:schemeClr val="tx2">
                    <a:lumMod val="50000"/>
                  </a:schemeClr>
                </a:solidFill>
                <a:latin typeface="Calibri" panose="020F0502020204030204" pitchFamily="34" charset="0"/>
                <a:cs typeface="Calibri" panose="020F0502020204030204" pitchFamily="34" charset="0"/>
              </a:rPr>
              <a:t> de </a:t>
            </a:r>
            <a:r>
              <a:rPr lang="en-US" sz="1200" err="1">
                <a:solidFill>
                  <a:schemeClr val="tx2">
                    <a:lumMod val="50000"/>
                  </a:schemeClr>
                </a:solidFill>
                <a:latin typeface="Calibri" panose="020F0502020204030204" pitchFamily="34" charset="0"/>
                <a:cs typeface="Calibri" panose="020F0502020204030204" pitchFamily="34" charset="0"/>
              </a:rPr>
              <a:t>médicaments</a:t>
            </a:r>
            <a:r>
              <a:rPr lang="en-US" sz="1200">
                <a:solidFill>
                  <a:schemeClr val="tx2">
                    <a:lumMod val="50000"/>
                  </a:schemeClr>
                </a:solidFill>
                <a:latin typeface="Calibri" panose="020F0502020204030204" pitchFamily="34" charset="0"/>
                <a:cs typeface="Calibri" panose="020F0502020204030204" pitchFamily="34" charset="0"/>
              </a:rPr>
              <a:t> au </a:t>
            </a:r>
            <a:r>
              <a:rPr lang="en-US" sz="1200" err="1">
                <a:solidFill>
                  <a:schemeClr val="tx2">
                    <a:lumMod val="50000"/>
                  </a:schemeClr>
                </a:solidFill>
                <a:latin typeface="Calibri" panose="020F0502020204030204" pitchFamily="34" charset="0"/>
                <a:cs typeface="Calibri" panose="020F0502020204030204" pitchFamily="34" charset="0"/>
              </a:rPr>
              <a:t>quotidien</a:t>
            </a:r>
            <a:endParaRPr lang="en-US" sz="1200">
              <a:solidFill>
                <a:schemeClr val="tx2">
                  <a:lumMod val="50000"/>
                </a:schemeClr>
              </a:solidFill>
              <a:latin typeface="Calibri" panose="020F0502020204030204" pitchFamily="34" charset="0"/>
              <a:cs typeface="Calibri" panose="020F0502020204030204" pitchFamily="34" charset="0"/>
            </a:endParaRPr>
          </a:p>
          <a:p>
            <a:pPr marL="182563" indent="-174625"/>
            <a:r>
              <a:rPr lang="en-US" sz="1200">
                <a:solidFill>
                  <a:schemeClr val="tx2">
                    <a:lumMod val="50000"/>
                  </a:schemeClr>
                </a:solidFill>
                <a:latin typeface="Calibri" panose="020F0502020204030204" pitchFamily="34" charset="0"/>
                <a:cs typeface="Calibri" panose="020F0502020204030204" pitchFamily="34" charset="0"/>
              </a:rPr>
              <a:t>9. 	Stockage des </a:t>
            </a:r>
            <a:r>
              <a:rPr lang="en-US" sz="1200" err="1">
                <a:solidFill>
                  <a:schemeClr val="tx2">
                    <a:lumMod val="50000"/>
                  </a:schemeClr>
                </a:solidFill>
                <a:latin typeface="Calibri" panose="020F0502020204030204" pitchFamily="34" charset="0"/>
                <a:cs typeface="Calibri" panose="020F0502020204030204" pitchFamily="34" charset="0"/>
              </a:rPr>
              <a:t>médicaments</a:t>
            </a:r>
            <a:endParaRPr lang="en-US" sz="1200">
              <a:solidFill>
                <a:schemeClr val="tx2">
                  <a:lumMod val="50000"/>
                </a:schemeClr>
              </a:solidFill>
              <a:latin typeface="Calibri" panose="020F0502020204030204" pitchFamily="34" charset="0"/>
              <a:cs typeface="Calibri" panose="020F0502020204030204" pitchFamily="34" charset="0"/>
            </a:endParaRPr>
          </a:p>
          <a:p>
            <a:pPr marL="182563" indent="-174625"/>
            <a:r>
              <a:rPr lang="en-US" sz="1200">
                <a:solidFill>
                  <a:schemeClr val="tx2">
                    <a:lumMod val="50000"/>
                  </a:schemeClr>
                </a:solidFill>
                <a:latin typeface="Calibri" panose="020F0502020204030204" pitchFamily="34" charset="0"/>
                <a:cs typeface="Calibri" panose="020F0502020204030204" pitchFamily="34" charset="0"/>
              </a:rPr>
              <a:t>10. Voyager loin de chez soi</a:t>
            </a:r>
          </a:p>
          <a:p>
            <a:pPr marL="182563" indent="-174625"/>
            <a:r>
              <a:rPr lang="en-US" sz="1200">
                <a:solidFill>
                  <a:schemeClr val="tx2">
                    <a:lumMod val="50000"/>
                  </a:schemeClr>
                </a:solidFill>
                <a:latin typeface="Calibri" panose="020F0502020204030204" pitchFamily="34" charset="0"/>
                <a:cs typeface="Calibri" panose="020F0502020204030204" pitchFamily="34" charset="0"/>
              </a:rPr>
              <a:t>11. Identifier les assistances </a:t>
            </a:r>
            <a:r>
              <a:rPr lang="en-US" sz="1200" err="1">
                <a:solidFill>
                  <a:schemeClr val="tx2">
                    <a:lumMod val="50000"/>
                  </a:schemeClr>
                </a:solidFill>
                <a:latin typeface="Calibri" panose="020F0502020204030204" pitchFamily="34" charset="0"/>
                <a:cs typeface="Calibri" panose="020F0502020204030204" pitchFamily="34" charset="0"/>
              </a:rPr>
              <a:t>sociales</a:t>
            </a:r>
            <a:endParaRPr lang="en-US" sz="1200">
              <a:solidFill>
                <a:schemeClr val="tx2">
                  <a:lumMod val="50000"/>
                </a:schemeClr>
              </a:solidFill>
              <a:latin typeface="Calibri" panose="020F0502020204030204" pitchFamily="34" charset="0"/>
              <a:cs typeface="Calibri" panose="020F0502020204030204" pitchFamily="34" charset="0"/>
            </a:endParaRPr>
          </a:p>
          <a:p>
            <a:pPr marL="182563" indent="-174625"/>
            <a:r>
              <a:rPr lang="en-US" sz="1200">
                <a:solidFill>
                  <a:schemeClr val="tx2">
                    <a:lumMod val="50000"/>
                  </a:schemeClr>
                </a:solidFill>
                <a:latin typeface="Calibri" panose="020F0502020204030204" pitchFamily="34" charset="0"/>
                <a:cs typeface="Calibri" panose="020F0502020204030204" pitchFamily="34" charset="0"/>
              </a:rPr>
              <a:t>12. Faire face aux </a:t>
            </a:r>
            <a:r>
              <a:rPr lang="en-US" sz="1200" err="1">
                <a:solidFill>
                  <a:schemeClr val="tx2">
                    <a:lumMod val="50000"/>
                  </a:schemeClr>
                </a:solidFill>
                <a:latin typeface="Calibri" panose="020F0502020204030204" pitchFamily="34" charset="0"/>
                <a:cs typeface="Calibri" panose="020F0502020204030204" pitchFamily="34" charset="0"/>
              </a:rPr>
              <a:t>effets</a:t>
            </a:r>
            <a:r>
              <a:rPr lang="en-US" sz="1200">
                <a:solidFill>
                  <a:schemeClr val="tx2">
                    <a:lumMod val="50000"/>
                  </a:schemeClr>
                </a:solidFill>
                <a:latin typeface="Calibri" panose="020F0502020204030204" pitchFamily="34" charset="0"/>
                <a:cs typeface="Calibri" panose="020F0502020204030204" pitchFamily="34" charset="0"/>
              </a:rPr>
              <a:t> </a:t>
            </a:r>
            <a:r>
              <a:rPr lang="en-US" sz="1200" err="1">
                <a:solidFill>
                  <a:schemeClr val="tx2">
                    <a:lumMod val="50000"/>
                  </a:schemeClr>
                </a:solidFill>
                <a:latin typeface="Calibri" panose="020F0502020204030204" pitchFamily="34" charset="0"/>
                <a:cs typeface="Calibri" panose="020F0502020204030204" pitchFamily="34" charset="0"/>
              </a:rPr>
              <a:t>secondaires</a:t>
            </a:r>
            <a:endParaRPr lang="en-US" sz="1200">
              <a:solidFill>
                <a:schemeClr val="tx2">
                  <a:lumMod val="50000"/>
                </a:schemeClr>
              </a:solidFill>
              <a:latin typeface="Calibri" panose="020F0502020204030204" pitchFamily="34" charset="0"/>
              <a:cs typeface="Calibri" panose="020F0502020204030204" pitchFamily="34" charset="0"/>
            </a:endParaRPr>
          </a:p>
          <a:p>
            <a:pPr marL="182563" indent="-174625"/>
            <a:r>
              <a:rPr lang="en-US" sz="1200">
                <a:solidFill>
                  <a:schemeClr val="tx2">
                    <a:lumMod val="50000"/>
                  </a:schemeClr>
                </a:solidFill>
                <a:latin typeface="Calibri" panose="020F0502020204030204" pitchFamily="34" charset="0"/>
                <a:cs typeface="Calibri" panose="020F0502020204030204" pitchFamily="34" charset="0"/>
              </a:rPr>
              <a:t>13. Communication avec </a:t>
            </a:r>
            <a:r>
              <a:rPr lang="en-US" sz="1200" err="1">
                <a:solidFill>
                  <a:schemeClr val="tx2">
                    <a:lumMod val="50000"/>
                  </a:schemeClr>
                </a:solidFill>
                <a:latin typeface="Calibri" panose="020F0502020204030204" pitchFamily="34" charset="0"/>
                <a:cs typeface="Calibri" panose="020F0502020204030204" pitchFamily="34" charset="0"/>
              </a:rPr>
              <a:t>l'équipe</a:t>
            </a:r>
            <a:r>
              <a:rPr lang="en-US" sz="1200">
                <a:solidFill>
                  <a:schemeClr val="tx2">
                    <a:lumMod val="50000"/>
                  </a:schemeClr>
                </a:solidFill>
                <a:latin typeface="Calibri" panose="020F0502020204030204" pitchFamily="34" charset="0"/>
                <a:cs typeface="Calibri" panose="020F0502020204030204" pitchFamily="34" charset="0"/>
              </a:rPr>
              <a:t> de </a:t>
            </a:r>
            <a:r>
              <a:rPr lang="en-US" sz="1200" err="1">
                <a:solidFill>
                  <a:schemeClr val="tx2">
                    <a:lumMod val="50000"/>
                  </a:schemeClr>
                </a:solidFill>
                <a:latin typeface="Calibri" panose="020F0502020204030204" pitchFamily="34" charset="0"/>
                <a:cs typeface="Calibri" panose="020F0502020204030204" pitchFamily="34" charset="0"/>
              </a:rPr>
              <a:t>traitement</a:t>
            </a:r>
            <a:endParaRPr lang="en-US" sz="1200">
              <a:solidFill>
                <a:schemeClr val="tx2">
                  <a:lumMod val="50000"/>
                </a:schemeClr>
              </a:solidFill>
              <a:latin typeface="Calibri" panose="020F0502020204030204" pitchFamily="34" charset="0"/>
              <a:cs typeface="Calibri" panose="020F0502020204030204" pitchFamily="34" charset="0"/>
            </a:endParaRPr>
          </a:p>
          <a:p>
            <a:pPr marL="182563" indent="-174625"/>
            <a:r>
              <a:rPr lang="en-US" sz="1200">
                <a:solidFill>
                  <a:schemeClr val="tx2">
                    <a:lumMod val="50000"/>
                  </a:schemeClr>
                </a:solidFill>
                <a:latin typeface="Calibri" panose="020F0502020204030204" pitchFamily="34" charset="0"/>
                <a:cs typeface="Calibri" panose="020F0502020204030204" pitchFamily="34" charset="0"/>
              </a:rPr>
              <a:t>14. </a:t>
            </a:r>
            <a:r>
              <a:rPr lang="en-US" sz="1200" err="1">
                <a:solidFill>
                  <a:schemeClr val="tx2">
                    <a:lumMod val="50000"/>
                  </a:schemeClr>
                </a:solidFill>
                <a:latin typeface="Calibri" panose="020F0502020204030204" pitchFamily="34" charset="0"/>
                <a:cs typeface="Calibri" panose="020F0502020204030204" pitchFamily="34" charset="0"/>
              </a:rPr>
              <a:t>Consommation</a:t>
            </a:r>
            <a:r>
              <a:rPr lang="en-US" sz="1200">
                <a:solidFill>
                  <a:schemeClr val="tx2">
                    <a:lumMod val="50000"/>
                  </a:schemeClr>
                </a:solidFill>
                <a:latin typeface="Calibri" panose="020F0502020204030204" pitchFamily="34" charset="0"/>
                <a:cs typeface="Calibri" panose="020F0502020204030204" pitchFamily="34" charset="0"/>
              </a:rPr>
              <a:t> de substances</a:t>
            </a:r>
          </a:p>
          <a:p>
            <a:pPr marL="182563" indent="-174625"/>
            <a:r>
              <a:rPr lang="en-US" sz="1200">
                <a:solidFill>
                  <a:schemeClr val="tx2">
                    <a:lumMod val="50000"/>
                  </a:schemeClr>
                </a:solidFill>
                <a:latin typeface="Calibri" panose="020F0502020204030204" pitchFamily="34" charset="0"/>
                <a:cs typeface="Calibri" panose="020F0502020204030204" pitchFamily="34" charset="0"/>
              </a:rPr>
              <a:t>15. Gestion  des </a:t>
            </a:r>
            <a:r>
              <a:rPr lang="en-US" sz="1200" err="1">
                <a:solidFill>
                  <a:schemeClr val="tx2">
                    <a:lumMod val="50000"/>
                  </a:schemeClr>
                </a:solidFill>
                <a:latin typeface="Calibri" panose="020F0502020204030204" pitchFamily="34" charset="0"/>
                <a:cs typeface="Calibri" panose="020F0502020204030204" pitchFamily="34" charset="0"/>
              </a:rPr>
              <a:t>prises</a:t>
            </a:r>
            <a:r>
              <a:rPr lang="en-US" sz="1200">
                <a:solidFill>
                  <a:schemeClr val="tx2">
                    <a:lumMod val="50000"/>
                  </a:schemeClr>
                </a:solidFill>
                <a:latin typeface="Calibri" panose="020F0502020204030204" pitchFamily="34" charset="0"/>
                <a:cs typeface="Calibri" panose="020F0502020204030204" pitchFamily="34" charset="0"/>
              </a:rPr>
              <a:t> </a:t>
            </a:r>
            <a:r>
              <a:rPr lang="en-US" sz="1200" err="1">
                <a:solidFill>
                  <a:schemeClr val="tx2">
                    <a:lumMod val="50000"/>
                  </a:schemeClr>
                </a:solidFill>
                <a:latin typeface="Calibri" panose="020F0502020204030204" pitchFamily="34" charset="0"/>
                <a:cs typeface="Calibri" panose="020F0502020204030204" pitchFamily="34" charset="0"/>
              </a:rPr>
              <a:t>manquées</a:t>
            </a:r>
            <a:endParaRPr lang="en-US" sz="1200">
              <a:solidFill>
                <a:schemeClr val="tx2">
                  <a:lumMod val="50000"/>
                </a:schemeClr>
              </a:solidFill>
              <a:latin typeface="Calibri" panose="020F0502020204030204" pitchFamily="34" charset="0"/>
              <a:cs typeface="Calibri" panose="020F0502020204030204" pitchFamily="34" charset="0"/>
            </a:endParaRPr>
          </a:p>
          <a:p>
            <a:pPr marL="182563" indent="-174625"/>
            <a:r>
              <a:rPr lang="en-US" sz="1200">
                <a:solidFill>
                  <a:schemeClr val="tx2">
                    <a:lumMod val="50000"/>
                  </a:schemeClr>
                </a:solidFill>
                <a:latin typeface="Calibri" panose="020F0502020204030204" pitchFamily="34" charset="0"/>
                <a:cs typeface="Calibri" panose="020F0502020204030204" pitchFamily="34" charset="0"/>
              </a:rPr>
              <a:t>16. Revoir et </a:t>
            </a:r>
            <a:r>
              <a:rPr lang="en-US" sz="1200" err="1">
                <a:solidFill>
                  <a:schemeClr val="tx2">
                    <a:lumMod val="50000"/>
                  </a:schemeClr>
                </a:solidFill>
                <a:latin typeface="Calibri" panose="020F0502020204030204" pitchFamily="34" charset="0"/>
                <a:cs typeface="Calibri" panose="020F0502020204030204" pitchFamily="34" charset="0"/>
              </a:rPr>
              <a:t>résumer</a:t>
            </a:r>
            <a:r>
              <a:rPr lang="en-US" sz="1200">
                <a:solidFill>
                  <a:schemeClr val="tx2">
                    <a:lumMod val="50000"/>
                  </a:schemeClr>
                </a:solidFill>
                <a:latin typeface="Calibri" panose="020F0502020204030204" pitchFamily="34" charset="0"/>
                <a:cs typeface="Calibri" panose="020F0502020204030204" pitchFamily="34" charset="0"/>
              </a:rPr>
              <a:t> la planification de </a:t>
            </a:r>
            <a:r>
              <a:rPr lang="en-US" sz="1200" err="1">
                <a:solidFill>
                  <a:schemeClr val="tx2">
                    <a:lumMod val="50000"/>
                  </a:schemeClr>
                </a:solidFill>
                <a:latin typeface="Calibri" panose="020F0502020204030204" pitchFamily="34" charset="0"/>
                <a:cs typeface="Calibri" panose="020F0502020204030204" pitchFamily="34" charset="0"/>
              </a:rPr>
              <a:t>l'observance</a:t>
            </a:r>
            <a:endParaRPr lang="en-US" sz="1200">
              <a:solidFill>
                <a:schemeClr val="tx2">
                  <a:lumMod val="50000"/>
                </a:schemeClr>
              </a:solidFill>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AD0F36D1-E275-D072-A783-672E48029075}"/>
              </a:ext>
            </a:extLst>
          </p:cNvPr>
          <p:cNvSpPr/>
          <p:nvPr/>
        </p:nvSpPr>
        <p:spPr>
          <a:xfrm>
            <a:off x="1170301" y="4920408"/>
            <a:ext cx="3611025" cy="1569660"/>
          </a:xfrm>
          <a:prstGeom prst="rect">
            <a:avLst/>
          </a:prstGeom>
        </p:spPr>
        <p:txBody>
          <a:bodyPr wrap="square">
            <a:spAutoFit/>
          </a:bodyPr>
          <a:lstStyle/>
          <a:p>
            <a:pPr marL="7938"/>
            <a:r>
              <a:rPr lang="en-US" sz="1200">
                <a:solidFill>
                  <a:schemeClr val="tx2">
                    <a:lumMod val="50000"/>
                  </a:schemeClr>
                </a:solidFill>
                <a:latin typeface="Calibri" panose="020F0502020204030204" pitchFamily="34" charset="0"/>
                <a:cs typeface="Calibri" panose="020F0502020204030204" pitchFamily="34" charset="0"/>
              </a:rPr>
              <a:t>17. </a:t>
            </a:r>
            <a:r>
              <a:rPr lang="en-US" sz="1200" err="1">
                <a:solidFill>
                  <a:schemeClr val="tx2">
                    <a:lumMod val="50000"/>
                  </a:schemeClr>
                </a:solidFill>
                <a:latin typeface="Calibri" panose="020F0502020204030204" pitchFamily="34" charset="0"/>
                <a:cs typeface="Calibri" panose="020F0502020204030204" pitchFamily="34" charset="0"/>
              </a:rPr>
              <a:t>Traitement</a:t>
            </a:r>
            <a:r>
              <a:rPr lang="en-US" sz="1200">
                <a:solidFill>
                  <a:schemeClr val="tx2">
                    <a:lumMod val="50000"/>
                  </a:schemeClr>
                </a:solidFill>
                <a:latin typeface="Calibri" panose="020F0502020204030204" pitchFamily="34" charset="0"/>
                <a:cs typeface="Calibri" panose="020F0502020204030204" pitchFamily="34" charset="0"/>
              </a:rPr>
              <a:t> </a:t>
            </a:r>
            <a:r>
              <a:rPr lang="en-US" sz="1200" err="1">
                <a:solidFill>
                  <a:schemeClr val="tx2">
                    <a:lumMod val="50000"/>
                  </a:schemeClr>
                </a:solidFill>
                <a:latin typeface="Calibri" panose="020F0502020204030204" pitchFamily="34" charset="0"/>
                <a:cs typeface="Calibri" panose="020F0502020204030204" pitchFamily="34" charset="0"/>
              </a:rPr>
              <a:t>optimisé</a:t>
            </a:r>
            <a:endParaRPr lang="en-US" sz="1200">
              <a:solidFill>
                <a:schemeClr val="tx2">
                  <a:lumMod val="50000"/>
                </a:schemeClr>
              </a:solidFill>
              <a:latin typeface="Calibri" panose="020F0502020204030204" pitchFamily="34" charset="0"/>
              <a:cs typeface="Calibri" panose="020F0502020204030204" pitchFamily="34" charset="0"/>
            </a:endParaRPr>
          </a:p>
          <a:p>
            <a:pPr marL="7938" defTabSz="410210">
              <a:defRPr/>
            </a:pPr>
            <a:r>
              <a:rPr lang="en-US" sz="1200">
                <a:solidFill>
                  <a:schemeClr val="tx2">
                    <a:lumMod val="50000"/>
                  </a:schemeClr>
                </a:solidFill>
                <a:latin typeface="Calibri" panose="020F0502020204030204" pitchFamily="34" charset="0"/>
                <a:cs typeface="Calibri" panose="020F0502020204030204" pitchFamily="34" charset="0"/>
              </a:rPr>
              <a:t>18. Dispensation multi </a:t>
            </a:r>
            <a:r>
              <a:rPr lang="en-US" sz="1200" err="1">
                <a:solidFill>
                  <a:schemeClr val="tx2">
                    <a:lumMod val="50000"/>
                  </a:schemeClr>
                </a:solidFill>
                <a:latin typeface="Calibri" panose="020F0502020204030204" pitchFamily="34" charset="0"/>
                <a:cs typeface="Calibri" panose="020F0502020204030204" pitchFamily="34" charset="0"/>
              </a:rPr>
              <a:t>mensuelle</a:t>
            </a:r>
            <a:r>
              <a:rPr lang="en-US" sz="1200">
                <a:solidFill>
                  <a:schemeClr val="tx2">
                    <a:lumMod val="50000"/>
                  </a:schemeClr>
                </a:solidFill>
                <a:latin typeface="Calibri" panose="020F0502020204030204" pitchFamily="34" charset="0"/>
                <a:cs typeface="Calibri" panose="020F0502020204030204" pitchFamily="34" charset="0"/>
              </a:rPr>
              <a:t> (MMD) </a:t>
            </a:r>
          </a:p>
          <a:p>
            <a:pPr marL="7938" defTabSz="410210">
              <a:defRPr/>
            </a:pPr>
            <a:r>
              <a:rPr lang="en-US" sz="1200">
                <a:solidFill>
                  <a:schemeClr val="tx2">
                    <a:lumMod val="50000"/>
                  </a:schemeClr>
                </a:solidFill>
                <a:latin typeface="Calibri" panose="020F0502020204030204" pitchFamily="34" charset="0"/>
                <a:cs typeface="Calibri" panose="020F0502020204030204" pitchFamily="34" charset="0"/>
              </a:rPr>
              <a:t>19. </a:t>
            </a:r>
            <a:r>
              <a:rPr lang="en-US" sz="1200" err="1">
                <a:solidFill>
                  <a:schemeClr val="tx2">
                    <a:lumMod val="50000"/>
                  </a:schemeClr>
                </a:solidFill>
                <a:latin typeface="Calibri" panose="020F0502020204030204" pitchFamily="34" charset="0"/>
                <a:cs typeface="Calibri" panose="020F0502020204030204" pitchFamily="34" charset="0"/>
              </a:rPr>
              <a:t>Avantages</a:t>
            </a:r>
            <a:r>
              <a:rPr lang="en-US" sz="1200">
                <a:solidFill>
                  <a:schemeClr val="tx2">
                    <a:lumMod val="50000"/>
                  </a:schemeClr>
                </a:solidFill>
                <a:latin typeface="Calibri" panose="020F0502020204030204" pitchFamily="34" charset="0"/>
                <a:cs typeface="Calibri" panose="020F0502020204030204" pitchFamily="34" charset="0"/>
              </a:rPr>
              <a:t> de la MMD</a:t>
            </a:r>
          </a:p>
          <a:p>
            <a:pPr marL="7938" defTabSz="410210">
              <a:defRPr/>
            </a:pPr>
            <a:r>
              <a:rPr lang="en-US" sz="1200">
                <a:solidFill>
                  <a:schemeClr val="tx2">
                    <a:lumMod val="50000"/>
                  </a:schemeClr>
                </a:solidFill>
                <a:latin typeface="Calibri" panose="020F0502020204030204" pitchFamily="34" charset="0"/>
                <a:cs typeface="Calibri" panose="020F0502020204030204" pitchFamily="34" charset="0"/>
              </a:rPr>
              <a:t>20. </a:t>
            </a:r>
            <a:r>
              <a:rPr lang="en-US" sz="1200" err="1">
                <a:solidFill>
                  <a:schemeClr val="tx2">
                    <a:lumMod val="50000"/>
                  </a:schemeClr>
                </a:solidFill>
                <a:latin typeface="Calibri" panose="020F0502020204030204" pitchFamily="34" charset="0"/>
                <a:cs typeface="Calibri" panose="020F0502020204030204" pitchFamily="34" charset="0"/>
              </a:rPr>
              <a:t>Contraintes</a:t>
            </a:r>
            <a:r>
              <a:rPr lang="en-US" sz="1200">
                <a:solidFill>
                  <a:schemeClr val="tx2">
                    <a:lumMod val="50000"/>
                  </a:schemeClr>
                </a:solidFill>
                <a:latin typeface="Calibri" panose="020F0502020204030204" pitchFamily="34" charset="0"/>
                <a:cs typeface="Calibri" panose="020F0502020204030204" pitchFamily="34" charset="0"/>
              </a:rPr>
              <a:t> de la MMD</a:t>
            </a:r>
          </a:p>
          <a:p>
            <a:pPr marL="7938" defTabSz="410210">
              <a:defRPr/>
            </a:pPr>
            <a:r>
              <a:rPr lang="en-US" sz="1200">
                <a:solidFill>
                  <a:schemeClr val="tx2">
                    <a:lumMod val="50000"/>
                  </a:schemeClr>
                </a:solidFill>
                <a:latin typeface="Calibri" panose="020F0502020204030204" pitchFamily="34" charset="0"/>
                <a:cs typeface="Calibri" panose="020F0502020204030204" pitchFamily="34" charset="0"/>
              </a:rPr>
              <a:t>21. Divulgation et impact sur la </a:t>
            </a:r>
            <a:r>
              <a:rPr lang="en-US" sz="1200" err="1">
                <a:solidFill>
                  <a:schemeClr val="tx2">
                    <a:lumMod val="50000"/>
                  </a:schemeClr>
                </a:solidFill>
                <a:latin typeface="Calibri" panose="020F0502020204030204" pitchFamily="34" charset="0"/>
                <a:cs typeface="Calibri" panose="020F0502020204030204" pitchFamily="34" charset="0"/>
              </a:rPr>
              <a:t>santé</a:t>
            </a:r>
            <a:endParaRPr lang="en-US" sz="1200">
              <a:solidFill>
                <a:schemeClr val="tx2">
                  <a:lumMod val="50000"/>
                </a:schemeClr>
              </a:solidFill>
              <a:latin typeface="Calibri" panose="020F0502020204030204" pitchFamily="34" charset="0"/>
              <a:cs typeface="Calibri" panose="020F0502020204030204" pitchFamily="34" charset="0"/>
            </a:endParaRPr>
          </a:p>
          <a:p>
            <a:pPr marL="7938" defTabSz="410210">
              <a:defRPr/>
            </a:pPr>
            <a:r>
              <a:rPr lang="en-US" sz="1200">
                <a:solidFill>
                  <a:schemeClr val="tx2">
                    <a:lumMod val="50000"/>
                  </a:schemeClr>
                </a:solidFill>
                <a:latin typeface="Calibri" panose="020F0502020204030204" pitchFamily="34" charset="0"/>
                <a:cs typeface="Calibri" panose="020F0502020204030204" pitchFamily="34" charset="0"/>
              </a:rPr>
              <a:t>22. </a:t>
            </a:r>
            <a:r>
              <a:rPr lang="en-US" sz="1200" err="1">
                <a:solidFill>
                  <a:schemeClr val="tx2">
                    <a:lumMod val="50000"/>
                  </a:schemeClr>
                </a:solidFill>
                <a:latin typeface="Calibri" panose="020F0502020204030204" pitchFamily="34" charset="0"/>
                <a:cs typeface="Calibri" panose="020F0502020204030204" pitchFamily="34" charset="0"/>
              </a:rPr>
              <a:t>Gérer</a:t>
            </a:r>
            <a:r>
              <a:rPr lang="en-US" sz="1200">
                <a:solidFill>
                  <a:schemeClr val="tx2">
                    <a:lumMod val="50000"/>
                  </a:schemeClr>
                </a:solidFill>
                <a:latin typeface="Calibri" panose="020F0502020204030204" pitchFamily="34" charset="0"/>
                <a:cs typeface="Calibri" panose="020F0502020204030204" pitchFamily="34" charset="0"/>
              </a:rPr>
              <a:t> la </a:t>
            </a:r>
            <a:r>
              <a:rPr lang="en-US" sz="1200" err="1">
                <a:solidFill>
                  <a:schemeClr val="tx2">
                    <a:lumMod val="50000"/>
                  </a:schemeClr>
                </a:solidFill>
                <a:latin typeface="Calibri" panose="020F0502020204030204" pitchFamily="34" charset="0"/>
                <a:cs typeface="Calibri" panose="020F0502020204030204" pitchFamily="34" charset="0"/>
              </a:rPr>
              <a:t>santé</a:t>
            </a:r>
            <a:r>
              <a:rPr lang="en-US" sz="1200">
                <a:solidFill>
                  <a:schemeClr val="tx2">
                    <a:lumMod val="50000"/>
                  </a:schemeClr>
                </a:solidFill>
                <a:latin typeface="Calibri" panose="020F0502020204030204" pitchFamily="34" charset="0"/>
                <a:cs typeface="Calibri" panose="020F0502020204030204" pitchFamily="34" charset="0"/>
              </a:rPr>
              <a:t> </a:t>
            </a:r>
            <a:r>
              <a:rPr lang="en-US" sz="1200" err="1">
                <a:solidFill>
                  <a:schemeClr val="tx2">
                    <a:lumMod val="50000"/>
                  </a:schemeClr>
                </a:solidFill>
                <a:latin typeface="Calibri" panose="020F0502020204030204" pitchFamily="34" charset="0"/>
                <a:cs typeface="Calibri" panose="020F0502020204030204" pitchFamily="34" charset="0"/>
              </a:rPr>
              <a:t>mentale</a:t>
            </a:r>
            <a:r>
              <a:rPr lang="en-US" sz="1200">
                <a:solidFill>
                  <a:schemeClr val="tx2">
                    <a:lumMod val="50000"/>
                  </a:schemeClr>
                </a:solidFill>
                <a:latin typeface="Calibri" panose="020F0502020204030204" pitchFamily="34" charset="0"/>
                <a:cs typeface="Calibri" panose="020F0502020204030204" pitchFamily="34" charset="0"/>
              </a:rPr>
              <a:t> et physique</a:t>
            </a:r>
          </a:p>
          <a:p>
            <a:pPr marL="7938" defTabSz="410210">
              <a:defRPr/>
            </a:pPr>
            <a:r>
              <a:rPr lang="en-US" sz="1200">
                <a:solidFill>
                  <a:schemeClr val="tx2">
                    <a:lumMod val="50000"/>
                  </a:schemeClr>
                </a:solidFill>
                <a:latin typeface="Calibri" panose="020F0502020204030204" pitchFamily="34" charset="0"/>
                <a:cs typeface="Calibri" panose="020F0502020204030204" pitchFamily="34" charset="0"/>
              </a:rPr>
              <a:t>23. Mode de vie </a:t>
            </a:r>
            <a:r>
              <a:rPr lang="en-US" sz="1200" err="1">
                <a:solidFill>
                  <a:schemeClr val="tx2">
                    <a:lumMod val="50000"/>
                  </a:schemeClr>
                </a:solidFill>
                <a:latin typeface="Calibri" panose="020F0502020204030204" pitchFamily="34" charset="0"/>
                <a:cs typeface="Calibri" panose="020F0502020204030204" pitchFamily="34" charset="0"/>
              </a:rPr>
              <a:t>sain</a:t>
            </a:r>
            <a:r>
              <a:rPr lang="en-US" sz="1200">
                <a:solidFill>
                  <a:schemeClr val="tx2">
                    <a:lumMod val="50000"/>
                  </a:schemeClr>
                </a:solidFill>
                <a:latin typeface="Calibri" panose="020F0502020204030204" pitchFamily="34" charset="0"/>
                <a:cs typeface="Calibri" panose="020F0502020204030204" pitchFamily="34" charset="0"/>
              </a:rPr>
              <a:t> et bonne observance du TARV</a:t>
            </a:r>
          </a:p>
          <a:p>
            <a:pPr marL="7938" defTabSz="410210">
              <a:defRPr/>
            </a:pPr>
            <a:r>
              <a:rPr lang="en-US" sz="1200">
                <a:solidFill>
                  <a:schemeClr val="tx2">
                    <a:lumMod val="50000"/>
                  </a:schemeClr>
                </a:solidFill>
                <a:latin typeface="Calibri" panose="020F0502020204030204" pitchFamily="34" charset="0"/>
                <a:cs typeface="Calibri" panose="020F0502020204030204" pitchFamily="34" charset="0"/>
              </a:rPr>
              <a:t>24. </a:t>
            </a:r>
            <a:r>
              <a:rPr lang="en-US" sz="1200" err="1">
                <a:solidFill>
                  <a:schemeClr val="tx2">
                    <a:lumMod val="50000"/>
                  </a:schemeClr>
                </a:solidFill>
                <a:latin typeface="Calibri" panose="020F0502020204030204" pitchFamily="34" charset="0"/>
                <a:cs typeface="Calibri" panose="020F0502020204030204" pitchFamily="34" charset="0"/>
              </a:rPr>
              <a:t>Soutiens</a:t>
            </a:r>
            <a:r>
              <a:rPr lang="en-US" sz="1200">
                <a:solidFill>
                  <a:schemeClr val="tx2">
                    <a:lumMod val="50000"/>
                  </a:schemeClr>
                </a:solidFill>
                <a:latin typeface="Calibri" panose="020F0502020204030204" pitchFamily="34" charset="0"/>
                <a:cs typeface="Calibri" panose="020F0502020204030204" pitchFamily="34" charset="0"/>
              </a:rPr>
              <a:t> par les pairs</a:t>
            </a:r>
          </a:p>
        </p:txBody>
      </p:sp>
      <p:sp>
        <p:nvSpPr>
          <p:cNvPr id="51" name="Rectangle 50">
            <a:extLst>
              <a:ext uri="{FF2B5EF4-FFF2-40B4-BE49-F238E27FC236}">
                <a16:creationId xmlns:a16="http://schemas.microsoft.com/office/drawing/2014/main" id="{DCE6D11F-5DB8-3DEE-04BF-66ACB95F9D80}"/>
              </a:ext>
            </a:extLst>
          </p:cNvPr>
          <p:cNvSpPr/>
          <p:nvPr/>
        </p:nvSpPr>
        <p:spPr>
          <a:xfrm>
            <a:off x="5936789" y="968374"/>
            <a:ext cx="2902416" cy="1200329"/>
          </a:xfrm>
          <a:prstGeom prst="rect">
            <a:avLst/>
          </a:prstGeom>
        </p:spPr>
        <p:txBody>
          <a:bodyPr wrap="square">
            <a:spAutoFit/>
          </a:bodyPr>
          <a:lstStyle/>
          <a:p>
            <a:pPr marL="222250" indent="-217488">
              <a:defRPr/>
            </a:pPr>
            <a:r>
              <a:rPr lang="en-US" sz="1200">
                <a:solidFill>
                  <a:schemeClr val="tx2">
                    <a:lumMod val="50000"/>
                  </a:schemeClr>
                </a:solidFill>
                <a:latin typeface="Calibri" panose="020F0502020204030204" pitchFamily="34" charset="0"/>
                <a:cs typeface="Calibri" panose="020F0502020204030204" pitchFamily="34" charset="0"/>
              </a:rPr>
              <a:t>25. Le service Point de Distribution Communautaire (PODIC)</a:t>
            </a:r>
          </a:p>
          <a:p>
            <a:pPr marL="222250" indent="-217488">
              <a:defRPr/>
            </a:pPr>
            <a:r>
              <a:rPr lang="en-US" sz="1200">
                <a:solidFill>
                  <a:schemeClr val="tx2">
                    <a:lumMod val="50000"/>
                  </a:schemeClr>
                </a:solidFill>
                <a:latin typeface="Calibri" panose="020F0502020204030204" pitchFamily="34" charset="0"/>
                <a:cs typeface="Calibri" panose="020F0502020204030204" pitchFamily="34" charset="0"/>
              </a:rPr>
              <a:t>26. Les </a:t>
            </a:r>
            <a:r>
              <a:rPr lang="en-US" sz="1200" err="1">
                <a:solidFill>
                  <a:schemeClr val="tx2">
                    <a:lumMod val="50000"/>
                  </a:schemeClr>
                </a:solidFill>
                <a:latin typeface="Calibri" panose="020F0502020204030204" pitchFamily="34" charset="0"/>
                <a:cs typeface="Calibri" panose="020F0502020204030204" pitchFamily="34" charset="0"/>
              </a:rPr>
              <a:t>médicaments</a:t>
            </a:r>
            <a:r>
              <a:rPr lang="en-US" sz="1200">
                <a:solidFill>
                  <a:schemeClr val="tx2">
                    <a:lumMod val="50000"/>
                  </a:schemeClr>
                </a:solidFill>
                <a:latin typeface="Calibri" panose="020F0502020204030204" pitchFamily="34" charset="0"/>
                <a:cs typeface="Calibri" panose="020F0502020204030204" pitchFamily="34" charset="0"/>
              </a:rPr>
              <a:t> de PODIC</a:t>
            </a:r>
          </a:p>
          <a:p>
            <a:pPr marL="222250" indent="-217488">
              <a:defRPr/>
            </a:pPr>
            <a:r>
              <a:rPr lang="en-US" sz="1200">
                <a:solidFill>
                  <a:schemeClr val="tx2">
                    <a:lumMod val="50000"/>
                  </a:schemeClr>
                </a:solidFill>
                <a:latin typeface="Calibri" panose="020F0502020204030204" pitchFamily="34" charset="0"/>
                <a:cs typeface="Calibri" panose="020F0502020204030204" pitchFamily="34" charset="0"/>
              </a:rPr>
              <a:t>27. Points de dotation pour PODIC</a:t>
            </a:r>
          </a:p>
          <a:p>
            <a:pPr marL="222250" indent="-217488">
              <a:defRPr/>
            </a:pPr>
            <a:r>
              <a:rPr lang="en-US" sz="1200">
                <a:solidFill>
                  <a:schemeClr val="tx2">
                    <a:lumMod val="50000"/>
                  </a:schemeClr>
                </a:solidFill>
                <a:latin typeface="Calibri" panose="020F0502020204030204" pitchFamily="34" charset="0"/>
                <a:cs typeface="Calibri" panose="020F0502020204030204" pitchFamily="34" charset="0"/>
              </a:rPr>
              <a:t>28. </a:t>
            </a:r>
            <a:r>
              <a:rPr lang="en-US" sz="1200" err="1">
                <a:solidFill>
                  <a:schemeClr val="tx2">
                    <a:lumMod val="50000"/>
                  </a:schemeClr>
                </a:solidFill>
                <a:latin typeface="Calibri" panose="020F0502020204030204" pitchFamily="34" charset="0"/>
                <a:cs typeface="Calibri" panose="020F0502020204030204" pitchFamily="34" charset="0"/>
              </a:rPr>
              <a:t>Sécurité</a:t>
            </a:r>
            <a:r>
              <a:rPr lang="en-US" sz="1200">
                <a:solidFill>
                  <a:schemeClr val="tx2">
                    <a:lumMod val="50000"/>
                  </a:schemeClr>
                </a:solidFill>
                <a:latin typeface="Calibri" panose="020F0502020204030204" pitchFamily="34" charset="0"/>
                <a:cs typeface="Calibri" panose="020F0502020204030204" pitchFamily="34" charset="0"/>
              </a:rPr>
              <a:t> des points de dotation et </a:t>
            </a:r>
            <a:r>
              <a:rPr lang="en-US" sz="1200" err="1">
                <a:solidFill>
                  <a:schemeClr val="tx2">
                    <a:lumMod val="50000"/>
                  </a:schemeClr>
                </a:solidFill>
                <a:latin typeface="Calibri" panose="020F0502020204030204" pitchFamily="34" charset="0"/>
                <a:cs typeface="Calibri" panose="020F0502020204030204" pitchFamily="34" charset="0"/>
              </a:rPr>
              <a:t>qualité</a:t>
            </a:r>
            <a:r>
              <a:rPr lang="en-US" sz="1200">
                <a:solidFill>
                  <a:schemeClr val="tx2">
                    <a:lumMod val="50000"/>
                  </a:schemeClr>
                </a:solidFill>
                <a:latin typeface="Calibri" panose="020F0502020204030204" pitchFamily="34" charset="0"/>
                <a:cs typeface="Calibri" panose="020F0502020204030204" pitchFamily="34" charset="0"/>
              </a:rPr>
              <a:t> du service de TARV</a:t>
            </a:r>
          </a:p>
        </p:txBody>
      </p:sp>
      <p:sp>
        <p:nvSpPr>
          <p:cNvPr id="57" name="Rectangle 56">
            <a:extLst>
              <a:ext uri="{FF2B5EF4-FFF2-40B4-BE49-F238E27FC236}">
                <a16:creationId xmlns:a16="http://schemas.microsoft.com/office/drawing/2014/main" id="{1B216413-E0DA-78A6-A7C9-B3ECECA0AED1}"/>
              </a:ext>
            </a:extLst>
          </p:cNvPr>
          <p:cNvSpPr/>
          <p:nvPr/>
        </p:nvSpPr>
        <p:spPr>
          <a:xfrm>
            <a:off x="5287461" y="970092"/>
            <a:ext cx="672769" cy="553998"/>
          </a:xfrm>
          <a:prstGeom prst="rect">
            <a:avLst/>
          </a:prstGeom>
        </p:spPr>
        <p:txBody>
          <a:bodyPr wrap="square">
            <a:spAutoFit/>
          </a:bodyPr>
          <a:lstStyle/>
          <a:p>
            <a:pPr marL="7938"/>
            <a:r>
              <a:rPr lang="en-US" sz="1200" b="1">
                <a:solidFill>
                  <a:schemeClr val="tx2">
                    <a:lumMod val="50000"/>
                  </a:schemeClr>
                </a:solidFill>
                <a:latin typeface="Calibri" panose="020F0502020204030204" pitchFamily="34" charset="0"/>
                <a:cs typeface="Calibri" panose="020F0502020204030204" pitchFamily="34" charset="0"/>
              </a:rPr>
              <a:t>Section </a:t>
            </a:r>
            <a:r>
              <a:rPr lang="en-US" b="1">
                <a:solidFill>
                  <a:schemeClr val="tx2">
                    <a:lumMod val="50000"/>
                  </a:schemeClr>
                </a:solidFill>
                <a:latin typeface="Calibri" panose="020F0502020204030204" pitchFamily="34" charset="0"/>
                <a:cs typeface="Calibri" panose="020F0502020204030204" pitchFamily="34" charset="0"/>
              </a:rPr>
              <a:t>4</a:t>
            </a:r>
            <a:endParaRPr lang="en-US" sz="1200" b="1">
              <a:solidFill>
                <a:schemeClr val="tx2">
                  <a:lumMod val="50000"/>
                </a:schemeClr>
              </a:solidFill>
              <a:latin typeface="Calibri" panose="020F0502020204030204" pitchFamily="34" charset="0"/>
              <a:cs typeface="Calibri" panose="020F0502020204030204" pitchFamily="34" charset="0"/>
            </a:endParaRPr>
          </a:p>
        </p:txBody>
      </p:sp>
      <p:cxnSp>
        <p:nvCxnSpPr>
          <p:cNvPr id="58" name="Straight Connector 57">
            <a:extLst>
              <a:ext uri="{FF2B5EF4-FFF2-40B4-BE49-F238E27FC236}">
                <a16:creationId xmlns:a16="http://schemas.microsoft.com/office/drawing/2014/main" id="{A4CB4DCD-17B3-F222-9924-903A40A874AC}"/>
              </a:ext>
            </a:extLst>
          </p:cNvPr>
          <p:cNvCxnSpPr>
            <a:cxnSpLocks/>
          </p:cNvCxnSpPr>
          <p:nvPr/>
        </p:nvCxnSpPr>
        <p:spPr>
          <a:xfrm>
            <a:off x="5056628" y="980661"/>
            <a:ext cx="783340" cy="0"/>
          </a:xfrm>
          <a:prstGeom prst="line">
            <a:avLst/>
          </a:prstGeom>
          <a:ln>
            <a:solidFill>
              <a:srgbClr val="CC330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B6DF1A43-3D87-7D89-F868-6985DAC1D22D}"/>
              </a:ext>
            </a:extLst>
          </p:cNvPr>
          <p:cNvSpPr/>
          <p:nvPr/>
        </p:nvSpPr>
        <p:spPr>
          <a:xfrm rot="5400000">
            <a:off x="5030565" y="2333623"/>
            <a:ext cx="282970"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4" name="Rectangle 63">
            <a:extLst>
              <a:ext uri="{FF2B5EF4-FFF2-40B4-BE49-F238E27FC236}">
                <a16:creationId xmlns:a16="http://schemas.microsoft.com/office/drawing/2014/main" id="{A96FEDA0-ED32-F257-2CA3-3888DE7F61A4}"/>
              </a:ext>
            </a:extLst>
          </p:cNvPr>
          <p:cNvSpPr/>
          <p:nvPr/>
        </p:nvSpPr>
        <p:spPr>
          <a:xfrm>
            <a:off x="5287461" y="2300128"/>
            <a:ext cx="672769" cy="553998"/>
          </a:xfrm>
          <a:prstGeom prst="rect">
            <a:avLst/>
          </a:prstGeom>
        </p:spPr>
        <p:txBody>
          <a:bodyPr wrap="square">
            <a:spAutoFit/>
          </a:bodyPr>
          <a:lstStyle/>
          <a:p>
            <a:pPr marL="7938"/>
            <a:r>
              <a:rPr lang="en-US" sz="1200" b="1">
                <a:solidFill>
                  <a:schemeClr val="tx2">
                    <a:lumMod val="50000"/>
                  </a:schemeClr>
                </a:solidFill>
                <a:latin typeface="Calibri" panose="020F0502020204030204" pitchFamily="34" charset="0"/>
                <a:cs typeface="Calibri" panose="020F0502020204030204" pitchFamily="34" charset="0"/>
              </a:rPr>
              <a:t>Section </a:t>
            </a:r>
            <a:r>
              <a:rPr lang="en-US" b="1">
                <a:solidFill>
                  <a:schemeClr val="tx2">
                    <a:lumMod val="50000"/>
                  </a:schemeClr>
                </a:solidFill>
                <a:latin typeface="Calibri" panose="020F0502020204030204" pitchFamily="34" charset="0"/>
                <a:cs typeface="Calibri" panose="020F0502020204030204" pitchFamily="34" charset="0"/>
              </a:rPr>
              <a:t>5</a:t>
            </a:r>
            <a:endParaRPr lang="en-US" sz="1200" b="1">
              <a:solidFill>
                <a:schemeClr val="tx2">
                  <a:lumMod val="50000"/>
                </a:schemeClr>
              </a:solidFill>
              <a:latin typeface="Calibri" panose="020F0502020204030204" pitchFamily="34" charset="0"/>
              <a:cs typeface="Calibri" panose="020F0502020204030204" pitchFamily="34" charset="0"/>
            </a:endParaRPr>
          </a:p>
        </p:txBody>
      </p:sp>
      <p:cxnSp>
        <p:nvCxnSpPr>
          <p:cNvPr id="65" name="Straight Connector 64">
            <a:extLst>
              <a:ext uri="{FF2B5EF4-FFF2-40B4-BE49-F238E27FC236}">
                <a16:creationId xmlns:a16="http://schemas.microsoft.com/office/drawing/2014/main" id="{8239AF58-4B44-FCE1-68EF-1E01E1A89B8B}"/>
              </a:ext>
            </a:extLst>
          </p:cNvPr>
          <p:cNvCxnSpPr>
            <a:cxnSpLocks/>
          </p:cNvCxnSpPr>
          <p:nvPr/>
        </p:nvCxnSpPr>
        <p:spPr>
          <a:xfrm>
            <a:off x="5056628" y="2310697"/>
            <a:ext cx="78334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710C296-63CA-13B2-E15C-08D72E6AE6C1}"/>
              </a:ext>
            </a:extLst>
          </p:cNvPr>
          <p:cNvSpPr/>
          <p:nvPr/>
        </p:nvSpPr>
        <p:spPr>
          <a:xfrm>
            <a:off x="5936789" y="2300128"/>
            <a:ext cx="2902416" cy="1938992"/>
          </a:xfrm>
          <a:prstGeom prst="rect">
            <a:avLst/>
          </a:prstGeom>
        </p:spPr>
        <p:txBody>
          <a:bodyPr wrap="square">
            <a:spAutoFit/>
          </a:bodyPr>
          <a:lstStyle/>
          <a:p>
            <a:pPr marL="222250" indent="-217488">
              <a:defRPr/>
            </a:pPr>
            <a:r>
              <a:rPr lang="en-US" sz="1200">
                <a:solidFill>
                  <a:schemeClr val="tx2">
                    <a:lumMod val="50000"/>
                  </a:schemeClr>
                </a:solidFill>
                <a:latin typeface="Calibri" panose="020F0502020204030204" pitchFamily="34" charset="0"/>
                <a:cs typeface="Calibri" panose="020F0502020204030204" pitchFamily="34" charset="0"/>
              </a:rPr>
              <a:t>29. </a:t>
            </a:r>
            <a:r>
              <a:rPr lang="en-US" sz="1200" err="1">
                <a:solidFill>
                  <a:schemeClr val="tx2">
                    <a:lumMod val="50000"/>
                  </a:schemeClr>
                </a:solidFill>
                <a:latin typeface="Calibri" panose="020F0502020204030204" pitchFamily="34" charset="0"/>
                <a:cs typeface="Calibri" panose="020F0502020204030204" pitchFamily="34" charset="0"/>
              </a:rPr>
              <a:t>Visite</a:t>
            </a:r>
            <a:r>
              <a:rPr lang="en-US" sz="1200">
                <a:solidFill>
                  <a:schemeClr val="tx2">
                    <a:lumMod val="50000"/>
                  </a:schemeClr>
                </a:solidFill>
                <a:latin typeface="Calibri" panose="020F0502020204030204" pitchFamily="34" charset="0"/>
                <a:cs typeface="Calibri" panose="020F0502020204030204" pitchFamily="34" charset="0"/>
              </a:rPr>
              <a:t> de </a:t>
            </a:r>
            <a:r>
              <a:rPr lang="en-US" sz="1200" err="1">
                <a:solidFill>
                  <a:schemeClr val="tx2">
                    <a:lumMod val="50000"/>
                  </a:schemeClr>
                </a:solidFill>
                <a:latin typeface="Calibri" panose="020F0502020204030204" pitchFamily="34" charset="0"/>
                <a:cs typeface="Calibri" panose="020F0502020204030204" pitchFamily="34" charset="0"/>
              </a:rPr>
              <a:t>suivi</a:t>
            </a:r>
            <a:r>
              <a:rPr lang="en-US" sz="1200">
                <a:solidFill>
                  <a:schemeClr val="tx2">
                    <a:lumMod val="50000"/>
                  </a:schemeClr>
                </a:solidFill>
                <a:latin typeface="Calibri" panose="020F0502020204030204" pitchFamily="34" charset="0"/>
                <a:cs typeface="Calibri" panose="020F0502020204030204" pitchFamily="34" charset="0"/>
              </a:rPr>
              <a:t> du counseling  sur </a:t>
            </a:r>
            <a:r>
              <a:rPr lang="en-US" sz="1200" err="1">
                <a:solidFill>
                  <a:schemeClr val="tx2">
                    <a:lumMod val="50000"/>
                  </a:schemeClr>
                </a:solidFill>
                <a:latin typeface="Calibri" panose="020F0502020204030204" pitchFamily="34" charset="0"/>
                <a:cs typeface="Calibri" panose="020F0502020204030204" pitchFamily="34" charset="0"/>
              </a:rPr>
              <a:t>l'observance</a:t>
            </a:r>
            <a:endParaRPr lang="en-US" sz="1200">
              <a:solidFill>
                <a:schemeClr val="tx2">
                  <a:lumMod val="50000"/>
                </a:schemeClr>
              </a:solidFill>
              <a:latin typeface="Calibri" panose="020F0502020204030204" pitchFamily="34" charset="0"/>
              <a:cs typeface="Calibri" panose="020F0502020204030204" pitchFamily="34" charset="0"/>
            </a:endParaRPr>
          </a:p>
          <a:p>
            <a:pPr marL="222250" indent="-217488">
              <a:defRPr/>
            </a:pPr>
            <a:r>
              <a:rPr lang="en-US" sz="1200">
                <a:solidFill>
                  <a:schemeClr val="tx2">
                    <a:lumMod val="50000"/>
                  </a:schemeClr>
                </a:solidFill>
                <a:latin typeface="Calibri" panose="020F0502020204030204" pitchFamily="34" charset="0"/>
                <a:cs typeface="Calibri" panose="020F0502020204030204" pitchFamily="34" charset="0"/>
              </a:rPr>
              <a:t>30.-32. Retour aux </a:t>
            </a:r>
            <a:r>
              <a:rPr lang="en-US" sz="1200" err="1">
                <a:solidFill>
                  <a:schemeClr val="tx2">
                    <a:lumMod val="50000"/>
                  </a:schemeClr>
                </a:solidFill>
                <a:latin typeface="Calibri" panose="020F0502020204030204" pitchFamily="34" charset="0"/>
                <a:cs typeface="Calibri" panose="020F0502020204030204" pitchFamily="34" charset="0"/>
              </a:rPr>
              <a:t>soins</a:t>
            </a:r>
            <a:r>
              <a:rPr lang="en-US" sz="1200">
                <a:solidFill>
                  <a:schemeClr val="tx2">
                    <a:lumMod val="50000"/>
                  </a:schemeClr>
                </a:solidFill>
                <a:latin typeface="Calibri" panose="020F0502020204030204" pitchFamily="34" charset="0"/>
                <a:cs typeface="Calibri" panose="020F0502020204030204" pitchFamily="34" charset="0"/>
              </a:rPr>
              <a:t> après </a:t>
            </a:r>
            <a:r>
              <a:rPr lang="en-US" sz="1200" err="1">
                <a:solidFill>
                  <a:schemeClr val="tx2">
                    <a:lumMod val="50000"/>
                  </a:schemeClr>
                </a:solidFill>
                <a:latin typeface="Calibri" panose="020F0502020204030204" pitchFamily="34" charset="0"/>
                <a:cs typeface="Calibri" panose="020F0502020204030204" pitchFamily="34" charset="0"/>
              </a:rPr>
              <a:t>avoir</a:t>
            </a:r>
            <a:r>
              <a:rPr lang="en-US" sz="1200">
                <a:solidFill>
                  <a:schemeClr val="tx2">
                    <a:lumMod val="50000"/>
                  </a:schemeClr>
                </a:solidFill>
                <a:latin typeface="Calibri" panose="020F0502020204030204" pitchFamily="34" charset="0"/>
                <a:cs typeface="Calibri" panose="020F0502020204030204" pitchFamily="34" charset="0"/>
              </a:rPr>
              <a:t> </a:t>
            </a:r>
            <a:r>
              <a:rPr lang="en-US" sz="1200" err="1">
                <a:solidFill>
                  <a:schemeClr val="tx2">
                    <a:lumMod val="50000"/>
                  </a:schemeClr>
                </a:solidFill>
                <a:latin typeface="Calibri" panose="020F0502020204030204" pitchFamily="34" charset="0"/>
                <a:cs typeface="Calibri" panose="020F0502020204030204" pitchFamily="34" charset="0"/>
              </a:rPr>
              <a:t>arrêté</a:t>
            </a:r>
            <a:r>
              <a:rPr lang="en-US" sz="1200">
                <a:solidFill>
                  <a:schemeClr val="tx2">
                    <a:lumMod val="50000"/>
                  </a:schemeClr>
                </a:solidFill>
                <a:latin typeface="Calibri" panose="020F0502020204030204" pitchFamily="34" charset="0"/>
                <a:cs typeface="Calibri" panose="020F0502020204030204" pitchFamily="34" charset="0"/>
              </a:rPr>
              <a:t> le </a:t>
            </a:r>
            <a:r>
              <a:rPr lang="en-US" sz="1200" err="1">
                <a:solidFill>
                  <a:schemeClr val="tx2">
                    <a:lumMod val="50000"/>
                  </a:schemeClr>
                </a:solidFill>
                <a:latin typeface="Calibri" panose="020F0502020204030204" pitchFamily="34" charset="0"/>
                <a:cs typeface="Calibri" panose="020F0502020204030204" pitchFamily="34" charset="0"/>
              </a:rPr>
              <a:t>traitement</a:t>
            </a:r>
            <a:endParaRPr lang="en-US" sz="1200">
              <a:solidFill>
                <a:schemeClr val="tx2">
                  <a:lumMod val="50000"/>
                </a:schemeClr>
              </a:solidFill>
              <a:latin typeface="Calibri" panose="020F0502020204030204" pitchFamily="34" charset="0"/>
              <a:cs typeface="Calibri" panose="020F0502020204030204" pitchFamily="34" charset="0"/>
            </a:endParaRPr>
          </a:p>
          <a:p>
            <a:pPr marL="222250" indent="-217488">
              <a:defRPr/>
            </a:pPr>
            <a:r>
              <a:rPr lang="en-US" sz="1200">
                <a:solidFill>
                  <a:schemeClr val="tx2">
                    <a:lumMod val="50000"/>
                  </a:schemeClr>
                </a:solidFill>
                <a:latin typeface="Calibri" panose="020F0502020204030204" pitchFamily="34" charset="0"/>
                <a:cs typeface="Calibri" panose="020F0502020204030204" pitchFamily="34" charset="0"/>
              </a:rPr>
              <a:t>33.-35. </a:t>
            </a:r>
            <a:r>
              <a:rPr lang="en-US" sz="1200">
                <a:solidFill>
                  <a:schemeClr val="bg2">
                    <a:lumMod val="10000"/>
                  </a:schemeClr>
                </a:solidFill>
              </a:rPr>
              <a:t>Conseils pour </a:t>
            </a:r>
            <a:r>
              <a:rPr lang="en-US" sz="1200" err="1">
                <a:solidFill>
                  <a:schemeClr val="bg2">
                    <a:lumMod val="10000"/>
                  </a:schemeClr>
                </a:solidFill>
              </a:rPr>
              <a:t>améliorer</a:t>
            </a:r>
            <a:r>
              <a:rPr lang="en-US" sz="1200">
                <a:solidFill>
                  <a:schemeClr val="bg2">
                    <a:lumMod val="10000"/>
                  </a:schemeClr>
                </a:solidFill>
              </a:rPr>
              <a:t> la </a:t>
            </a:r>
            <a:r>
              <a:rPr lang="en-US" sz="1200" err="1">
                <a:solidFill>
                  <a:schemeClr val="bg2">
                    <a:lumMod val="10000"/>
                  </a:schemeClr>
                </a:solidFill>
              </a:rPr>
              <a:t>prise</a:t>
            </a:r>
            <a:r>
              <a:rPr lang="en-US" sz="1200">
                <a:solidFill>
                  <a:schemeClr val="bg2">
                    <a:lumMod val="10000"/>
                  </a:schemeClr>
                </a:solidFill>
              </a:rPr>
              <a:t> de medicaments</a:t>
            </a:r>
          </a:p>
          <a:p>
            <a:pPr marL="222250" indent="-217488">
              <a:defRPr/>
            </a:pPr>
            <a:r>
              <a:rPr lang="en-US" sz="1200">
                <a:solidFill>
                  <a:schemeClr val="bg2">
                    <a:lumMod val="10000"/>
                  </a:schemeClr>
                </a:solidFill>
              </a:rPr>
              <a:t>36. </a:t>
            </a:r>
            <a:r>
              <a:rPr lang="fr-FR" sz="1200">
                <a:solidFill>
                  <a:schemeClr val="bg2">
                    <a:lumMod val="10000"/>
                  </a:schemeClr>
                </a:solidFill>
              </a:rPr>
              <a:t>Vous avez une charge virale supprimée</a:t>
            </a:r>
          </a:p>
          <a:p>
            <a:pPr marL="222250" indent="-217488">
              <a:defRPr/>
            </a:pPr>
            <a:r>
              <a:rPr lang="fr-FR" sz="1200">
                <a:solidFill>
                  <a:schemeClr val="bg2">
                    <a:lumMod val="10000"/>
                  </a:schemeClr>
                </a:solidFill>
              </a:rPr>
              <a:t>37. Votre charge virale n'est PAS supprimée</a:t>
            </a:r>
          </a:p>
          <a:p>
            <a:pPr marL="222250" indent="-217488">
              <a:defRPr/>
            </a:pPr>
            <a:r>
              <a:rPr lang="fr-FR" sz="1200">
                <a:solidFill>
                  <a:schemeClr val="bg2">
                    <a:lumMod val="10000"/>
                  </a:schemeClr>
                </a:solidFill>
              </a:rPr>
              <a:t>38. Les médicaments anti-VIH ne fonctionnent pas bien</a:t>
            </a:r>
            <a:endParaRPr lang="en-US" sz="1200">
              <a:solidFill>
                <a:schemeClr val="bg2">
                  <a:lumMod val="10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11FCF9-41F6-4CAC-869A-7CF6A9EC489C}"/>
              </a:ext>
            </a:extLst>
          </p:cNvPr>
          <p:cNvSpPr/>
          <p:nvPr/>
        </p:nvSpPr>
        <p:spPr>
          <a:xfrm>
            <a:off x="0" y="-1"/>
            <a:ext cx="9144000" cy="5703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Subtitle 2">
            <a:extLst>
              <a:ext uri="{FF2B5EF4-FFF2-40B4-BE49-F238E27FC236}">
                <a16:creationId xmlns:a16="http://schemas.microsoft.com/office/drawing/2014/main" id="{46C4FBFB-EC2D-B267-87D0-4416F46BFA3A}"/>
              </a:ext>
            </a:extLst>
          </p:cNvPr>
          <p:cNvSpPr txBox="1"/>
          <p:nvPr/>
        </p:nvSpPr>
        <p:spPr>
          <a:xfrm>
            <a:off x="4036524" y="3130517"/>
            <a:ext cx="1070952" cy="219344"/>
          </a:xfrm>
          <a:prstGeom prst="rect">
            <a:avLst/>
          </a:prstGeom>
          <a:solidFill>
            <a:schemeClr val="accent3"/>
          </a:solidFill>
        </p:spPr>
        <p:txBody>
          <a:bodyPr vert="horz" lIns="91397" tIns="45698" rIns="91397" bIns="45698" rtlCol="0" anchor="ctr" anchorCtr="0">
            <a:noAutofit/>
          </a:bodyPr>
          <a:lstStyle>
            <a:lvl1pPr marL="0" indent="0" algn="ctr" defTabSz="913765"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3765"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3765" indent="0" algn="ctr" defTabSz="913765"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0965"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165"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473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193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19913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5695"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dirty="0" err="1">
                <a:solidFill>
                  <a:schemeClr val="bg1"/>
                </a:solidFill>
              </a:rPr>
              <a:t>Juin</a:t>
            </a:r>
            <a:r>
              <a:rPr lang="en-US" sz="1100" b="1" dirty="0">
                <a:solidFill>
                  <a:schemeClr val="bg1"/>
                </a:solidFill>
              </a:rPr>
              <a:t> 2022 </a:t>
            </a:r>
            <a:r>
              <a:rPr lang="en-US" sz="1100" b="1" dirty="0" err="1">
                <a:solidFill>
                  <a:schemeClr val="bg1"/>
                </a:solidFill>
              </a:rPr>
              <a:t>EpiC</a:t>
            </a:r>
            <a:endParaRPr lang="en-US" sz="1100" b="1" dirty="0">
              <a:solidFill>
                <a:schemeClr val="bg1"/>
              </a:solidFill>
            </a:endParaRPr>
          </a:p>
        </p:txBody>
      </p:sp>
      <p:sp>
        <p:nvSpPr>
          <p:cNvPr id="8" name="TextBox 7">
            <a:extLst>
              <a:ext uri="{FF2B5EF4-FFF2-40B4-BE49-F238E27FC236}">
                <a16:creationId xmlns:a16="http://schemas.microsoft.com/office/drawing/2014/main" id="{864CDC7C-C41B-3323-BE23-481D97B13438}"/>
              </a:ext>
            </a:extLst>
          </p:cNvPr>
          <p:cNvSpPr txBox="1"/>
          <p:nvPr/>
        </p:nvSpPr>
        <p:spPr>
          <a:xfrm>
            <a:off x="2074236" y="2045019"/>
            <a:ext cx="4995528" cy="584775"/>
          </a:xfrm>
          <a:prstGeom prst="rect">
            <a:avLst/>
          </a:prstGeom>
          <a:noFill/>
        </p:spPr>
        <p:txBody>
          <a:bodyPr wrap="square" lIns="91440" tIns="45720" rIns="91440" bIns="45720" rtlCol="0" anchor="t">
            <a:spAutoFit/>
          </a:bodyPr>
          <a:lstStyle/>
          <a:p>
            <a:pPr algn="ctr"/>
            <a:r>
              <a:rPr lang="fr-FR" sz="1600" b="1" dirty="0">
                <a:solidFill>
                  <a:schemeClr val="bg1"/>
                </a:solidFill>
              </a:rPr>
              <a:t>Guide de rétention (counseling, éducation thérapeutique et d’observance) du  traitement antirétroviral</a:t>
            </a:r>
            <a:endParaRPr lang="x-none" sz="1600" b="1">
              <a:solidFill>
                <a:schemeClr val="bg1"/>
              </a:solidFill>
            </a:endParaRPr>
          </a:p>
        </p:txBody>
      </p:sp>
      <p:sp>
        <p:nvSpPr>
          <p:cNvPr id="9" name="TextBox 8">
            <a:extLst>
              <a:ext uri="{FF2B5EF4-FFF2-40B4-BE49-F238E27FC236}">
                <a16:creationId xmlns:a16="http://schemas.microsoft.com/office/drawing/2014/main" id="{0A0372CB-70C4-E740-5070-9532D88ABDA0}"/>
              </a:ext>
            </a:extLst>
          </p:cNvPr>
          <p:cNvSpPr txBox="1"/>
          <p:nvPr/>
        </p:nvSpPr>
        <p:spPr>
          <a:xfrm>
            <a:off x="1974477" y="2608611"/>
            <a:ext cx="5195047" cy="461665"/>
          </a:xfrm>
          <a:prstGeom prst="rect">
            <a:avLst/>
          </a:prstGeom>
          <a:noFill/>
        </p:spPr>
        <p:txBody>
          <a:bodyPr wrap="square" rtlCol="0">
            <a:spAutoFit/>
          </a:bodyPr>
          <a:lstStyle/>
          <a:p>
            <a:pPr algn="ctr"/>
            <a:r>
              <a:rPr lang="fr-FR" sz="1200" dirty="0">
                <a:solidFill>
                  <a:schemeClr val="bg1"/>
                </a:solidFill>
              </a:rPr>
              <a:t>Un outil de travail pour les conseillers et prestataires travaillant avec les personnes vivant avec le VIH</a:t>
            </a:r>
            <a:endParaRPr lang="x-none" sz="1200">
              <a:solidFill>
                <a:schemeClr val="bg1"/>
              </a:solidFill>
            </a:endParaRPr>
          </a:p>
        </p:txBody>
      </p:sp>
      <p:pic>
        <p:nvPicPr>
          <p:cNvPr id="17" name="Picture 16" descr="A picture containing symbol, emblem, flag of the united states, text&#10;&#10;Description automatically generated">
            <a:extLst>
              <a:ext uri="{FF2B5EF4-FFF2-40B4-BE49-F238E27FC236}">
                <a16:creationId xmlns:a16="http://schemas.microsoft.com/office/drawing/2014/main" id="{9CDBF24F-2636-A4B7-876E-03100A0FD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15" y="5971786"/>
            <a:ext cx="947805" cy="599632"/>
          </a:xfrm>
          <a:prstGeom prst="rect">
            <a:avLst/>
          </a:prstGeom>
        </p:spPr>
      </p:pic>
      <p:pic>
        <p:nvPicPr>
          <p:cNvPr id="18" name="Picture 17" descr="A blue and red text on a black background&#10;&#10;Description automatically generated with medium confidence">
            <a:extLst>
              <a:ext uri="{FF2B5EF4-FFF2-40B4-BE49-F238E27FC236}">
                <a16:creationId xmlns:a16="http://schemas.microsoft.com/office/drawing/2014/main" id="{27E48FAB-C79B-F363-889C-6B3A850A9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888" y="6020144"/>
            <a:ext cx="1663494" cy="502917"/>
          </a:xfrm>
          <a:prstGeom prst="rect">
            <a:avLst/>
          </a:prstGeom>
        </p:spPr>
      </p:pic>
      <p:pic>
        <p:nvPicPr>
          <p:cNvPr id="19" name="Picture 18" descr="A blue text on a black background&#10;&#10;Description automatically generated with low confidence">
            <a:extLst>
              <a:ext uri="{FF2B5EF4-FFF2-40B4-BE49-F238E27FC236}">
                <a16:creationId xmlns:a16="http://schemas.microsoft.com/office/drawing/2014/main" id="{D292CB65-403F-0C8E-EFCC-78ACA7E16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350" y="6010472"/>
            <a:ext cx="793061" cy="522260"/>
          </a:xfrm>
          <a:prstGeom prst="rect">
            <a:avLst/>
          </a:prstGeom>
        </p:spPr>
      </p:pic>
      <p:pic>
        <p:nvPicPr>
          <p:cNvPr id="20" name="Picture 19" descr="A blue letter on a black background&#10;&#10;Description automatically generated with medium confidence">
            <a:extLst>
              <a:ext uri="{FF2B5EF4-FFF2-40B4-BE49-F238E27FC236}">
                <a16:creationId xmlns:a16="http://schemas.microsoft.com/office/drawing/2014/main" id="{C39BD209-8593-4857-922C-C449825B26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4379" y="6125575"/>
            <a:ext cx="1529806" cy="292054"/>
          </a:xfrm>
          <a:prstGeom prst="rect">
            <a:avLst/>
          </a:prstGeom>
        </p:spPr>
      </p:pic>
    </p:spTree>
    <p:extLst>
      <p:ext uri="{BB962C8B-B14F-4D97-AF65-F5344CB8AC3E}">
        <p14:creationId xmlns:p14="http://schemas.microsoft.com/office/powerpoint/2010/main" val="139435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8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0"/>
            <a:ext cx="9144000" cy="845022"/>
          </a:xfrm>
          <a:solidFill>
            <a:schemeClr val="tx1">
              <a:lumMod val="75000"/>
            </a:schemeClr>
          </a:solidFill>
        </p:spPr>
        <p:txBody>
          <a:bodyPr lIns="0" anchor="ctr" anchorCtr="0">
            <a:noAutofit/>
          </a:bodyPr>
          <a:lstStyle/>
          <a:p>
            <a:pPr marL="273050" algn="l"/>
            <a:r>
              <a:rPr lang="en-US" sz="2200" b="1">
                <a:solidFill>
                  <a:srgbClr val="FFFFFF"/>
                </a:solidFill>
                <a:latin typeface="Calibri" panose="020F0502020204030204" pitchFamily="34" charset="0"/>
              </a:rPr>
              <a:t>Introduction </a:t>
            </a:r>
            <a:r>
              <a:rPr lang="fr-FR" altLang="en-US" sz="2200" b="1">
                <a:solidFill>
                  <a:srgbClr val="FFFFFF"/>
                </a:solidFill>
                <a:latin typeface="Calibri" panose="020F0502020204030204" pitchFamily="34" charset="0"/>
              </a:rPr>
              <a:t>au</a:t>
            </a:r>
            <a:r>
              <a:rPr lang="en-US" sz="2200" b="1">
                <a:solidFill>
                  <a:srgbClr val="FFFFFF"/>
                </a:solidFill>
                <a:latin typeface="Calibri" panose="020F0502020204030204" pitchFamily="34" charset="0"/>
              </a:rPr>
              <a:t> counseling</a:t>
            </a:r>
          </a:p>
        </p:txBody>
      </p:sp>
      <p:grpSp>
        <p:nvGrpSpPr>
          <p:cNvPr id="32" name="Group 31">
            <a:extLst>
              <a:ext uri="{FF2B5EF4-FFF2-40B4-BE49-F238E27FC236}">
                <a16:creationId xmlns:a16="http://schemas.microsoft.com/office/drawing/2014/main" id="{01D18C77-26D6-5FA3-E000-F46061C523A8}"/>
              </a:ext>
            </a:extLst>
          </p:cNvPr>
          <p:cNvGrpSpPr/>
          <p:nvPr/>
        </p:nvGrpSpPr>
        <p:grpSpPr>
          <a:xfrm>
            <a:off x="-1321" y="6365966"/>
            <a:ext cx="9140979" cy="492034"/>
            <a:chOff x="-1321" y="6365966"/>
            <a:chExt cx="9140979" cy="492034"/>
          </a:xfrm>
        </p:grpSpPr>
        <p:sp>
          <p:nvSpPr>
            <p:cNvPr id="33" name="Rectangle 32">
              <a:extLst>
                <a:ext uri="{FF2B5EF4-FFF2-40B4-BE49-F238E27FC236}">
                  <a16:creationId xmlns:a16="http://schemas.microsoft.com/office/drawing/2014/main" id="{926C7936-C052-C7C2-61C9-6D808AD6071E}"/>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4" name="Rectangle 33">
              <a:extLst>
                <a:ext uri="{FF2B5EF4-FFF2-40B4-BE49-F238E27FC236}">
                  <a16:creationId xmlns:a16="http://schemas.microsoft.com/office/drawing/2014/main" id="{CBEC0066-B6B4-08BC-5CDE-C90F3998CABF}"/>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5" name="Rectangle 34">
              <a:extLst>
                <a:ext uri="{FF2B5EF4-FFF2-40B4-BE49-F238E27FC236}">
                  <a16:creationId xmlns:a16="http://schemas.microsoft.com/office/drawing/2014/main" id="{5954D847-E85B-B828-21EB-5663BE5A3E6F}"/>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6" name="Rectangle 35">
              <a:extLst>
                <a:ext uri="{FF2B5EF4-FFF2-40B4-BE49-F238E27FC236}">
                  <a16:creationId xmlns:a16="http://schemas.microsoft.com/office/drawing/2014/main" id="{F9919A05-4B04-C1F5-5BF7-955432DEB524}"/>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37" name="Rectangle 36">
              <a:extLst>
                <a:ext uri="{FF2B5EF4-FFF2-40B4-BE49-F238E27FC236}">
                  <a16:creationId xmlns:a16="http://schemas.microsoft.com/office/drawing/2014/main" id="{58497D23-5E3D-FB50-7F4F-DD4951734224}"/>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8" name="Rectangle 37">
              <a:extLst>
                <a:ext uri="{FF2B5EF4-FFF2-40B4-BE49-F238E27FC236}">
                  <a16:creationId xmlns:a16="http://schemas.microsoft.com/office/drawing/2014/main" id="{5707F8D9-98A6-D81E-E52E-E3EC15A761FC}"/>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9" name="Rectangle 38">
              <a:extLst>
                <a:ext uri="{FF2B5EF4-FFF2-40B4-BE49-F238E27FC236}">
                  <a16:creationId xmlns:a16="http://schemas.microsoft.com/office/drawing/2014/main" id="{EE95E2B5-2BA5-8CC1-79BB-947EB69D58BA}"/>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0" name="Rectangle 39">
              <a:extLst>
                <a:ext uri="{FF2B5EF4-FFF2-40B4-BE49-F238E27FC236}">
                  <a16:creationId xmlns:a16="http://schemas.microsoft.com/office/drawing/2014/main" id="{9BB420EE-1A43-4C4D-37AE-E138B7714CAE}"/>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1" name="Rectangle 40">
              <a:extLst>
                <a:ext uri="{FF2B5EF4-FFF2-40B4-BE49-F238E27FC236}">
                  <a16:creationId xmlns:a16="http://schemas.microsoft.com/office/drawing/2014/main" id="{1571CC3C-CB1F-0564-9A6D-5D928C4B3036}"/>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2" name="Rectangle 41">
              <a:extLst>
                <a:ext uri="{FF2B5EF4-FFF2-40B4-BE49-F238E27FC236}">
                  <a16:creationId xmlns:a16="http://schemas.microsoft.com/office/drawing/2014/main" id="{EE32363C-F46F-54FC-4508-C2A453A75D70}"/>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C80D7264-A371-76A6-E092-A2564637E785}"/>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CC48B4AE-4852-6B73-AF4B-24054C3794E5}"/>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049EA70E-96B4-6F7D-BD20-90B748483586}"/>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BB9EAD1D-51AA-4050-F947-19ED7EC5E1CD}"/>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BE22595E-3379-0019-67FE-CA5E623E02B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0EBA374C-F154-0212-1C73-4D2C7B2D3B16}"/>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0984B986-C5A4-C2FC-D7F3-1BED41CD3824}"/>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8" name="Rectangle 77">
              <a:extLst>
                <a:ext uri="{FF2B5EF4-FFF2-40B4-BE49-F238E27FC236}">
                  <a16:creationId xmlns:a16="http://schemas.microsoft.com/office/drawing/2014/main" id="{ACA1AAAE-4194-3C77-01E3-25AD906AA053}"/>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9" name="Rectangle 78">
              <a:extLst>
                <a:ext uri="{FF2B5EF4-FFF2-40B4-BE49-F238E27FC236}">
                  <a16:creationId xmlns:a16="http://schemas.microsoft.com/office/drawing/2014/main" id="{5C7005DC-3EB8-F2FE-BC0F-3383980BD7C0}"/>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5B52C210-917A-26E9-257C-9D0BB3179006}"/>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DD94F5CC-0E32-0B7F-F85D-7869E0A96D7B}"/>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82D25521-628D-76C5-DDDC-DBE406CA49B6}"/>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3" name="Rectangle 82">
              <a:extLst>
                <a:ext uri="{FF2B5EF4-FFF2-40B4-BE49-F238E27FC236}">
                  <a16:creationId xmlns:a16="http://schemas.microsoft.com/office/drawing/2014/main" id="{200DC4CC-CBE2-8F4A-7D1F-F2BFC9D51450}"/>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4" name="Rectangle 83">
              <a:extLst>
                <a:ext uri="{FF2B5EF4-FFF2-40B4-BE49-F238E27FC236}">
                  <a16:creationId xmlns:a16="http://schemas.microsoft.com/office/drawing/2014/main" id="{C221EB34-7C42-3DE5-6DAD-C304A673BB6E}"/>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5" name="Rectangle 84">
              <a:extLst>
                <a:ext uri="{FF2B5EF4-FFF2-40B4-BE49-F238E27FC236}">
                  <a16:creationId xmlns:a16="http://schemas.microsoft.com/office/drawing/2014/main" id="{4050C436-3D46-9532-B8E8-9180654855C1}"/>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6" name="Rectangle 85">
              <a:extLst>
                <a:ext uri="{FF2B5EF4-FFF2-40B4-BE49-F238E27FC236}">
                  <a16:creationId xmlns:a16="http://schemas.microsoft.com/office/drawing/2014/main" id="{2B475F87-D835-F83A-0863-6EE643D20A36}"/>
                </a:ext>
              </a:extLst>
            </p:cNvPr>
            <p:cNvSpPr/>
            <p:nvPr/>
          </p:nvSpPr>
          <p:spPr>
            <a:xfrm>
              <a:off x="-1321" y="6365966"/>
              <a:ext cx="334934" cy="492034"/>
            </a:xfrm>
            <a:prstGeom prst="rect">
              <a:avLst/>
            </a:prstGeom>
            <a:solidFill>
              <a:srgbClr val="1444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b="1">
                  <a:solidFill>
                    <a:schemeClr val="bg1"/>
                  </a:solidFill>
                </a:rPr>
                <a:t>Intro</a:t>
              </a:r>
            </a:p>
          </p:txBody>
        </p:sp>
        <p:sp>
          <p:nvSpPr>
            <p:cNvPr id="87" name="Rectangle 86">
              <a:extLst>
                <a:ext uri="{FF2B5EF4-FFF2-40B4-BE49-F238E27FC236}">
                  <a16:creationId xmlns:a16="http://schemas.microsoft.com/office/drawing/2014/main" id="{C92607AA-8232-00B8-9E03-17AB5EFFCA4C}"/>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19B128CB-393F-0A23-1C18-C2BD6045554B}"/>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9" name="Rectangle 88">
              <a:extLst>
                <a:ext uri="{FF2B5EF4-FFF2-40B4-BE49-F238E27FC236}">
                  <a16:creationId xmlns:a16="http://schemas.microsoft.com/office/drawing/2014/main" id="{A24959B5-7B0C-07F4-6214-972D2778B54F}"/>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204F7814-1E64-52BD-6880-D78C80207E30}"/>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pic>
        <p:nvPicPr>
          <p:cNvPr id="5" name="Picture 4" descr="A couple of men sitting at a table&#10;&#10;Description automatically generated with low confidence">
            <a:extLst>
              <a:ext uri="{FF2B5EF4-FFF2-40B4-BE49-F238E27FC236}">
                <a16:creationId xmlns:a16="http://schemas.microsoft.com/office/drawing/2014/main" id="{FCC533BC-167C-D661-B495-B105F6FEA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443" y="1535147"/>
            <a:ext cx="6650982" cy="39765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133"/>
            <a:ext cx="9144000" cy="848697"/>
          </a:xfrm>
          <a:solidFill>
            <a:schemeClr val="tx1">
              <a:lumMod val="75000"/>
            </a:schemeClr>
          </a:solidFill>
        </p:spPr>
        <p:txBody>
          <a:bodyPr lIns="251999">
            <a:noAutofit/>
          </a:bodyPr>
          <a:lstStyle/>
          <a:p>
            <a:pPr marL="6350" algn="l"/>
            <a:r>
              <a:rPr lang="en-US" sz="2200" b="1">
                <a:solidFill>
                  <a:srgbClr val="FFFFFF"/>
                </a:solidFill>
                <a:latin typeface="Calibri" panose="020F0502020204030204" pitchFamily="34" charset="0"/>
              </a:rPr>
              <a:t>Introduction </a:t>
            </a:r>
            <a:r>
              <a:rPr lang="fr-FR" altLang="en-US" sz="2200" b="1">
                <a:solidFill>
                  <a:srgbClr val="FFFFFF"/>
                </a:solidFill>
                <a:latin typeface="Calibri" panose="020F0502020204030204" pitchFamily="34" charset="0"/>
              </a:rPr>
              <a:t>au</a:t>
            </a:r>
            <a:r>
              <a:rPr lang="en-US" sz="2200" b="1">
                <a:solidFill>
                  <a:srgbClr val="FFFFFF"/>
                </a:solidFill>
                <a:latin typeface="Calibri" panose="020F0502020204030204" pitchFamily="34" charset="0"/>
              </a:rPr>
              <a:t> counseling</a:t>
            </a:r>
          </a:p>
        </p:txBody>
      </p:sp>
      <p:sp>
        <p:nvSpPr>
          <p:cNvPr id="85" name="Content Placeholder 1"/>
          <p:cNvSpPr txBox="1"/>
          <p:nvPr/>
        </p:nvSpPr>
        <p:spPr>
          <a:xfrm>
            <a:off x="287956" y="1143000"/>
            <a:ext cx="2084230" cy="4038600"/>
          </a:xfrm>
          <a:prstGeom prst="rect">
            <a:avLst/>
          </a:prstGeom>
        </p:spPr>
        <p:txBody>
          <a:bodyPr vert="horz" lIns="91397" tIns="45698"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accent1">
                    <a:lumMod val="75000"/>
                  </a:schemeClr>
                </a:solidFill>
                <a:latin typeface="Calibri" panose="020F0502020204030204" pitchFamily="34" charset="0"/>
              </a:rPr>
              <a:t>MESSAGES CLÉS</a:t>
            </a:r>
          </a:p>
          <a:p>
            <a:pPr marL="120650" indent="-120650">
              <a:spcAft>
                <a:spcPts val="1400"/>
              </a:spcAft>
            </a:pPr>
            <a:r>
              <a:rPr lang="en-US" sz="1500">
                <a:solidFill>
                  <a:schemeClr val="tx2">
                    <a:lumMod val="50000"/>
                  </a:schemeClr>
                </a:solidFill>
                <a:latin typeface="Calibri" panose="020F0502020204030204" pitchFamily="34" charset="0"/>
              </a:rPr>
              <a:t>Le traitement est un processus et nous sommes là pour vous accompagner.</a:t>
            </a:r>
          </a:p>
          <a:p>
            <a:pPr marL="120650" indent="-120650">
              <a:spcAft>
                <a:spcPts val="1400"/>
              </a:spcAft>
            </a:pPr>
            <a:r>
              <a:rPr lang="en-US" sz="1500">
                <a:solidFill>
                  <a:schemeClr val="tx2">
                    <a:lumMod val="50000"/>
                  </a:schemeClr>
                </a:solidFill>
                <a:latin typeface="Calibri" panose="020F0502020204030204" pitchFamily="34" charset="0"/>
              </a:rPr>
              <a:t>Cela peut sembler beaucoup au début; n'hésitez pas à poser des questions à tout moment. </a:t>
            </a:r>
          </a:p>
          <a:p>
            <a:pPr marL="120650" indent="-120650">
              <a:spcAft>
                <a:spcPts val="1400"/>
              </a:spcAft>
            </a:pPr>
            <a:r>
              <a:rPr lang="en-US" sz="1500">
                <a:solidFill>
                  <a:schemeClr val="tx2">
                    <a:lumMod val="50000"/>
                  </a:schemeClr>
                </a:solidFill>
                <a:latin typeface="Calibri" panose="020F0502020204030204" pitchFamily="34" charset="0"/>
              </a:rPr>
              <a:t>Si je n’ai pas la réponse, j’essaierai de la trouver pour vous lors de notre prochaine  séance.</a:t>
            </a:r>
          </a:p>
        </p:txBody>
      </p:sp>
      <p:sp>
        <p:nvSpPr>
          <p:cNvPr id="86" name="Content Placeholder 1"/>
          <p:cNvSpPr txBox="1"/>
          <p:nvPr/>
        </p:nvSpPr>
        <p:spPr>
          <a:xfrm>
            <a:off x="2809416" y="1143000"/>
            <a:ext cx="6046628" cy="5044440"/>
          </a:xfrm>
          <a:prstGeom prst="rect">
            <a:avLst/>
          </a:prstGeom>
        </p:spPr>
        <p:txBody>
          <a:bodyPr vert="horz" lIns="91397" tIns="45698" rIns="91397" bIns="45698" rtlCol="0">
            <a:normAutofit fontScale="45000" lnSpcReduction="2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3400" b="1">
                <a:solidFill>
                  <a:schemeClr val="accent1">
                    <a:lumMod val="75000"/>
                  </a:schemeClr>
                </a:solidFill>
                <a:latin typeface="Calibri" panose="020F0502020204030204" pitchFamily="34" charset="0"/>
              </a:rPr>
              <a:t>POINTS </a:t>
            </a:r>
            <a:r>
              <a:rPr lang="en-US" sz="3400" b="1" err="1">
                <a:solidFill>
                  <a:schemeClr val="accent1">
                    <a:lumMod val="75000"/>
                  </a:schemeClr>
                </a:solidFill>
                <a:latin typeface="Calibri" panose="020F0502020204030204" pitchFamily="34" charset="0"/>
              </a:rPr>
              <a:t>D’Échange</a:t>
            </a:r>
            <a:endParaRPr lang="en-US" sz="3400" b="1">
              <a:solidFill>
                <a:schemeClr val="accent1">
                  <a:lumMod val="75000"/>
                </a:schemeClr>
              </a:solidFill>
              <a:latin typeface="Calibri" panose="020F0502020204030204" pitchFamily="34" charset="0"/>
            </a:endParaRPr>
          </a:p>
          <a:p>
            <a:pPr marL="285750" indent="-163830">
              <a:lnSpc>
                <a:spcPct val="120000"/>
              </a:lnSpc>
              <a:spcBef>
                <a:spcPts val="300"/>
              </a:spcBef>
              <a:spcAft>
                <a:spcPts val="600"/>
              </a:spcAft>
            </a:pPr>
            <a:r>
              <a:rPr lang="en-US" sz="3400">
                <a:solidFill>
                  <a:schemeClr val="tx2">
                    <a:lumMod val="50000"/>
                  </a:schemeClr>
                </a:solidFill>
                <a:latin typeface="Calibri" panose="020F0502020204030204" pitchFamily="34" charset="0"/>
              </a:rPr>
              <a:t>Merci d'être </a:t>
            </a:r>
            <a:r>
              <a:rPr lang="en-US" sz="3400" err="1">
                <a:solidFill>
                  <a:schemeClr val="tx2">
                    <a:lumMod val="50000"/>
                  </a:schemeClr>
                </a:solidFill>
                <a:latin typeface="Calibri" panose="020F0502020204030204" pitchFamily="34" charset="0"/>
              </a:rPr>
              <a:t>venu</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Cela</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montre</a:t>
            </a:r>
            <a:r>
              <a:rPr lang="en-US" sz="3400">
                <a:solidFill>
                  <a:schemeClr val="tx2">
                    <a:lumMod val="50000"/>
                  </a:schemeClr>
                </a:solidFill>
                <a:latin typeface="Calibri" panose="020F0502020204030204" pitchFamily="34" charset="0"/>
              </a:rPr>
              <a:t> que </a:t>
            </a:r>
            <a:r>
              <a:rPr lang="en-US" sz="3400" err="1">
                <a:solidFill>
                  <a:schemeClr val="tx2">
                    <a:lumMod val="50000"/>
                  </a:schemeClr>
                </a:solidFill>
                <a:latin typeface="Calibri" panose="020F0502020204030204" pitchFamily="34" charset="0"/>
              </a:rPr>
              <a:t>vous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prenez</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vraiment</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soin</a:t>
            </a:r>
            <a:r>
              <a:rPr lang="en-US" sz="3400">
                <a:solidFill>
                  <a:schemeClr val="tx2">
                    <a:lumMod val="50000"/>
                  </a:schemeClr>
                </a:solidFill>
                <a:latin typeface="Calibri" panose="020F0502020204030204" pitchFamily="34" charset="0"/>
              </a:rPr>
              <a:t> de </a:t>
            </a:r>
            <a:r>
              <a:rPr lang="en-US" sz="3400" err="1">
                <a:solidFill>
                  <a:schemeClr val="tx2">
                    <a:lumMod val="50000"/>
                  </a:schemeClr>
                </a:solidFill>
                <a:latin typeface="Calibri" panose="020F0502020204030204" pitchFamily="34" charset="0"/>
              </a:rPr>
              <a:t>vous</a:t>
            </a:r>
            <a:r>
              <a:rPr lang="en-US" sz="3400">
                <a:solidFill>
                  <a:schemeClr val="tx2">
                    <a:lumMod val="50000"/>
                  </a:schemeClr>
                </a:solidFill>
                <a:latin typeface="Calibri" panose="020F0502020204030204" pitchFamily="34" charset="0"/>
              </a:rPr>
              <a:t>.</a:t>
            </a:r>
          </a:p>
          <a:p>
            <a:pPr marL="285750" indent="-163830">
              <a:lnSpc>
                <a:spcPct val="120000"/>
              </a:lnSpc>
              <a:spcBef>
                <a:spcPts val="0"/>
              </a:spcBef>
              <a:spcAft>
                <a:spcPts val="600"/>
              </a:spcAft>
            </a:pPr>
            <a:r>
              <a:rPr lang="en-US" sz="3400">
                <a:solidFill>
                  <a:schemeClr val="tx2">
                    <a:lumMod val="50000"/>
                  </a:schemeClr>
                </a:solidFill>
                <a:latin typeface="Calibri" panose="020F0502020204030204" pitchFamily="34" charset="0"/>
              </a:rPr>
              <a:t>Je </a:t>
            </a:r>
            <a:r>
              <a:rPr lang="en-US" sz="3400" err="1">
                <a:solidFill>
                  <a:schemeClr val="tx2">
                    <a:lumMod val="50000"/>
                  </a:schemeClr>
                </a:solidFill>
                <a:latin typeface="Calibri" panose="020F0502020204030204" pitchFamily="34" charset="0"/>
              </a:rPr>
              <a:t>m'appelle</a:t>
            </a:r>
            <a:r>
              <a:rPr lang="en-US" sz="3400" b="1">
                <a:solidFill>
                  <a:schemeClr val="bg1">
                    <a:lumMod val="75000"/>
                  </a:schemeClr>
                </a:solidFill>
                <a:latin typeface="Calibri" panose="020F0502020204030204" pitchFamily="34" charset="0"/>
              </a:rPr>
              <a:t>_______ </a:t>
            </a:r>
            <a:r>
              <a:rPr lang="en-US" sz="3400">
                <a:solidFill>
                  <a:schemeClr val="tx2">
                    <a:lumMod val="50000"/>
                  </a:schemeClr>
                </a:solidFill>
                <a:latin typeface="Calibri" panose="020F0502020204030204" pitchFamily="34" charset="0"/>
              </a:rPr>
              <a:t>, et je suis  </a:t>
            </a:r>
            <a:r>
              <a:rPr lang="en-US" sz="3400" b="1" u="sng">
                <a:solidFill>
                  <a:schemeClr val="bg1">
                    <a:lumMod val="75000"/>
                  </a:schemeClr>
                </a:solidFill>
                <a:latin typeface="Calibri" panose="020F0502020204030204" pitchFamily="34" charset="0"/>
              </a:rPr>
              <a:t>__[Tit</a:t>
            </a:r>
            <a:r>
              <a:rPr lang="fr-FR" altLang="en-US" sz="3400" b="1" u="sng">
                <a:solidFill>
                  <a:schemeClr val="bg1">
                    <a:lumMod val="75000"/>
                  </a:schemeClr>
                </a:solidFill>
                <a:latin typeface="Calibri" panose="020F0502020204030204" pitchFamily="34" charset="0"/>
              </a:rPr>
              <a:t>r</a:t>
            </a:r>
            <a:r>
              <a:rPr lang="en-US" sz="3400" b="1" u="sng">
                <a:solidFill>
                  <a:schemeClr val="bg1">
                    <a:lumMod val="75000"/>
                  </a:schemeClr>
                </a:solidFill>
                <a:latin typeface="Calibri" panose="020F0502020204030204" pitchFamily="34" charset="0"/>
              </a:rPr>
              <a:t>e]__</a:t>
            </a:r>
            <a:r>
              <a:rPr lang="en-US" sz="3400" b="1">
                <a:solidFill>
                  <a:schemeClr val="bg1">
                    <a:lumMod val="75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travaillant</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ici</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à</a:t>
            </a:r>
            <a:r>
              <a:rPr lang="en-US" sz="3400">
                <a:solidFill>
                  <a:schemeClr val="tx2">
                    <a:lumMod val="50000"/>
                  </a:schemeClr>
                </a:solidFill>
                <a:latin typeface="Calibri" panose="020F0502020204030204" pitchFamily="34" charset="0"/>
              </a:rPr>
              <a:t>  </a:t>
            </a:r>
            <a:br>
              <a:rPr lang="en-US" sz="3400">
                <a:solidFill>
                  <a:schemeClr val="tx2">
                    <a:lumMod val="50000"/>
                  </a:schemeClr>
                </a:solidFill>
                <a:latin typeface="Calibri" panose="020F0502020204030204" pitchFamily="34" charset="0"/>
              </a:rPr>
            </a:br>
            <a:r>
              <a:rPr lang="en-US" sz="3400" b="1" u="sng">
                <a:solidFill>
                  <a:schemeClr val="bg1">
                    <a:lumMod val="75000"/>
                  </a:schemeClr>
                </a:solidFill>
                <a:latin typeface="Calibri" panose="020F0502020204030204" pitchFamily="34" charset="0"/>
              </a:rPr>
              <a:t>__[N</a:t>
            </a:r>
            <a:r>
              <a:rPr lang="fr-FR" altLang="en-US" sz="3400" b="1" u="sng">
                <a:solidFill>
                  <a:schemeClr val="bg1">
                    <a:lumMod val="75000"/>
                  </a:schemeClr>
                </a:solidFill>
                <a:latin typeface="Calibri" panose="020F0502020204030204" pitchFamily="34" charset="0"/>
              </a:rPr>
              <a:t>om du</a:t>
            </a:r>
            <a:r>
              <a:rPr lang="en-US" sz="3400" b="1" u="sng">
                <a:solidFill>
                  <a:schemeClr val="bg1">
                    <a:lumMod val="75000"/>
                  </a:schemeClr>
                </a:solidFill>
                <a:latin typeface="Calibri" panose="020F0502020204030204" pitchFamily="34" charset="0"/>
              </a:rPr>
              <a:t> site]__</a:t>
            </a:r>
            <a:r>
              <a:rPr lang="en-US" sz="3400">
                <a:solidFill>
                  <a:schemeClr val="tx2">
                    <a:lumMod val="50000"/>
                  </a:schemeClr>
                </a:solidFill>
                <a:latin typeface="Calibri" panose="020F0502020204030204" pitchFamily="34" charset="0"/>
              </a:rPr>
              <a:t>.</a:t>
            </a:r>
          </a:p>
          <a:p>
            <a:pPr marL="285750" indent="-163830">
              <a:lnSpc>
                <a:spcPct val="120000"/>
              </a:lnSpc>
              <a:spcBef>
                <a:spcPts val="0"/>
              </a:spcBef>
              <a:spcAft>
                <a:spcPts val="600"/>
              </a:spcAft>
            </a:pPr>
            <a:r>
              <a:rPr lang="en-US" sz="3400" err="1">
                <a:solidFill>
                  <a:schemeClr val="tx2">
                    <a:lumMod val="50000"/>
                  </a:schemeClr>
                </a:solidFill>
                <a:latin typeface="Calibri" panose="020F0502020204030204" pitchFamily="34" charset="0"/>
              </a:rPr>
              <a:t>Aujourd'hui</a:t>
            </a:r>
            <a:r>
              <a:rPr lang="en-US" sz="3400">
                <a:solidFill>
                  <a:schemeClr val="tx2">
                    <a:lumMod val="50000"/>
                  </a:schemeClr>
                </a:solidFill>
                <a:latin typeface="Calibri" panose="020F0502020204030204" pitchFamily="34" charset="0"/>
              </a:rPr>
              <a:t>, je </a:t>
            </a:r>
            <a:r>
              <a:rPr lang="en-US" sz="3400" err="1">
                <a:solidFill>
                  <a:schemeClr val="tx2">
                    <a:lumMod val="50000"/>
                  </a:schemeClr>
                </a:solidFill>
                <a:latin typeface="Calibri" panose="020F0502020204030204" pitchFamily="34" charset="0"/>
              </a:rPr>
              <a:t>voudrais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vous</a:t>
            </a:r>
            <a:r>
              <a:rPr lang="en-US" sz="3400">
                <a:solidFill>
                  <a:schemeClr val="tx2">
                    <a:lumMod val="50000"/>
                  </a:schemeClr>
                </a:solidFill>
                <a:latin typeface="Calibri" panose="020F0502020204030204" pitchFamily="34" charset="0"/>
              </a:rPr>
              <a:t> aider </a:t>
            </a:r>
            <a:r>
              <a:rPr lang="en-US" sz="3400" err="1">
                <a:solidFill>
                  <a:schemeClr val="bg2">
                    <a:lumMod val="10000"/>
                  </a:schemeClr>
                </a:solidFill>
                <a:latin typeface="Calibri" panose="020F0502020204030204" pitchFamily="34" charset="0"/>
              </a:rPr>
              <a:t>à</a:t>
            </a:r>
            <a:r>
              <a:rPr lang="en-US" sz="3400">
                <a:solidFill>
                  <a:schemeClr val="bg2">
                    <a:lumMod val="10000"/>
                  </a:schemeClr>
                </a:solidFill>
                <a:latin typeface="Calibri" panose="020F0502020204030204" pitchFamily="34" charset="0"/>
              </a:rPr>
              <a:t> </a:t>
            </a:r>
            <a:r>
              <a:rPr lang="en-US" sz="3400" err="1">
                <a:solidFill>
                  <a:schemeClr val="bg2">
                    <a:lumMod val="10000"/>
                  </a:schemeClr>
                </a:solidFill>
                <a:latin typeface="Calibri" panose="020F0502020204030204" pitchFamily="34" charset="0"/>
              </a:rPr>
              <a:t>comprendre</a:t>
            </a:r>
            <a:r>
              <a:rPr lang="en-US" sz="3400">
                <a:solidFill>
                  <a:schemeClr val="bg2">
                    <a:lumMod val="10000"/>
                  </a:schemeClr>
                </a:solidFill>
                <a:latin typeface="Calibri" panose="020F0502020204030204" pitchFamily="34" charset="0"/>
              </a:rPr>
              <a:t> </a:t>
            </a:r>
            <a:r>
              <a:rPr lang="en-US" sz="3400">
                <a:solidFill>
                  <a:schemeClr val="tx2">
                    <a:lumMod val="50000"/>
                  </a:schemeClr>
                </a:solidFill>
                <a:latin typeface="Calibri" panose="020F0502020204030204" pitchFamily="34" charset="0"/>
              </a:rPr>
              <a:t>comment prendre </a:t>
            </a:r>
            <a:r>
              <a:rPr lang="en-US" sz="3400" err="1">
                <a:solidFill>
                  <a:schemeClr val="tx2">
                    <a:lumMod val="50000"/>
                  </a:schemeClr>
                </a:solidFill>
                <a:latin typeface="Calibri" panose="020F0502020204030204" pitchFamily="34" charset="0"/>
              </a:rPr>
              <a:t>votre</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traitement</a:t>
            </a:r>
            <a:r>
              <a:rPr lang="en-US" sz="3400">
                <a:solidFill>
                  <a:schemeClr val="tx2">
                    <a:lumMod val="50000"/>
                  </a:schemeClr>
                </a:solidFill>
                <a:latin typeface="Calibri" panose="020F0502020204030204" pitchFamily="34" charset="0"/>
              </a:rPr>
              <a:t> ARV.</a:t>
            </a:r>
          </a:p>
          <a:p>
            <a:pPr marL="285750" indent="-163830">
              <a:lnSpc>
                <a:spcPct val="120000"/>
              </a:lnSpc>
              <a:spcBef>
                <a:spcPts val="0"/>
              </a:spcBef>
              <a:spcAft>
                <a:spcPts val="600"/>
              </a:spcAft>
            </a:pPr>
            <a:r>
              <a:rPr lang="en-US" sz="3400">
                <a:solidFill>
                  <a:schemeClr val="tx2">
                    <a:lumMod val="50000"/>
                  </a:schemeClr>
                </a:solidFill>
                <a:latin typeface="Calibri" panose="020F0502020204030204" pitchFamily="34" charset="0"/>
              </a:rPr>
              <a:t>Mon </a:t>
            </a:r>
            <a:r>
              <a:rPr lang="en-US" sz="3400" err="1">
                <a:solidFill>
                  <a:schemeClr val="tx2">
                    <a:lumMod val="50000"/>
                  </a:schemeClr>
                </a:solidFill>
                <a:latin typeface="Calibri" panose="020F0502020204030204" pitchFamily="34" charset="0"/>
              </a:rPr>
              <a:t>rôle</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est</a:t>
            </a:r>
            <a:r>
              <a:rPr lang="en-US" sz="3400">
                <a:solidFill>
                  <a:schemeClr val="tx2">
                    <a:lumMod val="50000"/>
                  </a:schemeClr>
                </a:solidFill>
                <a:latin typeface="Calibri" panose="020F0502020204030204" pitchFamily="34" charset="0"/>
              </a:rPr>
              <a:t> de </a:t>
            </a:r>
            <a:r>
              <a:rPr lang="en-US" sz="3400" err="1">
                <a:solidFill>
                  <a:schemeClr val="tx2">
                    <a:lumMod val="50000"/>
                  </a:schemeClr>
                </a:solidFill>
                <a:latin typeface="Calibri" panose="020F0502020204030204" pitchFamily="34" charset="0"/>
              </a:rPr>
              <a:t>vous</a:t>
            </a:r>
            <a:r>
              <a:rPr lang="en-US" sz="3400">
                <a:solidFill>
                  <a:schemeClr val="tx2">
                    <a:lumMod val="50000"/>
                  </a:schemeClr>
                </a:solidFill>
                <a:latin typeface="Calibri" panose="020F0502020204030204" pitchFamily="34" charset="0"/>
              </a:rPr>
              <a:t> aider </a:t>
            </a:r>
            <a:r>
              <a:rPr lang="en-US" sz="3400" err="1">
                <a:solidFill>
                  <a:schemeClr val="tx2">
                    <a:lumMod val="50000"/>
                  </a:schemeClr>
                </a:solidFill>
                <a:latin typeface="Calibri" panose="020F0502020204030204" pitchFamily="34" charset="0"/>
              </a:rPr>
              <a:t>à</a:t>
            </a:r>
            <a:r>
              <a:rPr lang="en-US" sz="3400">
                <a:solidFill>
                  <a:schemeClr val="tx2">
                    <a:lumMod val="50000"/>
                  </a:schemeClr>
                </a:solidFill>
                <a:latin typeface="Calibri" panose="020F0502020204030204" pitchFamily="34" charset="0"/>
              </a:rPr>
              <a:t> prendre </a:t>
            </a:r>
            <a:r>
              <a:rPr lang="en-US" sz="3400" err="1">
                <a:solidFill>
                  <a:schemeClr val="tx2">
                    <a:lumMod val="50000"/>
                  </a:schemeClr>
                </a:solidFill>
                <a:latin typeface="Calibri" panose="020F0502020204030204" pitchFamily="34" charset="0"/>
              </a:rPr>
              <a:t>vos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médicaments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comme</a:t>
            </a:r>
            <a:r>
              <a:rPr lang="en-US" sz="3400">
                <a:solidFill>
                  <a:schemeClr val="tx2">
                    <a:lumMod val="50000"/>
                  </a:schemeClr>
                </a:solidFill>
                <a:latin typeface="Calibri" panose="020F0502020204030204" pitchFamily="34" charset="0"/>
              </a:rPr>
              <a:t> on </a:t>
            </a:r>
            <a:r>
              <a:rPr lang="en-US" sz="3400" err="1">
                <a:solidFill>
                  <a:schemeClr val="tx2">
                    <a:lumMod val="50000"/>
                  </a:schemeClr>
                </a:solidFill>
                <a:latin typeface="Calibri" panose="020F0502020204030204" pitchFamily="34" charset="0"/>
              </a:rPr>
              <a:t>vous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l'a</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conseillé</a:t>
            </a:r>
            <a:r>
              <a:rPr lang="en-US" sz="3400">
                <a:solidFill>
                  <a:schemeClr val="tx2">
                    <a:lumMod val="50000"/>
                  </a:schemeClr>
                </a:solidFill>
                <a:latin typeface="Calibri" panose="020F0502020204030204" pitchFamily="34" charset="0"/>
              </a:rPr>
              <a:t> et de </a:t>
            </a:r>
            <a:r>
              <a:rPr lang="en-US" sz="3400" err="1">
                <a:solidFill>
                  <a:schemeClr val="tx2">
                    <a:lumMod val="50000"/>
                  </a:schemeClr>
                </a:solidFill>
                <a:latin typeface="Calibri" panose="020F0502020204030204" pitchFamily="34" charset="0"/>
              </a:rPr>
              <a:t>vous</a:t>
            </a:r>
            <a:r>
              <a:rPr lang="en-US" sz="3400">
                <a:solidFill>
                  <a:schemeClr val="tx2">
                    <a:lumMod val="50000"/>
                  </a:schemeClr>
                </a:solidFill>
                <a:latin typeface="Calibri" panose="020F0502020204030204" pitchFamily="34" charset="0"/>
              </a:rPr>
              <a:t> aider </a:t>
            </a:r>
            <a:r>
              <a:rPr lang="en-US" sz="3400" err="1">
                <a:solidFill>
                  <a:schemeClr val="tx2">
                    <a:lumMod val="50000"/>
                  </a:schemeClr>
                </a:solidFill>
                <a:latin typeface="Calibri" panose="020F0502020204030204" pitchFamily="34" charset="0"/>
              </a:rPr>
              <a:t>à</a:t>
            </a:r>
            <a:r>
              <a:rPr lang="en-US" sz="3400">
                <a:solidFill>
                  <a:schemeClr val="tx2">
                    <a:lumMod val="50000"/>
                  </a:schemeClr>
                </a:solidFill>
                <a:latin typeface="Calibri" panose="020F0502020204030204" pitchFamily="34" charset="0"/>
              </a:rPr>
              <a:t> vivre </a:t>
            </a:r>
            <a:r>
              <a:rPr lang="fr-FR" sz="3400">
                <a:solidFill>
                  <a:schemeClr val="tx2">
                    <a:lumMod val="50000"/>
                  </a:schemeClr>
                </a:solidFill>
                <a:latin typeface="Calibri" panose="020F0502020204030204" pitchFamily="34" charset="0"/>
              </a:rPr>
              <a:t>sans développer la maladie (SIDA) </a:t>
            </a:r>
            <a:r>
              <a:rPr lang="en-US" sz="3400">
                <a:solidFill>
                  <a:schemeClr val="tx2">
                    <a:lumMod val="50000"/>
                  </a:schemeClr>
                </a:solidFill>
                <a:latin typeface="Calibri" panose="020F0502020204030204" pitchFamily="34" charset="0"/>
              </a:rPr>
              <a:t>et sans </a:t>
            </a:r>
            <a:r>
              <a:rPr lang="en-US" sz="3400" err="1">
                <a:solidFill>
                  <a:schemeClr val="tx2">
                    <a:lumMod val="50000"/>
                  </a:schemeClr>
                </a:solidFill>
                <a:latin typeface="Calibri" panose="020F0502020204030204" pitchFamily="34" charset="0"/>
              </a:rPr>
              <a:t>peur</a:t>
            </a:r>
            <a:r>
              <a:rPr lang="en-US" sz="3400">
                <a:solidFill>
                  <a:schemeClr val="tx2">
                    <a:lumMod val="50000"/>
                  </a:schemeClr>
                </a:solidFill>
                <a:latin typeface="Calibri" panose="020F0502020204030204" pitchFamily="34" charset="0"/>
              </a:rPr>
              <a:t> de </a:t>
            </a:r>
            <a:r>
              <a:rPr lang="en-US" sz="3400" err="1">
                <a:solidFill>
                  <a:schemeClr val="tx2">
                    <a:lumMod val="50000"/>
                  </a:schemeClr>
                </a:solidFill>
                <a:latin typeface="Calibri" panose="020F0502020204030204" pitchFamily="34" charset="0"/>
              </a:rPr>
              <a:t>transmettre</a:t>
            </a:r>
            <a:r>
              <a:rPr lang="en-US" sz="3400">
                <a:solidFill>
                  <a:schemeClr val="tx2">
                    <a:lumMod val="50000"/>
                  </a:schemeClr>
                </a:solidFill>
                <a:latin typeface="Calibri" panose="020F0502020204030204" pitchFamily="34" charset="0"/>
              </a:rPr>
              <a:t> le VIH </a:t>
            </a:r>
            <a:r>
              <a:rPr lang="en-US" sz="3400" err="1">
                <a:solidFill>
                  <a:schemeClr val="tx2">
                    <a:lumMod val="50000"/>
                  </a:schemeClr>
                </a:solidFill>
                <a:latin typeface="Calibri" panose="020F0502020204030204" pitchFamily="34" charset="0"/>
              </a:rPr>
              <a:t>à</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quelqu'un</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d'autre</a:t>
            </a:r>
            <a:r>
              <a:rPr lang="en-US" sz="3400">
                <a:solidFill>
                  <a:schemeClr val="tx2">
                    <a:lumMod val="50000"/>
                  </a:schemeClr>
                </a:solidFill>
                <a:latin typeface="Calibri" panose="020F0502020204030204" pitchFamily="34" charset="0"/>
              </a:rPr>
              <a:t>.</a:t>
            </a:r>
          </a:p>
          <a:p>
            <a:pPr marL="285750" indent="-163830">
              <a:lnSpc>
                <a:spcPct val="120000"/>
              </a:lnSpc>
              <a:spcBef>
                <a:spcPts val="0"/>
              </a:spcBef>
              <a:spcAft>
                <a:spcPts val="600"/>
              </a:spcAft>
            </a:pPr>
            <a:r>
              <a:rPr lang="en-US" sz="3400">
                <a:solidFill>
                  <a:schemeClr val="tx2">
                    <a:lumMod val="50000"/>
                  </a:schemeClr>
                </a:solidFill>
                <a:latin typeface="Calibri" panose="020F0502020204030204" pitchFamily="34" charset="0"/>
              </a:rPr>
              <a:t>Nous </a:t>
            </a:r>
            <a:r>
              <a:rPr lang="en-US" sz="3400" err="1">
                <a:solidFill>
                  <a:schemeClr val="tx2">
                    <a:lumMod val="50000"/>
                  </a:schemeClr>
                </a:solidFill>
                <a:latin typeface="Calibri" panose="020F0502020204030204" pitchFamily="34" charset="0"/>
              </a:rPr>
              <a:t>allons</a:t>
            </a:r>
            <a:r>
              <a:rPr lang="en-US" sz="3400">
                <a:solidFill>
                  <a:schemeClr val="tx2">
                    <a:lumMod val="50000"/>
                  </a:schemeClr>
                </a:solidFill>
                <a:latin typeface="Calibri" panose="020F0502020204030204" pitchFamily="34" charset="0"/>
              </a:rPr>
              <a:t> nous </a:t>
            </a:r>
            <a:r>
              <a:rPr lang="en-US" sz="3400" err="1">
                <a:solidFill>
                  <a:schemeClr val="tx2">
                    <a:lumMod val="50000"/>
                  </a:schemeClr>
                </a:solidFill>
                <a:latin typeface="Calibri" panose="020F0502020204030204" pitchFamily="34" charset="0"/>
              </a:rPr>
              <a:t>rencontrer</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plusieurs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fois</a:t>
            </a:r>
            <a:r>
              <a:rPr lang="en-US" sz="3400">
                <a:solidFill>
                  <a:schemeClr val="tx2">
                    <a:lumMod val="50000"/>
                  </a:schemeClr>
                </a:solidFill>
                <a:latin typeface="Calibri" panose="020F0502020204030204" pitchFamily="34" charset="0"/>
              </a:rPr>
              <a:t> au </a:t>
            </a:r>
            <a:r>
              <a:rPr lang="en-US" sz="3400" err="1">
                <a:solidFill>
                  <a:schemeClr val="tx2">
                    <a:lumMod val="50000"/>
                  </a:schemeClr>
                </a:solidFill>
                <a:latin typeface="Calibri" panose="020F0502020204030204" pitchFamily="34" charset="0"/>
              </a:rPr>
              <a:t>cours</a:t>
            </a:r>
            <a:r>
              <a:rPr lang="en-US" sz="3400">
                <a:solidFill>
                  <a:schemeClr val="tx2">
                    <a:lumMod val="50000"/>
                  </a:schemeClr>
                </a:solidFill>
                <a:latin typeface="Calibri" panose="020F0502020204030204" pitchFamily="34" charset="0"/>
              </a:rPr>
              <a:t> des ___ </a:t>
            </a:r>
            <a:r>
              <a:rPr lang="en-US" sz="3400" err="1">
                <a:solidFill>
                  <a:schemeClr val="tx2">
                    <a:lumMod val="50000"/>
                  </a:schemeClr>
                </a:solidFill>
                <a:latin typeface="Calibri" panose="020F0502020204030204" pitchFamily="34" charset="0"/>
              </a:rPr>
              <a:t>prochains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mois</a:t>
            </a:r>
            <a:r>
              <a:rPr lang="en-US" sz="3400">
                <a:solidFill>
                  <a:schemeClr val="tx2">
                    <a:lumMod val="50000"/>
                  </a:schemeClr>
                </a:solidFill>
                <a:latin typeface="Calibri" panose="020F0502020204030204" pitchFamily="34" charset="0"/>
              </a:rPr>
              <a:t> pour nous assurer que </a:t>
            </a:r>
            <a:r>
              <a:rPr lang="en-US" sz="3400" err="1">
                <a:solidFill>
                  <a:schemeClr val="tx2">
                    <a:lumMod val="50000"/>
                  </a:schemeClr>
                </a:solidFill>
                <a:latin typeface="Calibri" panose="020F0502020204030204" pitchFamily="34" charset="0"/>
              </a:rPr>
              <a:t>votre</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traitement</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fonctionne</a:t>
            </a:r>
            <a:r>
              <a:rPr lang="en-US" sz="3400">
                <a:solidFill>
                  <a:schemeClr val="tx2">
                    <a:lumMod val="50000"/>
                  </a:schemeClr>
                </a:solidFill>
                <a:latin typeface="Calibri" panose="020F0502020204030204" pitchFamily="34" charset="0"/>
              </a:rPr>
              <a:t> et pour </a:t>
            </a:r>
            <a:r>
              <a:rPr lang="en-US" sz="3400" err="1">
                <a:solidFill>
                  <a:schemeClr val="tx2">
                    <a:lumMod val="50000"/>
                  </a:schemeClr>
                </a:solidFill>
                <a:latin typeface="Calibri" panose="020F0502020204030204" pitchFamily="34" charset="0"/>
              </a:rPr>
              <a:t>relever</a:t>
            </a:r>
            <a:r>
              <a:rPr lang="en-US" sz="3400">
                <a:solidFill>
                  <a:schemeClr val="tx2">
                    <a:lumMod val="50000"/>
                  </a:schemeClr>
                </a:solidFill>
                <a:latin typeface="Calibri" panose="020F0502020204030204" pitchFamily="34" charset="0"/>
              </a:rPr>
              <a:t> les </a:t>
            </a:r>
            <a:r>
              <a:rPr lang="en-US" sz="3400" err="1">
                <a:solidFill>
                  <a:schemeClr val="tx2">
                    <a:lumMod val="50000"/>
                  </a:schemeClr>
                </a:solidFill>
                <a:latin typeface="Calibri" panose="020F0502020204030204" pitchFamily="34" charset="0"/>
              </a:rPr>
              <a:t>défis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en</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cours</a:t>
            </a:r>
            <a:r>
              <a:rPr lang="en-US" sz="3400">
                <a:solidFill>
                  <a:schemeClr val="tx2">
                    <a:lumMod val="50000"/>
                  </a:schemeClr>
                </a:solidFill>
                <a:latin typeface="Calibri" panose="020F0502020204030204" pitchFamily="34" charset="0"/>
              </a:rPr>
              <a:t> de route.</a:t>
            </a:r>
          </a:p>
          <a:p>
            <a:pPr marL="285750" indent="-163830">
              <a:lnSpc>
                <a:spcPct val="120000"/>
              </a:lnSpc>
              <a:spcBef>
                <a:spcPts val="0"/>
              </a:spcBef>
              <a:spcAft>
                <a:spcPts val="600"/>
              </a:spcAft>
            </a:pPr>
            <a:r>
              <a:rPr lang="en-US" sz="3400" err="1">
                <a:solidFill>
                  <a:schemeClr val="tx2">
                    <a:lumMod val="50000"/>
                  </a:schemeClr>
                </a:solidFill>
                <a:latin typeface="Calibri" panose="020F0502020204030204" pitchFamily="34" charset="0"/>
              </a:rPr>
              <a:t>Vous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pouvez</a:t>
            </a:r>
            <a:r>
              <a:rPr lang="en-US" sz="3400">
                <a:solidFill>
                  <a:schemeClr val="tx2">
                    <a:lumMod val="50000"/>
                  </a:schemeClr>
                </a:solidFill>
                <a:latin typeface="Calibri" panose="020F0502020204030204" pitchFamily="34" charset="0"/>
              </a:rPr>
              <a:t> me </a:t>
            </a:r>
            <a:r>
              <a:rPr lang="en-US" sz="3400" err="1">
                <a:solidFill>
                  <a:schemeClr val="tx2">
                    <a:lumMod val="50000"/>
                  </a:schemeClr>
                </a:solidFill>
                <a:latin typeface="Calibri" panose="020F0502020204030204" pitchFamily="34" charset="0"/>
              </a:rPr>
              <a:t>contacter</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à</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chaque</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fois</a:t>
            </a:r>
            <a:r>
              <a:rPr lang="en-US" sz="3400">
                <a:solidFill>
                  <a:schemeClr val="tx2">
                    <a:lumMod val="50000"/>
                  </a:schemeClr>
                </a:solidFill>
                <a:latin typeface="Calibri" panose="020F0502020204030204" pitchFamily="34" charset="0"/>
              </a:rPr>
              <a:t> que </a:t>
            </a:r>
            <a:r>
              <a:rPr lang="en-US" sz="3400" err="1">
                <a:solidFill>
                  <a:schemeClr val="tx2">
                    <a:lumMod val="50000"/>
                  </a:schemeClr>
                </a:solidFill>
                <a:latin typeface="Calibri" panose="020F0502020204030204" pitchFamily="34" charset="0"/>
              </a:rPr>
              <a:t>vous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avez</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une</a:t>
            </a:r>
            <a:r>
              <a:rPr lang="en-US" sz="3400">
                <a:solidFill>
                  <a:schemeClr val="tx2">
                    <a:lumMod val="50000"/>
                  </a:schemeClr>
                </a:solidFill>
                <a:latin typeface="Calibri" panose="020F0502020204030204" pitchFamily="34" charset="0"/>
              </a:rPr>
              <a:t> question </a:t>
            </a:r>
            <a:r>
              <a:rPr lang="en-US" sz="3400" err="1">
                <a:solidFill>
                  <a:schemeClr val="tx2">
                    <a:lumMod val="50000"/>
                  </a:schemeClr>
                </a:solidFill>
                <a:latin typeface="Calibri" panose="020F0502020204030204" pitchFamily="34" charset="0"/>
              </a:rPr>
              <a:t>ou</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quand</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vous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avez</a:t>
            </a:r>
            <a:r>
              <a:rPr lang="en-US" sz="3400">
                <a:solidFill>
                  <a:schemeClr val="tx2">
                    <a:lumMod val="50000"/>
                  </a:schemeClr>
                </a:solidFill>
                <a:latin typeface="Calibri" panose="020F0502020204030204" pitchFamily="34" charset="0"/>
              </a:rPr>
              <a:t> </a:t>
            </a:r>
            <a:r>
              <a:rPr lang="en-US" sz="3400" err="1">
                <a:solidFill>
                  <a:schemeClr val="bg2">
                    <a:lumMod val="10000"/>
                  </a:schemeClr>
                </a:solidFill>
                <a:latin typeface="Calibri" panose="020F0502020204030204" pitchFamily="34" charset="0"/>
              </a:rPr>
              <a:t>besoin</a:t>
            </a:r>
            <a:r>
              <a:rPr lang="en-US" sz="3400">
                <a:solidFill>
                  <a:schemeClr val="bg2">
                    <a:lumMod val="10000"/>
                  </a:schemeClr>
                </a:solidFill>
                <a:latin typeface="Calibri" panose="020F0502020204030204" pitchFamily="34" charset="0"/>
              </a:rPr>
              <a:t> </a:t>
            </a:r>
            <a:r>
              <a:rPr lang="en-US" sz="3400" err="1">
                <a:solidFill>
                  <a:schemeClr val="bg2">
                    <a:lumMod val="10000"/>
                  </a:schemeClr>
                </a:solidFill>
                <a:latin typeface="Calibri" panose="020F0502020204030204" pitchFamily="34" charset="0"/>
              </a:rPr>
              <a:t>d'aide</a:t>
            </a:r>
            <a:r>
              <a:rPr lang="en-US" sz="3400">
                <a:solidFill>
                  <a:schemeClr val="bg2">
                    <a:lumMod val="10000"/>
                  </a:schemeClr>
                </a:solidFill>
                <a:latin typeface="Calibri" panose="020F0502020204030204" pitchFamily="34" charset="0"/>
              </a:rPr>
              <a:t>.</a:t>
            </a:r>
          </a:p>
          <a:p>
            <a:pPr marL="285750" indent="-163830">
              <a:lnSpc>
                <a:spcPct val="120000"/>
              </a:lnSpc>
              <a:spcBef>
                <a:spcPts val="0"/>
              </a:spcBef>
              <a:spcAft>
                <a:spcPts val="600"/>
              </a:spcAft>
            </a:pPr>
            <a:r>
              <a:rPr lang="en-US" sz="3400">
                <a:solidFill>
                  <a:schemeClr val="tx2">
                    <a:lumMod val="50000"/>
                  </a:schemeClr>
                </a:solidFill>
                <a:latin typeface="Calibri" panose="020F0502020204030204" pitchFamily="34" charset="0"/>
              </a:rPr>
              <a:t>Nous </a:t>
            </a:r>
            <a:r>
              <a:rPr lang="en-US" sz="3400" err="1">
                <a:solidFill>
                  <a:schemeClr val="tx2">
                    <a:lumMod val="50000"/>
                  </a:schemeClr>
                </a:solidFill>
                <a:latin typeface="Calibri" panose="020F0502020204030204" pitchFamily="34" charset="0"/>
              </a:rPr>
              <a:t>proposons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qu'en</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pensez-vous</a:t>
            </a:r>
            <a:r>
              <a:rPr lang="en-US" sz="3400">
                <a:solidFill>
                  <a:schemeClr val="tx2">
                    <a:lumMod val="50000"/>
                  </a:schemeClr>
                </a:solidFill>
                <a:latin typeface="Calibri" panose="020F0502020204030204" pitchFamily="34" charset="0"/>
              </a:rPr>
              <a:t> ?</a:t>
            </a:r>
          </a:p>
          <a:p>
            <a:pPr marL="285750" indent="-163830">
              <a:lnSpc>
                <a:spcPct val="120000"/>
              </a:lnSpc>
              <a:spcBef>
                <a:spcPts val="0"/>
              </a:spcBef>
              <a:spcAft>
                <a:spcPts val="600"/>
              </a:spcAft>
            </a:pPr>
            <a:r>
              <a:rPr lang="en-US" sz="3400">
                <a:solidFill>
                  <a:schemeClr val="tx2">
                    <a:lumMod val="50000"/>
                  </a:schemeClr>
                </a:solidFill>
                <a:latin typeface="Calibri" panose="020F0502020204030204" pitchFamily="34" charset="0"/>
              </a:rPr>
              <a:t>Pour commencer, </a:t>
            </a:r>
            <a:r>
              <a:rPr lang="en-US" sz="3400" err="1">
                <a:solidFill>
                  <a:schemeClr val="tx2">
                    <a:lumMod val="50000"/>
                  </a:schemeClr>
                </a:solidFill>
                <a:latin typeface="Calibri" panose="020F0502020204030204" pitchFamily="34" charset="0"/>
              </a:rPr>
              <a:t>qu'aimeriez-vous</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tirer</a:t>
            </a:r>
            <a:r>
              <a:rPr lang="en-US" sz="3400">
                <a:solidFill>
                  <a:schemeClr val="tx2">
                    <a:lumMod val="50000"/>
                  </a:schemeClr>
                </a:solidFill>
                <a:latin typeface="Calibri" panose="020F0502020204030204" pitchFamily="34" charset="0"/>
              </a:rPr>
              <a:t> de </a:t>
            </a:r>
            <a:r>
              <a:rPr lang="en-US" sz="3400" err="1">
                <a:solidFill>
                  <a:schemeClr val="tx2">
                    <a:lumMod val="50000"/>
                  </a:schemeClr>
                </a:solidFill>
                <a:latin typeface="Calibri" panose="020F0502020204030204" pitchFamily="34" charset="0"/>
              </a:rPr>
              <a:t>notre</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échange</a:t>
            </a:r>
            <a:r>
              <a:rPr lang="en-US" sz="3400">
                <a:solidFill>
                  <a:schemeClr val="tx2">
                    <a:lumMod val="50000"/>
                  </a:schemeClr>
                </a:solidFill>
                <a:latin typeface="Calibri" panose="020F0502020204030204" pitchFamily="34" charset="0"/>
              </a:rPr>
              <a:t> </a:t>
            </a:r>
            <a:r>
              <a:rPr lang="en-US" sz="3400" err="1">
                <a:solidFill>
                  <a:schemeClr val="tx2">
                    <a:lumMod val="50000"/>
                  </a:schemeClr>
                </a:solidFill>
                <a:latin typeface="Calibri" panose="020F0502020204030204" pitchFamily="34" charset="0"/>
              </a:rPr>
              <a:t>d'aujourd'hui</a:t>
            </a:r>
            <a:r>
              <a:rPr lang="en-US" sz="3400">
                <a:solidFill>
                  <a:schemeClr val="tx2">
                    <a:lumMod val="50000"/>
                  </a:schemeClr>
                </a:solidFill>
                <a:latin typeface="Calibri" panose="020F0502020204030204" pitchFamily="34" charset="0"/>
              </a:rPr>
              <a:t>?</a:t>
            </a:r>
          </a:p>
        </p:txBody>
      </p:sp>
      <p:cxnSp>
        <p:nvCxnSpPr>
          <p:cNvPr id="87" name="Straight Connector 86"/>
          <p:cNvCxnSpPr/>
          <p:nvPr/>
        </p:nvCxnSpPr>
        <p:spPr>
          <a:xfrm>
            <a:off x="2590800" y="1219200"/>
            <a:ext cx="0" cy="47244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044BEE6E-DABC-43FA-51B4-9CF744ADC8E8}"/>
              </a:ext>
            </a:extLst>
          </p:cNvPr>
          <p:cNvGrpSpPr/>
          <p:nvPr/>
        </p:nvGrpSpPr>
        <p:grpSpPr>
          <a:xfrm>
            <a:off x="-1321" y="6365966"/>
            <a:ext cx="9140979" cy="492034"/>
            <a:chOff x="-1321" y="6365966"/>
            <a:chExt cx="9140979" cy="492034"/>
          </a:xfrm>
        </p:grpSpPr>
        <p:sp>
          <p:nvSpPr>
            <p:cNvPr id="36" name="Rectangle 35">
              <a:extLst>
                <a:ext uri="{FF2B5EF4-FFF2-40B4-BE49-F238E27FC236}">
                  <a16:creationId xmlns:a16="http://schemas.microsoft.com/office/drawing/2014/main" id="{5F1AF121-FE95-3BEB-8DCD-C8C4D0B4F43F}"/>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C3B23FA3-4374-6A4E-8B51-8C14C384DCCE}"/>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8B81D269-D698-453B-F81A-C8A33FC98AC0}"/>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0D1BBDDC-C740-E325-6585-53DF46DC6C35}"/>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40" name="Rectangle 39">
              <a:extLst>
                <a:ext uri="{FF2B5EF4-FFF2-40B4-BE49-F238E27FC236}">
                  <a16:creationId xmlns:a16="http://schemas.microsoft.com/office/drawing/2014/main" id="{BC851459-F694-AE73-E7DE-5FA75E3F91B1}"/>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1" name="Rectangle 40">
              <a:extLst>
                <a:ext uri="{FF2B5EF4-FFF2-40B4-BE49-F238E27FC236}">
                  <a16:creationId xmlns:a16="http://schemas.microsoft.com/office/drawing/2014/main" id="{AE5E661A-F43C-CBF8-57D8-48F6A2D07211}"/>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2" name="Rectangle 41">
              <a:extLst>
                <a:ext uri="{FF2B5EF4-FFF2-40B4-BE49-F238E27FC236}">
                  <a16:creationId xmlns:a16="http://schemas.microsoft.com/office/drawing/2014/main" id="{42E4AB86-68D0-0D75-5B45-6FCCD7788C1E}"/>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3" name="Rectangle 42">
              <a:extLst>
                <a:ext uri="{FF2B5EF4-FFF2-40B4-BE49-F238E27FC236}">
                  <a16:creationId xmlns:a16="http://schemas.microsoft.com/office/drawing/2014/main" id="{6928F819-ACFB-70DD-13C6-C8442C6F5FF8}"/>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4" name="Rectangle 43">
              <a:extLst>
                <a:ext uri="{FF2B5EF4-FFF2-40B4-BE49-F238E27FC236}">
                  <a16:creationId xmlns:a16="http://schemas.microsoft.com/office/drawing/2014/main" id="{436C8662-0E9E-43DC-A6EE-D7D065645929}"/>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5" name="Rectangle 44">
              <a:extLst>
                <a:ext uri="{FF2B5EF4-FFF2-40B4-BE49-F238E27FC236}">
                  <a16:creationId xmlns:a16="http://schemas.microsoft.com/office/drawing/2014/main" id="{9D13FE42-E27E-A3F3-7E8A-10EC5A3D9035}"/>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6" name="Rectangle 45">
              <a:extLst>
                <a:ext uri="{FF2B5EF4-FFF2-40B4-BE49-F238E27FC236}">
                  <a16:creationId xmlns:a16="http://schemas.microsoft.com/office/drawing/2014/main" id="{2D449303-8E2B-7A68-6E2C-CBD63D99C2C4}"/>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7" name="Rectangle 46">
              <a:extLst>
                <a:ext uri="{FF2B5EF4-FFF2-40B4-BE49-F238E27FC236}">
                  <a16:creationId xmlns:a16="http://schemas.microsoft.com/office/drawing/2014/main" id="{C8C90207-7314-C240-12A2-7AA582E9C6B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8" name="Rectangle 47">
              <a:extLst>
                <a:ext uri="{FF2B5EF4-FFF2-40B4-BE49-F238E27FC236}">
                  <a16:creationId xmlns:a16="http://schemas.microsoft.com/office/drawing/2014/main" id="{C52EA143-91A5-3B4A-D5AB-05410D870DBA}"/>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9" name="Rectangle 48">
              <a:extLst>
                <a:ext uri="{FF2B5EF4-FFF2-40B4-BE49-F238E27FC236}">
                  <a16:creationId xmlns:a16="http://schemas.microsoft.com/office/drawing/2014/main" id="{D3DF44E5-E2BD-2DA8-0DB6-88D79E67D63B}"/>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0" name="Rectangle 49">
              <a:extLst>
                <a:ext uri="{FF2B5EF4-FFF2-40B4-BE49-F238E27FC236}">
                  <a16:creationId xmlns:a16="http://schemas.microsoft.com/office/drawing/2014/main" id="{B47632D5-376D-728A-78A0-99758C0CE44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1" name="Rectangle 50">
              <a:extLst>
                <a:ext uri="{FF2B5EF4-FFF2-40B4-BE49-F238E27FC236}">
                  <a16:creationId xmlns:a16="http://schemas.microsoft.com/office/drawing/2014/main" id="{EA79E5D3-6D80-694C-9F37-2F990CACDF27}"/>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2" name="Rectangle 51">
              <a:extLst>
                <a:ext uri="{FF2B5EF4-FFF2-40B4-BE49-F238E27FC236}">
                  <a16:creationId xmlns:a16="http://schemas.microsoft.com/office/drawing/2014/main" id="{581D8BC3-D0E5-FD9A-B5B1-F4CC5A621DFB}"/>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3" name="Rectangle 52">
              <a:extLst>
                <a:ext uri="{FF2B5EF4-FFF2-40B4-BE49-F238E27FC236}">
                  <a16:creationId xmlns:a16="http://schemas.microsoft.com/office/drawing/2014/main" id="{84D9C395-944F-947E-F64C-8B233BE5DBCF}"/>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54" name="Rectangle 53">
              <a:extLst>
                <a:ext uri="{FF2B5EF4-FFF2-40B4-BE49-F238E27FC236}">
                  <a16:creationId xmlns:a16="http://schemas.microsoft.com/office/drawing/2014/main" id="{31F475B5-7833-E334-5B98-1B20D524E810}"/>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5" name="Rectangle 54">
              <a:extLst>
                <a:ext uri="{FF2B5EF4-FFF2-40B4-BE49-F238E27FC236}">
                  <a16:creationId xmlns:a16="http://schemas.microsoft.com/office/drawing/2014/main" id="{9D8E71E6-9C95-B370-B588-0C99B036DEA7}"/>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6" name="Rectangle 55">
              <a:extLst>
                <a:ext uri="{FF2B5EF4-FFF2-40B4-BE49-F238E27FC236}">
                  <a16:creationId xmlns:a16="http://schemas.microsoft.com/office/drawing/2014/main" id="{892CFE3C-F845-F8BF-180B-107087989AD3}"/>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8F644A44-6F6B-015F-B29D-FEC27493E430}"/>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9" name="Rectangle 88">
              <a:extLst>
                <a:ext uri="{FF2B5EF4-FFF2-40B4-BE49-F238E27FC236}">
                  <a16:creationId xmlns:a16="http://schemas.microsoft.com/office/drawing/2014/main" id="{063C1855-B2C5-28C4-CF6A-5884B217A4AC}"/>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0" name="Rectangle 89">
              <a:extLst>
                <a:ext uri="{FF2B5EF4-FFF2-40B4-BE49-F238E27FC236}">
                  <a16:creationId xmlns:a16="http://schemas.microsoft.com/office/drawing/2014/main" id="{17EC9E41-B847-E6C2-9F63-473A4A7BCCDA}"/>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1" name="Rectangle 90">
              <a:extLst>
                <a:ext uri="{FF2B5EF4-FFF2-40B4-BE49-F238E27FC236}">
                  <a16:creationId xmlns:a16="http://schemas.microsoft.com/office/drawing/2014/main" id="{89AFA9FB-B89C-C379-B145-CA22A06DD041}"/>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2" name="Rectangle 91">
              <a:extLst>
                <a:ext uri="{FF2B5EF4-FFF2-40B4-BE49-F238E27FC236}">
                  <a16:creationId xmlns:a16="http://schemas.microsoft.com/office/drawing/2014/main" id="{327344EA-AC13-611E-6BE1-51C10C6D796D}"/>
                </a:ext>
              </a:extLst>
            </p:cNvPr>
            <p:cNvSpPr/>
            <p:nvPr/>
          </p:nvSpPr>
          <p:spPr>
            <a:xfrm>
              <a:off x="-1321" y="6365966"/>
              <a:ext cx="334934" cy="492034"/>
            </a:xfrm>
            <a:prstGeom prst="rect">
              <a:avLst/>
            </a:prstGeom>
            <a:solidFill>
              <a:srgbClr val="1444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b="1">
                  <a:solidFill>
                    <a:schemeClr val="bg1"/>
                  </a:solidFill>
                </a:rPr>
                <a:t>Intro</a:t>
              </a:r>
            </a:p>
          </p:txBody>
        </p:sp>
        <p:sp>
          <p:nvSpPr>
            <p:cNvPr id="93" name="Rectangle 92">
              <a:extLst>
                <a:ext uri="{FF2B5EF4-FFF2-40B4-BE49-F238E27FC236}">
                  <a16:creationId xmlns:a16="http://schemas.microsoft.com/office/drawing/2014/main" id="{889F5CD4-A4A0-1490-6C5B-2EFC27A57930}"/>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4" name="Rectangle 93">
              <a:extLst>
                <a:ext uri="{FF2B5EF4-FFF2-40B4-BE49-F238E27FC236}">
                  <a16:creationId xmlns:a16="http://schemas.microsoft.com/office/drawing/2014/main" id="{3160C9D9-E876-106A-810C-CEFDDD4F1A80}"/>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5" name="Rectangle 94">
              <a:extLst>
                <a:ext uri="{FF2B5EF4-FFF2-40B4-BE49-F238E27FC236}">
                  <a16:creationId xmlns:a16="http://schemas.microsoft.com/office/drawing/2014/main" id="{240D1B64-7621-D8AB-5EC7-F2DF5BDD75B0}"/>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6" name="Rectangle 95">
              <a:extLst>
                <a:ext uri="{FF2B5EF4-FFF2-40B4-BE49-F238E27FC236}">
                  <a16:creationId xmlns:a16="http://schemas.microsoft.com/office/drawing/2014/main" id="{715C218D-FE67-489D-C104-44046D0EE0CE}"/>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pic>
        <p:nvPicPr>
          <p:cNvPr id="3" name="Picture 2">
            <a:extLst>
              <a:ext uri="{FF2B5EF4-FFF2-40B4-BE49-F238E27FC236}">
                <a16:creationId xmlns:a16="http://schemas.microsoft.com/office/drawing/2014/main" id="{7BBBDD89-D685-FEAF-BC72-D4D351AFEDD5}"/>
              </a:ext>
            </a:extLst>
          </p:cNvPr>
          <p:cNvPicPr>
            <a:picLocks noChangeAspect="1"/>
          </p:cNvPicPr>
          <p:nvPr/>
        </p:nvPicPr>
        <p:blipFill>
          <a:blip r:embed="rId3"/>
          <a:stretch>
            <a:fillRect/>
          </a:stretch>
        </p:blipFill>
        <p:spPr>
          <a:xfrm>
            <a:off x="6756400" y="0"/>
            <a:ext cx="2387600" cy="1257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09C5-2F4E-AFFE-456B-4F796DA17133}"/>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F82D0AD3-D6EF-9892-2C4A-2418581CD15A}"/>
              </a:ext>
            </a:extLst>
          </p:cNvPr>
          <p:cNvSpPr>
            <a:spLocks noGrp="1"/>
          </p:cNvSpPr>
          <p:nvPr>
            <p:ph sz="half" idx="1"/>
          </p:nvPr>
        </p:nvSpPr>
        <p:spPr/>
        <p:txBody>
          <a:bodyPr/>
          <a:lstStyle/>
          <a:p>
            <a:endParaRPr lang="en-TH"/>
          </a:p>
        </p:txBody>
      </p:sp>
      <p:sp>
        <p:nvSpPr>
          <p:cNvPr id="4" name="Content Placeholder 3">
            <a:extLst>
              <a:ext uri="{FF2B5EF4-FFF2-40B4-BE49-F238E27FC236}">
                <a16:creationId xmlns:a16="http://schemas.microsoft.com/office/drawing/2014/main" id="{D6472793-1F7C-DD2D-7D35-B0B6F39F4BAA}"/>
              </a:ext>
            </a:extLst>
          </p:cNvPr>
          <p:cNvSpPr>
            <a:spLocks noGrp="1"/>
          </p:cNvSpPr>
          <p:nvPr>
            <p:ph sz="half" idx="2"/>
          </p:nvPr>
        </p:nvSpPr>
        <p:spPr/>
        <p:txBody>
          <a:bodyPr/>
          <a:lstStyle/>
          <a:p>
            <a:endParaRPr lang="en-TH"/>
          </a:p>
        </p:txBody>
      </p:sp>
    </p:spTree>
    <p:extLst>
      <p:ext uri="{BB962C8B-B14F-4D97-AF65-F5344CB8AC3E}">
        <p14:creationId xmlns:p14="http://schemas.microsoft.com/office/powerpoint/2010/main" val="354992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Title 1"/>
          <p:cNvSpPr txBox="1"/>
          <p:nvPr/>
        </p:nvSpPr>
        <p:spPr>
          <a:xfrm>
            <a:off x="0" y="0"/>
            <a:ext cx="9144000" cy="6862133"/>
          </a:xfrm>
          <a:prstGeom prst="rect">
            <a:avLst/>
          </a:prstGeom>
          <a:solidFill>
            <a:schemeClr val="tx1"/>
          </a:solidFill>
        </p:spPr>
        <p:txBody>
          <a:bodyPr vert="horz" lIns="0" tIns="45698" rIns="0" bIns="45698" rtlCol="0" anchor="ctr">
            <a:noAutofit/>
          </a:bodyPr>
          <a:lstStyle>
            <a:lvl1pPr algn="ctr" defTabSz="913765" rtl="0" eaLnBrk="1" latinLnBrk="0" hangingPunct="1">
              <a:spcBef>
                <a:spcPct val="0"/>
              </a:spcBef>
              <a:buNone/>
              <a:defRPr sz="4400" kern="1200">
                <a:solidFill>
                  <a:schemeClr val="bg2">
                    <a:lumMod val="10000"/>
                  </a:schemeClr>
                </a:solidFill>
                <a:latin typeface="+mj-lt"/>
                <a:ea typeface="+mj-ea"/>
                <a:cs typeface="+mj-cs"/>
              </a:defRPr>
            </a:lvl1pPr>
          </a:lstStyle>
          <a:p>
            <a:pPr marL="6350"/>
            <a:r>
              <a:rPr lang="en-US" sz="1800" b="1">
                <a:solidFill>
                  <a:schemeClr val="bg1"/>
                </a:solidFill>
                <a:latin typeface="Arial" panose="020B0604020202020204" pitchFamily="34" charset="0"/>
                <a:cs typeface="Arial" panose="020B0604020202020204" pitchFamily="34" charset="0"/>
              </a:rPr>
              <a:t>SECTION </a:t>
            </a:r>
            <a:br>
              <a:rPr lang="en-US" sz="1800" b="1">
                <a:solidFill>
                  <a:schemeClr val="bg1"/>
                </a:solidFill>
                <a:latin typeface="Arial" panose="020B0604020202020204" pitchFamily="34" charset="0"/>
                <a:cs typeface="Arial" panose="020B0604020202020204" pitchFamily="34" charset="0"/>
              </a:rPr>
            </a:br>
            <a:r>
              <a:rPr lang="en-US" sz="7200" b="1">
                <a:solidFill>
                  <a:schemeClr val="bg1"/>
                </a:solidFill>
                <a:latin typeface="Arial" panose="020B0604020202020204" pitchFamily="34" charset="0"/>
                <a:cs typeface="Arial" panose="020B0604020202020204" pitchFamily="34" charset="0"/>
              </a:rPr>
              <a:t>1</a:t>
            </a:r>
            <a:br>
              <a:rPr lang="en-US" sz="2200" b="1">
                <a:solidFill>
                  <a:schemeClr val="bg1"/>
                </a:solidFill>
                <a:latin typeface="Calibri" panose="020F0502020204030204" pitchFamily="34" charset="0"/>
              </a:rPr>
            </a:br>
            <a:r>
              <a:rPr lang="en-US">
                <a:solidFill>
                  <a:schemeClr val="bg1"/>
                </a:solidFill>
              </a:rPr>
              <a:t>Introduction au </a:t>
            </a:r>
            <a:br>
              <a:rPr lang="en-US">
                <a:solidFill>
                  <a:schemeClr val="bg1"/>
                </a:solidFill>
              </a:rPr>
            </a:br>
            <a:r>
              <a:rPr lang="en-US" err="1">
                <a:solidFill>
                  <a:schemeClr val="bg1"/>
                </a:solidFill>
              </a:rPr>
              <a:t>Traitement</a:t>
            </a:r>
            <a:r>
              <a:rPr lang="en-US">
                <a:solidFill>
                  <a:schemeClr val="bg1"/>
                </a:solidFill>
              </a:rPr>
              <a:t> ARV</a:t>
            </a:r>
          </a:p>
        </p:txBody>
      </p:sp>
      <p:cxnSp>
        <p:nvCxnSpPr>
          <p:cNvPr id="10" name="Straight Connector 9"/>
          <p:cNvCxnSpPr/>
          <p:nvPr/>
        </p:nvCxnSpPr>
        <p:spPr>
          <a:xfrm>
            <a:off x="2247900" y="3425687"/>
            <a:ext cx="464820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17060" y="4343400"/>
            <a:ext cx="309880" cy="768350"/>
          </a:xfrm>
          <a:prstGeom prst="rect">
            <a:avLst/>
          </a:prstGeom>
        </p:spPr>
        <p:txBody>
          <a:bodyPr wrap="none">
            <a:spAutoFit/>
          </a:bodyPr>
          <a:lstStyle/>
          <a:p>
            <a:pPr algn="ctr"/>
            <a:endParaRPr lang="en-US" sz="4400">
              <a:solidFill>
                <a:schemeClr val="bg1"/>
              </a:solidFill>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391" y="4134161"/>
            <a:ext cx="7352730" cy="2569934"/>
          </a:xfrm>
          <a:prstGeom prst="rect">
            <a:avLst/>
          </a:prstGeom>
          <a:noFill/>
        </p:spPr>
        <p:txBody>
          <a:bodyPr wrap="square" numCol="1" rtlCol="0">
            <a:spAutoFit/>
          </a:bodyPr>
          <a:lstStyle/>
          <a:p>
            <a:pPr marL="13970" algn="ctr">
              <a:spcAft>
                <a:spcPts val="1400"/>
              </a:spcAft>
            </a:pPr>
            <a:r>
              <a:rPr lang="en-US">
                <a:solidFill>
                  <a:schemeClr val="tx2">
                    <a:lumMod val="50000"/>
                  </a:schemeClr>
                </a:solidFill>
                <a:latin typeface="Calibri" panose="020F0502020204030204" pitchFamily="34" charset="0"/>
              </a:rPr>
              <a:t>Le </a:t>
            </a:r>
            <a:r>
              <a:rPr lang="en-US" err="1">
                <a:solidFill>
                  <a:schemeClr val="tx2">
                    <a:lumMod val="50000"/>
                  </a:schemeClr>
                </a:solidFill>
                <a:latin typeface="Calibri" panose="020F0502020204030204" pitchFamily="34" charset="0"/>
              </a:rPr>
              <a:t>traitement</a:t>
            </a:r>
            <a:r>
              <a:rPr lang="en-US">
                <a:solidFill>
                  <a:schemeClr val="tx2">
                    <a:lumMod val="50000"/>
                  </a:schemeClr>
                </a:solidFill>
                <a:latin typeface="Calibri" panose="020F0502020204030204" pitchFamily="34" charset="0"/>
              </a:rPr>
              <a:t> ARV </a:t>
            </a:r>
            <a:r>
              <a:rPr lang="en-US" b="1" err="1">
                <a:solidFill>
                  <a:schemeClr val="tx2">
                    <a:lumMod val="50000"/>
                  </a:schemeClr>
                </a:solidFill>
                <a:latin typeface="Calibri" panose="020F0502020204030204" pitchFamily="34" charset="0"/>
              </a:rPr>
              <a:t>empêche</a:t>
            </a:r>
            <a:r>
              <a:rPr lang="en-US" b="1">
                <a:solidFill>
                  <a:schemeClr val="tx2">
                    <a:lumMod val="50000"/>
                  </a:schemeClr>
                </a:solidFill>
                <a:latin typeface="Calibri" panose="020F0502020204030204" pitchFamily="34" charset="0"/>
              </a:rPr>
              <a:t> le VIH de </a:t>
            </a:r>
            <a:r>
              <a:rPr lang="fr-FR" altLang="en-US" b="1">
                <a:solidFill>
                  <a:schemeClr val="tx2">
                    <a:lumMod val="50000"/>
                  </a:schemeClr>
                </a:solidFill>
                <a:latin typeface="Calibri" panose="020F0502020204030204" pitchFamily="34" charset="0"/>
              </a:rPr>
              <a:t>se multiplier</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vous</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permettant</a:t>
            </a:r>
            <a:r>
              <a:rPr lang="en-US">
                <a:solidFill>
                  <a:schemeClr val="tx2">
                    <a:lumMod val="50000"/>
                  </a:schemeClr>
                </a:solidFill>
                <a:latin typeface="Calibri" panose="020F0502020204030204" pitchFamily="34" charset="0"/>
              </a:rPr>
              <a:t> de </a:t>
            </a:r>
            <a:r>
              <a:rPr lang="en-US" err="1">
                <a:solidFill>
                  <a:schemeClr val="tx2">
                    <a:lumMod val="50000"/>
                  </a:schemeClr>
                </a:solidFill>
                <a:latin typeface="Calibri" panose="020F0502020204030204" pitchFamily="34" charset="0"/>
              </a:rPr>
              <a:t>rester</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en</a:t>
            </a:r>
            <a:r>
              <a:rPr lang="en-US">
                <a:solidFill>
                  <a:schemeClr val="tx2">
                    <a:lumMod val="50000"/>
                  </a:schemeClr>
                </a:solidFill>
                <a:latin typeface="Calibri" panose="020F0502020204030204" pitchFamily="34" charset="0"/>
              </a:rPr>
              <a:t> bonne </a:t>
            </a:r>
            <a:r>
              <a:rPr lang="en-US" err="1">
                <a:solidFill>
                  <a:schemeClr val="tx2">
                    <a:lumMod val="50000"/>
                  </a:schemeClr>
                </a:solidFill>
                <a:latin typeface="Calibri" panose="020F0502020204030204" pitchFamily="34" charset="0"/>
              </a:rPr>
              <a:t>santé</a:t>
            </a:r>
            <a:r>
              <a:rPr lang="en-US">
                <a:solidFill>
                  <a:schemeClr val="tx2">
                    <a:lumMod val="50000"/>
                  </a:schemeClr>
                </a:solidFill>
                <a:latin typeface="Calibri" panose="020F0502020204030204" pitchFamily="34" charset="0"/>
              </a:rPr>
              <a:t>.</a:t>
            </a:r>
          </a:p>
          <a:p>
            <a:pPr marL="13970" algn="ctr">
              <a:spcAft>
                <a:spcPts val="1400"/>
              </a:spcAft>
            </a:pPr>
            <a:r>
              <a:rPr lang="en-US">
                <a:solidFill>
                  <a:schemeClr val="tx2">
                    <a:lumMod val="50000"/>
                  </a:schemeClr>
                </a:solidFill>
                <a:latin typeface="Calibri" panose="020F0502020204030204" pitchFamily="34" charset="0"/>
              </a:rPr>
              <a:t>Bien que le </a:t>
            </a:r>
            <a:r>
              <a:rPr lang="en-US" err="1">
                <a:solidFill>
                  <a:schemeClr val="tx2">
                    <a:lumMod val="50000"/>
                  </a:schemeClr>
                </a:solidFill>
                <a:latin typeface="Calibri" panose="020F0502020204030204" pitchFamily="34" charset="0"/>
              </a:rPr>
              <a:t>traitement</a:t>
            </a:r>
            <a:r>
              <a:rPr lang="en-US">
                <a:solidFill>
                  <a:schemeClr val="tx2">
                    <a:lumMod val="50000"/>
                  </a:schemeClr>
                </a:solidFill>
                <a:latin typeface="Calibri" panose="020F0502020204030204" pitchFamily="34" charset="0"/>
              </a:rPr>
              <a:t> </a:t>
            </a:r>
            <a:r>
              <a:rPr lang="en-US" b="1">
                <a:solidFill>
                  <a:schemeClr val="tx2">
                    <a:lumMod val="50000"/>
                  </a:schemeClr>
                </a:solidFill>
                <a:latin typeface="Calibri" panose="020F0502020204030204" pitchFamily="34" charset="0"/>
              </a:rPr>
              <a:t>ne </a:t>
            </a:r>
            <a:r>
              <a:rPr lang="en-US" b="1" err="1">
                <a:solidFill>
                  <a:schemeClr val="tx2">
                    <a:lumMod val="50000"/>
                  </a:schemeClr>
                </a:solidFill>
                <a:latin typeface="Calibri" panose="020F0502020204030204" pitchFamily="34" charset="0"/>
              </a:rPr>
              <a:t>guérisse</a:t>
            </a:r>
            <a:r>
              <a:rPr lang="en-US" b="1">
                <a:solidFill>
                  <a:schemeClr val="tx2">
                    <a:lumMod val="50000"/>
                  </a:schemeClr>
                </a:solidFill>
                <a:latin typeface="Calibri" panose="020F0502020204030204" pitchFamily="34" charset="0"/>
              </a:rPr>
              <a:t> pas le VIH</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lorsque</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vous</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restez</a:t>
            </a:r>
            <a:r>
              <a:rPr lang="en-US">
                <a:solidFill>
                  <a:schemeClr val="tx2">
                    <a:lumMod val="50000"/>
                  </a:schemeClr>
                </a:solidFill>
                <a:latin typeface="Calibri" panose="020F0502020204030204" pitchFamily="34" charset="0"/>
              </a:rPr>
              <a:t> sous </a:t>
            </a:r>
            <a:r>
              <a:rPr lang="en-US" err="1">
                <a:solidFill>
                  <a:schemeClr val="tx2">
                    <a:lumMod val="50000"/>
                  </a:schemeClr>
                </a:solidFill>
                <a:latin typeface="Calibri" panose="020F0502020204030204" pitchFamily="34" charset="0"/>
              </a:rPr>
              <a:t>traitement</a:t>
            </a:r>
            <a:r>
              <a:rPr lang="en-US">
                <a:solidFill>
                  <a:schemeClr val="tx2">
                    <a:lumMod val="50000"/>
                  </a:schemeClr>
                </a:solidFill>
                <a:latin typeface="Calibri" panose="020F0502020204030204" pitchFamily="34" charset="0"/>
              </a:rPr>
              <a:t>, </a:t>
            </a:r>
            <a:r>
              <a:rPr lang="en-US" b="1">
                <a:solidFill>
                  <a:schemeClr val="tx2">
                    <a:lumMod val="50000"/>
                  </a:schemeClr>
                </a:solidFill>
                <a:latin typeface="Calibri" panose="020F0502020204030204" pitchFamily="34" charset="0"/>
              </a:rPr>
              <a:t>la </a:t>
            </a:r>
            <a:r>
              <a:rPr lang="en-US" b="1" err="1">
                <a:solidFill>
                  <a:schemeClr val="tx2">
                    <a:lumMod val="50000"/>
                  </a:schemeClr>
                </a:solidFill>
                <a:latin typeface="Calibri" panose="020F0502020204030204" pitchFamily="34" charset="0"/>
              </a:rPr>
              <a:t>quantité</a:t>
            </a:r>
            <a:r>
              <a:rPr lang="en-US" b="1">
                <a:solidFill>
                  <a:schemeClr val="tx2">
                    <a:lumMod val="50000"/>
                  </a:schemeClr>
                </a:solidFill>
                <a:latin typeface="Calibri" panose="020F0502020204030204" pitchFamily="34" charset="0"/>
              </a:rPr>
              <a:t> de virus dans </a:t>
            </a:r>
            <a:r>
              <a:rPr lang="en-US" b="1" err="1">
                <a:solidFill>
                  <a:schemeClr val="tx2">
                    <a:lumMod val="50000"/>
                  </a:schemeClr>
                </a:solidFill>
                <a:latin typeface="Calibri" panose="020F0502020204030204" pitchFamily="34" charset="0"/>
              </a:rPr>
              <a:t>votre</a:t>
            </a:r>
            <a:r>
              <a:rPr lang="en-US" b="1">
                <a:solidFill>
                  <a:schemeClr val="tx2">
                    <a:lumMod val="50000"/>
                  </a:schemeClr>
                </a:solidFill>
                <a:latin typeface="Calibri" panose="020F0502020204030204" pitchFamily="34" charset="0"/>
              </a:rPr>
              <a:t> corps </a:t>
            </a:r>
            <a:r>
              <a:rPr lang="en-US" b="1" err="1">
                <a:solidFill>
                  <a:schemeClr val="tx2">
                    <a:lumMod val="50000"/>
                  </a:schemeClr>
                </a:solidFill>
                <a:latin typeface="Calibri" panose="020F0502020204030204" pitchFamily="34" charset="0"/>
              </a:rPr>
              <a:t>devient</a:t>
            </a:r>
            <a:r>
              <a:rPr lang="en-US" b="1">
                <a:solidFill>
                  <a:schemeClr val="tx2">
                    <a:lumMod val="50000"/>
                  </a:schemeClr>
                </a:solidFill>
                <a:latin typeface="Calibri" panose="020F0502020204030204" pitchFamily="34" charset="0"/>
              </a:rPr>
              <a:t> très </a:t>
            </a:r>
            <a:r>
              <a:rPr lang="en-US" b="1" err="1">
                <a:solidFill>
                  <a:schemeClr val="tx2">
                    <a:lumMod val="50000"/>
                  </a:schemeClr>
                </a:solidFill>
                <a:latin typeface="Calibri" panose="020F0502020204030204" pitchFamily="34" charset="0"/>
              </a:rPr>
              <a:t>faible</a:t>
            </a:r>
            <a:r>
              <a:rPr lang="en-US" b="1">
                <a:solidFill>
                  <a:schemeClr val="tx2">
                    <a:lumMod val="50000"/>
                  </a:schemeClr>
                </a:solidFill>
                <a:latin typeface="Calibri" panose="020F0502020204030204" pitchFamily="34" charset="0"/>
              </a:rPr>
              <a:t> et </a:t>
            </a:r>
            <a:r>
              <a:rPr lang="en-US" b="1" err="1">
                <a:solidFill>
                  <a:schemeClr val="tx2">
                    <a:lumMod val="50000"/>
                  </a:schemeClr>
                </a:solidFill>
                <a:latin typeface="Calibri" panose="020F0502020204030204" pitchFamily="34" charset="0"/>
              </a:rPr>
              <a:t>reste</a:t>
            </a:r>
            <a:r>
              <a:rPr lang="en-US" b="1">
                <a:solidFill>
                  <a:schemeClr val="tx2">
                    <a:lumMod val="50000"/>
                  </a:schemeClr>
                </a:solidFill>
                <a:latin typeface="Calibri" panose="020F0502020204030204" pitchFamily="34" charset="0"/>
              </a:rPr>
              <a:t> </a:t>
            </a:r>
            <a:r>
              <a:rPr lang="en-US" b="1" err="1">
                <a:solidFill>
                  <a:schemeClr val="tx2">
                    <a:lumMod val="50000"/>
                  </a:schemeClr>
                </a:solidFill>
                <a:latin typeface="Calibri" panose="020F0502020204030204" pitchFamily="34" charset="0"/>
              </a:rPr>
              <a:t>indétectable</a:t>
            </a:r>
            <a:r>
              <a:rPr lang="en-US" b="1">
                <a:solidFill>
                  <a:schemeClr val="bg2">
                    <a:lumMod val="10000"/>
                  </a:schemeClr>
                </a:solidFill>
                <a:latin typeface="Calibri" panose="020F0502020204030204" pitchFamily="34" charset="0"/>
              </a:rPr>
              <a:t>.</a:t>
            </a:r>
            <a:endParaRPr lang="en-US" strike="sngStrike">
              <a:solidFill>
                <a:schemeClr val="bg2">
                  <a:lumMod val="10000"/>
                </a:schemeClr>
              </a:solidFill>
              <a:latin typeface="Calibri" panose="020F0502020204030204" pitchFamily="34" charset="0"/>
            </a:endParaRPr>
          </a:p>
          <a:p>
            <a:pPr marL="13970" algn="ctr">
              <a:spcAft>
                <a:spcPts val="1400"/>
              </a:spcAft>
            </a:pPr>
            <a:r>
              <a:rPr lang="en-US">
                <a:solidFill>
                  <a:schemeClr val="tx2">
                    <a:lumMod val="50000"/>
                  </a:schemeClr>
                </a:solidFill>
                <a:latin typeface="Calibri" panose="020F0502020204030204" pitchFamily="34" charset="0"/>
              </a:rPr>
              <a:t>Il </a:t>
            </a:r>
            <a:r>
              <a:rPr lang="en-US" err="1">
                <a:solidFill>
                  <a:schemeClr val="tx2">
                    <a:lumMod val="50000"/>
                  </a:schemeClr>
                </a:solidFill>
                <a:latin typeface="Calibri" panose="020F0502020204030204" pitchFamily="34" charset="0"/>
              </a:rPr>
              <a:t>est</a:t>
            </a:r>
            <a:r>
              <a:rPr lang="en-US">
                <a:solidFill>
                  <a:schemeClr val="tx2">
                    <a:lumMod val="50000"/>
                  </a:schemeClr>
                </a:solidFill>
                <a:latin typeface="Calibri" panose="020F0502020204030204" pitchFamily="34" charset="0"/>
              </a:rPr>
              <a:t> important </a:t>
            </a:r>
            <a:r>
              <a:rPr lang="en-US" b="1">
                <a:solidFill>
                  <a:schemeClr val="tx2">
                    <a:lumMod val="50000"/>
                  </a:schemeClr>
                </a:solidFill>
                <a:latin typeface="Calibri" panose="020F0502020204030204" pitchFamily="34" charset="0"/>
              </a:rPr>
              <a:t>de prendre </a:t>
            </a:r>
            <a:r>
              <a:rPr lang="en-US" b="1" err="1">
                <a:solidFill>
                  <a:schemeClr val="tx2">
                    <a:lumMod val="50000"/>
                  </a:schemeClr>
                </a:solidFill>
                <a:latin typeface="Calibri" panose="020F0502020204030204" pitchFamily="34" charset="0"/>
              </a:rPr>
              <a:t>vos</a:t>
            </a:r>
            <a:r>
              <a:rPr lang="en-US" b="1">
                <a:solidFill>
                  <a:schemeClr val="tx2">
                    <a:lumMod val="50000"/>
                  </a:schemeClr>
                </a:solidFill>
                <a:latin typeface="Calibri" panose="020F0502020204030204" pitchFamily="34" charset="0"/>
              </a:rPr>
              <a:t> </a:t>
            </a:r>
            <a:r>
              <a:rPr lang="en-US" b="1" err="1">
                <a:solidFill>
                  <a:schemeClr val="tx2">
                    <a:lumMod val="50000"/>
                  </a:schemeClr>
                </a:solidFill>
                <a:latin typeface="Calibri" panose="020F0502020204030204" pitchFamily="34" charset="0"/>
              </a:rPr>
              <a:t>médicaments</a:t>
            </a:r>
            <a:r>
              <a:rPr lang="en-US" b="1">
                <a:solidFill>
                  <a:schemeClr val="tx2">
                    <a:lumMod val="50000"/>
                  </a:schemeClr>
                </a:solidFill>
                <a:latin typeface="Calibri" panose="020F0502020204030204" pitchFamily="34" charset="0"/>
              </a:rPr>
              <a:t> </a:t>
            </a:r>
            <a:r>
              <a:rPr lang="en-US" b="1" err="1">
                <a:solidFill>
                  <a:schemeClr val="tx2">
                    <a:lumMod val="50000"/>
                  </a:schemeClr>
                </a:solidFill>
                <a:latin typeface="Calibri" panose="020F0502020204030204" pitchFamily="34" charset="0"/>
              </a:rPr>
              <a:t>tous</a:t>
            </a:r>
            <a:r>
              <a:rPr lang="en-US" b="1">
                <a:solidFill>
                  <a:schemeClr val="tx2">
                    <a:lumMod val="50000"/>
                  </a:schemeClr>
                </a:solidFill>
                <a:latin typeface="Calibri" panose="020F0502020204030204" pitchFamily="34" charset="0"/>
              </a:rPr>
              <a:t> les </a:t>
            </a:r>
            <a:r>
              <a:rPr lang="en-US" b="1" err="1">
                <a:solidFill>
                  <a:schemeClr val="tx2">
                    <a:lumMod val="50000"/>
                  </a:schemeClr>
                </a:solidFill>
                <a:latin typeface="Calibri" panose="020F0502020204030204" pitchFamily="34" charset="0"/>
              </a:rPr>
              <a:t>jours</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comme</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prescrit</a:t>
            </a:r>
            <a:r>
              <a:rPr lang="en-US">
                <a:solidFill>
                  <a:schemeClr val="tx2">
                    <a:lumMod val="50000"/>
                  </a:schemeClr>
                </a:solidFill>
                <a:latin typeface="Calibri" panose="020F0502020204030204" pitchFamily="34" charset="0"/>
              </a:rPr>
              <a:t>.</a:t>
            </a:r>
          </a:p>
          <a:p>
            <a:pPr marL="285750" indent="-285750" algn="ctr">
              <a:spcAft>
                <a:spcPts val="1400"/>
              </a:spcAft>
              <a:buFont typeface="Arial" panose="020B0604020202020204" pitchFamily="34" charset="0"/>
              <a:buChar char="•"/>
            </a:pPr>
            <a:endParaRPr lang="en-US">
              <a:solidFill>
                <a:schemeClr val="tx2">
                  <a:lumMod val="50000"/>
                </a:schemeClr>
              </a:solidFill>
              <a:latin typeface="Calibri" panose="020F0502020204030204" pitchFamily="34" charset="0"/>
            </a:endParaRPr>
          </a:p>
        </p:txBody>
      </p:sp>
      <p:sp>
        <p:nvSpPr>
          <p:cNvPr id="102" name="Title 1"/>
          <p:cNvSpPr txBox="1"/>
          <p:nvPr/>
        </p:nvSpPr>
        <p:spPr>
          <a:xfrm>
            <a:off x="0" y="-3675"/>
            <a:ext cx="9144000" cy="848697"/>
          </a:xfrm>
          <a:prstGeom prst="rect">
            <a:avLst/>
          </a:prstGeom>
          <a:solidFill>
            <a:schemeClr val="tx1"/>
          </a:solidFill>
        </p:spPr>
        <p:txBody>
          <a:bodyPr lIns="0" anchor="ctr" anchorCtr="0">
            <a:no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marL="266700" algn="l"/>
            <a:r>
              <a:rPr lang="en-US" sz="2200" b="1">
                <a:solidFill>
                  <a:srgbClr val="FFFFFF"/>
                </a:solidFill>
                <a:latin typeface="Calibri" panose="020F0502020204030204" pitchFamily="34" charset="0"/>
              </a:rPr>
              <a:t>1. Début du </a:t>
            </a:r>
            <a:r>
              <a:rPr lang="en-US" sz="2200" b="1" err="1">
                <a:solidFill>
                  <a:srgbClr val="FFFFFF"/>
                </a:solidFill>
                <a:latin typeface="Calibri" panose="020F0502020204030204" pitchFamily="34" charset="0"/>
              </a:rPr>
              <a:t>traitement</a:t>
            </a:r>
            <a:endParaRPr lang="en-US" sz="2200" b="1">
              <a:solidFill>
                <a:srgbClr val="FFFFFF"/>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029083" y="1548181"/>
            <a:ext cx="7121345" cy="2501027"/>
          </a:xfrm>
          <a:prstGeom prst="rect">
            <a:avLst/>
          </a:prstGeom>
        </p:spPr>
      </p:pic>
      <p:pic>
        <p:nvPicPr>
          <p:cNvPr id="35" name="Picture 34" descr="A close up of a logo&#10;&#10;Description automatically generated"/>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6400800" y="3103482"/>
            <a:ext cx="295737" cy="289881"/>
          </a:xfrm>
          <a:prstGeom prst="rect">
            <a:avLst/>
          </a:prstGeom>
        </p:spPr>
      </p:pic>
      <p:pic>
        <p:nvPicPr>
          <p:cNvPr id="36" name="Picture 35" descr="A close up of a logo&#10;&#10;Description automatically generated"/>
          <p:cNvPicPr>
            <a:picLocks noChangeAspect="1"/>
          </p:cNvPicPr>
          <p:nvPr/>
        </p:nvPicPr>
        <p:blipFill>
          <a:blip r:embed="rId4" cstate="print">
            <a:alphaModFix amt="35000"/>
            <a:extLst>
              <a:ext uri="{28A0092B-C50C-407E-A947-70E740481C1C}">
                <a14:useLocalDpi xmlns:a14="http://schemas.microsoft.com/office/drawing/2010/main" val="0"/>
              </a:ext>
            </a:extLst>
          </a:blip>
          <a:stretch>
            <a:fillRect/>
          </a:stretch>
        </p:blipFill>
        <p:spPr>
          <a:xfrm>
            <a:off x="6830516" y="3276599"/>
            <a:ext cx="239302" cy="234563"/>
          </a:xfrm>
          <a:prstGeom prst="rect">
            <a:avLst/>
          </a:prstGeom>
        </p:spPr>
      </p:pic>
      <p:pic>
        <p:nvPicPr>
          <p:cNvPr id="37" name="Picture 36" descr="A close up of a logo&#10;&#10;Description automatically generated"/>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11071" y="3278802"/>
            <a:ext cx="298197" cy="292292"/>
          </a:xfrm>
          <a:prstGeom prst="rect">
            <a:avLst/>
          </a:prstGeom>
        </p:spPr>
      </p:pic>
      <p:pic>
        <p:nvPicPr>
          <p:cNvPr id="38" name="Picture 37" descr="A close up of a logo&#10;&#10;Description automatically generated"/>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13914" y="3511359"/>
            <a:ext cx="298197" cy="292292"/>
          </a:xfrm>
          <a:prstGeom prst="rect">
            <a:avLst/>
          </a:prstGeom>
        </p:spPr>
      </p:pic>
      <p:grpSp>
        <p:nvGrpSpPr>
          <p:cNvPr id="39" name="Group 38">
            <a:extLst>
              <a:ext uri="{FF2B5EF4-FFF2-40B4-BE49-F238E27FC236}">
                <a16:creationId xmlns:a16="http://schemas.microsoft.com/office/drawing/2014/main" id="{0E9A39CE-C715-5431-B3AE-450A13099114}"/>
              </a:ext>
            </a:extLst>
          </p:cNvPr>
          <p:cNvGrpSpPr/>
          <p:nvPr/>
        </p:nvGrpSpPr>
        <p:grpSpPr>
          <a:xfrm>
            <a:off x="1" y="6493827"/>
            <a:ext cx="9139657" cy="364173"/>
            <a:chOff x="1" y="6493827"/>
            <a:chExt cx="9139657" cy="364173"/>
          </a:xfrm>
        </p:grpSpPr>
        <p:sp>
          <p:nvSpPr>
            <p:cNvPr id="40" name="Rectangle 39">
              <a:extLst>
                <a:ext uri="{FF2B5EF4-FFF2-40B4-BE49-F238E27FC236}">
                  <a16:creationId xmlns:a16="http://schemas.microsoft.com/office/drawing/2014/main" id="{C12F9CB4-A434-A773-B72D-80612F7F0730}"/>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41" name="Rectangle 40">
              <a:extLst>
                <a:ext uri="{FF2B5EF4-FFF2-40B4-BE49-F238E27FC236}">
                  <a16:creationId xmlns:a16="http://schemas.microsoft.com/office/drawing/2014/main" id="{93AB9F30-60FE-D52C-1230-65AF44C26A6B}"/>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2" name="Rectangle 41">
              <a:extLst>
                <a:ext uri="{FF2B5EF4-FFF2-40B4-BE49-F238E27FC236}">
                  <a16:creationId xmlns:a16="http://schemas.microsoft.com/office/drawing/2014/main" id="{564F2124-CE4E-D3EF-3CCC-27D15A7CC713}"/>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3" name="Rectangle 42">
              <a:extLst>
                <a:ext uri="{FF2B5EF4-FFF2-40B4-BE49-F238E27FC236}">
                  <a16:creationId xmlns:a16="http://schemas.microsoft.com/office/drawing/2014/main" id="{8904F8A6-AFE8-80F3-BEBF-9C48D01ED691}"/>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44" name="Rectangle 43">
              <a:extLst>
                <a:ext uri="{FF2B5EF4-FFF2-40B4-BE49-F238E27FC236}">
                  <a16:creationId xmlns:a16="http://schemas.microsoft.com/office/drawing/2014/main" id="{419325E6-330C-70FB-0F39-768E88D3807D}"/>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5" name="Rectangle 44">
              <a:extLst>
                <a:ext uri="{FF2B5EF4-FFF2-40B4-BE49-F238E27FC236}">
                  <a16:creationId xmlns:a16="http://schemas.microsoft.com/office/drawing/2014/main" id="{9638E051-75B2-8719-F697-8EFF59AA73B4}"/>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6" name="Rectangle 45">
              <a:extLst>
                <a:ext uri="{FF2B5EF4-FFF2-40B4-BE49-F238E27FC236}">
                  <a16:creationId xmlns:a16="http://schemas.microsoft.com/office/drawing/2014/main" id="{F54F43B5-861B-BF31-B3A1-6189DB6E80EC}"/>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7" name="Rectangle 46">
              <a:extLst>
                <a:ext uri="{FF2B5EF4-FFF2-40B4-BE49-F238E27FC236}">
                  <a16:creationId xmlns:a16="http://schemas.microsoft.com/office/drawing/2014/main" id="{49617470-E668-906B-08FF-2E35848B001B}"/>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8" name="Rectangle 47">
              <a:extLst>
                <a:ext uri="{FF2B5EF4-FFF2-40B4-BE49-F238E27FC236}">
                  <a16:creationId xmlns:a16="http://schemas.microsoft.com/office/drawing/2014/main" id="{BAE8C921-FF7A-F2C2-2F42-CAAEE2F18127}"/>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9" name="Rectangle 48">
              <a:extLst>
                <a:ext uri="{FF2B5EF4-FFF2-40B4-BE49-F238E27FC236}">
                  <a16:creationId xmlns:a16="http://schemas.microsoft.com/office/drawing/2014/main" id="{40E67ECB-F166-9B76-C3B4-0D84A43CCB24}"/>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0" name="Rectangle 49">
              <a:extLst>
                <a:ext uri="{FF2B5EF4-FFF2-40B4-BE49-F238E27FC236}">
                  <a16:creationId xmlns:a16="http://schemas.microsoft.com/office/drawing/2014/main" id="{4EB0C525-1C8E-CC27-0F7C-7CEC840AC851}"/>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1" name="Rectangle 50">
              <a:extLst>
                <a:ext uri="{FF2B5EF4-FFF2-40B4-BE49-F238E27FC236}">
                  <a16:creationId xmlns:a16="http://schemas.microsoft.com/office/drawing/2014/main" id="{097F57AE-F50D-C8F7-8E8A-0834A8A91922}"/>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2" name="Rectangle 51">
              <a:extLst>
                <a:ext uri="{FF2B5EF4-FFF2-40B4-BE49-F238E27FC236}">
                  <a16:creationId xmlns:a16="http://schemas.microsoft.com/office/drawing/2014/main" id="{29388802-8DA0-7C01-1E13-E2F72A4D0AFD}"/>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3" name="Rectangle 52">
              <a:extLst>
                <a:ext uri="{FF2B5EF4-FFF2-40B4-BE49-F238E27FC236}">
                  <a16:creationId xmlns:a16="http://schemas.microsoft.com/office/drawing/2014/main" id="{8729D6E8-767C-D84A-852D-658EF0CF7DF8}"/>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4" name="Rectangle 53">
              <a:extLst>
                <a:ext uri="{FF2B5EF4-FFF2-40B4-BE49-F238E27FC236}">
                  <a16:creationId xmlns:a16="http://schemas.microsoft.com/office/drawing/2014/main" id="{6BA5DABA-0F45-1E89-D56C-3589825C00DA}"/>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5" name="Rectangle 54">
              <a:extLst>
                <a:ext uri="{FF2B5EF4-FFF2-40B4-BE49-F238E27FC236}">
                  <a16:creationId xmlns:a16="http://schemas.microsoft.com/office/drawing/2014/main" id="{9FFCC812-68B1-C521-B1FC-D733E37964C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6" name="Rectangle 55">
              <a:extLst>
                <a:ext uri="{FF2B5EF4-FFF2-40B4-BE49-F238E27FC236}">
                  <a16:creationId xmlns:a16="http://schemas.microsoft.com/office/drawing/2014/main" id="{CDE45678-6349-2CFA-5308-2FA5B273E639}"/>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7" name="Rectangle 56">
              <a:extLst>
                <a:ext uri="{FF2B5EF4-FFF2-40B4-BE49-F238E27FC236}">
                  <a16:creationId xmlns:a16="http://schemas.microsoft.com/office/drawing/2014/main" id="{E50C02FB-FD70-CEA9-6059-30DB6FE149C6}"/>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58" name="Rectangle 57">
              <a:extLst>
                <a:ext uri="{FF2B5EF4-FFF2-40B4-BE49-F238E27FC236}">
                  <a16:creationId xmlns:a16="http://schemas.microsoft.com/office/drawing/2014/main" id="{22F3F8EA-2E72-F181-F9C2-4CBDE9EAF626}"/>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9" name="Rectangle 58">
              <a:extLst>
                <a:ext uri="{FF2B5EF4-FFF2-40B4-BE49-F238E27FC236}">
                  <a16:creationId xmlns:a16="http://schemas.microsoft.com/office/drawing/2014/main" id="{02E389FB-8468-E5A8-FA49-7057D2DE5C3A}"/>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60" name="Rectangle 59">
              <a:extLst>
                <a:ext uri="{FF2B5EF4-FFF2-40B4-BE49-F238E27FC236}">
                  <a16:creationId xmlns:a16="http://schemas.microsoft.com/office/drawing/2014/main" id="{6CA245AD-B91E-35FC-6DEC-EB88E3706886}"/>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1" name="Rectangle 60">
              <a:extLst>
                <a:ext uri="{FF2B5EF4-FFF2-40B4-BE49-F238E27FC236}">
                  <a16:creationId xmlns:a16="http://schemas.microsoft.com/office/drawing/2014/main" id="{BF8AC0F6-8D1D-17FE-4080-C5610EF83A14}"/>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2" name="Rectangle 61">
              <a:extLst>
                <a:ext uri="{FF2B5EF4-FFF2-40B4-BE49-F238E27FC236}">
                  <a16:creationId xmlns:a16="http://schemas.microsoft.com/office/drawing/2014/main" id="{9D7A9382-89D2-BF27-30DC-C9EF7954A6FC}"/>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3" name="Rectangle 62">
              <a:extLst>
                <a:ext uri="{FF2B5EF4-FFF2-40B4-BE49-F238E27FC236}">
                  <a16:creationId xmlns:a16="http://schemas.microsoft.com/office/drawing/2014/main" id="{EE7F1ACC-F8A5-E5F9-7C7B-C4D02ED12FEC}"/>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64" name="Rectangle 63">
              <a:extLst>
                <a:ext uri="{FF2B5EF4-FFF2-40B4-BE49-F238E27FC236}">
                  <a16:creationId xmlns:a16="http://schemas.microsoft.com/office/drawing/2014/main" id="{3C59291B-C143-7CBB-FD01-13FD03BB9FDA}"/>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65" name="Rectangle 64">
              <a:extLst>
                <a:ext uri="{FF2B5EF4-FFF2-40B4-BE49-F238E27FC236}">
                  <a16:creationId xmlns:a16="http://schemas.microsoft.com/office/drawing/2014/main" id="{8437F473-72C6-D7F0-45F6-8CABBCC36162}"/>
                </a:ext>
              </a:extLst>
            </p:cNvPr>
            <p:cNvSpPr/>
            <p:nvPr/>
          </p:nvSpPr>
          <p:spPr>
            <a:xfrm>
              <a:off x="312587" y="6493827"/>
              <a:ext cx="334934" cy="364173"/>
            </a:xfrm>
            <a:prstGeom prst="rect">
              <a:avLst/>
            </a:prstGeom>
            <a:solidFill>
              <a:srgbClr val="1D5A7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a:t>
              </a:r>
            </a:p>
          </p:txBody>
        </p:sp>
        <p:sp>
          <p:nvSpPr>
            <p:cNvPr id="66" name="Rectangle 65">
              <a:extLst>
                <a:ext uri="{FF2B5EF4-FFF2-40B4-BE49-F238E27FC236}">
                  <a16:creationId xmlns:a16="http://schemas.microsoft.com/office/drawing/2014/main" id="{753D8E51-C01D-FFB5-EB19-D8236F657269}"/>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7" name="Rectangle 66">
              <a:extLst>
                <a:ext uri="{FF2B5EF4-FFF2-40B4-BE49-F238E27FC236}">
                  <a16:creationId xmlns:a16="http://schemas.microsoft.com/office/drawing/2014/main" id="{A47CAF67-47DE-4A4E-8FB1-D5179AF5D13A}"/>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8" name="Rectangle 67">
              <a:extLst>
                <a:ext uri="{FF2B5EF4-FFF2-40B4-BE49-F238E27FC236}">
                  <a16:creationId xmlns:a16="http://schemas.microsoft.com/office/drawing/2014/main" id="{DD535748-ECD8-8598-3585-114F0AA84DD4}"/>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7" name="Rectangle 96">
              <a:extLst>
                <a:ext uri="{FF2B5EF4-FFF2-40B4-BE49-F238E27FC236}">
                  <a16:creationId xmlns:a16="http://schemas.microsoft.com/office/drawing/2014/main" id="{C955BC0C-4695-C556-9474-D3ACAA0CEA28}"/>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p:nvPr/>
        </p:nvSpPr>
        <p:spPr>
          <a:xfrm>
            <a:off x="0" y="-3675"/>
            <a:ext cx="9144000" cy="848697"/>
          </a:xfrm>
          <a:prstGeom prst="rect">
            <a:avLst/>
          </a:prstGeom>
          <a:solidFill>
            <a:schemeClr val="tx1"/>
          </a:solidFill>
        </p:spPr>
        <p:txBody>
          <a:bodyPr lIns="251999" anchor="ctr" anchorCtr="0">
            <a:no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en-US" sz="2200" b="1">
                <a:solidFill>
                  <a:srgbClr val="FFFFFF"/>
                </a:solidFill>
                <a:latin typeface="Calibri" panose="020F0502020204030204" pitchFamily="34" charset="0"/>
              </a:rPr>
              <a:t>1. Début du traitement</a:t>
            </a:r>
          </a:p>
        </p:txBody>
      </p:sp>
      <p:sp>
        <p:nvSpPr>
          <p:cNvPr id="3" name="Parallelogram 2">
            <a:extLst>
              <a:ext uri="{FF2B5EF4-FFF2-40B4-BE49-F238E27FC236}">
                <a16:creationId xmlns:a16="http://schemas.microsoft.com/office/drawing/2014/main" id="{144A530D-F2AB-65AA-28B8-F38C1762EC28}"/>
              </a:ext>
            </a:extLst>
          </p:cNvPr>
          <p:cNvSpPr/>
          <p:nvPr/>
        </p:nvSpPr>
        <p:spPr>
          <a:xfrm rot="10800000" flipH="1">
            <a:off x="6275672" y="-227808"/>
            <a:ext cx="3155000"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333560" y="1143001"/>
            <a:ext cx="3052348" cy="2895600"/>
          </a:xfrm>
        </p:spPr>
        <p:txBody>
          <a:bodyPr>
            <a:noAutofit/>
          </a:bodyPr>
          <a:lstStyle/>
          <a:p>
            <a:pPr marL="0" indent="0">
              <a:spcBef>
                <a:spcPts val="0"/>
              </a:spcBef>
              <a:buNone/>
            </a:pPr>
            <a:r>
              <a:rPr lang="en-US" sz="1400" b="1">
                <a:solidFill>
                  <a:srgbClr val="1D5A7F"/>
                </a:solidFill>
                <a:latin typeface="Calibri" panose="020F0502020204030204" pitchFamily="34" charset="0"/>
              </a:rPr>
              <a:t>MESSAGES CLÉS:</a:t>
            </a:r>
          </a:p>
          <a:p>
            <a:pPr marL="167005" indent="-167005">
              <a:spcBef>
                <a:spcPts val="336"/>
              </a:spcBef>
            </a:pPr>
            <a:r>
              <a:rPr lang="en-US" sz="1400">
                <a:solidFill>
                  <a:schemeClr val="accent1">
                    <a:lumMod val="50000"/>
                  </a:schemeClr>
                </a:solidFill>
              </a:rPr>
              <a:t>Le </a:t>
            </a:r>
            <a:r>
              <a:rPr lang="en-US" sz="1400" err="1">
                <a:solidFill>
                  <a:schemeClr val="tx2">
                    <a:lumMod val="50000"/>
                  </a:schemeClr>
                </a:solidFill>
              </a:rPr>
              <a:t>traitement</a:t>
            </a:r>
            <a:r>
              <a:rPr lang="en-US" sz="1400">
                <a:solidFill>
                  <a:schemeClr val="tx2">
                    <a:lumMod val="50000"/>
                  </a:schemeClr>
                </a:solidFill>
              </a:rPr>
              <a:t> ARV </a:t>
            </a:r>
            <a:r>
              <a:rPr lang="en-US" sz="1400" err="1">
                <a:solidFill>
                  <a:schemeClr val="tx2">
                    <a:lumMod val="50000"/>
                  </a:schemeClr>
                </a:solidFill>
              </a:rPr>
              <a:t>empêche</a:t>
            </a:r>
            <a:r>
              <a:rPr lang="en-US" sz="1400">
                <a:solidFill>
                  <a:schemeClr val="tx2">
                    <a:lumMod val="50000"/>
                  </a:schemeClr>
                </a:solidFill>
              </a:rPr>
              <a:t> le VIH de se multiplier, </a:t>
            </a:r>
            <a:r>
              <a:rPr lang="en-US" sz="1400" err="1">
                <a:solidFill>
                  <a:schemeClr val="tx2">
                    <a:lumMod val="50000"/>
                  </a:schemeClr>
                </a:solidFill>
              </a:rPr>
              <a:t>vous</a:t>
            </a:r>
            <a:r>
              <a:rPr lang="en-US" sz="1400">
                <a:solidFill>
                  <a:schemeClr val="tx2">
                    <a:lumMod val="50000"/>
                  </a:schemeClr>
                </a:solidFill>
              </a:rPr>
              <a:t> </a:t>
            </a:r>
            <a:r>
              <a:rPr lang="en-US" sz="1400" err="1">
                <a:solidFill>
                  <a:schemeClr val="tx2">
                    <a:lumMod val="50000"/>
                  </a:schemeClr>
                </a:solidFill>
              </a:rPr>
              <a:t>permettant</a:t>
            </a:r>
            <a:r>
              <a:rPr lang="en-US" sz="1400">
                <a:solidFill>
                  <a:schemeClr val="tx2">
                    <a:lumMod val="50000"/>
                  </a:schemeClr>
                </a:solidFill>
              </a:rPr>
              <a:t> de </a:t>
            </a:r>
            <a:r>
              <a:rPr lang="en-US" sz="1400" err="1">
                <a:solidFill>
                  <a:schemeClr val="tx2">
                    <a:lumMod val="50000"/>
                  </a:schemeClr>
                </a:solidFill>
              </a:rPr>
              <a:t>rester</a:t>
            </a:r>
            <a:r>
              <a:rPr lang="en-US" sz="1400">
                <a:solidFill>
                  <a:schemeClr val="tx2">
                    <a:lumMod val="50000"/>
                  </a:schemeClr>
                </a:solidFill>
              </a:rPr>
              <a:t> </a:t>
            </a:r>
            <a:r>
              <a:rPr lang="en-US" sz="1400" err="1">
                <a:solidFill>
                  <a:schemeClr val="tx2">
                    <a:lumMod val="50000"/>
                  </a:schemeClr>
                </a:solidFill>
              </a:rPr>
              <a:t>en</a:t>
            </a:r>
            <a:r>
              <a:rPr lang="en-US" sz="1400">
                <a:solidFill>
                  <a:schemeClr val="tx2">
                    <a:lumMod val="50000"/>
                  </a:schemeClr>
                </a:solidFill>
              </a:rPr>
              <a:t> bonne </a:t>
            </a:r>
            <a:r>
              <a:rPr lang="en-US" sz="1400" err="1">
                <a:solidFill>
                  <a:schemeClr val="tx2">
                    <a:lumMod val="50000"/>
                  </a:schemeClr>
                </a:solidFill>
              </a:rPr>
              <a:t>santé</a:t>
            </a:r>
            <a:endParaRPr lang="en-US" sz="1400">
              <a:solidFill>
                <a:schemeClr val="tx2">
                  <a:lumMod val="50000"/>
                </a:schemeClr>
              </a:solidFill>
              <a:latin typeface="Calibri" panose="020F0502020204030204" pitchFamily="34" charset="0"/>
            </a:endParaRPr>
          </a:p>
          <a:p>
            <a:pPr marL="167005" indent="-167005">
              <a:spcBef>
                <a:spcPts val="336"/>
              </a:spcBef>
            </a:pPr>
            <a:r>
              <a:rPr lang="en-US" sz="1400">
                <a:solidFill>
                  <a:schemeClr val="accent1">
                    <a:lumMod val="50000"/>
                  </a:schemeClr>
                </a:solidFill>
              </a:rPr>
              <a:t>Bien que le </a:t>
            </a:r>
            <a:r>
              <a:rPr lang="en-US" sz="1400" err="1">
                <a:solidFill>
                  <a:schemeClr val="accent1">
                    <a:lumMod val="50000"/>
                  </a:schemeClr>
                </a:solidFill>
              </a:rPr>
              <a:t>traitement</a:t>
            </a:r>
            <a:r>
              <a:rPr lang="en-US" sz="1400">
                <a:solidFill>
                  <a:schemeClr val="accent1">
                    <a:lumMod val="50000"/>
                  </a:schemeClr>
                </a:solidFill>
              </a:rPr>
              <a:t> ne </a:t>
            </a:r>
            <a:r>
              <a:rPr lang="en-US" sz="1400" err="1">
                <a:solidFill>
                  <a:schemeClr val="accent1">
                    <a:lumMod val="50000"/>
                  </a:schemeClr>
                </a:solidFill>
              </a:rPr>
              <a:t>guérisse</a:t>
            </a:r>
            <a:r>
              <a:rPr lang="en-US" sz="1400">
                <a:solidFill>
                  <a:schemeClr val="accent1">
                    <a:lumMod val="50000"/>
                  </a:schemeClr>
                </a:solidFill>
              </a:rPr>
              <a:t> pas </a:t>
            </a:r>
            <a:r>
              <a:rPr lang="en-US" sz="1400"/>
              <a:t>le VIH, la </a:t>
            </a:r>
            <a:r>
              <a:rPr lang="en-US" sz="1400" err="1"/>
              <a:t>quantité</a:t>
            </a:r>
            <a:r>
              <a:rPr lang="en-US" sz="1400"/>
              <a:t> de virus dans </a:t>
            </a:r>
            <a:r>
              <a:rPr lang="en-US" sz="1400" err="1"/>
              <a:t>votre</a:t>
            </a:r>
            <a:r>
              <a:rPr lang="en-US" sz="1400"/>
              <a:t> corps </a:t>
            </a:r>
            <a:r>
              <a:rPr lang="en-US" sz="1400" err="1"/>
              <a:t>devient</a:t>
            </a:r>
            <a:r>
              <a:rPr lang="en-US" sz="1400"/>
              <a:t> très </a:t>
            </a:r>
            <a:r>
              <a:rPr lang="en-US" sz="1400" err="1"/>
              <a:t>faible</a:t>
            </a:r>
            <a:r>
              <a:rPr lang="en-US" sz="1400"/>
              <a:t> et </a:t>
            </a:r>
            <a:r>
              <a:rPr lang="en-US" sz="1400" err="1"/>
              <a:t>reste</a:t>
            </a:r>
            <a:r>
              <a:rPr lang="en-US" sz="1400"/>
              <a:t> indetectable </a:t>
            </a:r>
          </a:p>
          <a:p>
            <a:pPr marL="167005" indent="-167005">
              <a:spcBef>
                <a:spcPts val="336"/>
              </a:spcBef>
            </a:pPr>
            <a:r>
              <a:rPr lang="en-US" sz="1400">
                <a:solidFill>
                  <a:schemeClr val="accent1">
                    <a:lumMod val="50000"/>
                  </a:schemeClr>
                </a:solidFill>
                <a:latin typeface="Calibri" panose="020F0502020204030204" pitchFamily="34" charset="0"/>
              </a:rPr>
              <a:t>Il </a:t>
            </a:r>
            <a:r>
              <a:rPr lang="en-US" sz="1400" err="1">
                <a:solidFill>
                  <a:schemeClr val="accent1">
                    <a:lumMod val="50000"/>
                  </a:schemeClr>
                </a:solidFill>
                <a:latin typeface="Calibri" panose="020F0502020204030204" pitchFamily="34" charset="0"/>
              </a:rPr>
              <a:t>est</a:t>
            </a:r>
            <a:r>
              <a:rPr lang="en-US" sz="1400">
                <a:solidFill>
                  <a:schemeClr val="accent1">
                    <a:lumMod val="50000"/>
                  </a:schemeClr>
                </a:solidFill>
                <a:latin typeface="Calibri" panose="020F0502020204030204" pitchFamily="34" charset="0"/>
              </a:rPr>
              <a:t> important de prendre </a:t>
            </a:r>
            <a:r>
              <a:rPr lang="en-US" sz="1400" err="1">
                <a:solidFill>
                  <a:schemeClr val="accent1">
                    <a:lumMod val="50000"/>
                  </a:schemeClr>
                </a:solidFill>
                <a:latin typeface="Calibri" panose="020F0502020204030204" pitchFamily="34" charset="0"/>
              </a:rPr>
              <a:t>vos</a:t>
            </a:r>
            <a:r>
              <a:rPr lang="en-US" sz="1400">
                <a:solidFill>
                  <a:schemeClr val="accent1">
                    <a:lumMod val="50000"/>
                  </a:schemeClr>
                </a:solidFill>
                <a:latin typeface="Calibri" panose="020F0502020204030204" pitchFamily="34" charset="0"/>
              </a:rPr>
              <a:t> </a:t>
            </a:r>
            <a:r>
              <a:rPr lang="en-US" sz="1400" err="1">
                <a:solidFill>
                  <a:schemeClr val="accent1">
                    <a:lumMod val="50000"/>
                  </a:schemeClr>
                </a:solidFill>
                <a:latin typeface="Calibri" panose="020F0502020204030204" pitchFamily="34" charset="0"/>
              </a:rPr>
              <a:t>médicaments</a:t>
            </a:r>
            <a:r>
              <a:rPr lang="en-US" sz="1400">
                <a:solidFill>
                  <a:schemeClr val="accent1">
                    <a:lumMod val="50000"/>
                  </a:schemeClr>
                </a:solidFill>
                <a:latin typeface="Calibri" panose="020F0502020204030204" pitchFamily="34" charset="0"/>
              </a:rPr>
              <a:t> </a:t>
            </a:r>
            <a:r>
              <a:rPr lang="en-US" sz="1400" err="1">
                <a:solidFill>
                  <a:schemeClr val="accent1">
                    <a:lumMod val="50000"/>
                  </a:schemeClr>
                </a:solidFill>
                <a:latin typeface="Calibri" panose="020F0502020204030204" pitchFamily="34" charset="0"/>
              </a:rPr>
              <a:t>tous</a:t>
            </a:r>
            <a:r>
              <a:rPr lang="en-US" sz="1400">
                <a:solidFill>
                  <a:schemeClr val="accent1">
                    <a:lumMod val="50000"/>
                  </a:schemeClr>
                </a:solidFill>
                <a:latin typeface="Calibri" panose="020F0502020204030204" pitchFamily="34" charset="0"/>
              </a:rPr>
              <a:t> les </a:t>
            </a:r>
            <a:r>
              <a:rPr lang="en-US" sz="1400" err="1">
                <a:solidFill>
                  <a:schemeClr val="accent1">
                    <a:lumMod val="50000"/>
                  </a:schemeClr>
                </a:solidFill>
                <a:latin typeface="Calibri" panose="020F0502020204030204" pitchFamily="34" charset="0"/>
              </a:rPr>
              <a:t>jours</a:t>
            </a:r>
            <a:r>
              <a:rPr lang="en-US" sz="1400">
                <a:solidFill>
                  <a:schemeClr val="accent1">
                    <a:lumMod val="50000"/>
                  </a:schemeClr>
                </a:solidFill>
                <a:latin typeface="Calibri" panose="020F0502020204030204" pitchFamily="34" charset="0"/>
              </a:rPr>
              <a:t> </a:t>
            </a:r>
            <a:r>
              <a:rPr lang="en-US" sz="1400" err="1">
                <a:solidFill>
                  <a:schemeClr val="accent1">
                    <a:lumMod val="50000"/>
                  </a:schemeClr>
                </a:solidFill>
                <a:latin typeface="Calibri" panose="020F0502020204030204" pitchFamily="34" charset="0"/>
              </a:rPr>
              <a:t>tel</a:t>
            </a:r>
            <a:r>
              <a:rPr lang="en-US" sz="1400">
                <a:solidFill>
                  <a:schemeClr val="accent1">
                    <a:lumMod val="50000"/>
                  </a:schemeClr>
                </a:solidFill>
                <a:latin typeface="Calibri" panose="020F0502020204030204" pitchFamily="34" charset="0"/>
              </a:rPr>
              <a:t> que prescript </a:t>
            </a:r>
            <a:r>
              <a:rPr lang="fr-FR" sz="1400">
                <a:solidFill>
                  <a:schemeClr val="accent1">
                    <a:lumMod val="50000"/>
                  </a:schemeClr>
                </a:solidFill>
                <a:latin typeface="Calibri" panose="020F0502020204030204" pitchFamily="34" charset="0"/>
              </a:rPr>
              <a:t>et aux </a:t>
            </a:r>
            <a:r>
              <a:rPr lang="fr-FR" sz="1400" err="1">
                <a:solidFill>
                  <a:schemeClr val="accent1">
                    <a:lumMod val="50000"/>
                  </a:schemeClr>
                </a:solidFill>
                <a:latin typeface="Calibri" panose="020F0502020204030204" pitchFamily="34" charset="0"/>
              </a:rPr>
              <a:t>memes</a:t>
            </a:r>
            <a:r>
              <a:rPr lang="fr-FR" sz="1400">
                <a:solidFill>
                  <a:schemeClr val="accent1">
                    <a:lumMod val="50000"/>
                  </a:schemeClr>
                </a:solidFill>
                <a:latin typeface="Calibri" panose="020F0502020204030204" pitchFamily="34" charset="0"/>
              </a:rPr>
              <a:t> heures de préférence</a:t>
            </a:r>
            <a:r>
              <a:rPr lang="en-US" sz="1400">
                <a:solidFill>
                  <a:schemeClr val="accent1">
                    <a:lumMod val="50000"/>
                  </a:schemeClr>
                </a:solidFill>
                <a:latin typeface="Calibri" panose="020F0502020204030204" pitchFamily="34" charset="0"/>
              </a:rPr>
              <a:t>.</a:t>
            </a:r>
          </a:p>
          <a:p>
            <a:pPr marL="285750" indent="-285750">
              <a:buFont typeface="Wingdings" panose="05000000000000000000" pitchFamily="2" charset="2"/>
              <a:buChar char="v"/>
            </a:pPr>
            <a:endParaRPr lang="en-US" sz="1300">
              <a:latin typeface="Calibri" panose="020F0502020204030204" pitchFamily="34" charset="0"/>
            </a:endParaRPr>
          </a:p>
        </p:txBody>
      </p:sp>
      <p:sp>
        <p:nvSpPr>
          <p:cNvPr id="21" name="Content Placeholder 1"/>
          <p:cNvSpPr>
            <a:spLocks noGrp="1"/>
          </p:cNvSpPr>
          <p:nvPr>
            <p:ph sz="half" idx="2"/>
          </p:nvPr>
        </p:nvSpPr>
        <p:spPr>
          <a:xfrm>
            <a:off x="4029683" y="1141882"/>
            <a:ext cx="4605818" cy="5562600"/>
          </a:xfrm>
        </p:spPr>
        <p:txBody>
          <a:bodyPr>
            <a:noAutofit/>
          </a:bodyPr>
          <a:lstStyle/>
          <a:p>
            <a:pPr marL="0" indent="0">
              <a:buNone/>
            </a:pPr>
            <a:r>
              <a:rPr lang="en-US" sz="1400" b="1">
                <a:solidFill>
                  <a:srgbClr val="1D5A7F"/>
                </a:solidFill>
                <a:latin typeface="Calibri" panose="020F0502020204030204" pitchFamily="34" charset="0"/>
              </a:rPr>
              <a:t>POINTS D’ÉCHANGE:</a:t>
            </a:r>
          </a:p>
          <a:p>
            <a:pPr marL="285750" indent="-162000">
              <a:spcBef>
                <a:spcPts val="336"/>
              </a:spcBef>
              <a:buFont typeface="Arial" panose="020B0604020202020204" pitchFamily="34" charset="0"/>
              <a:buChar char="•"/>
            </a:pPr>
            <a:r>
              <a:rPr lang="en-US" sz="1500">
                <a:solidFill>
                  <a:schemeClr val="tx2">
                    <a:lumMod val="50000"/>
                  </a:schemeClr>
                </a:solidFill>
                <a:latin typeface="Calibri" panose="020F0502020204030204" pitchFamily="34" charset="0"/>
              </a:rPr>
              <a:t>Que </a:t>
            </a:r>
            <a:r>
              <a:rPr lang="en-US" sz="1500" err="1">
                <a:solidFill>
                  <a:schemeClr val="tx2">
                    <a:lumMod val="50000"/>
                  </a:schemeClr>
                </a:solidFill>
                <a:latin typeface="Calibri" panose="020F0502020204030204" pitchFamily="34" charset="0"/>
              </a:rPr>
              <a:t>savez-vous</a:t>
            </a:r>
            <a:r>
              <a:rPr lang="en-US" sz="1500">
                <a:solidFill>
                  <a:schemeClr val="tx2">
                    <a:lumMod val="50000"/>
                  </a:schemeClr>
                </a:solidFill>
                <a:latin typeface="Calibri" panose="020F0502020204030204" pitchFamily="34" charset="0"/>
              </a:rPr>
              <a:t> du </a:t>
            </a:r>
            <a:r>
              <a:rPr lang="en-US" sz="1500" err="1">
                <a:solidFill>
                  <a:schemeClr val="tx2">
                    <a:lumMod val="50000"/>
                  </a:schemeClr>
                </a:solidFill>
                <a:latin typeface="Calibri" panose="020F0502020204030204" pitchFamily="34" charset="0"/>
              </a:rPr>
              <a:t>traitement</a:t>
            </a:r>
            <a:r>
              <a:rPr lang="en-US" sz="1500">
                <a:solidFill>
                  <a:schemeClr val="tx2">
                    <a:lumMod val="50000"/>
                  </a:schemeClr>
                </a:solidFill>
                <a:latin typeface="Calibri" panose="020F0502020204030204" pitchFamily="34" charset="0"/>
              </a:rPr>
              <a:t> ARV?</a:t>
            </a:r>
          </a:p>
          <a:p>
            <a:pPr marL="285750" indent="-162000">
              <a:spcBef>
                <a:spcPts val="336"/>
              </a:spcBef>
              <a:buFont typeface="Arial" panose="020B0604020202020204" pitchFamily="34" charset="0"/>
              <a:buChar char="•"/>
            </a:pPr>
            <a:r>
              <a:rPr lang="en-US" sz="1500" err="1">
                <a:solidFill>
                  <a:schemeClr val="tx2">
                    <a:lumMod val="50000"/>
                  </a:schemeClr>
                </a:solidFill>
                <a:latin typeface="Calibri" panose="020F0502020204030204" pitchFamily="34" charset="0"/>
              </a:rPr>
              <a:t>Lorsque</a:t>
            </a:r>
            <a:r>
              <a:rPr lang="en-US" sz="1500">
                <a:solidFill>
                  <a:schemeClr val="tx2">
                    <a:lumMod val="50000"/>
                  </a:schemeClr>
                </a:solidFill>
                <a:latin typeface="Calibri" panose="020F0502020204030204" pitchFamily="34" charset="0"/>
              </a:rPr>
              <a:t> </a:t>
            </a:r>
            <a:r>
              <a:rPr lang="en-US" sz="1500" b="1">
                <a:solidFill>
                  <a:schemeClr val="tx2">
                    <a:lumMod val="50000"/>
                  </a:schemeClr>
                </a:solidFill>
                <a:latin typeface="Calibri" panose="020F0502020204030204" pitchFamily="34" charset="0"/>
              </a:rPr>
              <a:t>le VIH</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est</a:t>
            </a:r>
            <a:r>
              <a:rPr lang="en-US" sz="1500">
                <a:solidFill>
                  <a:schemeClr val="tx2">
                    <a:lumMod val="50000"/>
                  </a:schemeClr>
                </a:solidFill>
                <a:latin typeface="Calibri" panose="020F0502020204030204" pitchFamily="34" charset="0"/>
              </a:rPr>
              <a:t> dans </a:t>
            </a:r>
            <a:r>
              <a:rPr lang="en-US" sz="1500" err="1">
                <a:solidFill>
                  <a:schemeClr val="tx2">
                    <a:lumMod val="50000"/>
                  </a:schemeClr>
                </a:solidFill>
                <a:latin typeface="Calibri" panose="020F0502020204030204" pitchFamily="34" charset="0"/>
              </a:rPr>
              <a:t>votre</a:t>
            </a:r>
            <a:r>
              <a:rPr lang="en-US" sz="1500">
                <a:solidFill>
                  <a:schemeClr val="tx2">
                    <a:lumMod val="50000"/>
                  </a:schemeClr>
                </a:solidFill>
                <a:latin typeface="Calibri" panose="020F0502020204030204" pitchFamily="34" charset="0"/>
              </a:rPr>
              <a:t> corps sans </a:t>
            </a:r>
            <a:r>
              <a:rPr lang="en-US" sz="1500" err="1">
                <a:solidFill>
                  <a:schemeClr val="tx2">
                    <a:lumMod val="50000"/>
                  </a:schemeClr>
                </a:solidFill>
                <a:latin typeface="Calibri" panose="020F0502020204030204" pitchFamily="34" charset="0"/>
              </a:rPr>
              <a:t>traitement</a:t>
            </a:r>
            <a:r>
              <a:rPr lang="en-US" sz="1500">
                <a:solidFill>
                  <a:schemeClr val="tx2">
                    <a:lumMod val="50000"/>
                  </a:schemeClr>
                </a:solidFill>
                <a:latin typeface="Calibri" panose="020F0502020204030204" pitchFamily="34" charset="0"/>
              </a:rPr>
              <a:t>, il se </a:t>
            </a:r>
            <a:r>
              <a:rPr lang="en-US" sz="1500" err="1">
                <a:solidFill>
                  <a:schemeClr val="tx2">
                    <a:lumMod val="50000"/>
                  </a:schemeClr>
                </a:solidFill>
                <a:latin typeface="Calibri" panose="020F0502020204030204" pitchFamily="34" charset="0"/>
              </a:rPr>
              <a:t>multiplie</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ce</a:t>
            </a:r>
            <a:r>
              <a:rPr lang="en-US" sz="1500">
                <a:solidFill>
                  <a:schemeClr val="tx2">
                    <a:lumMod val="50000"/>
                  </a:schemeClr>
                </a:solidFill>
                <a:latin typeface="Calibri" panose="020F0502020204030204" pitchFamily="34" charset="0"/>
              </a:rPr>
              <a:t> qui </a:t>
            </a:r>
            <a:r>
              <a:rPr lang="en-US" sz="1500" err="1">
                <a:solidFill>
                  <a:schemeClr val="tx2">
                    <a:lumMod val="50000"/>
                  </a:schemeClr>
                </a:solidFill>
                <a:latin typeface="Calibri" panose="020F0502020204030204" pitchFamily="34" charset="0"/>
              </a:rPr>
              <a:t>peut</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vous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rendre</a:t>
            </a:r>
            <a:r>
              <a:rPr lang="en-US" sz="1500" b="1">
                <a:solidFill>
                  <a:schemeClr val="tx2">
                    <a:lumMod val="50000"/>
                  </a:schemeClr>
                </a:solidFill>
                <a:latin typeface="Calibri" panose="020F0502020204030204" pitchFamily="34" charset="0"/>
              </a:rPr>
              <a:t> </a:t>
            </a:r>
            <a:r>
              <a:rPr lang="en-US" sz="1500" b="1" err="1">
                <a:solidFill>
                  <a:schemeClr val="tx2">
                    <a:lumMod val="50000"/>
                  </a:schemeClr>
                </a:solidFill>
                <a:latin typeface="Calibri" panose="020F0502020204030204" pitchFamily="34" charset="0"/>
              </a:rPr>
              <a:t>malade</a:t>
            </a:r>
            <a:r>
              <a:rPr lang="en-US" sz="1500">
                <a:solidFill>
                  <a:schemeClr val="tx2">
                    <a:lumMod val="50000"/>
                  </a:schemeClr>
                </a:solidFill>
                <a:latin typeface="Calibri" panose="020F0502020204030204" pitchFamily="34" charset="0"/>
              </a:rPr>
              <a:t> et plus susceptible de</a:t>
            </a:r>
            <a:r>
              <a:rPr lang="en-US" sz="1500" b="1">
                <a:solidFill>
                  <a:schemeClr val="tx2">
                    <a:lumMod val="50000"/>
                  </a:schemeClr>
                </a:solidFill>
                <a:latin typeface="Calibri" panose="020F0502020204030204" pitchFamily="34" charset="0"/>
              </a:rPr>
              <a:t> </a:t>
            </a:r>
            <a:r>
              <a:rPr lang="en-US" sz="1500" b="1" err="1">
                <a:solidFill>
                  <a:schemeClr val="tx2">
                    <a:lumMod val="50000"/>
                  </a:schemeClr>
                </a:solidFill>
                <a:latin typeface="Calibri" panose="020F0502020204030204" pitchFamily="34" charset="0"/>
              </a:rPr>
              <a:t>transmettre</a:t>
            </a:r>
            <a:r>
              <a:rPr lang="en-US" sz="1500" b="1">
                <a:solidFill>
                  <a:schemeClr val="tx2">
                    <a:lumMod val="50000"/>
                  </a:schemeClr>
                </a:solidFill>
                <a:latin typeface="Calibri" panose="020F0502020204030204" pitchFamily="34" charset="0"/>
              </a:rPr>
              <a:t> le VIH aux </a:t>
            </a:r>
            <a:r>
              <a:rPr lang="en-US" sz="1500" b="1" err="1">
                <a:solidFill>
                  <a:schemeClr val="tx2">
                    <a:lumMod val="50000"/>
                  </a:schemeClr>
                </a:solidFill>
                <a:latin typeface="Calibri" panose="020F0502020204030204" pitchFamily="34" charset="0"/>
              </a:rPr>
              <a:t>vos</a:t>
            </a:r>
            <a:r>
              <a:rPr lang="en-US" sz="1500" b="1">
                <a:solidFill>
                  <a:schemeClr val="tx2">
                    <a:lumMod val="50000"/>
                  </a:schemeClr>
                </a:solidFill>
                <a:latin typeface="Calibri" panose="020F0502020204030204" pitchFamily="34" charset="0"/>
              </a:rPr>
              <a:t> </a:t>
            </a:r>
            <a:r>
              <a:rPr lang="en-US" sz="1500" b="1" err="1">
                <a:solidFill>
                  <a:schemeClr val="tx2">
                    <a:lumMod val="50000"/>
                  </a:schemeClr>
                </a:solidFill>
                <a:latin typeface="Calibri" panose="020F0502020204030204" pitchFamily="34" charset="0"/>
              </a:rPr>
              <a:t>partenaires</a:t>
            </a:r>
            <a:r>
              <a:rPr lang="en-US" sz="1500" b="1">
                <a:solidFill>
                  <a:schemeClr val="tx2">
                    <a:lumMod val="50000"/>
                  </a:schemeClr>
                </a:solidFill>
                <a:latin typeface="Calibri" panose="020F0502020204030204" pitchFamily="34" charset="0"/>
              </a:rPr>
              <a:t> </a:t>
            </a:r>
            <a:r>
              <a:rPr lang="en-US" sz="1500" b="1" err="1">
                <a:solidFill>
                  <a:schemeClr val="tx2">
                    <a:lumMod val="50000"/>
                  </a:schemeClr>
                </a:solidFill>
                <a:latin typeface="Calibri" panose="020F0502020204030204" pitchFamily="34" charset="0"/>
              </a:rPr>
              <a:t>sexuels</a:t>
            </a:r>
            <a:r>
              <a:rPr lang="en-US" sz="1500" b="1">
                <a:solidFill>
                  <a:schemeClr val="tx2">
                    <a:lumMod val="50000"/>
                  </a:schemeClr>
                </a:solidFill>
                <a:latin typeface="Calibri" panose="020F0502020204030204" pitchFamily="34" charset="0"/>
              </a:rPr>
              <a:t> et/</a:t>
            </a:r>
            <a:r>
              <a:rPr lang="en-US" sz="1500" b="1" err="1">
                <a:solidFill>
                  <a:schemeClr val="tx2">
                    <a:lumMod val="50000"/>
                  </a:schemeClr>
                </a:solidFill>
                <a:latin typeface="Calibri" panose="020F0502020204030204" pitchFamily="34" charset="0"/>
              </a:rPr>
              <a:t>ou</a:t>
            </a:r>
            <a:r>
              <a:rPr lang="en-US" sz="1500" b="1">
                <a:solidFill>
                  <a:schemeClr val="tx2">
                    <a:lumMod val="50000"/>
                  </a:schemeClr>
                </a:solidFill>
                <a:latin typeface="Calibri" panose="020F0502020204030204" pitchFamily="34" charset="0"/>
              </a:rPr>
              <a:t> </a:t>
            </a:r>
            <a:r>
              <a:rPr lang="fr-FR" altLang="en-US" sz="1500" b="1">
                <a:solidFill>
                  <a:schemeClr val="tx2">
                    <a:lumMod val="50000"/>
                  </a:schemeClr>
                </a:solidFill>
                <a:latin typeface="Calibri" panose="020F0502020204030204" pitchFamily="34" charset="0"/>
              </a:rPr>
              <a:t>d'</a:t>
            </a:r>
            <a:r>
              <a:rPr lang="en-US" sz="1500" b="1">
                <a:solidFill>
                  <a:schemeClr val="tx2">
                    <a:lumMod val="50000"/>
                  </a:schemeClr>
                </a:solidFill>
                <a:latin typeface="Calibri" panose="020F0502020204030204" pitchFamily="34" charset="0"/>
              </a:rPr>
              <a:t>inject</a:t>
            </a:r>
            <a:r>
              <a:rPr lang="fr-FR" altLang="en-US" sz="1500" b="1">
                <a:solidFill>
                  <a:schemeClr val="tx2">
                    <a:lumMod val="50000"/>
                  </a:schemeClr>
                </a:solidFill>
                <a:latin typeface="Calibri" panose="020F0502020204030204" pitchFamily="34" charset="0"/>
              </a:rPr>
              <a:t>ion</a:t>
            </a:r>
            <a:r>
              <a:rPr lang="en-US" sz="1500">
                <a:solidFill>
                  <a:schemeClr val="tx2">
                    <a:lumMod val="50000"/>
                  </a:schemeClr>
                </a:solidFill>
                <a:latin typeface="Calibri" panose="020F0502020204030204" pitchFamily="34" charset="0"/>
              </a:rPr>
              <a:t>, et de la </a:t>
            </a:r>
            <a:r>
              <a:rPr lang="en-US" sz="1500" err="1">
                <a:solidFill>
                  <a:schemeClr val="tx2">
                    <a:lumMod val="50000"/>
                  </a:schemeClr>
                </a:solidFill>
                <a:latin typeface="Calibri" panose="020F0502020204030204" pitchFamily="34" charset="0"/>
              </a:rPr>
              <a:t>mère</a:t>
            </a:r>
            <a:r>
              <a:rPr lang="en-US" sz="1500">
                <a:solidFill>
                  <a:schemeClr val="tx2">
                    <a:lumMod val="50000"/>
                  </a:schemeClr>
                </a:solidFill>
                <a:latin typeface="Calibri" panose="020F0502020204030204" pitchFamily="34" charset="0"/>
              </a:rPr>
              <a:t> au </a:t>
            </a:r>
            <a:r>
              <a:rPr lang="en-US" sz="1500" err="1">
                <a:solidFill>
                  <a:schemeClr val="tx2">
                    <a:lumMod val="50000"/>
                  </a:schemeClr>
                </a:solidFill>
                <a:latin typeface="Calibri" panose="020F0502020204030204" pitchFamily="34" charset="0"/>
              </a:rPr>
              <a:t>bébé</a:t>
            </a:r>
            <a:r>
              <a:rPr lang="en-US" sz="1500">
                <a:solidFill>
                  <a:schemeClr val="tx2">
                    <a:lumMod val="50000"/>
                  </a:schemeClr>
                </a:solidFill>
                <a:latin typeface="Calibri" panose="020F0502020204030204" pitchFamily="34" charset="0"/>
              </a:rPr>
              <a:t> (pendant la </a:t>
            </a:r>
            <a:r>
              <a:rPr lang="en-US" sz="1500" err="1">
                <a:solidFill>
                  <a:schemeClr val="tx2">
                    <a:lumMod val="50000"/>
                  </a:schemeClr>
                </a:solidFill>
                <a:latin typeface="Calibri" panose="020F0502020204030204" pitchFamily="34" charset="0"/>
              </a:rPr>
              <a:t>grossesse</a:t>
            </a:r>
            <a:r>
              <a:rPr lang="en-US" sz="1500">
                <a:solidFill>
                  <a:schemeClr val="tx2">
                    <a:lumMod val="50000"/>
                  </a:schemeClr>
                </a:solidFill>
                <a:latin typeface="Calibri" panose="020F0502020204030204" pitchFamily="34" charset="0"/>
              </a:rPr>
              <a:t>, pendant </a:t>
            </a:r>
            <a:r>
              <a:rPr lang="en-US" sz="1500" err="1">
                <a:solidFill>
                  <a:schemeClr val="tx2">
                    <a:lumMod val="50000"/>
                  </a:schemeClr>
                </a:solidFill>
                <a:latin typeface="Calibri" panose="020F0502020204030204" pitchFamily="34" charset="0"/>
              </a:rPr>
              <a:t>l'accouchement</a:t>
            </a:r>
            <a:r>
              <a:rPr lang="en-US" sz="1500">
                <a:solidFill>
                  <a:schemeClr val="tx2">
                    <a:lumMod val="50000"/>
                  </a:schemeClr>
                </a:solidFill>
                <a:latin typeface="Calibri" panose="020F0502020204030204" pitchFamily="34" charset="0"/>
              </a:rPr>
              <a:t> et </a:t>
            </a:r>
            <a:r>
              <a:rPr lang="en-US" sz="1500" err="1">
                <a:solidFill>
                  <a:schemeClr val="tx2">
                    <a:lumMod val="50000"/>
                  </a:schemeClr>
                </a:solidFill>
                <a:latin typeface="Calibri" panose="020F0502020204030204" pitchFamily="34" charset="0"/>
              </a:rPr>
              <a:t>l'allaitement</a:t>
            </a:r>
            <a:r>
              <a:rPr lang="en-US" sz="1500">
                <a:solidFill>
                  <a:schemeClr val="tx2">
                    <a:lumMod val="50000"/>
                  </a:schemeClr>
                </a:solidFill>
                <a:latin typeface="Calibri" panose="020F0502020204030204" pitchFamily="34" charset="0"/>
              </a:rPr>
              <a:t> ).</a:t>
            </a:r>
          </a:p>
          <a:p>
            <a:pPr marL="285750" indent="-162000">
              <a:spcBef>
                <a:spcPts val="336"/>
              </a:spcBef>
              <a:buFont typeface="Arial" panose="020B0604020202020204" pitchFamily="34" charset="0"/>
              <a:buChar char="•"/>
            </a:pPr>
            <a:r>
              <a:rPr lang="en-US" sz="1500" b="1">
                <a:solidFill>
                  <a:schemeClr val="tx2">
                    <a:lumMod val="50000"/>
                  </a:schemeClr>
                </a:solidFill>
                <a:latin typeface="Calibri" panose="020F0502020204030204" pitchFamily="34" charset="0"/>
              </a:rPr>
              <a:t>Le </a:t>
            </a:r>
            <a:r>
              <a:rPr lang="en-US" sz="1500" b="1" err="1">
                <a:solidFill>
                  <a:schemeClr val="tx2">
                    <a:lumMod val="50000"/>
                  </a:schemeClr>
                </a:solidFill>
                <a:latin typeface="Calibri" panose="020F0502020204030204" pitchFamily="34" charset="0"/>
              </a:rPr>
              <a:t>traitement</a:t>
            </a:r>
            <a:r>
              <a:rPr lang="en-US" sz="1500" b="1">
                <a:solidFill>
                  <a:schemeClr val="tx2">
                    <a:lumMod val="50000"/>
                  </a:schemeClr>
                </a:solidFill>
                <a:latin typeface="Calibri" panose="020F0502020204030204" pitchFamily="34" charset="0"/>
              </a:rPr>
              <a:t> </a:t>
            </a:r>
            <a:r>
              <a:rPr lang="en-US" sz="1500" b="1" err="1">
                <a:solidFill>
                  <a:schemeClr val="tx2">
                    <a:lumMod val="50000"/>
                  </a:schemeClr>
                </a:solidFill>
                <a:latin typeface="Calibri" panose="020F0502020204030204" pitchFamily="34" charset="0"/>
              </a:rPr>
              <a:t>empêche</a:t>
            </a:r>
            <a:r>
              <a:rPr lang="en-US" sz="1500" b="1">
                <a:solidFill>
                  <a:schemeClr val="tx2">
                    <a:lumMod val="50000"/>
                  </a:schemeClr>
                </a:solidFill>
                <a:latin typeface="Calibri" panose="020F0502020204030204" pitchFamily="34" charset="0"/>
              </a:rPr>
              <a:t> </a:t>
            </a:r>
            <a:r>
              <a:rPr lang="en-US" sz="1500">
                <a:solidFill>
                  <a:schemeClr val="tx2">
                    <a:lumMod val="50000"/>
                  </a:schemeClr>
                </a:solidFill>
                <a:latin typeface="Calibri" panose="020F0502020204030204" pitchFamily="34" charset="0"/>
              </a:rPr>
              <a:t>le virus de se multiplier et </a:t>
            </a:r>
            <a:r>
              <a:rPr lang="en-US" sz="1500" err="1">
                <a:solidFill>
                  <a:schemeClr val="tx2">
                    <a:lumMod val="50000"/>
                  </a:schemeClr>
                </a:solidFill>
                <a:latin typeface="Calibri" panose="020F0502020204030204" pitchFamily="34" charset="0"/>
              </a:rPr>
              <a:t>vous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empêche</a:t>
            </a:r>
            <a:r>
              <a:rPr lang="en-US" sz="1500">
                <a:solidFill>
                  <a:schemeClr val="tx2">
                    <a:lumMod val="50000"/>
                  </a:schemeClr>
                </a:solidFill>
                <a:latin typeface="Calibri" panose="020F0502020204030204" pitchFamily="34" charset="0"/>
              </a:rPr>
              <a:t> de </a:t>
            </a:r>
            <a:r>
              <a:rPr lang="en-US" sz="1500" err="1">
                <a:solidFill>
                  <a:schemeClr val="tx2">
                    <a:lumMod val="50000"/>
                  </a:schemeClr>
                </a:solidFill>
                <a:latin typeface="Calibri" panose="020F0502020204030204" pitchFamily="34" charset="0"/>
              </a:rPr>
              <a:t>tomber</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malade</a:t>
            </a:r>
            <a:r>
              <a:rPr lang="en-US" sz="1500">
                <a:solidFill>
                  <a:schemeClr val="tx2">
                    <a:lumMod val="50000"/>
                  </a:schemeClr>
                </a:solidFill>
                <a:latin typeface="Calibri" panose="020F0502020204030204" pitchFamily="34" charset="0"/>
              </a:rPr>
              <a:t> .</a:t>
            </a:r>
          </a:p>
          <a:p>
            <a:pPr marL="285750" indent="-162000">
              <a:spcBef>
                <a:spcPts val="336"/>
              </a:spcBef>
            </a:pPr>
            <a:r>
              <a:rPr lang="en-US" sz="1500" err="1">
                <a:solidFill>
                  <a:schemeClr val="tx2">
                    <a:lumMod val="50000"/>
                  </a:schemeClr>
                </a:solidFill>
                <a:latin typeface="Calibri" panose="020F0502020204030204" pitchFamily="34" charset="0"/>
              </a:rPr>
              <a:t>Lorsqu'il</a:t>
            </a:r>
            <a:r>
              <a:rPr lang="en-US" sz="1500">
                <a:solidFill>
                  <a:schemeClr val="tx2">
                    <a:lumMod val="50000"/>
                  </a:schemeClr>
                </a:solidFill>
                <a:latin typeface="Calibri" panose="020F0502020204030204" pitchFamily="34" charset="0"/>
              </a:rPr>
              <a:t> y a </a:t>
            </a:r>
            <a:r>
              <a:rPr lang="en-US" sz="1500" err="1">
                <a:solidFill>
                  <a:schemeClr val="tx2">
                    <a:lumMod val="50000"/>
                  </a:schemeClr>
                </a:solidFill>
                <a:latin typeface="Calibri" panose="020F0502020204030204" pitchFamily="34" charset="0"/>
              </a:rPr>
              <a:t>suffisamment</a:t>
            </a:r>
            <a:r>
              <a:rPr lang="en-US" sz="1500">
                <a:solidFill>
                  <a:schemeClr val="tx2">
                    <a:lumMod val="50000"/>
                  </a:schemeClr>
                </a:solidFill>
                <a:latin typeface="Calibri" panose="020F0502020204030204" pitchFamily="34" charset="0"/>
              </a:rPr>
              <a:t> de </a:t>
            </a:r>
            <a:r>
              <a:rPr lang="en-US" sz="1500" err="1">
                <a:solidFill>
                  <a:schemeClr val="tx2">
                    <a:lumMod val="50000"/>
                  </a:schemeClr>
                </a:solidFill>
                <a:latin typeface="Calibri" panose="020F0502020204030204" pitchFamily="34" charset="0"/>
              </a:rPr>
              <a:t>médicaments</a:t>
            </a:r>
            <a:r>
              <a:rPr lang="en-US" sz="1500">
                <a:solidFill>
                  <a:schemeClr val="tx2">
                    <a:lumMod val="50000"/>
                  </a:schemeClr>
                </a:solidFill>
                <a:latin typeface="Calibri" panose="020F0502020204030204" pitchFamily="34" charset="0"/>
              </a:rPr>
              <a:t> dans </a:t>
            </a:r>
            <a:r>
              <a:rPr lang="en-US" sz="1500" err="1">
                <a:solidFill>
                  <a:schemeClr val="tx2">
                    <a:lumMod val="50000"/>
                  </a:schemeClr>
                </a:solidFill>
                <a:latin typeface="Calibri" panose="020F0502020204030204" pitchFamily="34" charset="0"/>
              </a:rPr>
              <a:t>votre</a:t>
            </a:r>
            <a:r>
              <a:rPr lang="en-US" sz="1500">
                <a:solidFill>
                  <a:schemeClr val="tx2">
                    <a:lumMod val="50000"/>
                  </a:schemeClr>
                </a:solidFill>
                <a:latin typeface="Calibri" panose="020F0502020204030204" pitchFamily="34" charset="0"/>
              </a:rPr>
              <a:t> sang, le virus </a:t>
            </a:r>
            <a:r>
              <a:rPr lang="en-US" sz="1500" err="1">
                <a:solidFill>
                  <a:schemeClr val="tx2">
                    <a:lumMod val="50000"/>
                  </a:schemeClr>
                </a:solidFill>
                <a:latin typeface="Calibri" panose="020F0502020204030204" pitchFamily="34" charset="0"/>
              </a:rPr>
              <a:t>disparaît</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presque</a:t>
            </a:r>
            <a:r>
              <a:rPr lang="en-US" sz="1500">
                <a:solidFill>
                  <a:schemeClr val="tx2">
                    <a:lumMod val="50000"/>
                  </a:schemeClr>
                </a:solidFill>
                <a:latin typeface="Calibri" panose="020F0502020204030204" pitchFamily="34" charset="0"/>
              </a:rPr>
              <a:t> de </a:t>
            </a:r>
            <a:r>
              <a:rPr lang="en-US" sz="1500" err="1">
                <a:solidFill>
                  <a:schemeClr val="tx2">
                    <a:lumMod val="50000"/>
                  </a:schemeClr>
                </a:solidFill>
                <a:latin typeface="Calibri" panose="020F0502020204030204" pitchFamily="34" charset="0"/>
              </a:rPr>
              <a:t>votre</a:t>
            </a:r>
            <a:r>
              <a:rPr lang="en-US" sz="1500">
                <a:solidFill>
                  <a:schemeClr val="tx2">
                    <a:lumMod val="50000"/>
                  </a:schemeClr>
                </a:solidFill>
                <a:latin typeface="Calibri" panose="020F0502020204030204" pitchFamily="34" charset="0"/>
              </a:rPr>
              <a:t> corps, et il </a:t>
            </a:r>
            <a:r>
              <a:rPr lang="en-US" sz="1500" err="1">
                <a:solidFill>
                  <a:schemeClr val="tx2">
                    <a:lumMod val="50000"/>
                  </a:schemeClr>
                </a:solidFill>
                <a:latin typeface="Calibri" panose="020F0502020204030204" pitchFamily="34" charset="0"/>
              </a:rPr>
              <a:t>reste</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indétectable</a:t>
            </a:r>
            <a:r>
              <a:rPr lang="en-US" sz="1500">
                <a:solidFill>
                  <a:schemeClr val="tx2">
                    <a:lumMod val="50000"/>
                  </a:schemeClr>
                </a:solidFill>
                <a:latin typeface="Calibri" panose="020F0502020204030204" pitchFamily="34" charset="0"/>
              </a:rPr>
              <a:t> </a:t>
            </a:r>
          </a:p>
          <a:p>
            <a:pPr marL="285750" indent="-162000">
              <a:spcBef>
                <a:spcPts val="336"/>
              </a:spcBef>
              <a:buFont typeface="Arial" panose="020B0604020202020204" pitchFamily="34" charset="0"/>
              <a:buChar char="•"/>
            </a:pPr>
            <a:r>
              <a:rPr lang="en-US" sz="1500">
                <a:solidFill>
                  <a:schemeClr val="tx2">
                    <a:lumMod val="50000"/>
                  </a:schemeClr>
                </a:solidFill>
                <a:latin typeface="Calibri" panose="020F0502020204030204" pitchFamily="34" charset="0"/>
              </a:rPr>
              <a:t>Si </a:t>
            </a:r>
            <a:r>
              <a:rPr lang="en-US" sz="1500" err="1">
                <a:solidFill>
                  <a:schemeClr val="tx2">
                    <a:lumMod val="50000"/>
                  </a:schemeClr>
                </a:solidFill>
                <a:latin typeface="Calibri" panose="020F0502020204030204" pitchFamily="34" charset="0"/>
              </a:rPr>
              <a:t>vous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oubliez</a:t>
            </a:r>
            <a:r>
              <a:rPr lang="en-US" sz="1500">
                <a:solidFill>
                  <a:schemeClr val="tx2">
                    <a:lumMod val="50000"/>
                  </a:schemeClr>
                </a:solidFill>
                <a:latin typeface="Calibri" panose="020F0502020204030204" pitchFamily="34" charset="0"/>
              </a:rPr>
              <a:t> de prendre </a:t>
            </a:r>
            <a:r>
              <a:rPr lang="en-US" sz="1500" err="1">
                <a:solidFill>
                  <a:schemeClr val="tx2">
                    <a:lumMod val="50000"/>
                  </a:schemeClr>
                </a:solidFill>
                <a:latin typeface="Calibri" panose="020F0502020204030204" pitchFamily="34" charset="0"/>
              </a:rPr>
              <a:t>vos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médicaments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ou</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si</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vous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manquez</a:t>
            </a:r>
            <a:r>
              <a:rPr lang="en-US" sz="1500">
                <a:solidFill>
                  <a:schemeClr val="tx2">
                    <a:lumMod val="50000"/>
                  </a:schemeClr>
                </a:solidFill>
                <a:latin typeface="Calibri" panose="020F0502020204030204" pitchFamily="34" charset="0"/>
              </a:rPr>
              <a:t> de </a:t>
            </a:r>
            <a:r>
              <a:rPr lang="en-US" sz="1500" err="1">
                <a:solidFill>
                  <a:schemeClr val="tx2">
                    <a:lumMod val="50000"/>
                  </a:schemeClr>
                </a:solidFill>
                <a:latin typeface="Calibri" panose="020F0502020204030204" pitchFamily="34" charset="0"/>
              </a:rPr>
              <a:t>médicaments</a:t>
            </a:r>
            <a:r>
              <a:rPr lang="en-US" sz="1500">
                <a:solidFill>
                  <a:schemeClr val="tx2">
                    <a:lumMod val="50000"/>
                  </a:schemeClr>
                </a:solidFill>
                <a:latin typeface="Calibri" panose="020F0502020204030204" pitchFamily="34" charset="0"/>
              </a:rPr>
              <a:t>, le virus </a:t>
            </a:r>
            <a:r>
              <a:rPr lang="fr-FR" sz="1500">
                <a:solidFill>
                  <a:schemeClr val="tx2">
                    <a:lumMod val="50000"/>
                  </a:schemeClr>
                </a:solidFill>
                <a:latin typeface="Calibri" panose="020F0502020204030204" pitchFamily="34" charset="0"/>
              </a:rPr>
              <a:t>peut devenir résistant aux médicaments et vous rendre malade</a:t>
            </a:r>
            <a:r>
              <a:rPr lang="en-US" sz="1500">
                <a:solidFill>
                  <a:schemeClr val="tx2">
                    <a:lumMod val="50000"/>
                  </a:schemeClr>
                </a:solidFill>
                <a:latin typeface="Calibri" panose="020F0502020204030204" pitchFamily="34" charset="0"/>
              </a:rPr>
              <a:t>.</a:t>
            </a:r>
          </a:p>
          <a:p>
            <a:pPr marL="285750" indent="-162000">
              <a:spcBef>
                <a:spcPts val="336"/>
              </a:spcBef>
              <a:buFont typeface="Arial" panose="020B0604020202020204" pitchFamily="34" charset="0"/>
              <a:buChar char="•"/>
            </a:pPr>
            <a:r>
              <a:rPr lang="en-US" sz="1500" b="1">
                <a:solidFill>
                  <a:schemeClr val="tx2">
                    <a:lumMod val="50000"/>
                  </a:schemeClr>
                </a:solidFill>
                <a:latin typeface="Calibri" panose="020F0502020204030204" pitchFamily="34" charset="0"/>
              </a:rPr>
              <a:t>Le </a:t>
            </a:r>
            <a:r>
              <a:rPr lang="en-US" sz="1500" b="1" err="1">
                <a:solidFill>
                  <a:schemeClr val="tx2">
                    <a:lumMod val="50000"/>
                  </a:schemeClr>
                </a:solidFill>
                <a:latin typeface="Calibri" panose="020F0502020204030204" pitchFamily="34" charset="0"/>
              </a:rPr>
              <a:t>traitement</a:t>
            </a:r>
            <a:r>
              <a:rPr lang="en-US" sz="1500" b="1">
                <a:solidFill>
                  <a:schemeClr val="tx2">
                    <a:lumMod val="50000"/>
                  </a:schemeClr>
                </a:solidFill>
                <a:latin typeface="Calibri" panose="020F0502020204030204" pitchFamily="34" charset="0"/>
              </a:rPr>
              <a:t> ne </a:t>
            </a:r>
            <a:r>
              <a:rPr lang="en-US" sz="1500" b="1" err="1">
                <a:solidFill>
                  <a:schemeClr val="tx2">
                    <a:lumMod val="50000"/>
                  </a:schemeClr>
                </a:solidFill>
                <a:latin typeface="Calibri" panose="020F0502020204030204" pitchFamily="34" charset="0"/>
              </a:rPr>
              <a:t>guérit</a:t>
            </a:r>
            <a:r>
              <a:rPr lang="en-US" sz="1500" b="1">
                <a:solidFill>
                  <a:schemeClr val="tx2">
                    <a:lumMod val="50000"/>
                  </a:schemeClr>
                </a:solidFill>
                <a:latin typeface="Calibri" panose="020F0502020204030204" pitchFamily="34" charset="0"/>
              </a:rPr>
              <a:t> pas </a:t>
            </a:r>
            <a:r>
              <a:rPr lang="en-US" sz="1500">
                <a:solidFill>
                  <a:schemeClr val="tx2">
                    <a:lumMod val="50000"/>
                  </a:schemeClr>
                </a:solidFill>
                <a:latin typeface="Calibri" panose="020F0502020204030204" pitchFamily="34" charset="0"/>
              </a:rPr>
              <a:t>le VIH</a:t>
            </a:r>
            <a:r>
              <a:rPr lang="en-US" sz="1500" b="1">
                <a:solidFill>
                  <a:schemeClr val="tx2">
                    <a:lumMod val="50000"/>
                  </a:schemeClr>
                </a:solidFill>
                <a:latin typeface="Calibri" panose="020F0502020204030204" pitchFamily="34" charset="0"/>
              </a:rPr>
              <a:t> </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c'est</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pourquoi</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vous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devez</a:t>
            </a:r>
            <a:r>
              <a:rPr lang="en-US" sz="1500">
                <a:solidFill>
                  <a:schemeClr val="tx2">
                    <a:lumMod val="50000"/>
                  </a:schemeClr>
                </a:solidFill>
                <a:latin typeface="Calibri" panose="020F0502020204030204" pitchFamily="34" charset="0"/>
              </a:rPr>
              <a:t> continuer </a:t>
            </a:r>
            <a:r>
              <a:rPr lang="en-US" sz="1500" err="1">
                <a:solidFill>
                  <a:schemeClr val="tx2">
                    <a:lumMod val="50000"/>
                  </a:schemeClr>
                </a:solidFill>
                <a:latin typeface="Calibri" panose="020F0502020204030204" pitchFamily="34" charset="0"/>
              </a:rPr>
              <a:t>à</a:t>
            </a:r>
            <a:r>
              <a:rPr lang="en-US" sz="1500">
                <a:solidFill>
                  <a:schemeClr val="tx2">
                    <a:lumMod val="50000"/>
                  </a:schemeClr>
                </a:solidFill>
                <a:latin typeface="Calibri" panose="020F0502020204030204" pitchFamily="34" charset="0"/>
              </a:rPr>
              <a:t> prendre </a:t>
            </a:r>
            <a:r>
              <a:rPr lang="en-US" sz="1500" err="1">
                <a:solidFill>
                  <a:schemeClr val="tx2">
                    <a:lumMod val="50000"/>
                  </a:schemeClr>
                </a:solidFill>
                <a:latin typeface="Calibri" panose="020F0502020204030204" pitchFamily="34" charset="0"/>
              </a:rPr>
              <a:t>vos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médicaments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même</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si</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vous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vous</a:t>
            </a:r>
            <a:r>
              <a:rPr lang="en-US" sz="1500">
                <a:solidFill>
                  <a:schemeClr val="tx2">
                    <a:lumMod val="50000"/>
                  </a:schemeClr>
                </a:solidFill>
                <a:latin typeface="Calibri" panose="020F0502020204030204" pitchFamily="34" charset="0"/>
              </a:rPr>
              <a:t> </a:t>
            </a:r>
            <a:r>
              <a:rPr lang="en-US" sz="1500" err="1">
                <a:solidFill>
                  <a:schemeClr val="tx2">
                    <a:lumMod val="50000"/>
                  </a:schemeClr>
                </a:solidFill>
                <a:latin typeface="Calibri" panose="020F0502020204030204" pitchFamily="34" charset="0"/>
              </a:rPr>
              <a:t>sentez</a:t>
            </a:r>
            <a:r>
              <a:rPr lang="en-US" sz="1500">
                <a:solidFill>
                  <a:schemeClr val="tx2">
                    <a:lumMod val="50000"/>
                  </a:schemeClr>
                </a:solidFill>
                <a:latin typeface="Calibri" panose="020F0502020204030204" pitchFamily="34" charset="0"/>
              </a:rPr>
              <a:t> bien.</a:t>
            </a:r>
          </a:p>
        </p:txBody>
      </p:sp>
      <p:sp>
        <p:nvSpPr>
          <p:cNvPr id="79" name="Content Placeholder 1"/>
          <p:cNvSpPr txBox="1"/>
          <p:nvPr/>
        </p:nvSpPr>
        <p:spPr>
          <a:xfrm>
            <a:off x="333560" y="4329620"/>
            <a:ext cx="3206213" cy="1918779"/>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err="1">
                <a:latin typeface="Calibri" panose="020F0502020204030204" pitchFamily="34" charset="0"/>
              </a:rPr>
              <a:t>Revoyons</a:t>
            </a:r>
            <a:endParaRPr lang="en-US" sz="1400" b="1">
              <a:latin typeface="Calibri" panose="020F0502020204030204" pitchFamily="34" charset="0"/>
            </a:endParaRPr>
          </a:p>
          <a:p>
            <a:pPr marL="158750" indent="-158750"/>
            <a:r>
              <a:rPr lang="en-US" sz="1400" err="1">
                <a:solidFill>
                  <a:schemeClr val="bg2">
                    <a:lumMod val="10000"/>
                  </a:schemeClr>
                </a:solidFill>
                <a:latin typeface="Calibri" panose="020F0502020204030204" pitchFamily="34" charset="0"/>
              </a:rPr>
              <a:t>D’après</a:t>
            </a:r>
            <a:r>
              <a:rPr lang="en-US" sz="1400">
                <a:solidFill>
                  <a:schemeClr val="bg2">
                    <a:lumMod val="10000"/>
                  </a:schemeClr>
                </a:solidFill>
                <a:latin typeface="Calibri" panose="020F0502020204030204" pitchFamily="34" charset="0"/>
              </a:rPr>
              <a:t> </a:t>
            </a:r>
            <a:r>
              <a:rPr lang="en-US" sz="1400" err="1">
                <a:solidFill>
                  <a:schemeClr val="bg2">
                    <a:lumMod val="10000"/>
                  </a:schemeClr>
                </a:solidFill>
                <a:latin typeface="Calibri" panose="020F0502020204030204" pitchFamily="34" charset="0"/>
              </a:rPr>
              <a:t>vous</a:t>
            </a:r>
            <a:r>
              <a:rPr lang="en-US" sz="1400">
                <a:solidFill>
                  <a:schemeClr val="bg2">
                    <a:lumMod val="10000"/>
                  </a:schemeClr>
                </a:solidFill>
                <a:latin typeface="Calibri" panose="020F0502020204030204" pitchFamily="34" charset="0"/>
              </a:rPr>
              <a:t>, que fait le </a:t>
            </a:r>
            <a:r>
              <a:rPr lang="en-US" sz="1400" err="1">
                <a:solidFill>
                  <a:schemeClr val="bg2">
                    <a:lumMod val="10000"/>
                  </a:schemeClr>
                </a:solidFill>
                <a:latin typeface="Calibri" panose="020F0502020204030204" pitchFamily="34" charset="0"/>
              </a:rPr>
              <a:t>traitement</a:t>
            </a:r>
            <a:r>
              <a:rPr lang="en-US" sz="1400">
                <a:solidFill>
                  <a:schemeClr val="bg2">
                    <a:lumMod val="10000"/>
                  </a:schemeClr>
                </a:solidFill>
                <a:latin typeface="Calibri" panose="020F0502020204030204" pitchFamily="34" charset="0"/>
              </a:rPr>
              <a:t>?</a:t>
            </a:r>
          </a:p>
          <a:p>
            <a:pPr marL="158750" indent="-158750"/>
            <a:r>
              <a:rPr lang="en-US" sz="1400" err="1">
                <a:solidFill>
                  <a:schemeClr val="tx2">
                    <a:lumMod val="50000"/>
                  </a:schemeClr>
                </a:solidFill>
                <a:latin typeface="Calibri" panose="020F0502020204030204" pitchFamily="34" charset="0"/>
              </a:rPr>
              <a:t>Quels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médicaments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prenez-vous</a:t>
            </a:r>
            <a:r>
              <a:rPr lang="en-US" sz="1400">
                <a:solidFill>
                  <a:schemeClr val="tx2">
                    <a:lumMod val="50000"/>
                  </a:schemeClr>
                </a:solidFill>
                <a:latin typeface="Calibri" panose="020F0502020204030204" pitchFamily="34" charset="0"/>
              </a:rPr>
              <a:t> et </a:t>
            </a:r>
            <a:r>
              <a:rPr lang="en-US" sz="1400" err="1">
                <a:solidFill>
                  <a:schemeClr val="tx2">
                    <a:lumMod val="50000"/>
                  </a:schemeClr>
                </a:solidFill>
                <a:latin typeface="Calibri" panose="020F0502020204030204" pitchFamily="34" charset="0"/>
              </a:rPr>
              <a:t>quand</a:t>
            </a:r>
            <a:r>
              <a:rPr lang="en-US" sz="1400">
                <a:solidFill>
                  <a:schemeClr val="tx2">
                    <a:lumMod val="50000"/>
                  </a:schemeClr>
                </a:solidFill>
                <a:latin typeface="Calibri" panose="020F0502020204030204" pitchFamily="34" charset="0"/>
              </a:rPr>
              <a:t>?</a:t>
            </a:r>
          </a:p>
          <a:p>
            <a:pPr marL="158750" indent="-158750"/>
            <a:r>
              <a:rPr lang="en-US" sz="1400" err="1">
                <a:solidFill>
                  <a:schemeClr val="tx2">
                    <a:lumMod val="50000"/>
                  </a:schemeClr>
                </a:solidFill>
                <a:latin typeface="Calibri" panose="020F0502020204030204" pitchFamily="34" charset="0"/>
              </a:rPr>
              <a:t>À</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votre</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avis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qu'est-ce</a:t>
            </a:r>
            <a:r>
              <a:rPr lang="en-US" sz="1400">
                <a:solidFill>
                  <a:schemeClr val="tx2">
                    <a:lumMod val="50000"/>
                  </a:schemeClr>
                </a:solidFill>
                <a:latin typeface="Calibri" panose="020F0502020204030204" pitchFamily="34" charset="0"/>
              </a:rPr>
              <a:t> qui </a:t>
            </a:r>
            <a:r>
              <a:rPr lang="en-US" sz="1400" err="1">
                <a:solidFill>
                  <a:schemeClr val="tx2">
                    <a:lumMod val="50000"/>
                  </a:schemeClr>
                </a:solidFill>
                <a:latin typeface="Calibri" panose="020F0502020204030204" pitchFamily="34" charset="0"/>
              </a:rPr>
              <a:t>peut</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être</a:t>
            </a:r>
            <a:r>
              <a:rPr lang="en-US" sz="1400">
                <a:solidFill>
                  <a:schemeClr val="tx2">
                    <a:lumMod val="50000"/>
                  </a:schemeClr>
                </a:solidFill>
                <a:latin typeface="Calibri" panose="020F0502020204030204" pitchFamily="34" charset="0"/>
              </a:rPr>
              <a:t> difficile dans la </a:t>
            </a:r>
            <a:r>
              <a:rPr lang="en-US" sz="1400" err="1">
                <a:solidFill>
                  <a:schemeClr val="tx2">
                    <a:lumMod val="50000"/>
                  </a:schemeClr>
                </a:solidFill>
                <a:latin typeface="Calibri" panose="020F0502020204030204" pitchFamily="34" charset="0"/>
              </a:rPr>
              <a:t>prise</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quotidienne</a:t>
            </a:r>
            <a:r>
              <a:rPr lang="en-US" sz="1400">
                <a:solidFill>
                  <a:schemeClr val="tx2">
                    <a:lumMod val="50000"/>
                  </a:schemeClr>
                </a:solidFill>
                <a:latin typeface="Calibri" panose="020F0502020204030204" pitchFamily="34" charset="0"/>
              </a:rPr>
              <a:t> de </a:t>
            </a:r>
            <a:r>
              <a:rPr lang="en-US" sz="1400" err="1">
                <a:solidFill>
                  <a:schemeClr val="tx2">
                    <a:lumMod val="50000"/>
                  </a:schemeClr>
                </a:solidFill>
                <a:latin typeface="Calibri" panose="020F0502020204030204" pitchFamily="34" charset="0"/>
              </a:rPr>
              <a:t>vos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médicaments</a:t>
            </a:r>
            <a:r>
              <a:rPr lang="en-US" sz="1400">
                <a:solidFill>
                  <a:schemeClr val="tx2">
                    <a:lumMod val="50000"/>
                  </a:schemeClr>
                </a:solidFill>
                <a:latin typeface="Calibri" panose="020F0502020204030204" pitchFamily="34" charset="0"/>
              </a:rPr>
              <a:t>?</a:t>
            </a:r>
          </a:p>
        </p:txBody>
      </p:sp>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483594" y="4007367"/>
            <a:ext cx="758417" cy="674415"/>
          </a:xfrm>
          <a:prstGeom prst="rect">
            <a:avLst/>
          </a:prstGeom>
        </p:spPr>
      </p:pic>
      <p:cxnSp>
        <p:nvCxnSpPr>
          <p:cNvPr id="81" name="Straight Connector 80"/>
          <p:cNvCxnSpPr>
            <a:cxnSpLocks/>
          </p:cNvCxnSpPr>
          <p:nvPr/>
        </p:nvCxnSpPr>
        <p:spPr>
          <a:xfrm>
            <a:off x="3813582" y="1219200"/>
            <a:ext cx="0" cy="502919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911" r="8017"/>
          <a:stretch/>
        </p:blipFill>
        <p:spPr>
          <a:xfrm>
            <a:off x="6675078" y="73570"/>
            <a:ext cx="2309258" cy="954968"/>
          </a:xfrm>
          <a:prstGeom prst="rect">
            <a:avLst/>
          </a:prstGeom>
        </p:spPr>
      </p:pic>
      <p:grpSp>
        <p:nvGrpSpPr>
          <p:cNvPr id="37" name="Group 36">
            <a:extLst>
              <a:ext uri="{FF2B5EF4-FFF2-40B4-BE49-F238E27FC236}">
                <a16:creationId xmlns:a16="http://schemas.microsoft.com/office/drawing/2014/main" id="{A5C790AC-2CFD-4950-9B90-CAF617B87307}"/>
              </a:ext>
            </a:extLst>
          </p:cNvPr>
          <p:cNvGrpSpPr/>
          <p:nvPr/>
        </p:nvGrpSpPr>
        <p:grpSpPr>
          <a:xfrm>
            <a:off x="1" y="6493827"/>
            <a:ext cx="9139657" cy="364173"/>
            <a:chOff x="1" y="6493827"/>
            <a:chExt cx="9139657" cy="364173"/>
          </a:xfrm>
        </p:grpSpPr>
        <p:sp>
          <p:nvSpPr>
            <p:cNvPr id="38" name="Rectangle 37">
              <a:extLst>
                <a:ext uri="{FF2B5EF4-FFF2-40B4-BE49-F238E27FC236}">
                  <a16:creationId xmlns:a16="http://schemas.microsoft.com/office/drawing/2014/main" id="{FAB409DB-12C6-82E6-9A0C-E0F6DADF8CBF}"/>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54D71232-C111-AD12-6400-7BF41F6D5DB2}"/>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0" name="Rectangle 39">
              <a:extLst>
                <a:ext uri="{FF2B5EF4-FFF2-40B4-BE49-F238E27FC236}">
                  <a16:creationId xmlns:a16="http://schemas.microsoft.com/office/drawing/2014/main" id="{F85617B3-2D27-174D-89F6-788D3DD420C6}"/>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1" name="Rectangle 40">
              <a:extLst>
                <a:ext uri="{FF2B5EF4-FFF2-40B4-BE49-F238E27FC236}">
                  <a16:creationId xmlns:a16="http://schemas.microsoft.com/office/drawing/2014/main" id="{E96044E5-C722-E980-5E69-A974FAACFA57}"/>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43" name="Rectangle 42">
              <a:extLst>
                <a:ext uri="{FF2B5EF4-FFF2-40B4-BE49-F238E27FC236}">
                  <a16:creationId xmlns:a16="http://schemas.microsoft.com/office/drawing/2014/main" id="{9E6F7548-0677-4C6E-0B2E-1C355CC021D5}"/>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4" name="Rectangle 43">
              <a:extLst>
                <a:ext uri="{FF2B5EF4-FFF2-40B4-BE49-F238E27FC236}">
                  <a16:creationId xmlns:a16="http://schemas.microsoft.com/office/drawing/2014/main" id="{D5AA8E5A-645F-0EA8-A3D4-58E43BCFBAD9}"/>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5" name="Rectangle 44">
              <a:extLst>
                <a:ext uri="{FF2B5EF4-FFF2-40B4-BE49-F238E27FC236}">
                  <a16:creationId xmlns:a16="http://schemas.microsoft.com/office/drawing/2014/main" id="{02C46DE2-D3DE-CDE6-9E8D-B91867175EB1}"/>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6" name="Rectangle 45">
              <a:extLst>
                <a:ext uri="{FF2B5EF4-FFF2-40B4-BE49-F238E27FC236}">
                  <a16:creationId xmlns:a16="http://schemas.microsoft.com/office/drawing/2014/main" id="{62977DDB-7762-B87D-CA02-6B07021F2C29}"/>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7" name="Rectangle 46">
              <a:extLst>
                <a:ext uri="{FF2B5EF4-FFF2-40B4-BE49-F238E27FC236}">
                  <a16:creationId xmlns:a16="http://schemas.microsoft.com/office/drawing/2014/main" id="{DBC9FAA8-6915-123F-79A5-E0E4F5FE54CE}"/>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8" name="Rectangle 47">
              <a:extLst>
                <a:ext uri="{FF2B5EF4-FFF2-40B4-BE49-F238E27FC236}">
                  <a16:creationId xmlns:a16="http://schemas.microsoft.com/office/drawing/2014/main" id="{DFD4CAA8-E69C-4F5A-3662-F2164C9A9C05}"/>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9" name="Rectangle 48">
              <a:extLst>
                <a:ext uri="{FF2B5EF4-FFF2-40B4-BE49-F238E27FC236}">
                  <a16:creationId xmlns:a16="http://schemas.microsoft.com/office/drawing/2014/main" id="{458001CF-6EC3-6080-7C83-35D3D3FF3F86}"/>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0" name="Rectangle 49">
              <a:extLst>
                <a:ext uri="{FF2B5EF4-FFF2-40B4-BE49-F238E27FC236}">
                  <a16:creationId xmlns:a16="http://schemas.microsoft.com/office/drawing/2014/main" id="{0FE70C84-3C5C-3B55-CAA7-656E2470A2C5}"/>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BE79EB42-7CE8-204A-8923-686D7F7654A6}"/>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3" name="Rectangle 82">
              <a:extLst>
                <a:ext uri="{FF2B5EF4-FFF2-40B4-BE49-F238E27FC236}">
                  <a16:creationId xmlns:a16="http://schemas.microsoft.com/office/drawing/2014/main" id="{9E3F6606-EA3D-6D8D-B370-D32CB1BEFFDF}"/>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E97ABAD2-B50E-BE52-6A54-32E8D432716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5" name="Rectangle 84">
              <a:extLst>
                <a:ext uri="{FF2B5EF4-FFF2-40B4-BE49-F238E27FC236}">
                  <a16:creationId xmlns:a16="http://schemas.microsoft.com/office/drawing/2014/main" id="{54D1C779-ECC5-5673-FBD7-1852C109E0AD}"/>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6" name="Rectangle 85">
              <a:extLst>
                <a:ext uri="{FF2B5EF4-FFF2-40B4-BE49-F238E27FC236}">
                  <a16:creationId xmlns:a16="http://schemas.microsoft.com/office/drawing/2014/main" id="{3CC11185-425E-C151-177F-681D9FDC1454}"/>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7" name="Rectangle 86">
              <a:extLst>
                <a:ext uri="{FF2B5EF4-FFF2-40B4-BE49-F238E27FC236}">
                  <a16:creationId xmlns:a16="http://schemas.microsoft.com/office/drawing/2014/main" id="{79D23D5D-8935-7543-1392-A8B3092AA6C1}"/>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8" name="Rectangle 87">
              <a:extLst>
                <a:ext uri="{FF2B5EF4-FFF2-40B4-BE49-F238E27FC236}">
                  <a16:creationId xmlns:a16="http://schemas.microsoft.com/office/drawing/2014/main" id="{F0760EDB-A09F-2463-88F3-266C82554061}"/>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9" name="Rectangle 88">
              <a:extLst>
                <a:ext uri="{FF2B5EF4-FFF2-40B4-BE49-F238E27FC236}">
                  <a16:creationId xmlns:a16="http://schemas.microsoft.com/office/drawing/2014/main" id="{8113342B-35F9-CEE3-9E6A-66C9B0D70428}"/>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0" name="Rectangle 89">
              <a:extLst>
                <a:ext uri="{FF2B5EF4-FFF2-40B4-BE49-F238E27FC236}">
                  <a16:creationId xmlns:a16="http://schemas.microsoft.com/office/drawing/2014/main" id="{6C433ECB-0DAA-0E5F-D46B-0E7AA538B8EA}"/>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F669F8E0-93BA-2AF2-1E48-CFAF8519C6A8}"/>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2" name="Rectangle 91">
              <a:extLst>
                <a:ext uri="{FF2B5EF4-FFF2-40B4-BE49-F238E27FC236}">
                  <a16:creationId xmlns:a16="http://schemas.microsoft.com/office/drawing/2014/main" id="{49A5C83D-4341-FC1A-4CE5-3D76E33027CF}"/>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3" name="Rectangle 92">
              <a:extLst>
                <a:ext uri="{FF2B5EF4-FFF2-40B4-BE49-F238E27FC236}">
                  <a16:creationId xmlns:a16="http://schemas.microsoft.com/office/drawing/2014/main" id="{608959E5-E0E0-4222-0C32-89758E375B13}"/>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4" name="Rectangle 93">
              <a:extLst>
                <a:ext uri="{FF2B5EF4-FFF2-40B4-BE49-F238E27FC236}">
                  <a16:creationId xmlns:a16="http://schemas.microsoft.com/office/drawing/2014/main" id="{B2B705A1-E1D0-0C78-B267-9E6E568CE916}"/>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5" name="Rectangle 94">
              <a:extLst>
                <a:ext uri="{FF2B5EF4-FFF2-40B4-BE49-F238E27FC236}">
                  <a16:creationId xmlns:a16="http://schemas.microsoft.com/office/drawing/2014/main" id="{244B5071-59E9-EB77-820A-3FDCA5EBE711}"/>
                </a:ext>
              </a:extLst>
            </p:cNvPr>
            <p:cNvSpPr/>
            <p:nvPr/>
          </p:nvSpPr>
          <p:spPr>
            <a:xfrm>
              <a:off x="312587" y="6493827"/>
              <a:ext cx="334934" cy="364173"/>
            </a:xfrm>
            <a:prstGeom prst="rect">
              <a:avLst/>
            </a:prstGeom>
            <a:solidFill>
              <a:srgbClr val="1D5A7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a:t>
              </a:r>
            </a:p>
          </p:txBody>
        </p:sp>
        <p:sp>
          <p:nvSpPr>
            <p:cNvPr id="96" name="Rectangle 95">
              <a:extLst>
                <a:ext uri="{FF2B5EF4-FFF2-40B4-BE49-F238E27FC236}">
                  <a16:creationId xmlns:a16="http://schemas.microsoft.com/office/drawing/2014/main" id="{3130D800-0366-5CE8-CAC7-207AD14BEF48}"/>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3343F52A-A2D6-FAD7-7C57-8B76D7ED39E1}"/>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8" name="Rectangle 97">
              <a:extLst>
                <a:ext uri="{FF2B5EF4-FFF2-40B4-BE49-F238E27FC236}">
                  <a16:creationId xmlns:a16="http://schemas.microsoft.com/office/drawing/2014/main" id="{B21128AC-99A7-2195-DAA9-75315DC03EE4}"/>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9" name="Rectangle 98">
              <a:extLst>
                <a:ext uri="{FF2B5EF4-FFF2-40B4-BE49-F238E27FC236}">
                  <a16:creationId xmlns:a16="http://schemas.microsoft.com/office/drawing/2014/main" id="{BF13695E-E439-6913-B377-0B47C6FB1F63}"/>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ack and white, black, bird, silhouette&#10;&#10;Description automatically generated">
            <a:extLst>
              <a:ext uri="{FF2B5EF4-FFF2-40B4-BE49-F238E27FC236}">
                <a16:creationId xmlns:a16="http://schemas.microsoft.com/office/drawing/2014/main" id="{9C1A65F9-E098-5794-CEF0-40A4D1F0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255" y="3863232"/>
            <a:ext cx="2351218" cy="2763932"/>
          </a:xfrm>
          <a:prstGeom prst="rect">
            <a:avLst/>
          </a:prstGeom>
        </p:spPr>
      </p:pic>
      <p:sp>
        <p:nvSpPr>
          <p:cNvPr id="6" name="Title 1"/>
          <p:cNvSpPr>
            <a:spLocks noGrp="1"/>
          </p:cNvSpPr>
          <p:nvPr>
            <p:ph type="title"/>
          </p:nvPr>
        </p:nvSpPr>
        <p:spPr>
          <a:xfrm>
            <a:off x="0" y="4314"/>
            <a:ext cx="9144000" cy="848697"/>
          </a:xfrm>
          <a:solidFill>
            <a:schemeClr val="accent6"/>
          </a:solidFill>
        </p:spPr>
        <p:txBody>
          <a:bodyPr lIns="251999" anchor="ctr" anchorCtr="0">
            <a:noAutofit/>
          </a:bodyPr>
          <a:lstStyle/>
          <a:p>
            <a:pPr algn="l"/>
            <a:r>
              <a:rPr lang="en-US" sz="2200">
                <a:solidFill>
                  <a:srgbClr val="FFFFFF"/>
                </a:solidFill>
                <a:latin typeface="Calibri" panose="020F0502020204030204" pitchFamily="34" charset="0"/>
              </a:rPr>
              <a:t>2. R</a:t>
            </a:r>
            <a:r>
              <a:rPr lang="fr-FR" altLang="en-US" sz="2200" err="1">
                <a:solidFill>
                  <a:srgbClr val="FFFFFF"/>
                </a:solidFill>
                <a:latin typeface="Calibri" panose="020F0502020204030204" pitchFamily="34" charset="0"/>
              </a:rPr>
              <a:t>é</a:t>
            </a:r>
            <a:r>
              <a:rPr lang="en-US" sz="2200" err="1">
                <a:solidFill>
                  <a:srgbClr val="FFFFFF"/>
                </a:solidFill>
                <a:latin typeface="Calibri" panose="020F0502020204030204" pitchFamily="34" charset="0"/>
              </a:rPr>
              <a:t>sistance</a:t>
            </a:r>
            <a:endParaRPr lang="en-US" sz="2200">
              <a:solidFill>
                <a:srgbClr val="FFFFFF"/>
              </a:solidFill>
              <a:latin typeface="Calibri" panose="020F0502020204030204" pitchFamily="34" charset="0"/>
            </a:endParaRPr>
          </a:p>
        </p:txBody>
      </p:sp>
      <p:sp>
        <p:nvSpPr>
          <p:cNvPr id="133" name="TextBox 132"/>
          <p:cNvSpPr txBox="1"/>
          <p:nvPr/>
        </p:nvSpPr>
        <p:spPr>
          <a:xfrm>
            <a:off x="2286000" y="1387953"/>
            <a:ext cx="3657601" cy="537278"/>
          </a:xfrm>
          <a:prstGeom prst="rect">
            <a:avLst/>
          </a:prstGeom>
          <a:noFill/>
        </p:spPr>
        <p:txBody>
          <a:bodyPr wrap="square" rtlCol="0" anchor="ctr" anchorCtr="0">
            <a:noAutofit/>
          </a:bodyPr>
          <a:lstStyle/>
          <a:p>
            <a:r>
              <a:rPr lang="en-US" b="1">
                <a:solidFill>
                  <a:schemeClr val="bg2">
                    <a:lumMod val="10000"/>
                  </a:schemeClr>
                </a:solidFill>
              </a:rPr>
              <a:t>Prendre des médicaments tous les </a:t>
            </a:r>
            <a:r>
              <a:rPr lang="en-US" b="1">
                <a:solidFill>
                  <a:schemeClr val="tx2">
                    <a:lumMod val="50000"/>
                  </a:schemeClr>
                </a:solidFill>
              </a:rPr>
              <a:t>jours = diminution du virus </a:t>
            </a:r>
            <a:r>
              <a:rPr lang="en-US" b="1">
                <a:solidFill>
                  <a:schemeClr val="bg2">
                    <a:lumMod val="10000"/>
                  </a:schemeClr>
                </a:solidFill>
              </a:rPr>
              <a:t>dans le corps</a:t>
            </a:r>
          </a:p>
        </p:txBody>
      </p:sp>
      <p:sp>
        <p:nvSpPr>
          <p:cNvPr id="134" name="TextBox 133"/>
          <p:cNvSpPr txBox="1"/>
          <p:nvPr/>
        </p:nvSpPr>
        <p:spPr>
          <a:xfrm>
            <a:off x="228600" y="4232556"/>
            <a:ext cx="3788009" cy="903006"/>
          </a:xfrm>
          <a:prstGeom prst="rect">
            <a:avLst/>
          </a:prstGeom>
          <a:noFill/>
        </p:spPr>
        <p:txBody>
          <a:bodyPr wrap="square" rtlCol="0" anchor="ctr" anchorCtr="0">
            <a:noAutofit/>
          </a:bodyPr>
          <a:lstStyle>
            <a:defPPr>
              <a:defRPr lang="en-US"/>
            </a:defPPr>
            <a:lvl1pPr>
              <a:defRPr b="1">
                <a:solidFill>
                  <a:schemeClr val="tx2">
                    <a:lumMod val="50000"/>
                  </a:schemeClr>
                </a:solidFill>
                <a:latin typeface="Calibri" panose="020F0502020204030204" pitchFamily="34" charset="0"/>
                <a:cs typeface="Calibri" panose="020F0502020204030204" pitchFamily="34" charset="0"/>
              </a:defRPr>
            </a:lvl1pPr>
          </a:lstStyle>
          <a:p>
            <a:r>
              <a:rPr lang="en-US" err="1"/>
              <a:t>Prises</a:t>
            </a:r>
            <a:r>
              <a:rPr lang="en-US"/>
              <a:t> </a:t>
            </a:r>
            <a:r>
              <a:rPr lang="en-US" err="1"/>
              <a:t>manqu</a:t>
            </a:r>
            <a:r>
              <a:rPr lang="en-US" sz="1800" err="1">
                <a:latin typeface="Calibri" panose="020F0502020204030204" pitchFamily="34" charset="0"/>
              </a:rPr>
              <a:t>é</a:t>
            </a:r>
            <a:r>
              <a:rPr lang="en-US" err="1"/>
              <a:t>es</a:t>
            </a:r>
            <a:r>
              <a:rPr lang="en-US"/>
              <a:t>= le virus se </a:t>
            </a:r>
            <a:r>
              <a:rPr lang="en-US" err="1"/>
              <a:t>multiplie</a:t>
            </a:r>
            <a:r>
              <a:rPr lang="en-US"/>
              <a:t> et </a:t>
            </a:r>
            <a:r>
              <a:rPr lang="en-US" err="1"/>
              <a:t>vos</a:t>
            </a:r>
            <a:r>
              <a:rPr lang="en-US"/>
              <a:t> </a:t>
            </a:r>
            <a:r>
              <a:rPr lang="en-US" err="1"/>
              <a:t>médicaments</a:t>
            </a:r>
            <a:r>
              <a:rPr lang="en-US"/>
              <a:t> </a:t>
            </a:r>
            <a:r>
              <a:rPr lang="en-US" err="1"/>
              <a:t>peuvent</a:t>
            </a:r>
            <a:r>
              <a:rPr lang="en-US"/>
              <a:t> ne plus </a:t>
            </a:r>
            <a:r>
              <a:rPr lang="en-US" err="1"/>
              <a:t>fonctionner</a:t>
            </a:r>
            <a:r>
              <a:rPr lang="en-US"/>
              <a:t> </a:t>
            </a:r>
            <a:r>
              <a:rPr lang="en-US" err="1"/>
              <a:t>aussi</a:t>
            </a:r>
            <a:r>
              <a:rPr lang="en-US"/>
              <a:t> </a:t>
            </a:r>
            <a:r>
              <a:rPr lang="en-US" err="1"/>
              <a:t>efficacement</a:t>
            </a:r>
            <a:r>
              <a:rPr lang="en-US"/>
              <a:t> </a:t>
            </a:r>
          </a:p>
        </p:txBody>
      </p:sp>
      <p:grpSp>
        <p:nvGrpSpPr>
          <p:cNvPr id="11" name="Group 10"/>
          <p:cNvGrpSpPr/>
          <p:nvPr/>
        </p:nvGrpSpPr>
        <p:grpSpPr>
          <a:xfrm>
            <a:off x="6629402" y="858374"/>
            <a:ext cx="2514598" cy="5768790"/>
            <a:chOff x="6629402" y="845022"/>
            <a:chExt cx="2514598" cy="5782142"/>
          </a:xfrm>
        </p:grpSpPr>
        <p:sp>
          <p:nvSpPr>
            <p:cNvPr id="295" name="Triangle 294"/>
            <p:cNvSpPr/>
            <p:nvPr/>
          </p:nvSpPr>
          <p:spPr>
            <a:xfrm rot="16200000">
              <a:off x="6317611" y="3487030"/>
              <a:ext cx="1016344" cy="39276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776620" y="845022"/>
              <a:ext cx="2367380" cy="5782142"/>
            </a:xfrm>
            <a:prstGeom prst="rect">
              <a:avLst/>
            </a:prstGeom>
            <a:solidFill>
              <a:schemeClr val="bg1">
                <a:lumMod val="95000"/>
              </a:schemeClr>
            </a:solidFill>
          </p:spPr>
          <p:txBody>
            <a:bodyPr wrap="square" lIns="180000" tIns="900000" rIns="288000" rtlCol="0">
              <a:noAutofit/>
            </a:bodyPr>
            <a:lstStyle/>
            <a:p>
              <a:pPr marL="14605">
                <a:spcAft>
                  <a:spcPts val="1200"/>
                </a:spcAft>
              </a:pPr>
              <a:endParaRPr lang="en-US" sz="1600">
                <a:solidFill>
                  <a:schemeClr val="tx2">
                    <a:lumMod val="50000"/>
                  </a:schemeClr>
                </a:solidFill>
                <a:latin typeface="Calibri" panose="020F0502020204030204" pitchFamily="34" charset="0"/>
              </a:endParaRPr>
            </a:p>
            <a:p>
              <a:pPr marL="14605">
                <a:spcAft>
                  <a:spcPts val="1200"/>
                </a:spcAft>
              </a:pPr>
              <a:endParaRPr lang="en-US" sz="1600">
                <a:solidFill>
                  <a:schemeClr val="tx2">
                    <a:lumMod val="50000"/>
                  </a:schemeClr>
                </a:solidFill>
                <a:latin typeface="Calibri" panose="020F0502020204030204" pitchFamily="34" charset="0"/>
              </a:endParaRPr>
            </a:p>
            <a:p>
              <a:pPr marL="14605">
                <a:spcAft>
                  <a:spcPts val="1200"/>
                </a:spcAft>
              </a:pPr>
              <a:endParaRPr lang="en-US" sz="1600">
                <a:solidFill>
                  <a:schemeClr val="tx2">
                    <a:lumMod val="50000"/>
                  </a:schemeClr>
                </a:solidFill>
                <a:latin typeface="Calibri" panose="020F0502020204030204" pitchFamily="34" charset="0"/>
              </a:endParaRPr>
            </a:p>
            <a:p>
              <a:pPr marL="14605">
                <a:spcAft>
                  <a:spcPts val="1200"/>
                </a:spcAft>
              </a:pPr>
              <a:endParaRPr lang="en-US" sz="1600">
                <a:solidFill>
                  <a:schemeClr val="tx2">
                    <a:lumMod val="50000"/>
                  </a:schemeClr>
                </a:solidFill>
                <a:latin typeface="Calibri" panose="020F0502020204030204" pitchFamily="34" charset="0"/>
              </a:endParaRPr>
            </a:p>
            <a:p>
              <a:pPr marL="14605">
                <a:spcAft>
                  <a:spcPts val="1200"/>
                </a:spcAft>
              </a:pPr>
              <a:endParaRPr lang="en-US" sz="1600">
                <a:solidFill>
                  <a:schemeClr val="tx2">
                    <a:lumMod val="50000"/>
                  </a:schemeClr>
                </a:solidFill>
                <a:latin typeface="Calibri" panose="020F0502020204030204" pitchFamily="34" charset="0"/>
              </a:endParaRPr>
            </a:p>
            <a:p>
              <a:pPr marL="14605">
                <a:spcAft>
                  <a:spcPts val="1200"/>
                </a:spcAft>
              </a:pPr>
              <a:r>
                <a:rPr lang="en-US" sz="1600">
                  <a:solidFill>
                    <a:schemeClr val="tx2">
                      <a:lumMod val="50000"/>
                    </a:schemeClr>
                  </a:solidFill>
                  <a:latin typeface="Calibri" panose="020F0502020204030204" pitchFamily="34" charset="0"/>
                </a:rPr>
                <a:t>Si vous ratez trop de </a:t>
              </a:r>
              <a:r>
                <a:rPr lang="en-US" sz="1600" err="1">
                  <a:solidFill>
                    <a:schemeClr val="tx2">
                      <a:lumMod val="50000"/>
                    </a:schemeClr>
                  </a:solidFill>
                  <a:latin typeface="Calibri" panose="020F0502020204030204" pitchFamily="34" charset="0"/>
                </a:rPr>
                <a:t>prises</a:t>
              </a:r>
              <a:r>
                <a:rPr lang="en-US" sz="1600">
                  <a:solidFill>
                    <a:schemeClr val="tx2">
                      <a:lumMod val="50000"/>
                    </a:schemeClr>
                  </a:solidFill>
                  <a:latin typeface="Calibri" panose="020F0502020204030204" pitchFamily="34" charset="0"/>
                </a:rPr>
                <a:t> de vos médicaments, il sera plus difficile de rester en bonne santé et de protéger vos proches.</a:t>
              </a:r>
            </a:p>
            <a:p>
              <a:pPr>
                <a:spcAft>
                  <a:spcPts val="1200"/>
                </a:spcAft>
              </a:pPr>
              <a:endParaRPr lang="en-US" sz="1700">
                <a:latin typeface="Calibri" panose="020F0502020204030204" pitchFamily="34" charset="0"/>
              </a:endParaRPr>
            </a:p>
          </p:txBody>
        </p:sp>
        <p:pic>
          <p:nvPicPr>
            <p:cNvPr id="293" name="Picture 292" descr="A picture containing light, drawing&#10;&#10;Description automatically generated"/>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552214" y="3133454"/>
              <a:ext cx="492528" cy="447946"/>
            </a:xfrm>
            <a:prstGeom prst="rect">
              <a:avLst/>
            </a:prstGeom>
          </p:spPr>
        </p:pic>
      </p:gr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669" t="-2096" r="-669" b="7134"/>
          <a:stretch/>
        </p:blipFill>
        <p:spPr>
          <a:xfrm>
            <a:off x="514970" y="859880"/>
            <a:ext cx="1998580" cy="2779412"/>
          </a:xfrm>
          <a:prstGeom prst="rect">
            <a:avLst/>
          </a:prstGeom>
        </p:spPr>
      </p:pic>
      <p:cxnSp>
        <p:nvCxnSpPr>
          <p:cNvPr id="296" name="Straight Connector 295"/>
          <p:cNvCxnSpPr/>
          <p:nvPr/>
        </p:nvCxnSpPr>
        <p:spPr>
          <a:xfrm>
            <a:off x="338885" y="3683415"/>
            <a:ext cx="609292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mirror, drawing&#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8668" y="2091745"/>
            <a:ext cx="406400" cy="546100"/>
          </a:xfrm>
          <a:prstGeom prst="rect">
            <a:avLst/>
          </a:prstGeom>
        </p:spPr>
      </p:pic>
      <p:pic>
        <p:nvPicPr>
          <p:cNvPr id="15" name="Picture 14" descr="A close up of a logo&#10;&#10;Description automatically generated"/>
          <p:cNvPicPr>
            <a:picLocks noChangeAspect="1"/>
          </p:cNvPicPr>
          <p:nvPr/>
        </p:nvPicPr>
        <p:blipFill>
          <a:blip r:embed="rId7" cstate="print">
            <a:alphaModFix amt="35000"/>
            <a:extLst>
              <a:ext uri="{28A0092B-C50C-407E-A947-70E740481C1C}">
                <a14:useLocalDpi xmlns:a14="http://schemas.microsoft.com/office/drawing/2010/main" val="0"/>
              </a:ext>
            </a:extLst>
          </a:blip>
          <a:stretch>
            <a:fillRect/>
          </a:stretch>
        </p:blipFill>
        <p:spPr>
          <a:xfrm>
            <a:off x="5443460" y="1841850"/>
            <a:ext cx="979126" cy="959737"/>
          </a:xfrm>
          <a:prstGeom prst="rect">
            <a:avLst/>
          </a:prstGeom>
        </p:spPr>
      </p:pic>
      <p:pic>
        <p:nvPicPr>
          <p:cNvPr id="149" name="Picture 148" descr="A close up of a logo&#10;&#10;Description automatically generated"/>
          <p:cNvPicPr>
            <a:picLocks noChangeAspect="1"/>
          </p:cNvPicPr>
          <p:nvPr/>
        </p:nvPicPr>
        <p:blipFill>
          <a:blip r:embed="rId8" cstate="print">
            <a:alphaModFix amt="35000"/>
            <a:extLst>
              <a:ext uri="{28A0092B-C50C-407E-A947-70E740481C1C}">
                <a14:useLocalDpi xmlns:a14="http://schemas.microsoft.com/office/drawing/2010/main" val="0"/>
              </a:ext>
            </a:extLst>
          </a:blip>
          <a:stretch>
            <a:fillRect/>
          </a:stretch>
        </p:blipFill>
        <p:spPr>
          <a:xfrm>
            <a:off x="5095146" y="2794503"/>
            <a:ext cx="564494" cy="553315"/>
          </a:xfrm>
          <a:prstGeom prst="rect">
            <a:avLst/>
          </a:prstGeom>
        </p:spPr>
      </p:pic>
      <p:pic>
        <p:nvPicPr>
          <p:cNvPr id="150" name="Picture 149" descr="A close up of a logo&#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6609" y="5431895"/>
            <a:ext cx="921250" cy="903006"/>
          </a:xfrm>
          <a:prstGeom prst="rect">
            <a:avLst/>
          </a:prstGeom>
        </p:spPr>
      </p:pic>
      <p:pic>
        <p:nvPicPr>
          <p:cNvPr id="151" name="Picture 150" descr="A close up of a logo&#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9358" y="5089385"/>
            <a:ext cx="575862" cy="564458"/>
          </a:xfrm>
          <a:prstGeom prst="rect">
            <a:avLst/>
          </a:prstGeom>
        </p:spPr>
      </p:pic>
      <p:pic>
        <p:nvPicPr>
          <p:cNvPr id="153" name="Picture 152" descr="A close up of a logo&#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2233" y="5867400"/>
            <a:ext cx="397112" cy="389248"/>
          </a:xfrm>
          <a:prstGeom prst="rect">
            <a:avLst/>
          </a:prstGeom>
        </p:spPr>
      </p:pic>
      <p:pic>
        <p:nvPicPr>
          <p:cNvPr id="155" name="Picture 154" descr="A close up of a logo&#10;&#10;Description automatically generated"/>
          <p:cNvPicPr>
            <a:picLocks noChangeAspect="1"/>
          </p:cNvPicPr>
          <p:nvPr/>
        </p:nvPicPr>
        <p:blipFill>
          <a:blip r:embed="rId12" cstate="print">
            <a:alphaModFix amt="35000"/>
            <a:extLst>
              <a:ext uri="{28A0092B-C50C-407E-A947-70E740481C1C}">
                <a14:useLocalDpi xmlns:a14="http://schemas.microsoft.com/office/drawing/2010/main" val="0"/>
              </a:ext>
            </a:extLst>
          </a:blip>
          <a:stretch>
            <a:fillRect/>
          </a:stretch>
        </p:blipFill>
        <p:spPr>
          <a:xfrm>
            <a:off x="4057959" y="2146418"/>
            <a:ext cx="445577" cy="436753"/>
          </a:xfrm>
          <a:prstGeom prst="rect">
            <a:avLst/>
          </a:prstGeom>
        </p:spPr>
      </p:pic>
      <p:pic>
        <p:nvPicPr>
          <p:cNvPr id="156" name="Picture 155" descr="A close up of a logo&#10;&#10;Description automatically generated"/>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31127" y="2671563"/>
            <a:ext cx="445577" cy="436753"/>
          </a:xfrm>
          <a:prstGeom prst="rect">
            <a:avLst/>
          </a:prstGeom>
        </p:spPr>
      </p:pic>
      <p:pic>
        <p:nvPicPr>
          <p:cNvPr id="158" name="Picture 157" descr="A close up of a logo&#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41879" y="5237271"/>
            <a:ext cx="397112" cy="389248"/>
          </a:xfrm>
          <a:prstGeom prst="rect">
            <a:avLst/>
          </a:prstGeom>
        </p:spPr>
      </p:pic>
      <p:pic>
        <p:nvPicPr>
          <p:cNvPr id="50" name="Picture 49" descr="A close up of a logo&#10;&#10;Description automatically generated"/>
          <p:cNvPicPr>
            <a:picLocks noChangeAspect="1"/>
          </p:cNvPicPr>
          <p:nvPr/>
        </p:nvPicPr>
        <p:blipFill>
          <a:blip r:embed="rId13" cstate="print">
            <a:duotone>
              <a:prstClr val="black"/>
              <a:schemeClr val="accent5">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9776" y="5725886"/>
            <a:ext cx="397112" cy="389248"/>
          </a:xfrm>
          <a:prstGeom prst="rect">
            <a:avLst/>
          </a:prstGeom>
        </p:spPr>
      </p:pic>
      <p:pic>
        <p:nvPicPr>
          <p:cNvPr id="53" name="Picture 52" descr="A close up of a logo&#10;&#10;Description automatically generated"/>
          <p:cNvPicPr>
            <a:picLocks noChangeAspect="1"/>
          </p:cNvPicPr>
          <p:nvPr/>
        </p:nvPicPr>
        <p:blipFill>
          <a:blip r:embed="rId13" cstate="print">
            <a:duotone>
              <a:prstClr val="black"/>
              <a:schemeClr val="accent5">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7833" y="5431972"/>
            <a:ext cx="397112" cy="389248"/>
          </a:xfrm>
          <a:prstGeom prst="rect">
            <a:avLst/>
          </a:prstGeom>
        </p:spPr>
      </p:pic>
      <p:grpSp>
        <p:nvGrpSpPr>
          <p:cNvPr id="51" name="Group 50">
            <a:extLst>
              <a:ext uri="{FF2B5EF4-FFF2-40B4-BE49-F238E27FC236}">
                <a16:creationId xmlns:a16="http://schemas.microsoft.com/office/drawing/2014/main" id="{4D60A16F-70BC-8534-5404-0C2AEBA5E1CE}"/>
              </a:ext>
            </a:extLst>
          </p:cNvPr>
          <p:cNvGrpSpPr/>
          <p:nvPr/>
        </p:nvGrpSpPr>
        <p:grpSpPr>
          <a:xfrm>
            <a:off x="1" y="6493827"/>
            <a:ext cx="9139657" cy="364173"/>
            <a:chOff x="1" y="6493827"/>
            <a:chExt cx="9139657" cy="364173"/>
          </a:xfrm>
        </p:grpSpPr>
        <p:sp>
          <p:nvSpPr>
            <p:cNvPr id="52" name="Rectangle 51">
              <a:extLst>
                <a:ext uri="{FF2B5EF4-FFF2-40B4-BE49-F238E27FC236}">
                  <a16:creationId xmlns:a16="http://schemas.microsoft.com/office/drawing/2014/main" id="{297AA898-96FC-57B5-DC2F-212A04D7BAFC}"/>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54" name="Rectangle 53">
              <a:extLst>
                <a:ext uri="{FF2B5EF4-FFF2-40B4-BE49-F238E27FC236}">
                  <a16:creationId xmlns:a16="http://schemas.microsoft.com/office/drawing/2014/main" id="{DDA504E4-8424-585C-F6CC-9FDFE2F06F2C}"/>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5" name="Rectangle 54">
              <a:extLst>
                <a:ext uri="{FF2B5EF4-FFF2-40B4-BE49-F238E27FC236}">
                  <a16:creationId xmlns:a16="http://schemas.microsoft.com/office/drawing/2014/main" id="{D23253FC-1846-575E-25AC-B70BCCB004CB}"/>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6" name="Rectangle 55">
              <a:extLst>
                <a:ext uri="{FF2B5EF4-FFF2-40B4-BE49-F238E27FC236}">
                  <a16:creationId xmlns:a16="http://schemas.microsoft.com/office/drawing/2014/main" id="{B0E7A5F3-25E2-39C8-9AB2-612B26C5105D}"/>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57" name="Rectangle 56">
              <a:extLst>
                <a:ext uri="{FF2B5EF4-FFF2-40B4-BE49-F238E27FC236}">
                  <a16:creationId xmlns:a16="http://schemas.microsoft.com/office/drawing/2014/main" id="{FD25CD67-68B6-B8AF-B16A-BCCD3FD3EA6B}"/>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8" name="Rectangle 57">
              <a:extLst>
                <a:ext uri="{FF2B5EF4-FFF2-40B4-BE49-F238E27FC236}">
                  <a16:creationId xmlns:a16="http://schemas.microsoft.com/office/drawing/2014/main" id="{D6BC7CBE-1E13-D0B9-F1F4-3506ECFD8D7F}"/>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9" name="Rectangle 58">
              <a:extLst>
                <a:ext uri="{FF2B5EF4-FFF2-40B4-BE49-F238E27FC236}">
                  <a16:creationId xmlns:a16="http://schemas.microsoft.com/office/drawing/2014/main" id="{F0AF741B-DEAB-1E9E-0829-70660C184ABB}"/>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0" name="Rectangle 59">
              <a:extLst>
                <a:ext uri="{FF2B5EF4-FFF2-40B4-BE49-F238E27FC236}">
                  <a16:creationId xmlns:a16="http://schemas.microsoft.com/office/drawing/2014/main" id="{30992245-EA12-1600-6D35-19CC6B2C7A78}"/>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1" name="Rectangle 60">
              <a:extLst>
                <a:ext uri="{FF2B5EF4-FFF2-40B4-BE49-F238E27FC236}">
                  <a16:creationId xmlns:a16="http://schemas.microsoft.com/office/drawing/2014/main" id="{9279AB69-9982-7771-E0FC-1B3495018839}"/>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2" name="Rectangle 61">
              <a:extLst>
                <a:ext uri="{FF2B5EF4-FFF2-40B4-BE49-F238E27FC236}">
                  <a16:creationId xmlns:a16="http://schemas.microsoft.com/office/drawing/2014/main" id="{1C9926B8-2D3C-9B97-6CC2-CF06CBEE7618}"/>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3" name="Rectangle 62">
              <a:extLst>
                <a:ext uri="{FF2B5EF4-FFF2-40B4-BE49-F238E27FC236}">
                  <a16:creationId xmlns:a16="http://schemas.microsoft.com/office/drawing/2014/main" id="{3C1645E1-643F-C222-7DB0-2095F1CF34F0}"/>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3DEF8C17-79FC-04B7-4C89-7B5BE791D184}"/>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5" name="Rectangle 64">
              <a:extLst>
                <a:ext uri="{FF2B5EF4-FFF2-40B4-BE49-F238E27FC236}">
                  <a16:creationId xmlns:a16="http://schemas.microsoft.com/office/drawing/2014/main" id="{0F86BEEB-5F0D-64A1-4D01-66CAFFE215B0}"/>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6" name="Rectangle 65">
              <a:extLst>
                <a:ext uri="{FF2B5EF4-FFF2-40B4-BE49-F238E27FC236}">
                  <a16:creationId xmlns:a16="http://schemas.microsoft.com/office/drawing/2014/main" id="{8BACE9B1-F907-F029-7F21-121EE5961FB5}"/>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7" name="Rectangle 66">
              <a:extLst>
                <a:ext uri="{FF2B5EF4-FFF2-40B4-BE49-F238E27FC236}">
                  <a16:creationId xmlns:a16="http://schemas.microsoft.com/office/drawing/2014/main" id="{4E67794E-ACA4-5BDD-03C8-953F8C9CF645}"/>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8" name="Rectangle 67">
              <a:extLst>
                <a:ext uri="{FF2B5EF4-FFF2-40B4-BE49-F238E27FC236}">
                  <a16:creationId xmlns:a16="http://schemas.microsoft.com/office/drawing/2014/main" id="{21C2DBE0-674A-2022-9AEA-462371EE866B}"/>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9" name="Rectangle 68">
              <a:extLst>
                <a:ext uri="{FF2B5EF4-FFF2-40B4-BE49-F238E27FC236}">
                  <a16:creationId xmlns:a16="http://schemas.microsoft.com/office/drawing/2014/main" id="{F5957029-9DAC-5D30-88A1-6B5604F4254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0" name="Rectangle 69">
              <a:extLst>
                <a:ext uri="{FF2B5EF4-FFF2-40B4-BE49-F238E27FC236}">
                  <a16:creationId xmlns:a16="http://schemas.microsoft.com/office/drawing/2014/main" id="{4973EB9A-8AD5-C647-8F16-702C82E80CEE}"/>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1" name="Rectangle 70">
              <a:extLst>
                <a:ext uri="{FF2B5EF4-FFF2-40B4-BE49-F238E27FC236}">
                  <a16:creationId xmlns:a16="http://schemas.microsoft.com/office/drawing/2014/main" id="{130DCB96-E3A2-B900-0518-4931C4140A39}"/>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2" name="Rectangle 71">
              <a:extLst>
                <a:ext uri="{FF2B5EF4-FFF2-40B4-BE49-F238E27FC236}">
                  <a16:creationId xmlns:a16="http://schemas.microsoft.com/office/drawing/2014/main" id="{14660F8D-EBBB-244C-CD77-44E35B3B3E06}"/>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3" name="Rectangle 72">
              <a:extLst>
                <a:ext uri="{FF2B5EF4-FFF2-40B4-BE49-F238E27FC236}">
                  <a16:creationId xmlns:a16="http://schemas.microsoft.com/office/drawing/2014/main" id="{DA5C550B-FD9E-262D-0918-3B83A4C20E21}"/>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41F35C39-0C3F-C459-9294-AD29A3F509E2}"/>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5" name="Rectangle 74">
              <a:extLst>
                <a:ext uri="{FF2B5EF4-FFF2-40B4-BE49-F238E27FC236}">
                  <a16:creationId xmlns:a16="http://schemas.microsoft.com/office/drawing/2014/main" id="{99E9E55E-6C26-39E4-97F0-798E4DEA75E3}"/>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6" name="Rectangle 75">
              <a:extLst>
                <a:ext uri="{FF2B5EF4-FFF2-40B4-BE49-F238E27FC236}">
                  <a16:creationId xmlns:a16="http://schemas.microsoft.com/office/drawing/2014/main" id="{E3D3E936-E43F-1912-93CA-C918EFA5D0D8}"/>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77" name="Rectangle 76">
              <a:extLst>
                <a:ext uri="{FF2B5EF4-FFF2-40B4-BE49-F238E27FC236}">
                  <a16:creationId xmlns:a16="http://schemas.microsoft.com/office/drawing/2014/main" id="{F2D5BFF0-16A4-E513-D38B-33288915D22C}"/>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78" name="Rectangle 77">
              <a:extLst>
                <a:ext uri="{FF2B5EF4-FFF2-40B4-BE49-F238E27FC236}">
                  <a16:creationId xmlns:a16="http://schemas.microsoft.com/office/drawing/2014/main" id="{8FA68C1D-A914-03C0-BB2A-46B080183C99}"/>
                </a:ext>
              </a:extLst>
            </p:cNvPr>
            <p:cNvSpPr/>
            <p:nvPr/>
          </p:nvSpPr>
          <p:spPr>
            <a:xfrm>
              <a:off x="617076" y="6493827"/>
              <a:ext cx="334934" cy="364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a:t>
              </a:r>
            </a:p>
          </p:txBody>
        </p:sp>
        <p:sp>
          <p:nvSpPr>
            <p:cNvPr id="79" name="Rectangle 78">
              <a:extLst>
                <a:ext uri="{FF2B5EF4-FFF2-40B4-BE49-F238E27FC236}">
                  <a16:creationId xmlns:a16="http://schemas.microsoft.com/office/drawing/2014/main" id="{E7912AD0-F67B-F906-75E1-AD6FF2517183}"/>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0" name="Rectangle 79">
              <a:extLst>
                <a:ext uri="{FF2B5EF4-FFF2-40B4-BE49-F238E27FC236}">
                  <a16:creationId xmlns:a16="http://schemas.microsoft.com/office/drawing/2014/main" id="{5307296F-225F-668A-4336-FD8F2F098153}"/>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1" name="Rectangle 80">
              <a:extLst>
                <a:ext uri="{FF2B5EF4-FFF2-40B4-BE49-F238E27FC236}">
                  <a16:creationId xmlns:a16="http://schemas.microsoft.com/office/drawing/2014/main" id="{DDCAB996-43C5-0C78-EDC7-BE3087A6777D}"/>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2" name="Rectangle 81">
              <a:extLst>
                <a:ext uri="{FF2B5EF4-FFF2-40B4-BE49-F238E27FC236}">
                  <a16:creationId xmlns:a16="http://schemas.microsoft.com/office/drawing/2014/main" id="{1A6C3316-CC1A-11DC-FFB6-7E87BDC06A1A}"/>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ack and white, black, bird, silhouette&#10;&#10;Description automatically generated">
            <a:extLst>
              <a:ext uri="{FF2B5EF4-FFF2-40B4-BE49-F238E27FC236}">
                <a16:creationId xmlns:a16="http://schemas.microsoft.com/office/drawing/2014/main" id="{4FFD2059-69B9-FC6F-768A-45BCC6B21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5035979"/>
            <a:ext cx="1206558" cy="1418348"/>
          </a:xfrm>
          <a:prstGeom prst="rect">
            <a:avLst/>
          </a:prstGeom>
        </p:spPr>
      </p:pic>
      <p:sp>
        <p:nvSpPr>
          <p:cNvPr id="5" name="Title 1"/>
          <p:cNvSpPr>
            <a:spLocks noGrp="1"/>
          </p:cNvSpPr>
          <p:nvPr>
            <p:ph type="title"/>
          </p:nvPr>
        </p:nvSpPr>
        <p:spPr>
          <a:xfrm>
            <a:off x="0" y="0"/>
            <a:ext cx="9144000" cy="848697"/>
          </a:xfrm>
          <a:solidFill>
            <a:schemeClr val="accent6"/>
          </a:solidFill>
        </p:spPr>
        <p:txBody>
          <a:bodyPr lIns="251999">
            <a:noAutofit/>
          </a:bodyPr>
          <a:lstStyle/>
          <a:p>
            <a:pPr algn="l"/>
            <a:r>
              <a:rPr lang="en-US" sz="2200" b="1">
                <a:solidFill>
                  <a:srgbClr val="FFFFFF"/>
                </a:solidFill>
                <a:latin typeface="Calibri" panose="020F0502020204030204" pitchFamily="34" charset="0"/>
              </a:rPr>
              <a:t>2. R</a:t>
            </a:r>
            <a:r>
              <a:rPr lang="fr-FR" altLang="en-US" sz="2200" b="1" err="1">
                <a:solidFill>
                  <a:srgbClr val="FFFFFF"/>
                </a:solidFill>
                <a:latin typeface="Calibri" panose="020F0502020204030204" pitchFamily="34" charset="0"/>
              </a:rPr>
              <a:t>é</a:t>
            </a:r>
            <a:r>
              <a:rPr lang="en-US" sz="2200" b="1" err="1">
                <a:solidFill>
                  <a:srgbClr val="FFFFFF"/>
                </a:solidFill>
                <a:latin typeface="Calibri" panose="020F0502020204030204" pitchFamily="34" charset="0"/>
              </a:rPr>
              <a:t>sistance</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24779" y="1151023"/>
            <a:ext cx="2893491" cy="2635723"/>
          </a:xfrm>
        </p:spPr>
        <p:txBody>
          <a:bodyPr>
            <a:normAutofit/>
          </a:bodyPr>
          <a:lstStyle/>
          <a:p>
            <a:pPr marL="0" indent="0">
              <a:buNone/>
            </a:pPr>
            <a:r>
              <a:rPr lang="en-US" sz="1600" b="1">
                <a:solidFill>
                  <a:srgbClr val="1D5A7F"/>
                </a:solidFill>
                <a:latin typeface="Calibri" panose="020F0502020204030204" pitchFamily="34" charset="0"/>
              </a:rPr>
              <a:t>MESSAGES CLÉS</a:t>
            </a:r>
          </a:p>
          <a:p>
            <a:pPr marL="167005" indent="-167005">
              <a:lnSpc>
                <a:spcPct val="110000"/>
              </a:lnSpc>
              <a:spcBef>
                <a:spcPts val="336"/>
              </a:spcBef>
            </a:pPr>
            <a:r>
              <a:rPr lang="en-US" sz="1600">
                <a:solidFill>
                  <a:schemeClr val="accent1">
                    <a:lumMod val="75000"/>
                  </a:schemeClr>
                </a:solidFill>
                <a:latin typeface="Calibri" panose="020F0502020204030204" pitchFamily="34" charset="0"/>
              </a:rPr>
              <a:t>Si </a:t>
            </a:r>
            <a:r>
              <a:rPr lang="en-US" sz="1600" err="1">
                <a:solidFill>
                  <a:schemeClr val="accent1">
                    <a:lumMod val="75000"/>
                  </a:schemeClr>
                </a:solidFill>
                <a:latin typeface="Calibri" panose="020F0502020204030204" pitchFamily="34" charset="0"/>
              </a:rPr>
              <a:t>vous</a:t>
            </a:r>
            <a:r>
              <a:rPr lang="en-US" sz="1600">
                <a:solidFill>
                  <a:schemeClr val="accent1">
                    <a:lumMod val="75000"/>
                  </a:schemeClr>
                </a:solidFill>
                <a:latin typeface="Calibri" panose="020F0502020204030204" pitchFamily="34" charset="0"/>
              </a:rPr>
              <a:t> </a:t>
            </a:r>
            <a:r>
              <a:rPr lang="en-US" sz="1600" err="1">
                <a:solidFill>
                  <a:schemeClr val="accent1">
                    <a:lumMod val="75000"/>
                  </a:schemeClr>
                </a:solidFill>
                <a:latin typeface="Calibri" panose="020F0502020204030204" pitchFamily="34" charset="0"/>
              </a:rPr>
              <a:t>ratez</a:t>
            </a:r>
            <a:r>
              <a:rPr lang="en-US" sz="1600">
                <a:solidFill>
                  <a:schemeClr val="accent1">
                    <a:lumMod val="75000"/>
                  </a:schemeClr>
                </a:solidFill>
                <a:latin typeface="Calibri" panose="020F0502020204030204" pitchFamily="34" charset="0"/>
              </a:rPr>
              <a:t> </a:t>
            </a:r>
            <a:r>
              <a:rPr lang="en-US" sz="1600">
                <a:solidFill>
                  <a:schemeClr val="tx2">
                    <a:lumMod val="50000"/>
                  </a:schemeClr>
                </a:solidFill>
                <a:latin typeface="Calibri" panose="020F0502020204030204" pitchFamily="34" charset="0"/>
              </a:rPr>
              <a:t>trop de </a:t>
            </a:r>
            <a:r>
              <a:rPr lang="en-US" sz="1600" err="1">
                <a:solidFill>
                  <a:schemeClr val="tx2">
                    <a:lumMod val="50000"/>
                  </a:schemeClr>
                </a:solidFill>
                <a:latin typeface="Calibri" panose="020F0502020204030204" pitchFamily="34" charset="0"/>
              </a:rPr>
              <a:t>prises</a:t>
            </a:r>
            <a:r>
              <a:rPr lang="en-US" sz="1600">
                <a:solidFill>
                  <a:schemeClr val="tx2">
                    <a:lumMod val="50000"/>
                  </a:schemeClr>
                </a:solidFill>
                <a:latin typeface="Calibri" panose="020F0502020204030204" pitchFamily="34" charset="0"/>
              </a:rPr>
              <a:t> de </a:t>
            </a:r>
            <a:r>
              <a:rPr lang="en-US" sz="1600" err="1">
                <a:solidFill>
                  <a:schemeClr val="tx2">
                    <a:lumMod val="50000"/>
                  </a:schemeClr>
                </a:solidFill>
                <a:latin typeface="Calibri" panose="020F0502020204030204" pitchFamily="34" charset="0"/>
              </a:rPr>
              <a:t>votre</a:t>
            </a:r>
            <a:r>
              <a:rPr lang="en-US" sz="1600">
                <a:solidFill>
                  <a:schemeClr val="tx2">
                    <a:lumMod val="50000"/>
                  </a:schemeClr>
                </a:solidFill>
                <a:latin typeface="Calibri" panose="020F0502020204030204" pitchFamily="34" charset="0"/>
              </a:rPr>
              <a:t> </a:t>
            </a:r>
            <a:r>
              <a:rPr lang="en-US" sz="1600" err="1">
                <a:solidFill>
                  <a:schemeClr val="tx2">
                    <a:lumMod val="50000"/>
                  </a:schemeClr>
                </a:solidFill>
                <a:latin typeface="Calibri" panose="020F0502020204030204" pitchFamily="34" charset="0"/>
              </a:rPr>
              <a:t>médicament</a:t>
            </a:r>
            <a:r>
              <a:rPr lang="en-US" sz="1600">
                <a:solidFill>
                  <a:schemeClr val="tx2">
                    <a:lumMod val="50000"/>
                  </a:schemeClr>
                </a:solidFill>
                <a:latin typeface="Calibri" panose="020F0502020204030204" pitchFamily="34" charset="0"/>
              </a:rPr>
              <a:t>, le virus </a:t>
            </a:r>
            <a:r>
              <a:rPr lang="en-US" sz="1600" err="1">
                <a:solidFill>
                  <a:schemeClr val="tx2">
                    <a:lumMod val="50000"/>
                  </a:schemeClr>
                </a:solidFill>
                <a:latin typeface="Calibri" panose="020F0502020204030204" pitchFamily="34" charset="0"/>
              </a:rPr>
              <a:t>peut</a:t>
            </a:r>
            <a:r>
              <a:rPr lang="en-US" sz="1600">
                <a:solidFill>
                  <a:schemeClr val="tx2">
                    <a:lumMod val="50000"/>
                  </a:schemeClr>
                </a:solidFill>
                <a:latin typeface="Calibri" panose="020F0502020204030204" pitchFamily="34" charset="0"/>
              </a:rPr>
              <a:t> changer et </a:t>
            </a:r>
            <a:r>
              <a:rPr lang="en-US" sz="1600" err="1">
                <a:solidFill>
                  <a:schemeClr val="tx2">
                    <a:lumMod val="50000"/>
                  </a:schemeClr>
                </a:solidFill>
                <a:latin typeface="Calibri" panose="020F0502020204030204" pitchFamily="34" charset="0"/>
              </a:rPr>
              <a:t>votre</a:t>
            </a:r>
            <a:r>
              <a:rPr lang="en-US" sz="1600">
                <a:solidFill>
                  <a:schemeClr val="tx2">
                    <a:lumMod val="50000"/>
                  </a:schemeClr>
                </a:solidFill>
                <a:latin typeface="Calibri" panose="020F0502020204030204" pitchFamily="34" charset="0"/>
              </a:rPr>
              <a:t> </a:t>
            </a:r>
            <a:r>
              <a:rPr lang="en-US" sz="1600" err="1">
                <a:solidFill>
                  <a:schemeClr val="tx2">
                    <a:lumMod val="50000"/>
                  </a:schemeClr>
                </a:solidFill>
                <a:latin typeface="Calibri" panose="020F0502020204030204" pitchFamily="34" charset="0"/>
              </a:rPr>
              <a:t>traitement</a:t>
            </a:r>
            <a:r>
              <a:rPr lang="en-US" sz="1600">
                <a:solidFill>
                  <a:schemeClr val="tx2">
                    <a:lumMod val="50000"/>
                  </a:schemeClr>
                </a:solidFill>
                <a:latin typeface="Calibri" panose="020F0502020204030204" pitchFamily="34" charset="0"/>
              </a:rPr>
              <a:t> </a:t>
            </a:r>
            <a:r>
              <a:rPr lang="en-US" sz="1600" err="1">
                <a:solidFill>
                  <a:schemeClr val="tx2">
                    <a:lumMod val="50000"/>
                  </a:schemeClr>
                </a:solidFill>
                <a:latin typeface="Calibri" panose="020F0502020204030204" pitchFamily="34" charset="0"/>
              </a:rPr>
              <a:t>peut</a:t>
            </a:r>
            <a:r>
              <a:rPr lang="en-US" sz="1600">
                <a:solidFill>
                  <a:schemeClr val="tx2">
                    <a:lumMod val="50000"/>
                  </a:schemeClr>
                </a:solidFill>
                <a:latin typeface="Calibri" panose="020F0502020204030204" pitchFamily="34" charset="0"/>
              </a:rPr>
              <a:t> ne plus </a:t>
            </a:r>
            <a:r>
              <a:rPr lang="en-US" sz="1600" err="1">
                <a:solidFill>
                  <a:schemeClr val="tx2">
                    <a:lumMod val="50000"/>
                  </a:schemeClr>
                </a:solidFill>
                <a:latin typeface="Calibri" panose="020F0502020204030204" pitchFamily="34" charset="0"/>
              </a:rPr>
              <a:t>fonctionner</a:t>
            </a:r>
            <a:r>
              <a:rPr lang="en-US" sz="1600">
                <a:solidFill>
                  <a:schemeClr val="tx2">
                    <a:lumMod val="50000"/>
                  </a:schemeClr>
                </a:solidFill>
                <a:latin typeface="Calibri" panose="020F0502020204030204" pitchFamily="34" charset="0"/>
              </a:rPr>
              <a:t>.</a:t>
            </a:r>
          </a:p>
          <a:p>
            <a:pPr marL="167005" indent="-167005">
              <a:lnSpc>
                <a:spcPct val="110000"/>
              </a:lnSpc>
              <a:spcBef>
                <a:spcPts val="336"/>
              </a:spcBef>
            </a:pPr>
            <a:r>
              <a:rPr lang="en-US" sz="1600" err="1">
                <a:solidFill>
                  <a:schemeClr val="accent1">
                    <a:lumMod val="75000"/>
                  </a:schemeClr>
                </a:solidFill>
                <a:latin typeface="Calibri" panose="020F0502020204030204" pitchFamily="34" charset="0"/>
              </a:rPr>
              <a:t>Cela</a:t>
            </a:r>
            <a:r>
              <a:rPr lang="en-US" sz="1600">
                <a:solidFill>
                  <a:schemeClr val="accent1">
                    <a:lumMod val="75000"/>
                  </a:schemeClr>
                </a:solidFill>
                <a:latin typeface="Calibri" panose="020F0502020204030204" pitchFamily="34" charset="0"/>
              </a:rPr>
              <a:t> </a:t>
            </a:r>
            <a:r>
              <a:rPr lang="en-US" sz="1600" err="1">
                <a:solidFill>
                  <a:schemeClr val="accent1">
                    <a:lumMod val="75000"/>
                  </a:schemeClr>
                </a:solidFill>
                <a:latin typeface="Calibri" panose="020F0502020204030204" pitchFamily="34" charset="0"/>
              </a:rPr>
              <a:t>peut</a:t>
            </a:r>
            <a:r>
              <a:rPr lang="en-US" sz="1600">
                <a:solidFill>
                  <a:schemeClr val="accent1">
                    <a:lumMod val="75000"/>
                  </a:schemeClr>
                </a:solidFill>
                <a:latin typeface="Calibri" panose="020F0502020204030204" pitchFamily="34" charset="0"/>
              </a:rPr>
              <a:t> </a:t>
            </a:r>
            <a:r>
              <a:rPr lang="en-US" sz="1600" err="1">
                <a:solidFill>
                  <a:schemeClr val="accent1">
                    <a:lumMod val="75000"/>
                  </a:schemeClr>
                </a:solidFill>
                <a:latin typeface="Calibri" panose="020F0502020204030204" pitchFamily="34" charset="0"/>
              </a:rPr>
              <a:t>vous</a:t>
            </a:r>
            <a:r>
              <a:rPr lang="en-US" sz="1600">
                <a:solidFill>
                  <a:schemeClr val="accent1">
                    <a:lumMod val="75000"/>
                  </a:schemeClr>
                </a:solidFill>
                <a:latin typeface="Calibri" panose="020F0502020204030204" pitchFamily="34" charset="0"/>
              </a:rPr>
              <a:t> </a:t>
            </a:r>
            <a:r>
              <a:rPr lang="en-US" sz="1600" err="1">
                <a:solidFill>
                  <a:schemeClr val="accent1">
                    <a:lumMod val="75000"/>
                  </a:schemeClr>
                </a:solidFill>
                <a:latin typeface="Calibri" panose="020F0502020204030204" pitchFamily="34" charset="0"/>
              </a:rPr>
              <a:t>empêcher</a:t>
            </a:r>
            <a:r>
              <a:rPr lang="en-US" sz="1600">
                <a:solidFill>
                  <a:schemeClr val="accent1">
                    <a:lumMod val="75000"/>
                  </a:schemeClr>
                </a:solidFill>
                <a:latin typeface="Calibri" panose="020F0502020204030204" pitchFamily="34" charset="0"/>
              </a:rPr>
              <a:t> de </a:t>
            </a:r>
            <a:r>
              <a:rPr lang="en-US" sz="1600" err="1">
                <a:solidFill>
                  <a:schemeClr val="accent1">
                    <a:lumMod val="75000"/>
                  </a:schemeClr>
                </a:solidFill>
                <a:latin typeface="Calibri" panose="020F0502020204030204" pitchFamily="34" charset="0"/>
              </a:rPr>
              <a:t>rester</a:t>
            </a:r>
            <a:r>
              <a:rPr lang="en-US" sz="1600">
                <a:solidFill>
                  <a:schemeClr val="accent1">
                    <a:lumMod val="75000"/>
                  </a:schemeClr>
                </a:solidFill>
                <a:latin typeface="Calibri" panose="020F0502020204030204" pitchFamily="34" charset="0"/>
              </a:rPr>
              <a:t> </a:t>
            </a:r>
            <a:r>
              <a:rPr lang="en-US" sz="1600" err="1">
                <a:solidFill>
                  <a:schemeClr val="accent1">
                    <a:lumMod val="75000"/>
                  </a:schemeClr>
                </a:solidFill>
                <a:latin typeface="Calibri" panose="020F0502020204030204" pitchFamily="34" charset="0"/>
              </a:rPr>
              <a:t>en</a:t>
            </a:r>
            <a:r>
              <a:rPr lang="en-US" sz="1600">
                <a:solidFill>
                  <a:schemeClr val="accent1">
                    <a:lumMod val="75000"/>
                  </a:schemeClr>
                </a:solidFill>
                <a:latin typeface="Calibri" panose="020F0502020204030204" pitchFamily="34" charset="0"/>
              </a:rPr>
              <a:t> bonne </a:t>
            </a:r>
            <a:r>
              <a:rPr lang="en-US" sz="1600" err="1">
                <a:solidFill>
                  <a:schemeClr val="accent1">
                    <a:lumMod val="75000"/>
                  </a:schemeClr>
                </a:solidFill>
                <a:latin typeface="Calibri" panose="020F0502020204030204" pitchFamily="34" charset="0"/>
              </a:rPr>
              <a:t>santé</a:t>
            </a:r>
            <a:r>
              <a:rPr lang="en-US" sz="1600">
                <a:solidFill>
                  <a:schemeClr val="accent1">
                    <a:lumMod val="75000"/>
                  </a:schemeClr>
                </a:solidFill>
                <a:latin typeface="Calibri" panose="020F0502020204030204" pitchFamily="34" charset="0"/>
              </a:rPr>
              <a:t> et de </a:t>
            </a:r>
            <a:r>
              <a:rPr lang="en-US" sz="1600" err="1">
                <a:solidFill>
                  <a:schemeClr val="accent1">
                    <a:lumMod val="75000"/>
                  </a:schemeClr>
                </a:solidFill>
                <a:latin typeface="Calibri" panose="020F0502020204030204" pitchFamily="34" charset="0"/>
              </a:rPr>
              <a:t>protéger</a:t>
            </a:r>
            <a:r>
              <a:rPr lang="en-US" sz="1600">
                <a:solidFill>
                  <a:schemeClr val="accent1">
                    <a:lumMod val="75000"/>
                  </a:schemeClr>
                </a:solidFill>
                <a:latin typeface="Calibri" panose="020F0502020204030204" pitchFamily="34" charset="0"/>
              </a:rPr>
              <a:t> </a:t>
            </a:r>
            <a:r>
              <a:rPr lang="en-US" sz="1600" err="1">
                <a:solidFill>
                  <a:schemeClr val="accent1">
                    <a:lumMod val="75000"/>
                  </a:schemeClr>
                </a:solidFill>
                <a:latin typeface="Calibri" panose="020F0502020204030204" pitchFamily="34" charset="0"/>
              </a:rPr>
              <a:t>vos</a:t>
            </a:r>
            <a:r>
              <a:rPr lang="en-US" sz="1600">
                <a:solidFill>
                  <a:schemeClr val="accent1">
                    <a:lumMod val="75000"/>
                  </a:schemeClr>
                </a:solidFill>
                <a:latin typeface="Calibri" panose="020F0502020204030204" pitchFamily="34" charset="0"/>
              </a:rPr>
              <a:t> </a:t>
            </a:r>
            <a:r>
              <a:rPr lang="en-US" sz="1600" err="1">
                <a:solidFill>
                  <a:schemeClr val="accent1">
                    <a:lumMod val="75000"/>
                  </a:schemeClr>
                </a:solidFill>
                <a:latin typeface="Calibri" panose="020F0502020204030204" pitchFamily="34" charset="0"/>
              </a:rPr>
              <a:t>proches</a:t>
            </a:r>
            <a:r>
              <a:rPr lang="en-US" sz="1600">
                <a:solidFill>
                  <a:schemeClr val="accent1">
                    <a:lumMod val="75000"/>
                  </a:schemeClr>
                </a:solidFill>
                <a:latin typeface="Calibri" panose="020F0502020204030204" pitchFamily="34" charset="0"/>
              </a:rPr>
              <a:t>.</a:t>
            </a:r>
          </a:p>
        </p:txBody>
      </p:sp>
      <p:sp>
        <p:nvSpPr>
          <p:cNvPr id="21" name="Content Placeholder 1"/>
          <p:cNvSpPr>
            <a:spLocks noGrp="1"/>
          </p:cNvSpPr>
          <p:nvPr>
            <p:ph sz="half" idx="4294967295"/>
          </p:nvPr>
        </p:nvSpPr>
        <p:spPr>
          <a:xfrm>
            <a:off x="3631770" y="1151023"/>
            <a:ext cx="4781288" cy="5029201"/>
          </a:xfrm>
        </p:spPr>
        <p:txBody>
          <a:bodyPr wrap="square">
            <a:normAutofit/>
          </a:bodyPr>
          <a:lstStyle/>
          <a:p>
            <a:pPr marL="0" indent="0">
              <a:spcBef>
                <a:spcPts val="0"/>
              </a:spcBef>
              <a:spcAft>
                <a:spcPts val="600"/>
              </a:spcAft>
              <a:buNone/>
            </a:pPr>
            <a:r>
              <a:rPr lang="en-US" sz="1600" b="1">
                <a:solidFill>
                  <a:srgbClr val="1D5A7F"/>
                </a:solidFill>
                <a:latin typeface="Calibri" panose="020F0502020204030204" pitchFamily="34" charset="0"/>
              </a:rPr>
              <a:t>POINTS D’ÉCHANGE</a:t>
            </a:r>
          </a:p>
          <a:p>
            <a:pPr marL="180975" indent="-174625">
              <a:spcBef>
                <a:spcPts val="336"/>
              </a:spcBef>
            </a:pPr>
            <a:r>
              <a:rPr lang="fr-FR" sz="1600">
                <a:solidFill>
                  <a:schemeClr val="accent1">
                    <a:lumMod val="75000"/>
                  </a:schemeClr>
                </a:solidFill>
                <a:latin typeface="Calibri" panose="020F0502020204030204" pitchFamily="34" charset="0"/>
              </a:rPr>
              <a:t>La photo en haut est celle d'une personne qui prenait ses médicaments tous les jours. Les médicaments empêchent le virus de se multiplier et la personne a très peu </a:t>
            </a:r>
            <a:r>
              <a:rPr lang="fr-FR" sz="1600">
                <a:solidFill>
                  <a:schemeClr val="tx2">
                    <a:lumMod val="50000"/>
                  </a:schemeClr>
                </a:solidFill>
                <a:latin typeface="Calibri" panose="020F0502020204030204" pitchFamily="34" charset="0"/>
              </a:rPr>
              <a:t>de virus dans son corps</a:t>
            </a:r>
            <a:r>
              <a:rPr lang="en-US" sz="1600">
                <a:solidFill>
                  <a:schemeClr val="tx2">
                    <a:lumMod val="50000"/>
                  </a:schemeClr>
                </a:solidFill>
                <a:latin typeface="Calibri" panose="020F0502020204030204" pitchFamily="34" charset="0"/>
              </a:rPr>
              <a:t>.</a:t>
            </a:r>
          </a:p>
          <a:p>
            <a:pPr marL="180975" indent="-174625">
              <a:spcBef>
                <a:spcPts val="336"/>
              </a:spcBef>
            </a:pPr>
            <a:r>
              <a:rPr lang="fr-FR" sz="1600">
                <a:solidFill>
                  <a:schemeClr val="tx2">
                    <a:lumMod val="50000"/>
                  </a:schemeClr>
                </a:solidFill>
                <a:latin typeface="Calibri" panose="020F0502020204030204" pitchFamily="34" charset="0"/>
              </a:rPr>
              <a:t>La photo en bas est celle d’une personne qui a raté des prises</a:t>
            </a:r>
            <a:r>
              <a:rPr lang="en-US" sz="1600">
                <a:solidFill>
                  <a:schemeClr val="tx2">
                    <a:lumMod val="50000"/>
                  </a:schemeClr>
                </a:solidFill>
                <a:latin typeface="Calibri" panose="020F0502020204030204" pitchFamily="34" charset="0"/>
              </a:rPr>
              <a:t>.</a:t>
            </a:r>
          </a:p>
          <a:p>
            <a:pPr marL="180975" indent="-174625">
              <a:spcBef>
                <a:spcPts val="336"/>
              </a:spcBef>
            </a:pPr>
            <a:r>
              <a:rPr lang="fr-FR" sz="1600">
                <a:solidFill>
                  <a:schemeClr val="tx2">
                    <a:lumMod val="50000"/>
                  </a:schemeClr>
                </a:solidFill>
                <a:latin typeface="Calibri" panose="020F0502020204030204" pitchFamily="34" charset="0"/>
              </a:rPr>
              <a:t>Lorsque vous ratez des prises, le virus peut se multiplier. Cela peut aussi changer. Voyez-vous comment ils sont différents</a:t>
            </a:r>
            <a:r>
              <a:rPr lang="en-US" sz="1600">
                <a:solidFill>
                  <a:schemeClr val="tx2">
                    <a:lumMod val="50000"/>
                  </a:schemeClr>
                </a:solidFill>
                <a:latin typeface="Calibri" panose="020F0502020204030204" pitchFamily="34" charset="0"/>
              </a:rPr>
              <a:t>? </a:t>
            </a:r>
          </a:p>
          <a:p>
            <a:pPr marL="180975" indent="-174625">
              <a:spcBef>
                <a:spcPts val="336"/>
              </a:spcBef>
            </a:pPr>
            <a:r>
              <a:rPr lang="en-US" sz="1600">
                <a:solidFill>
                  <a:schemeClr val="tx2">
                    <a:lumMod val="50000"/>
                  </a:schemeClr>
                </a:solidFill>
                <a:latin typeface="Calibri" panose="020F0502020204030204" pitchFamily="34" charset="0"/>
              </a:rPr>
              <a:t> </a:t>
            </a:r>
            <a:r>
              <a:rPr lang="fr-FR" sz="1600">
                <a:solidFill>
                  <a:schemeClr val="tx2">
                    <a:lumMod val="50000"/>
                  </a:schemeClr>
                </a:solidFill>
                <a:latin typeface="Calibri" panose="020F0502020204030204" pitchFamily="34" charset="0"/>
              </a:rPr>
              <a:t>Si le virus change, le médicament peut ne plus fonctionner. Vous pourriez transmettre le nouveau virus à  d'autres gens et le médicament ne fonctionnerait pas non plus pour eux</a:t>
            </a:r>
            <a:r>
              <a:rPr lang="en-US" sz="1600">
                <a:solidFill>
                  <a:schemeClr val="tx2">
                    <a:lumMod val="50000"/>
                  </a:schemeClr>
                </a:solidFill>
                <a:latin typeface="Calibri" panose="020F0502020204030204" pitchFamily="34" charset="0"/>
              </a:rPr>
              <a:t>.</a:t>
            </a:r>
          </a:p>
          <a:p>
            <a:pPr marL="180975" indent="-174625">
              <a:spcBef>
                <a:spcPts val="336"/>
              </a:spcBef>
            </a:pPr>
            <a:r>
              <a:rPr lang="fr-FR" sz="1600">
                <a:solidFill>
                  <a:schemeClr val="tx2">
                    <a:lumMod val="50000"/>
                  </a:schemeClr>
                </a:solidFill>
                <a:latin typeface="Calibri" panose="020F0502020204030204" pitchFamily="34" charset="0"/>
              </a:rPr>
              <a:t>C'est pourquoi il est important de ne pas                       rater de prises</a:t>
            </a:r>
            <a:r>
              <a:rPr lang="en-US" sz="1600">
                <a:solidFill>
                  <a:schemeClr val="tx2">
                    <a:lumMod val="50000"/>
                  </a:schemeClr>
                </a:solidFill>
                <a:latin typeface="Calibri" panose="020F0502020204030204" pitchFamily="34" charset="0"/>
              </a:rPr>
              <a:t>.</a:t>
            </a:r>
          </a:p>
        </p:txBody>
      </p:sp>
      <p:sp>
        <p:nvSpPr>
          <p:cNvPr id="90" name="Content Placeholder 1"/>
          <p:cNvSpPr txBox="1"/>
          <p:nvPr/>
        </p:nvSpPr>
        <p:spPr>
          <a:xfrm>
            <a:off x="324779" y="4375233"/>
            <a:ext cx="2824929" cy="1796966"/>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err="1">
                <a:latin typeface="Calibri" panose="020F0502020204030204" pitchFamily="34" charset="0"/>
              </a:rPr>
              <a:t>Revoyons</a:t>
            </a:r>
            <a:r>
              <a:rPr lang="en-US" sz="1400" b="1">
                <a:latin typeface="Calibri" panose="020F0502020204030204" pitchFamily="34" charset="0"/>
              </a:rPr>
              <a:t> </a:t>
            </a:r>
          </a:p>
          <a:p>
            <a:pPr marL="158750" indent="-158750">
              <a:spcBef>
                <a:spcPts val="0"/>
              </a:spcBef>
              <a:spcAft>
                <a:spcPts val="600"/>
              </a:spcAft>
            </a:pPr>
            <a:r>
              <a:rPr lang="fr-FR" sz="1400">
                <a:solidFill>
                  <a:schemeClr val="accent1">
                    <a:lumMod val="75000"/>
                  </a:schemeClr>
                </a:solidFill>
                <a:latin typeface="Calibri" panose="020F0502020204030204" pitchFamily="34" charset="0"/>
              </a:rPr>
              <a:t>D’après vous, que peut-il se passer si vous ratez </a:t>
            </a:r>
            <a:r>
              <a:rPr lang="fr-FR" sz="1400">
                <a:solidFill>
                  <a:schemeClr val="tx2">
                    <a:lumMod val="50000"/>
                  </a:schemeClr>
                </a:solidFill>
                <a:latin typeface="Calibri" panose="020F0502020204030204" pitchFamily="34" charset="0"/>
              </a:rPr>
              <a:t>trop de prises de votre médicament</a:t>
            </a:r>
            <a:r>
              <a:rPr lang="en-US" sz="1400">
                <a:solidFill>
                  <a:schemeClr val="tx2">
                    <a:lumMod val="50000"/>
                  </a:schemeClr>
                </a:solidFill>
                <a:latin typeface="Calibri" panose="020F0502020204030204" pitchFamily="34" charset="0"/>
              </a:rPr>
              <a:t>?</a:t>
            </a:r>
          </a:p>
          <a:p>
            <a:pPr marL="158750" indent="-158750">
              <a:spcBef>
                <a:spcPts val="0"/>
              </a:spcBef>
              <a:spcAft>
                <a:spcPts val="600"/>
              </a:spcAft>
            </a:pPr>
            <a:r>
              <a:rPr lang="fr-FR" sz="1400">
                <a:solidFill>
                  <a:schemeClr val="tx2">
                    <a:lumMod val="50000"/>
                  </a:schemeClr>
                </a:solidFill>
                <a:latin typeface="Calibri" panose="020F0502020204030204" pitchFamily="34" charset="0"/>
              </a:rPr>
              <a:t>Qu'est-ce que cela signifie si vous développez des copies résistantes du VIH (si le virus change)</a:t>
            </a:r>
            <a:r>
              <a:rPr lang="en-US" sz="1400">
                <a:solidFill>
                  <a:schemeClr val="tx2">
                    <a:lumMod val="50000"/>
                  </a:schemeClr>
                </a:solidFill>
                <a:latin typeface="Calibri" panose="020F0502020204030204" pitchFamily="34" charset="0"/>
              </a:rPr>
              <a:t>?</a:t>
            </a:r>
          </a:p>
        </p:txBody>
      </p:sp>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038888" y="3912063"/>
            <a:ext cx="849051" cy="755010"/>
          </a:xfrm>
          <a:prstGeom prst="rect">
            <a:avLst/>
          </a:prstGeom>
        </p:spPr>
      </p:pic>
      <p:cxnSp>
        <p:nvCxnSpPr>
          <p:cNvPr id="92" name="Straight Connector 91"/>
          <p:cNvCxnSpPr/>
          <p:nvPr/>
        </p:nvCxnSpPr>
        <p:spPr>
          <a:xfrm>
            <a:off x="3376929" y="1219200"/>
            <a:ext cx="0" cy="481145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6" name="Parallelogram 35"/>
          <p:cNvSpPr/>
          <p:nvPr/>
        </p:nvSpPr>
        <p:spPr>
          <a:xfrm rot="10800000" flipH="1">
            <a:off x="7086600" y="-227808"/>
            <a:ext cx="2344072"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5">
            <a:extLst>
              <a:ext uri="{28A0092B-C50C-407E-A947-70E740481C1C}">
                <a14:useLocalDpi xmlns:a14="http://schemas.microsoft.com/office/drawing/2010/main" val="0"/>
              </a:ext>
            </a:extLst>
          </a:blip>
          <a:srcRect t="-9936" b="18601"/>
          <a:stretch/>
        </p:blipFill>
        <p:spPr>
          <a:xfrm>
            <a:off x="7968654" y="-127173"/>
            <a:ext cx="1030844" cy="1378832"/>
          </a:xfrm>
          <a:prstGeom prst="rect">
            <a:avLst/>
          </a:prstGeom>
        </p:spPr>
      </p:pic>
      <p:pic>
        <p:nvPicPr>
          <p:cNvPr id="38" name="Picture 37" descr="A picture containing mirror, drawing&#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7068" y="76200"/>
            <a:ext cx="232932" cy="313002"/>
          </a:xfrm>
          <a:prstGeom prst="rect">
            <a:avLst/>
          </a:prstGeom>
        </p:spPr>
      </p:pic>
      <p:pic>
        <p:nvPicPr>
          <p:cNvPr id="39" name="Picture 38" descr="A close up of a logo&#10;&#10;Description automatically generated"/>
          <p:cNvPicPr>
            <a:picLocks noChangeAspect="1"/>
          </p:cNvPicPr>
          <p:nvPr/>
        </p:nvPicPr>
        <p:blipFill>
          <a:blip r:embed="rId7" cstate="print">
            <a:alphaModFix amt="35000"/>
            <a:extLst>
              <a:ext uri="{28A0092B-C50C-407E-A947-70E740481C1C}">
                <a14:useLocalDpi xmlns:a14="http://schemas.microsoft.com/office/drawing/2010/main" val="0"/>
              </a:ext>
            </a:extLst>
          </a:blip>
          <a:stretch>
            <a:fillRect/>
          </a:stretch>
        </p:blipFill>
        <p:spPr>
          <a:xfrm>
            <a:off x="7500007" y="403674"/>
            <a:ext cx="323545" cy="317138"/>
          </a:xfrm>
          <a:prstGeom prst="rect">
            <a:avLst/>
          </a:prstGeom>
        </p:spPr>
      </p:pic>
      <p:pic>
        <p:nvPicPr>
          <p:cNvPr id="40" name="Picture 39" descr="A close up of a logo&#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3267" y="123359"/>
            <a:ext cx="255387" cy="250329"/>
          </a:xfrm>
          <a:prstGeom prst="rect">
            <a:avLst/>
          </a:prstGeom>
        </p:spPr>
      </p:pic>
      <p:pic>
        <p:nvPicPr>
          <p:cNvPr id="42" name="Picture 41" descr="A close up of a logo&#10;&#10;Description automatically generated">
            <a:extLst>
              <a:ext uri="{FF2B5EF4-FFF2-40B4-BE49-F238E27FC236}">
                <a16:creationId xmlns:a16="http://schemas.microsoft.com/office/drawing/2014/main" id="{47770355-6BC1-42F1-88D4-5803ADAEF9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9167" y="5939102"/>
            <a:ext cx="653891" cy="601645"/>
          </a:xfrm>
          <a:prstGeom prst="rect">
            <a:avLst/>
          </a:prstGeom>
        </p:spPr>
      </p:pic>
      <p:grpSp>
        <p:nvGrpSpPr>
          <p:cNvPr id="43" name="Group 42">
            <a:extLst>
              <a:ext uri="{FF2B5EF4-FFF2-40B4-BE49-F238E27FC236}">
                <a16:creationId xmlns:a16="http://schemas.microsoft.com/office/drawing/2014/main" id="{4EB00B99-29CE-0750-E1DD-6C79377D28CD}"/>
              </a:ext>
            </a:extLst>
          </p:cNvPr>
          <p:cNvGrpSpPr/>
          <p:nvPr/>
        </p:nvGrpSpPr>
        <p:grpSpPr>
          <a:xfrm>
            <a:off x="1" y="6493827"/>
            <a:ext cx="9139657" cy="364173"/>
            <a:chOff x="1" y="6493827"/>
            <a:chExt cx="9139657" cy="364173"/>
          </a:xfrm>
        </p:grpSpPr>
        <p:sp>
          <p:nvSpPr>
            <p:cNvPr id="44" name="Rectangle 43">
              <a:extLst>
                <a:ext uri="{FF2B5EF4-FFF2-40B4-BE49-F238E27FC236}">
                  <a16:creationId xmlns:a16="http://schemas.microsoft.com/office/drawing/2014/main" id="{A94BCC48-856B-8353-25FF-5EC7C717825F}"/>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45" name="Rectangle 44">
              <a:extLst>
                <a:ext uri="{FF2B5EF4-FFF2-40B4-BE49-F238E27FC236}">
                  <a16:creationId xmlns:a16="http://schemas.microsoft.com/office/drawing/2014/main" id="{52BCBA94-4FC3-3AAC-7F15-FB802294C020}"/>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6" name="Rectangle 45">
              <a:extLst>
                <a:ext uri="{FF2B5EF4-FFF2-40B4-BE49-F238E27FC236}">
                  <a16:creationId xmlns:a16="http://schemas.microsoft.com/office/drawing/2014/main" id="{54AE74EE-7DAE-3BE1-ECED-6418A22A132C}"/>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7" name="Rectangle 46">
              <a:extLst>
                <a:ext uri="{FF2B5EF4-FFF2-40B4-BE49-F238E27FC236}">
                  <a16:creationId xmlns:a16="http://schemas.microsoft.com/office/drawing/2014/main" id="{D6B50083-4ECB-42CB-9487-CEB07B32EFC8}"/>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48" name="Rectangle 47">
              <a:extLst>
                <a:ext uri="{FF2B5EF4-FFF2-40B4-BE49-F238E27FC236}">
                  <a16:creationId xmlns:a16="http://schemas.microsoft.com/office/drawing/2014/main" id="{466FBA70-C2F5-C69F-7B1F-08A52B9352DF}"/>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9" name="Rectangle 48">
              <a:extLst>
                <a:ext uri="{FF2B5EF4-FFF2-40B4-BE49-F238E27FC236}">
                  <a16:creationId xmlns:a16="http://schemas.microsoft.com/office/drawing/2014/main" id="{F7DC6EC2-0220-A892-25DE-1B7B2B29DFB7}"/>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0" name="Rectangle 49">
              <a:extLst>
                <a:ext uri="{FF2B5EF4-FFF2-40B4-BE49-F238E27FC236}">
                  <a16:creationId xmlns:a16="http://schemas.microsoft.com/office/drawing/2014/main" id="{CA858940-298F-39A0-B565-FF0300F231BD}"/>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1" name="Rectangle 50">
              <a:extLst>
                <a:ext uri="{FF2B5EF4-FFF2-40B4-BE49-F238E27FC236}">
                  <a16:creationId xmlns:a16="http://schemas.microsoft.com/office/drawing/2014/main" id="{4E2F63A0-BCD4-1116-65D0-9553F1930890}"/>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2" name="Rectangle 51">
              <a:extLst>
                <a:ext uri="{FF2B5EF4-FFF2-40B4-BE49-F238E27FC236}">
                  <a16:creationId xmlns:a16="http://schemas.microsoft.com/office/drawing/2014/main" id="{8B05333C-9C27-AB91-6CE4-D742B40014F7}"/>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3" name="Rectangle 52">
              <a:extLst>
                <a:ext uri="{FF2B5EF4-FFF2-40B4-BE49-F238E27FC236}">
                  <a16:creationId xmlns:a16="http://schemas.microsoft.com/office/drawing/2014/main" id="{9AB0BCD9-EAC4-9AD5-66C2-8F016298B53B}"/>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4" name="Rectangle 53">
              <a:extLst>
                <a:ext uri="{FF2B5EF4-FFF2-40B4-BE49-F238E27FC236}">
                  <a16:creationId xmlns:a16="http://schemas.microsoft.com/office/drawing/2014/main" id="{805CC0BC-4F5A-2C1D-97EF-5BA7C27DFA96}"/>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5" name="Rectangle 54">
              <a:extLst>
                <a:ext uri="{FF2B5EF4-FFF2-40B4-BE49-F238E27FC236}">
                  <a16:creationId xmlns:a16="http://schemas.microsoft.com/office/drawing/2014/main" id="{88105E3C-E637-E28D-5711-C66CADCC9CCA}"/>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6" name="Rectangle 55">
              <a:extLst>
                <a:ext uri="{FF2B5EF4-FFF2-40B4-BE49-F238E27FC236}">
                  <a16:creationId xmlns:a16="http://schemas.microsoft.com/office/drawing/2014/main" id="{D6777B9D-0A54-4DCF-CFF6-D00F2F29BF14}"/>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7" name="Rectangle 56">
              <a:extLst>
                <a:ext uri="{FF2B5EF4-FFF2-40B4-BE49-F238E27FC236}">
                  <a16:creationId xmlns:a16="http://schemas.microsoft.com/office/drawing/2014/main" id="{2A92EEAA-064A-D695-E76B-5AC4B91ECCFA}"/>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8" name="Rectangle 57">
              <a:extLst>
                <a:ext uri="{FF2B5EF4-FFF2-40B4-BE49-F238E27FC236}">
                  <a16:creationId xmlns:a16="http://schemas.microsoft.com/office/drawing/2014/main" id="{C179A67C-7F91-A198-4CE9-6F5ACF156B41}"/>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9" name="Rectangle 58">
              <a:extLst>
                <a:ext uri="{FF2B5EF4-FFF2-40B4-BE49-F238E27FC236}">
                  <a16:creationId xmlns:a16="http://schemas.microsoft.com/office/drawing/2014/main" id="{5B1F7373-81B7-1042-9B2B-A8084C721D8C}"/>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D84A3391-A058-19DA-EDFB-EF1F3DC33A4F}"/>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9" name="Rectangle 88">
              <a:extLst>
                <a:ext uri="{FF2B5EF4-FFF2-40B4-BE49-F238E27FC236}">
                  <a16:creationId xmlns:a16="http://schemas.microsoft.com/office/drawing/2014/main" id="{7CD972DD-415E-B8B2-046B-C40916C583D4}"/>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111306D3-ED52-01CF-1811-870588377B1C}"/>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AF1F5FF7-2573-69CA-6FBD-74F0B6F52AD1}"/>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413B6CF2-8DC4-58F7-A52D-B209B9939205}"/>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6" name="Rectangle 95">
              <a:extLst>
                <a:ext uri="{FF2B5EF4-FFF2-40B4-BE49-F238E27FC236}">
                  <a16:creationId xmlns:a16="http://schemas.microsoft.com/office/drawing/2014/main" id="{69D898B3-DDDE-9DA8-B975-194171A02B2F}"/>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7" name="Rectangle 96">
              <a:extLst>
                <a:ext uri="{FF2B5EF4-FFF2-40B4-BE49-F238E27FC236}">
                  <a16:creationId xmlns:a16="http://schemas.microsoft.com/office/drawing/2014/main" id="{871AA332-9984-FD10-4E3E-867ACB7FC0AA}"/>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61B4D037-5E75-DBF0-DCE2-13E97DFC6E26}"/>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9" name="Rectangle 98">
              <a:extLst>
                <a:ext uri="{FF2B5EF4-FFF2-40B4-BE49-F238E27FC236}">
                  <a16:creationId xmlns:a16="http://schemas.microsoft.com/office/drawing/2014/main" id="{336CE45B-C6C9-7C95-C715-F8991A879F3B}"/>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5DBE7C7B-0F42-0176-FD83-2745643CD6C8}"/>
                </a:ext>
              </a:extLst>
            </p:cNvPr>
            <p:cNvSpPr/>
            <p:nvPr/>
          </p:nvSpPr>
          <p:spPr>
            <a:xfrm>
              <a:off x="617076" y="6493827"/>
              <a:ext cx="334934" cy="364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a:t>
              </a:r>
            </a:p>
          </p:txBody>
        </p:sp>
        <p:sp>
          <p:nvSpPr>
            <p:cNvPr id="101" name="Rectangle 100">
              <a:extLst>
                <a:ext uri="{FF2B5EF4-FFF2-40B4-BE49-F238E27FC236}">
                  <a16:creationId xmlns:a16="http://schemas.microsoft.com/office/drawing/2014/main" id="{F5188B2D-CBBA-5EF7-83ED-DF87C0199398}"/>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2" name="Rectangle 101">
              <a:extLst>
                <a:ext uri="{FF2B5EF4-FFF2-40B4-BE49-F238E27FC236}">
                  <a16:creationId xmlns:a16="http://schemas.microsoft.com/office/drawing/2014/main" id="{09743D17-BCE3-6145-B05A-AE6E1584FEAA}"/>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3" name="Rectangle 102">
              <a:extLst>
                <a:ext uri="{FF2B5EF4-FFF2-40B4-BE49-F238E27FC236}">
                  <a16:creationId xmlns:a16="http://schemas.microsoft.com/office/drawing/2014/main" id="{AA4FAD7F-3014-C4B4-3FAA-436A2B0E6720}"/>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90421DE6-4A69-1886-4C22-67B7E1A1ADBC}"/>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4"/>
          <p:cNvSpPr txBox="1"/>
          <p:nvPr/>
        </p:nvSpPr>
        <p:spPr>
          <a:xfrm>
            <a:off x="395536" y="1059768"/>
            <a:ext cx="8068338" cy="5393568"/>
          </a:xfrm>
          <a:prstGeom prst="rect">
            <a:avLst/>
          </a:prstGeom>
        </p:spPr>
        <p:txBody>
          <a:bodyPr>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pPr>
            <a:r>
              <a:rPr lang="fr-FR" sz="1600">
                <a:solidFill>
                  <a:schemeClr val="bg1"/>
                </a:solidFill>
                <a:latin typeface="Calibri" panose="020F0502020204030204" pitchFamily="34" charset="0"/>
              </a:rPr>
              <a:t>Cet outil a été adapté à partir de l'outil </a:t>
            </a:r>
            <a:r>
              <a:rPr lang="fr-FR" sz="1600" i="1">
                <a:solidFill>
                  <a:schemeClr val="bg1"/>
                </a:solidFill>
                <a:latin typeface="Calibri" panose="020F0502020204030204" pitchFamily="34" charset="0"/>
              </a:rPr>
              <a:t>Life Seps for ART Adhérence élaboré </a:t>
            </a:r>
            <a:r>
              <a:rPr lang="fr-FR" sz="1600">
                <a:solidFill>
                  <a:schemeClr val="bg1"/>
                </a:solidFill>
                <a:latin typeface="Calibri" panose="020F0502020204030204" pitchFamily="34" charset="0"/>
              </a:rPr>
              <a:t>par </a:t>
            </a:r>
            <a:r>
              <a:rPr lang="fr-FR" sz="1600" i="1">
                <a:solidFill>
                  <a:schemeClr val="bg1"/>
                </a:solidFill>
                <a:latin typeface="Calibri" panose="020F0502020204030204" pitchFamily="34" charset="0"/>
              </a:rPr>
              <a:t>Lena Anderson, John Jospin et Steve Safre</a:t>
            </a:r>
            <a:r>
              <a:rPr lang="fr-FR" sz="1600">
                <a:solidFill>
                  <a:schemeClr val="bg1"/>
                </a:solidFill>
                <a:latin typeface="Calibri" panose="020F0502020204030204" pitchFamily="34" charset="0"/>
              </a:rPr>
              <a:t>, et de l'outil de suivi de la charge virale élaboré par ICAP à l'Université de Columbia.</a:t>
            </a:r>
          </a:p>
          <a:p>
            <a:pPr marL="0" indent="0" algn="just">
              <a:spcBef>
                <a:spcPts val="0"/>
              </a:spcBef>
              <a:buNone/>
            </a:pPr>
            <a:endParaRPr lang="fr-FR" sz="1600">
              <a:solidFill>
                <a:schemeClr val="bg1"/>
              </a:solidFill>
              <a:latin typeface="Calibri" panose="020F0502020204030204" pitchFamily="34" charset="0"/>
            </a:endParaRPr>
          </a:p>
          <a:p>
            <a:pPr marL="0" indent="0" algn="just">
              <a:spcBef>
                <a:spcPts val="0"/>
              </a:spcBef>
              <a:buNone/>
            </a:pPr>
            <a:r>
              <a:rPr lang="fr-FR" sz="1600">
                <a:solidFill>
                  <a:schemeClr val="bg1"/>
                </a:solidFill>
                <a:latin typeface="Calibri" panose="020F0502020204030204" pitchFamily="34" charset="0"/>
              </a:rPr>
              <a:t>Il a été élaboré grâce au financement du Plan d'urgence du président américain pour la lutte contre le sida (PEFPAR) par le biais de l'Agence des États-Unis pour le développement international (USAID) dans le cadre de la réalisation des objectifs et du maintien de la lutte contre les épidémies (</a:t>
            </a:r>
            <a:r>
              <a:rPr lang="fr-FR" sz="1600" err="1">
                <a:solidFill>
                  <a:schemeClr val="bg1"/>
                </a:solidFill>
                <a:latin typeface="Calibri" panose="020F0502020204030204" pitchFamily="34" charset="0"/>
              </a:rPr>
              <a:t>EpiC</a:t>
            </a:r>
            <a:r>
              <a:rPr lang="fr-FR" sz="1600">
                <a:solidFill>
                  <a:schemeClr val="bg1"/>
                </a:solidFill>
                <a:latin typeface="Calibri" panose="020F0502020204030204" pitchFamily="34" charset="0"/>
              </a:rPr>
              <a:t>), dirigé par FHI 360, accord de coopération # 7200AA19CA00002. Son contenu relève de la seule responsabilité des auteurs et ne représente pas nécessairement le point de vue du gouvernement américain.</a:t>
            </a:r>
          </a:p>
          <a:p>
            <a:pPr marL="0" indent="0" algn="just">
              <a:spcBef>
                <a:spcPts val="0"/>
              </a:spcBef>
              <a:buNone/>
            </a:pPr>
            <a:endParaRPr lang="fr-FR" sz="1600">
              <a:solidFill>
                <a:schemeClr val="bg1"/>
              </a:solidFill>
              <a:latin typeface="Calibri" panose="020F0502020204030204" pitchFamily="34" charset="0"/>
            </a:endParaRPr>
          </a:p>
          <a:p>
            <a:pPr marL="0" indent="0" algn="just">
              <a:spcBef>
                <a:spcPts val="0"/>
              </a:spcBef>
              <a:buNone/>
            </a:pPr>
            <a:r>
              <a:rPr lang="fr-FR" sz="1600">
                <a:solidFill>
                  <a:schemeClr val="bg1"/>
                </a:solidFill>
                <a:latin typeface="Calibri" panose="020F0502020204030204" pitchFamily="34" charset="0"/>
              </a:rPr>
              <a:t>L'outil est destiné à l’utilisation par les prestataires (exemple; conseillers, assistants sociaux, </a:t>
            </a:r>
            <a:r>
              <a:rPr lang="fr-FR" sz="1600" err="1">
                <a:solidFill>
                  <a:schemeClr val="bg1"/>
                </a:solidFill>
                <a:latin typeface="Calibri" panose="020F0502020204030204" pitchFamily="34" charset="0"/>
              </a:rPr>
              <a:t>infirmiere</a:t>
            </a:r>
            <a:r>
              <a:rPr lang="fr-FR" sz="1600">
                <a:solidFill>
                  <a:schemeClr val="bg1"/>
                </a:solidFill>
                <a:latin typeface="Calibri" panose="020F0502020204030204" pitchFamily="34" charset="0"/>
              </a:rPr>
              <a:t>, médecin, gestionnaire du cas, navigateur pair) afin d'informer et d'aider les personnes vivant avec le VIH à planifier et à rester sous traitement à vie.</a:t>
            </a:r>
          </a:p>
          <a:p>
            <a:pPr marL="0" indent="0" algn="just">
              <a:spcBef>
                <a:spcPts val="0"/>
              </a:spcBef>
              <a:buNone/>
            </a:pPr>
            <a:endParaRPr lang="th-TH" sz="1600">
              <a:solidFill>
                <a:schemeClr val="bg1"/>
              </a:solidFill>
              <a:latin typeface="Calibri" panose="020F0502020204030204" pitchFamily="34" charset="0"/>
            </a:endParaRPr>
          </a:p>
          <a:p>
            <a:pPr marL="0" indent="0" algn="just">
              <a:spcBef>
                <a:spcPts val="0"/>
              </a:spcBef>
              <a:buNone/>
            </a:pPr>
            <a:r>
              <a:rPr lang="fr-FR" sz="1600">
                <a:solidFill>
                  <a:schemeClr val="bg1"/>
                </a:solidFill>
                <a:latin typeface="Calibri" panose="020F0502020204030204" pitchFamily="34" charset="0"/>
              </a:rPr>
              <a:t>Pour toute question sur le contenu ou l'utilisation, veuillez contacter </a:t>
            </a:r>
            <a:r>
              <a:rPr lang="fr-FR" sz="1600" err="1">
                <a:solidFill>
                  <a:schemeClr val="bg1"/>
                </a:solidFill>
                <a:latin typeface="Calibri" panose="020F0502020204030204" pitchFamily="34" charset="0"/>
              </a:rPr>
              <a:t>EpiC</a:t>
            </a:r>
            <a:r>
              <a:rPr lang="fr-FR" sz="1600">
                <a:solidFill>
                  <a:schemeClr val="bg1"/>
                </a:solidFill>
                <a:latin typeface="Calibri" panose="020F0502020204030204" pitchFamily="34" charset="0"/>
              </a:rPr>
              <a:t> / FHI360.</a:t>
            </a:r>
            <a:endParaRPr lang="th-TH" sz="1600">
              <a:solidFill>
                <a:schemeClr val="bg1"/>
              </a:solidFill>
              <a:latin typeface="Calibri" panose="020F0502020204030204" pitchFamily="34" charset="0"/>
            </a:endParaRPr>
          </a:p>
          <a:p>
            <a:pPr marL="0" indent="0" algn="just">
              <a:spcBef>
                <a:spcPts val="0"/>
              </a:spcBef>
              <a:buNone/>
            </a:pPr>
            <a:endParaRPr lang="th-TH" sz="1600">
              <a:solidFill>
                <a:schemeClr val="bg1"/>
              </a:solidFill>
              <a:latin typeface="Calibri" panose="020F0502020204030204" pitchFamily="34" charset="0"/>
            </a:endParaRPr>
          </a:p>
          <a:p>
            <a:pPr marL="0" indent="0" algn="just">
              <a:spcBef>
                <a:spcPts val="0"/>
              </a:spcBef>
              <a:buNone/>
            </a:pPr>
            <a:r>
              <a:rPr lang="en-US" sz="1600">
                <a:solidFill>
                  <a:schemeClr val="bg1"/>
                </a:solidFill>
                <a:latin typeface="Calibri" panose="020F0502020204030204" pitchFamily="34" charset="0"/>
              </a:rPr>
              <a:t>Nous </a:t>
            </a:r>
            <a:r>
              <a:rPr lang="en-US" sz="1600" err="1">
                <a:solidFill>
                  <a:schemeClr val="bg1"/>
                </a:solidFill>
                <a:latin typeface="Calibri" panose="020F0502020204030204" pitchFamily="34" charset="0"/>
              </a:rPr>
              <a:t>voudrions</a:t>
            </a:r>
            <a:r>
              <a:rPr lang="en-US" sz="1600">
                <a:solidFill>
                  <a:schemeClr val="bg1"/>
                </a:solidFill>
                <a:latin typeface="Calibri" panose="020F0502020204030204" pitchFamily="34" charset="0"/>
              </a:rPr>
              <a:t> </a:t>
            </a:r>
            <a:r>
              <a:rPr lang="en-US" sz="1600" err="1">
                <a:solidFill>
                  <a:schemeClr val="bg1"/>
                </a:solidFill>
                <a:latin typeface="Calibri" panose="020F0502020204030204" pitchFamily="34" charset="0"/>
              </a:rPr>
              <a:t>aussi</a:t>
            </a:r>
            <a:r>
              <a:rPr lang="en-US" sz="1600">
                <a:solidFill>
                  <a:schemeClr val="bg1"/>
                </a:solidFill>
                <a:latin typeface="Calibri" panose="020F0502020204030204" pitchFamily="34" charset="0"/>
              </a:rPr>
              <a:t> expresser </a:t>
            </a:r>
            <a:r>
              <a:rPr lang="en-US" sz="1600" err="1">
                <a:solidFill>
                  <a:schemeClr val="bg1"/>
                </a:solidFill>
                <a:latin typeface="Calibri" panose="020F0502020204030204" pitchFamily="34" charset="0"/>
              </a:rPr>
              <a:t>notre</a:t>
            </a:r>
            <a:r>
              <a:rPr lang="en-US" sz="1600">
                <a:solidFill>
                  <a:schemeClr val="bg1"/>
                </a:solidFill>
                <a:latin typeface="Calibri" panose="020F0502020204030204" pitchFamily="34" charset="0"/>
              </a:rPr>
              <a:t> reconnaissance au </a:t>
            </a:r>
            <a:r>
              <a:rPr lang="en-US" sz="1600" err="1">
                <a:solidFill>
                  <a:schemeClr val="bg1"/>
                </a:solidFill>
                <a:latin typeface="Calibri" panose="020F0502020204030204" pitchFamily="34" charset="0"/>
              </a:rPr>
              <a:t>projet</a:t>
            </a:r>
            <a:r>
              <a:rPr lang="en-US" sz="1600">
                <a:solidFill>
                  <a:schemeClr val="bg1"/>
                </a:solidFill>
                <a:latin typeface="Calibri" panose="020F0502020204030204" pitchFamily="34" charset="0"/>
              </a:rPr>
              <a:t> </a:t>
            </a:r>
            <a:r>
              <a:rPr lang="en-US" sz="1600" err="1">
                <a:solidFill>
                  <a:schemeClr val="bg1"/>
                </a:solidFill>
                <a:latin typeface="Calibri" panose="020F0502020204030204" pitchFamily="34" charset="0"/>
              </a:rPr>
              <a:t>EpiC</a:t>
            </a:r>
            <a:r>
              <a:rPr lang="en-US" sz="1600">
                <a:solidFill>
                  <a:schemeClr val="bg1"/>
                </a:solidFill>
                <a:latin typeface="Calibri" panose="020F0502020204030204" pitchFamily="34" charset="0"/>
              </a:rPr>
              <a:t> du </a:t>
            </a:r>
            <a:r>
              <a:rPr lang="en-US" sz="1600" err="1">
                <a:solidFill>
                  <a:schemeClr val="bg1"/>
                </a:solidFill>
                <a:latin typeface="Calibri" panose="020F0502020204030204" pitchFamily="34" charset="0"/>
              </a:rPr>
              <a:t>Sénégal</a:t>
            </a:r>
            <a:r>
              <a:rPr lang="en-US" sz="1600">
                <a:solidFill>
                  <a:schemeClr val="bg1"/>
                </a:solidFill>
                <a:latin typeface="Calibri" panose="020F0502020204030204" pitchFamily="34" charset="0"/>
              </a:rPr>
              <a:t> et du Mali, et au </a:t>
            </a:r>
            <a:r>
              <a:rPr lang="en-US" sz="1600" err="1">
                <a:solidFill>
                  <a:schemeClr val="bg1"/>
                </a:solidFill>
                <a:latin typeface="Calibri" panose="020F0502020204030204" pitchFamily="34" charset="0"/>
              </a:rPr>
              <a:t>projet</a:t>
            </a:r>
            <a:r>
              <a:rPr lang="en-US" sz="1600">
                <a:solidFill>
                  <a:schemeClr val="bg1"/>
                </a:solidFill>
                <a:latin typeface="Calibri" panose="020F0502020204030204" pitchFamily="34" charset="0"/>
              </a:rPr>
              <a:t> EAWA du Togo, du Burkina Faso et du </a:t>
            </a:r>
            <a:r>
              <a:rPr lang="en-US" sz="1600" err="1">
                <a:solidFill>
                  <a:schemeClr val="bg1"/>
                </a:solidFill>
                <a:latin typeface="Calibri" panose="020F0502020204030204" pitchFamily="34" charset="0"/>
              </a:rPr>
              <a:t>Bénin</a:t>
            </a:r>
            <a:r>
              <a:rPr lang="en-US" sz="1600">
                <a:solidFill>
                  <a:schemeClr val="bg1"/>
                </a:solidFill>
                <a:latin typeface="Calibri" panose="020F0502020204030204" pitchFamily="34" charset="0"/>
              </a:rPr>
              <a:t>.</a:t>
            </a:r>
            <a:endParaRPr lang="th-TH" sz="1600">
              <a:solidFill>
                <a:schemeClr val="bg1"/>
              </a:solidFill>
              <a:latin typeface="Calibri" panose="020F0502020204030204" pitchFamily="34" charset="0"/>
            </a:endParaRPr>
          </a:p>
          <a:p>
            <a:pPr marL="0" indent="0" algn="just">
              <a:spcBef>
                <a:spcPts val="0"/>
              </a:spcBef>
              <a:buNone/>
            </a:pPr>
            <a:endParaRPr lang="th-TH" sz="1600">
              <a:solidFill>
                <a:schemeClr val="bg1"/>
              </a:solidFill>
              <a:latin typeface="Calibri" panose="020F0502020204030204" pitchFamily="34" charset="0"/>
            </a:endParaRPr>
          </a:p>
          <a:p>
            <a:pPr marL="0" indent="0" algn="just">
              <a:spcBef>
                <a:spcPts val="0"/>
              </a:spcBef>
              <a:buNone/>
            </a:pPr>
            <a:r>
              <a:rPr lang="en-US" sz="1600">
                <a:solidFill>
                  <a:schemeClr val="bg1"/>
                </a:solidFill>
                <a:latin typeface="Calibri" panose="020F0502020204030204" pitchFamily="34" charset="0"/>
              </a:rPr>
              <a:t>En </a:t>
            </a:r>
            <a:r>
              <a:rPr lang="en-US" sz="1600" err="1">
                <a:solidFill>
                  <a:schemeClr val="bg1"/>
                </a:solidFill>
                <a:latin typeface="Calibri" panose="020F0502020204030204" pitchFamily="34" charset="0"/>
              </a:rPr>
              <a:t>outre</a:t>
            </a:r>
            <a:r>
              <a:rPr lang="en-US" sz="1600">
                <a:solidFill>
                  <a:schemeClr val="bg1"/>
                </a:solidFill>
                <a:latin typeface="Calibri" panose="020F0502020204030204" pitchFamily="34" charset="0"/>
              </a:rPr>
              <a:t>, </a:t>
            </a:r>
            <a:r>
              <a:rPr lang="en-US" sz="1600" err="1">
                <a:solidFill>
                  <a:schemeClr val="bg1"/>
                </a:solidFill>
                <a:latin typeface="Calibri" panose="020F0502020204030204" pitchFamily="34" charset="0"/>
              </a:rPr>
              <a:t>cet</a:t>
            </a:r>
            <a:r>
              <a:rPr lang="en-US" sz="1600">
                <a:solidFill>
                  <a:schemeClr val="bg1"/>
                </a:solidFill>
                <a:latin typeface="Calibri" panose="020F0502020204030204" pitchFamily="34" charset="0"/>
              </a:rPr>
              <a:t> </a:t>
            </a:r>
            <a:r>
              <a:rPr lang="en-US" sz="1600" err="1">
                <a:solidFill>
                  <a:schemeClr val="bg1"/>
                </a:solidFill>
                <a:latin typeface="Calibri" panose="020F0502020204030204" pitchFamily="34" charset="0"/>
              </a:rPr>
              <a:t>outil</a:t>
            </a:r>
            <a:r>
              <a:rPr lang="en-US" sz="1600">
                <a:solidFill>
                  <a:schemeClr val="bg1"/>
                </a:solidFill>
                <a:latin typeface="Calibri" panose="020F0502020204030204" pitchFamily="34" charset="0"/>
              </a:rPr>
              <a:t> a </a:t>
            </a:r>
            <a:r>
              <a:rPr lang="en-US" sz="1600" err="1">
                <a:solidFill>
                  <a:schemeClr val="bg1"/>
                </a:solidFill>
                <a:latin typeface="Calibri" panose="020F0502020204030204" pitchFamily="34" charset="0"/>
              </a:rPr>
              <a:t>été</a:t>
            </a:r>
            <a:r>
              <a:rPr lang="en-US" sz="1600">
                <a:solidFill>
                  <a:schemeClr val="bg1"/>
                </a:solidFill>
                <a:latin typeface="Calibri" panose="020F0502020204030204" pitchFamily="34" charset="0"/>
              </a:rPr>
              <a:t> </a:t>
            </a:r>
            <a:r>
              <a:rPr lang="en-US" sz="1600" err="1">
                <a:solidFill>
                  <a:schemeClr val="bg1"/>
                </a:solidFill>
                <a:latin typeface="Calibri" panose="020F0502020204030204" pitchFamily="34" charset="0"/>
              </a:rPr>
              <a:t>soumis</a:t>
            </a:r>
            <a:r>
              <a:rPr lang="en-US" sz="1600">
                <a:solidFill>
                  <a:schemeClr val="bg1"/>
                </a:solidFill>
                <a:latin typeface="Calibri" panose="020F0502020204030204" pitchFamily="34" charset="0"/>
              </a:rPr>
              <a:t> </a:t>
            </a:r>
            <a:r>
              <a:rPr lang="en-US" sz="1600" err="1">
                <a:solidFill>
                  <a:schemeClr val="bg1"/>
                </a:solidFill>
                <a:latin typeface="Calibri" panose="020F0502020204030204" pitchFamily="34" charset="0"/>
              </a:rPr>
              <a:t>à</a:t>
            </a:r>
            <a:r>
              <a:rPr lang="en-US" sz="1600">
                <a:solidFill>
                  <a:schemeClr val="bg1"/>
                </a:solidFill>
                <a:latin typeface="Calibri" panose="020F0502020204030204" pitchFamily="34" charset="0"/>
              </a:rPr>
              <a:t> des </a:t>
            </a:r>
            <a:r>
              <a:rPr lang="en-US" sz="1600" err="1">
                <a:solidFill>
                  <a:schemeClr val="bg1"/>
                </a:solidFill>
                <a:latin typeface="Calibri" panose="020F0502020204030204" pitchFamily="34" charset="0"/>
              </a:rPr>
              <a:t>essais</a:t>
            </a:r>
            <a:r>
              <a:rPr lang="en-US" sz="1600">
                <a:solidFill>
                  <a:schemeClr val="bg1"/>
                </a:solidFill>
                <a:latin typeface="Calibri" panose="020F0502020204030204" pitchFamily="34" charset="0"/>
              </a:rPr>
              <a:t> sur le terrain au Mali et au </a:t>
            </a:r>
            <a:r>
              <a:rPr lang="en-US" sz="1600" err="1">
                <a:solidFill>
                  <a:schemeClr val="bg1"/>
                </a:solidFill>
                <a:latin typeface="Calibri" panose="020F0502020204030204" pitchFamily="34" charset="0"/>
              </a:rPr>
              <a:t>Sénégal</a:t>
            </a:r>
            <a:r>
              <a:rPr lang="en-US" sz="1600">
                <a:solidFill>
                  <a:schemeClr val="bg1"/>
                </a:solidFill>
                <a:latin typeface="Calibri" panose="020F0502020204030204" pitchFamily="34" charset="0"/>
              </a:rPr>
              <a:t>.</a:t>
            </a:r>
          </a:p>
        </p:txBody>
      </p:sp>
      <p:sp>
        <p:nvSpPr>
          <p:cNvPr id="4" name="Content Placeholder 4">
            <a:extLst>
              <a:ext uri="{FF2B5EF4-FFF2-40B4-BE49-F238E27FC236}">
                <a16:creationId xmlns:a16="http://schemas.microsoft.com/office/drawing/2014/main" id="{8DA0E9FC-C351-4A24-8DE7-CEB8CC7D224F}"/>
              </a:ext>
            </a:extLst>
          </p:cNvPr>
          <p:cNvSpPr txBox="1"/>
          <p:nvPr/>
        </p:nvSpPr>
        <p:spPr>
          <a:xfrm>
            <a:off x="395536" y="404664"/>
            <a:ext cx="3326904" cy="360040"/>
          </a:xfrm>
          <a:prstGeom prst="rect">
            <a:avLst/>
          </a:prstGeom>
        </p:spPr>
        <p:txBody>
          <a:bodyPr>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fr-FR" sz="2000" b="1">
                <a:solidFill>
                  <a:schemeClr val="bg1"/>
                </a:solidFill>
                <a:latin typeface="Calibri" panose="020F0502020204030204" pitchFamily="34" charset="0"/>
              </a:rPr>
              <a:t>Clause de non responsabilité:</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726"/>
            <a:ext cx="9144000" cy="848697"/>
          </a:xfrm>
          <a:solidFill>
            <a:schemeClr val="accent6"/>
          </a:solidFill>
          <a:ln>
            <a:noFill/>
          </a:ln>
        </p:spPr>
        <p:txBody>
          <a:bodyPr vert="horz" lIns="251999" tIns="45698" rIns="91397" bIns="45698" rtlCol="0" anchor="ctr">
            <a:noAutofit/>
          </a:bodyPr>
          <a:lstStyle/>
          <a:p>
            <a:r>
              <a:rPr lang="en-US" sz="2200">
                <a:solidFill>
                  <a:schemeClr val="bg1"/>
                </a:solidFill>
              </a:rPr>
              <a:t>3. </a:t>
            </a:r>
            <a:r>
              <a:rPr lang="fr-FR" sz="2200">
                <a:solidFill>
                  <a:schemeClr val="bg1"/>
                </a:solidFill>
              </a:rPr>
              <a:t>Charge virale: indétectable = non transmissible (I = I)</a:t>
            </a:r>
            <a:endParaRPr lang="en-US" sz="2200">
              <a:solidFill>
                <a:schemeClr val="bg1"/>
              </a:solidFill>
            </a:endParaRPr>
          </a:p>
        </p:txBody>
      </p:sp>
      <p:sp>
        <p:nvSpPr>
          <p:cNvPr id="2" name="TextBox 1"/>
          <p:cNvSpPr txBox="1"/>
          <p:nvPr/>
        </p:nvSpPr>
        <p:spPr>
          <a:xfrm>
            <a:off x="5415158" y="1543883"/>
            <a:ext cx="3356232" cy="449353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1600">
                <a:solidFill>
                  <a:schemeClr val="tx2">
                    <a:lumMod val="50000"/>
                  </a:schemeClr>
                </a:solidFill>
                <a:latin typeface="Calibri" panose="020F0502020204030204" pitchFamily="34" charset="0"/>
              </a:rPr>
              <a:t>Pour ceux qui commencent le traitement, vous effectuerez un test dans 6 mois pour voir la quantité de virus dans votre corps</a:t>
            </a:r>
            <a:r>
              <a:rPr lang="en-US" sz="1600">
                <a:solidFill>
                  <a:schemeClr val="tx2">
                    <a:lumMod val="50000"/>
                  </a:schemeClr>
                </a:solidFill>
                <a:latin typeface="Calibri" panose="020F0502020204030204" pitchFamily="34" charset="0"/>
              </a:rPr>
              <a:t>.</a:t>
            </a:r>
          </a:p>
          <a:p>
            <a:pPr marL="285750" indent="-285750">
              <a:spcAft>
                <a:spcPts val="1200"/>
              </a:spcAft>
              <a:buFont typeface="Arial" panose="020B0604020202020204" pitchFamily="34" charset="0"/>
              <a:buChar char="•"/>
            </a:pPr>
            <a:r>
              <a:rPr lang="fr-FR" sz="1600" b="1">
                <a:solidFill>
                  <a:schemeClr val="tx2">
                    <a:lumMod val="50000"/>
                  </a:schemeClr>
                </a:solidFill>
                <a:latin typeface="Calibri" panose="020F0502020204030204" pitchFamily="34" charset="0"/>
              </a:rPr>
              <a:t>Si le traitement fonctionne, </a:t>
            </a:r>
            <a:r>
              <a:rPr lang="fr-FR" sz="1600">
                <a:solidFill>
                  <a:schemeClr val="tx2">
                    <a:lumMod val="50000"/>
                  </a:schemeClr>
                </a:solidFill>
                <a:latin typeface="Calibri" panose="020F0502020204030204" pitchFamily="34" charset="0"/>
              </a:rPr>
              <a:t>le laboratoire peut ne pas détecter de virus dans votre sang. Cela s'appelle charge viral </a:t>
            </a:r>
            <a:r>
              <a:rPr lang="fr-FR" sz="1600" b="1">
                <a:solidFill>
                  <a:schemeClr val="tx2">
                    <a:lumMod val="50000"/>
                  </a:schemeClr>
                </a:solidFill>
                <a:latin typeface="Calibri" panose="020F0502020204030204" pitchFamily="34" charset="0"/>
              </a:rPr>
              <a:t>indétectable</a:t>
            </a:r>
            <a:r>
              <a:rPr lang="fr-FR" sz="1600">
                <a:solidFill>
                  <a:schemeClr val="tx2">
                    <a:lumMod val="50000"/>
                  </a:schemeClr>
                </a:solidFill>
                <a:latin typeface="Calibri" panose="020F0502020204030204" pitchFamily="34" charset="0"/>
              </a:rPr>
              <a:t>. Le VIH est toujours là, mais à un niveau très bas</a:t>
            </a:r>
            <a:r>
              <a:rPr lang="en-US" sz="1600">
                <a:solidFill>
                  <a:schemeClr val="tx2">
                    <a:lumMod val="50000"/>
                  </a:schemeClr>
                </a:solidFill>
                <a:latin typeface="Calibri" panose="020F0502020204030204" pitchFamily="34" charset="0"/>
              </a:rPr>
              <a:t>.</a:t>
            </a:r>
          </a:p>
          <a:p>
            <a:pPr marL="285750" indent="-285750">
              <a:spcAft>
                <a:spcPts val="1200"/>
              </a:spcAft>
              <a:buFont typeface="Arial" panose="020B0604020202020204" pitchFamily="34" charset="0"/>
              <a:buChar char="•"/>
            </a:pPr>
            <a:r>
              <a:rPr lang="fr-FR" sz="1600">
                <a:solidFill>
                  <a:schemeClr val="tx2">
                    <a:lumMod val="50000"/>
                  </a:schemeClr>
                </a:solidFill>
                <a:latin typeface="Calibri" panose="020F0502020204030204" pitchFamily="34" charset="0"/>
              </a:rPr>
              <a:t>Si le virus ne peut pas être détecté, vous ne pouvez plus donner le VIH à d’autres par le biais de rapports sexuels</a:t>
            </a:r>
            <a:r>
              <a:rPr lang="en-US" sz="1600">
                <a:solidFill>
                  <a:schemeClr val="tx2">
                    <a:lumMod val="50000"/>
                  </a:schemeClr>
                </a:solidFill>
                <a:latin typeface="Calibri" panose="020F0502020204030204" pitchFamily="34" charset="0"/>
              </a:rPr>
              <a:t>.</a:t>
            </a:r>
          </a:p>
          <a:p>
            <a:pPr marL="285750" indent="-285750">
              <a:spcAft>
                <a:spcPts val="1200"/>
              </a:spcAft>
              <a:buFont typeface="Arial" panose="020B0604020202020204" pitchFamily="34" charset="0"/>
              <a:buChar char="•"/>
            </a:pPr>
            <a:r>
              <a:rPr lang="fr-FR" sz="1600">
                <a:solidFill>
                  <a:schemeClr val="tx2">
                    <a:lumMod val="50000"/>
                  </a:schemeClr>
                </a:solidFill>
                <a:latin typeface="Calibri" panose="020F0502020204030204" pitchFamily="34" charset="0"/>
              </a:rPr>
              <a:t>Il est important de connaître les résultats de votre charge virale</a:t>
            </a:r>
            <a:r>
              <a:rPr lang="en-US" sz="1600">
                <a:solidFill>
                  <a:schemeClr val="tx2">
                    <a:lumMod val="50000"/>
                  </a:schemeClr>
                </a:solidFill>
                <a:latin typeface="Calibri" panose="020F0502020204030204" pitchFamily="34" charset="0"/>
              </a:rPr>
              <a:t>.</a:t>
            </a:r>
          </a:p>
        </p:txBody>
      </p:sp>
      <p:sp>
        <p:nvSpPr>
          <p:cNvPr id="4" name="TextBox 3"/>
          <p:cNvSpPr txBox="1"/>
          <p:nvPr/>
        </p:nvSpPr>
        <p:spPr>
          <a:xfrm>
            <a:off x="295465" y="5974280"/>
            <a:ext cx="8077200" cy="246221"/>
          </a:xfrm>
          <a:prstGeom prst="rect">
            <a:avLst/>
          </a:prstGeom>
          <a:noFill/>
        </p:spPr>
        <p:txBody>
          <a:bodyPr wrap="square" rtlCol="0">
            <a:spAutoFit/>
          </a:bodyPr>
          <a:lstStyle/>
          <a:p>
            <a:r>
              <a:rPr lang="en-US" sz="1000" i="1">
                <a:solidFill>
                  <a:schemeClr val="bg2">
                    <a:lumMod val="75000"/>
                  </a:schemeClr>
                </a:solidFill>
                <a:latin typeface="Calibri" panose="020F0502020204030204" pitchFamily="34" charset="0"/>
                <a:cs typeface="Calibri" panose="020F0502020204030204" pitchFamily="34" charset="0"/>
              </a:rPr>
              <a:t>Source: </a:t>
            </a:r>
            <a:r>
              <a:rPr lang="en-US" sz="1000" i="1">
                <a:solidFill>
                  <a:schemeClr val="accent6"/>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https://aidsinfo.nih.gov/understanding-hiv-aids/glossary/876/undetectable-viral-load</a:t>
            </a:r>
            <a:r>
              <a:rPr lang="en-US" sz="1000" i="1">
                <a:solidFill>
                  <a:schemeClr val="accent6"/>
                </a:solidFill>
                <a:latin typeface="Calibri" panose="020F0502020204030204" pitchFamily="34" charset="0"/>
                <a:cs typeface="Calibri" panose="020F0502020204030204" pitchFamily="34" charset="0"/>
              </a:rPr>
              <a:t> </a:t>
            </a:r>
          </a:p>
        </p:txBody>
      </p:sp>
      <p:grpSp>
        <p:nvGrpSpPr>
          <p:cNvPr id="5" name="Group 4"/>
          <p:cNvGrpSpPr/>
          <p:nvPr/>
        </p:nvGrpSpPr>
        <p:grpSpPr>
          <a:xfrm>
            <a:off x="499449" y="1585227"/>
            <a:ext cx="4775600" cy="3629227"/>
            <a:chOff x="508327" y="1585227"/>
            <a:chExt cx="5014026" cy="3629227"/>
          </a:xfrm>
        </p:grpSpPr>
        <p:pic>
          <p:nvPicPr>
            <p:cNvPr id="7" name="Picture 6" descr="A screen shot of a smart phone&#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r="9657"/>
            <a:stretch>
              <a:fillRect/>
            </a:stretch>
          </p:blipFill>
          <p:spPr>
            <a:xfrm>
              <a:off x="508327" y="1695151"/>
              <a:ext cx="4876243" cy="3429000"/>
            </a:xfrm>
            <a:prstGeom prst="rect">
              <a:avLst/>
            </a:prstGeom>
          </p:spPr>
        </p:pic>
        <p:sp>
          <p:nvSpPr>
            <p:cNvPr id="3" name="TextBox 2"/>
            <p:cNvSpPr txBox="1"/>
            <p:nvPr/>
          </p:nvSpPr>
          <p:spPr>
            <a:xfrm>
              <a:off x="668267" y="1585227"/>
              <a:ext cx="1770132" cy="523220"/>
            </a:xfrm>
            <a:prstGeom prst="rect">
              <a:avLst/>
            </a:prstGeom>
            <a:solidFill>
              <a:schemeClr val="bg1"/>
            </a:solidFill>
          </p:spPr>
          <p:txBody>
            <a:bodyPr wrap="square" rtlCol="0">
              <a:spAutoFit/>
            </a:bodyPr>
            <a:lstStyle/>
            <a:p>
              <a:pPr algn="ctr"/>
              <a:r>
                <a:rPr lang="en-US" sz="1400" b="1">
                  <a:solidFill>
                    <a:schemeClr val="bg2">
                      <a:lumMod val="10000"/>
                    </a:schemeClr>
                  </a:solidFill>
                </a:rPr>
                <a:t>Charge </a:t>
              </a:r>
              <a:r>
                <a:rPr lang="en-US" sz="1400" b="1" err="1">
                  <a:solidFill>
                    <a:schemeClr val="bg2">
                      <a:lumMod val="10000"/>
                    </a:schemeClr>
                  </a:solidFill>
                </a:rPr>
                <a:t>virale</a:t>
              </a:r>
              <a:r>
                <a:rPr lang="en-US" sz="1400" b="1">
                  <a:solidFill>
                    <a:schemeClr val="bg2">
                      <a:lumMod val="10000"/>
                    </a:schemeClr>
                  </a:solidFill>
                </a:rPr>
                <a:t> </a:t>
              </a:r>
              <a:r>
                <a:rPr lang="en-US" sz="1400" b="1" err="1">
                  <a:solidFill>
                    <a:schemeClr val="bg2">
                      <a:lumMod val="10000"/>
                    </a:schemeClr>
                  </a:solidFill>
                </a:rPr>
                <a:t>avant</a:t>
              </a:r>
              <a:r>
                <a:rPr lang="en-US" sz="1400" b="1">
                  <a:solidFill>
                    <a:schemeClr val="bg2">
                      <a:lumMod val="10000"/>
                    </a:schemeClr>
                  </a:solidFill>
                </a:rPr>
                <a:t> </a:t>
              </a:r>
              <a:r>
                <a:rPr lang="en-US" sz="1400" b="1" err="1">
                  <a:solidFill>
                    <a:schemeClr val="bg2">
                      <a:lumMod val="10000"/>
                    </a:schemeClr>
                  </a:solidFill>
                </a:rPr>
                <a:t>traitement</a:t>
              </a:r>
              <a:endParaRPr lang="en-US" sz="1400" b="1">
                <a:solidFill>
                  <a:schemeClr val="bg2">
                    <a:lumMod val="10000"/>
                  </a:schemeClr>
                </a:solidFill>
              </a:endParaRPr>
            </a:p>
          </p:txBody>
        </p:sp>
        <p:sp>
          <p:nvSpPr>
            <p:cNvPr id="35" name="TextBox 34"/>
            <p:cNvSpPr txBox="1"/>
            <p:nvPr/>
          </p:nvSpPr>
          <p:spPr>
            <a:xfrm>
              <a:off x="2465243" y="1585227"/>
              <a:ext cx="1898400" cy="523220"/>
            </a:xfrm>
            <a:prstGeom prst="rect">
              <a:avLst/>
            </a:prstGeom>
            <a:solidFill>
              <a:schemeClr val="bg1"/>
            </a:solidFill>
          </p:spPr>
          <p:txBody>
            <a:bodyPr wrap="square" rtlCol="0">
              <a:spAutoFit/>
            </a:bodyPr>
            <a:lstStyle/>
            <a:p>
              <a:pPr algn="ctr"/>
              <a:r>
                <a:rPr lang="fr-FR" sz="1400" b="1">
                  <a:solidFill>
                    <a:schemeClr val="bg2">
                      <a:lumMod val="10000"/>
                    </a:schemeClr>
                  </a:solidFill>
                </a:rPr>
                <a:t>Charge virale au cours du traitement</a:t>
              </a:r>
              <a:endParaRPr lang="en-US" sz="1400" b="1">
                <a:solidFill>
                  <a:schemeClr val="bg2">
                    <a:lumMod val="10000"/>
                  </a:schemeClr>
                </a:solidFill>
              </a:endParaRPr>
            </a:p>
          </p:txBody>
        </p:sp>
        <p:sp>
          <p:nvSpPr>
            <p:cNvPr id="36" name="TextBox 35"/>
            <p:cNvSpPr txBox="1"/>
            <p:nvPr/>
          </p:nvSpPr>
          <p:spPr>
            <a:xfrm>
              <a:off x="3885221" y="3427809"/>
              <a:ext cx="1113247" cy="523220"/>
            </a:xfrm>
            <a:prstGeom prst="rect">
              <a:avLst/>
            </a:prstGeom>
            <a:solidFill>
              <a:schemeClr val="bg1"/>
            </a:solidFill>
          </p:spPr>
          <p:txBody>
            <a:bodyPr wrap="square" rtlCol="0">
              <a:spAutoFit/>
            </a:bodyPr>
            <a:lstStyle/>
            <a:p>
              <a:r>
                <a:rPr lang="en-US" sz="1400" b="1" err="1">
                  <a:solidFill>
                    <a:schemeClr val="bg2">
                      <a:lumMod val="10000"/>
                    </a:schemeClr>
                  </a:solidFill>
                </a:rPr>
                <a:t>Niveau</a:t>
              </a:r>
              <a:r>
                <a:rPr lang="en-US" sz="1400" b="1">
                  <a:solidFill>
                    <a:schemeClr val="bg2">
                      <a:lumMod val="10000"/>
                    </a:schemeClr>
                  </a:solidFill>
                </a:rPr>
                <a:t> </a:t>
              </a:r>
              <a:r>
                <a:rPr lang="en-US" sz="1400" b="1" err="1">
                  <a:solidFill>
                    <a:schemeClr val="bg2">
                      <a:lumMod val="10000"/>
                    </a:schemeClr>
                  </a:solidFill>
                </a:rPr>
                <a:t>détectable</a:t>
              </a:r>
              <a:endParaRPr lang="en-US" sz="1400" b="1">
                <a:solidFill>
                  <a:schemeClr val="bg2">
                    <a:lumMod val="10000"/>
                  </a:schemeClr>
                </a:solidFill>
              </a:endParaRPr>
            </a:p>
          </p:txBody>
        </p:sp>
        <p:sp>
          <p:nvSpPr>
            <p:cNvPr id="37" name="TextBox 36"/>
            <p:cNvSpPr txBox="1"/>
            <p:nvPr/>
          </p:nvSpPr>
          <p:spPr>
            <a:xfrm>
              <a:off x="3845953" y="4691234"/>
              <a:ext cx="1676400" cy="523220"/>
            </a:xfrm>
            <a:prstGeom prst="rect">
              <a:avLst/>
            </a:prstGeom>
            <a:solidFill>
              <a:schemeClr val="bg1"/>
            </a:solidFill>
          </p:spPr>
          <p:txBody>
            <a:bodyPr wrap="square" rtlCol="0">
              <a:spAutoFit/>
            </a:bodyPr>
            <a:lstStyle/>
            <a:p>
              <a:r>
                <a:rPr lang="en-US" sz="1400" b="1" err="1">
                  <a:solidFill>
                    <a:schemeClr val="bg2">
                      <a:lumMod val="10000"/>
                    </a:schemeClr>
                  </a:solidFill>
                </a:rPr>
                <a:t>Niveau</a:t>
              </a:r>
              <a:r>
                <a:rPr lang="en-US" sz="1400" b="1">
                  <a:solidFill>
                    <a:schemeClr val="bg2">
                      <a:lumMod val="10000"/>
                    </a:schemeClr>
                  </a:solidFill>
                </a:rPr>
                <a:t> </a:t>
              </a:r>
              <a:r>
                <a:rPr lang="en-US" sz="1400" b="1" err="1">
                  <a:solidFill>
                    <a:schemeClr val="bg2">
                      <a:lumMod val="10000"/>
                    </a:schemeClr>
                  </a:solidFill>
                </a:rPr>
                <a:t>indétectable</a:t>
              </a:r>
              <a:endParaRPr lang="en-US" sz="1400" b="1">
                <a:solidFill>
                  <a:schemeClr val="bg2">
                    <a:lumMod val="10000"/>
                  </a:schemeClr>
                </a:solidFill>
              </a:endParaRPr>
            </a:p>
          </p:txBody>
        </p:sp>
      </p:grpSp>
      <p:grpSp>
        <p:nvGrpSpPr>
          <p:cNvPr id="39" name="Group 38">
            <a:extLst>
              <a:ext uri="{FF2B5EF4-FFF2-40B4-BE49-F238E27FC236}">
                <a16:creationId xmlns:a16="http://schemas.microsoft.com/office/drawing/2014/main" id="{91A2A0BF-B357-16DE-AB13-38C54E75FD66}"/>
              </a:ext>
            </a:extLst>
          </p:cNvPr>
          <p:cNvGrpSpPr/>
          <p:nvPr/>
        </p:nvGrpSpPr>
        <p:grpSpPr>
          <a:xfrm>
            <a:off x="1" y="6493827"/>
            <a:ext cx="9139657" cy="364173"/>
            <a:chOff x="1" y="6493827"/>
            <a:chExt cx="9139657" cy="364173"/>
          </a:xfrm>
        </p:grpSpPr>
        <p:sp>
          <p:nvSpPr>
            <p:cNvPr id="40" name="Rectangle 39">
              <a:extLst>
                <a:ext uri="{FF2B5EF4-FFF2-40B4-BE49-F238E27FC236}">
                  <a16:creationId xmlns:a16="http://schemas.microsoft.com/office/drawing/2014/main" id="{A005BB3C-1592-4FFD-CD4A-E6E1D8CAB4A5}"/>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41" name="Rectangle 40">
              <a:extLst>
                <a:ext uri="{FF2B5EF4-FFF2-40B4-BE49-F238E27FC236}">
                  <a16:creationId xmlns:a16="http://schemas.microsoft.com/office/drawing/2014/main" id="{54423BEF-DC4C-9F6B-C5FE-44163F9D4616}"/>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2" name="Rectangle 41">
              <a:extLst>
                <a:ext uri="{FF2B5EF4-FFF2-40B4-BE49-F238E27FC236}">
                  <a16:creationId xmlns:a16="http://schemas.microsoft.com/office/drawing/2014/main" id="{8D668B18-FF37-A2D5-BC4A-0912F708F3CB}"/>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1" name="Rectangle 70">
              <a:extLst>
                <a:ext uri="{FF2B5EF4-FFF2-40B4-BE49-F238E27FC236}">
                  <a16:creationId xmlns:a16="http://schemas.microsoft.com/office/drawing/2014/main" id="{4A93824F-B997-EB5E-E085-2AD32D5AAB3E}"/>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72" name="Rectangle 71">
              <a:extLst>
                <a:ext uri="{FF2B5EF4-FFF2-40B4-BE49-F238E27FC236}">
                  <a16:creationId xmlns:a16="http://schemas.microsoft.com/office/drawing/2014/main" id="{50693F6C-C759-2E81-3AA4-FC3C7B3DCD46}"/>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3" name="Rectangle 72">
              <a:extLst>
                <a:ext uri="{FF2B5EF4-FFF2-40B4-BE49-F238E27FC236}">
                  <a16:creationId xmlns:a16="http://schemas.microsoft.com/office/drawing/2014/main" id="{F4A5E1C4-A8CB-BA14-7545-2BBAA44C7847}"/>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4" name="Rectangle 73">
              <a:extLst>
                <a:ext uri="{FF2B5EF4-FFF2-40B4-BE49-F238E27FC236}">
                  <a16:creationId xmlns:a16="http://schemas.microsoft.com/office/drawing/2014/main" id="{A67EFC71-A49E-39AB-4D14-82B55C8B1C15}"/>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5" name="Rectangle 74">
              <a:extLst>
                <a:ext uri="{FF2B5EF4-FFF2-40B4-BE49-F238E27FC236}">
                  <a16:creationId xmlns:a16="http://schemas.microsoft.com/office/drawing/2014/main" id="{1F7C3B88-F598-FBFD-D3A3-F5148942BE59}"/>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6" name="Rectangle 75">
              <a:extLst>
                <a:ext uri="{FF2B5EF4-FFF2-40B4-BE49-F238E27FC236}">
                  <a16:creationId xmlns:a16="http://schemas.microsoft.com/office/drawing/2014/main" id="{6C4583EB-82AC-A6EC-1E8D-FF9F4AC82858}"/>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7" name="Rectangle 76">
              <a:extLst>
                <a:ext uri="{FF2B5EF4-FFF2-40B4-BE49-F238E27FC236}">
                  <a16:creationId xmlns:a16="http://schemas.microsoft.com/office/drawing/2014/main" id="{25227BBE-D0A4-300B-601A-9E236EF97664}"/>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8" name="Rectangle 77">
              <a:extLst>
                <a:ext uri="{FF2B5EF4-FFF2-40B4-BE49-F238E27FC236}">
                  <a16:creationId xmlns:a16="http://schemas.microsoft.com/office/drawing/2014/main" id="{1CF159A0-2DEA-C959-E4A7-48D490669A44}"/>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002EBFC3-6B53-C072-87EE-939EE6EAA811}"/>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0" name="Rectangle 79">
              <a:extLst>
                <a:ext uri="{FF2B5EF4-FFF2-40B4-BE49-F238E27FC236}">
                  <a16:creationId xmlns:a16="http://schemas.microsoft.com/office/drawing/2014/main" id="{D816CC2E-1F52-464F-FC2F-3D98B68CF9BF}"/>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1" name="Rectangle 80">
              <a:extLst>
                <a:ext uri="{FF2B5EF4-FFF2-40B4-BE49-F238E27FC236}">
                  <a16:creationId xmlns:a16="http://schemas.microsoft.com/office/drawing/2014/main" id="{260F8F4D-1BDA-B30B-58B3-FD4BC2FC0E6E}"/>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147F8857-37AF-D71F-22BD-56B01BDC6F53}"/>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3" name="Rectangle 82">
              <a:extLst>
                <a:ext uri="{FF2B5EF4-FFF2-40B4-BE49-F238E27FC236}">
                  <a16:creationId xmlns:a16="http://schemas.microsoft.com/office/drawing/2014/main" id="{099A8E8F-95A3-8401-65C8-EB9840EC5C96}"/>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54948D1C-37AC-45C4-9DD7-247ACEDC0330}"/>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5" name="Rectangle 84">
              <a:extLst>
                <a:ext uri="{FF2B5EF4-FFF2-40B4-BE49-F238E27FC236}">
                  <a16:creationId xmlns:a16="http://schemas.microsoft.com/office/drawing/2014/main" id="{79541E38-379D-92A5-BC3D-CE0E86112B6D}"/>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6" name="Rectangle 85">
              <a:extLst>
                <a:ext uri="{FF2B5EF4-FFF2-40B4-BE49-F238E27FC236}">
                  <a16:creationId xmlns:a16="http://schemas.microsoft.com/office/drawing/2014/main" id="{B989E797-1B9F-3B20-DAF1-F7EAB17D5A10}"/>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7" name="Rectangle 86">
              <a:extLst>
                <a:ext uri="{FF2B5EF4-FFF2-40B4-BE49-F238E27FC236}">
                  <a16:creationId xmlns:a16="http://schemas.microsoft.com/office/drawing/2014/main" id="{27DE32EE-2E91-E91E-A9C2-33F6B9AB5C75}"/>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8" name="Rectangle 87">
              <a:extLst>
                <a:ext uri="{FF2B5EF4-FFF2-40B4-BE49-F238E27FC236}">
                  <a16:creationId xmlns:a16="http://schemas.microsoft.com/office/drawing/2014/main" id="{6C306371-F8D2-4CD4-5EF8-6CA265CDBD2A}"/>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805C489D-0B79-948A-B85C-0CEB0AA76C4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0" name="Rectangle 89">
              <a:extLst>
                <a:ext uri="{FF2B5EF4-FFF2-40B4-BE49-F238E27FC236}">
                  <a16:creationId xmlns:a16="http://schemas.microsoft.com/office/drawing/2014/main" id="{9114B7DA-2D58-C802-73A3-2F38543FD3A0}"/>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1" name="Rectangle 90">
              <a:extLst>
                <a:ext uri="{FF2B5EF4-FFF2-40B4-BE49-F238E27FC236}">
                  <a16:creationId xmlns:a16="http://schemas.microsoft.com/office/drawing/2014/main" id="{8B773055-EF52-7B60-BC7F-2BE6F35067AF}"/>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2" name="Rectangle 91">
              <a:extLst>
                <a:ext uri="{FF2B5EF4-FFF2-40B4-BE49-F238E27FC236}">
                  <a16:creationId xmlns:a16="http://schemas.microsoft.com/office/drawing/2014/main" id="{CE7558EA-162C-1DDB-988B-BA24FCEF9F09}"/>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3" name="Rectangle 92">
              <a:extLst>
                <a:ext uri="{FF2B5EF4-FFF2-40B4-BE49-F238E27FC236}">
                  <a16:creationId xmlns:a16="http://schemas.microsoft.com/office/drawing/2014/main" id="{43A8C2A5-E46F-E875-8FC8-CCDACBE85489}"/>
                </a:ext>
              </a:extLst>
            </p:cNvPr>
            <p:cNvSpPr/>
            <p:nvPr/>
          </p:nvSpPr>
          <p:spPr>
            <a:xfrm>
              <a:off x="763519" y="6493827"/>
              <a:ext cx="334934" cy="364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a:t>
              </a:r>
            </a:p>
          </p:txBody>
        </p:sp>
        <p:sp>
          <p:nvSpPr>
            <p:cNvPr id="94" name="Rectangle 93">
              <a:extLst>
                <a:ext uri="{FF2B5EF4-FFF2-40B4-BE49-F238E27FC236}">
                  <a16:creationId xmlns:a16="http://schemas.microsoft.com/office/drawing/2014/main" id="{95AAFD5F-5C57-C5CE-9E26-B102A1F73D52}"/>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5" name="Rectangle 94">
              <a:extLst>
                <a:ext uri="{FF2B5EF4-FFF2-40B4-BE49-F238E27FC236}">
                  <a16:creationId xmlns:a16="http://schemas.microsoft.com/office/drawing/2014/main" id="{57B25ABC-A4CA-164E-8B9C-66A3B46AF3E5}"/>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6" name="Rectangle 95">
              <a:extLst>
                <a:ext uri="{FF2B5EF4-FFF2-40B4-BE49-F238E27FC236}">
                  <a16:creationId xmlns:a16="http://schemas.microsoft.com/office/drawing/2014/main" id="{C9D733B3-4145-C7AD-3C6A-45B68E620D3E}"/>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7" name="Rectangle 96">
              <a:extLst>
                <a:ext uri="{FF2B5EF4-FFF2-40B4-BE49-F238E27FC236}">
                  <a16:creationId xmlns:a16="http://schemas.microsoft.com/office/drawing/2014/main" id="{A9B439B8-0C01-F4A6-D03F-9F15B7F6D57D}"/>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203"/>
            <a:ext cx="9144000" cy="848697"/>
          </a:xfrm>
          <a:solidFill>
            <a:schemeClr val="accent6"/>
          </a:solidFill>
          <a:ln>
            <a:noFill/>
          </a:ln>
        </p:spPr>
        <p:txBody>
          <a:bodyPr lIns="251999">
            <a:noAutofit/>
          </a:bodyPr>
          <a:lstStyle/>
          <a:p>
            <a:pPr algn="l"/>
            <a:r>
              <a:rPr lang="en-US" sz="2200" b="1">
                <a:solidFill>
                  <a:schemeClr val="bg1"/>
                </a:solidFill>
                <a:latin typeface="Calibri" panose="020F0502020204030204" pitchFamily="34" charset="0"/>
              </a:rPr>
              <a:t>3. </a:t>
            </a:r>
            <a:r>
              <a:rPr lang="fr-FR" sz="2200" b="1">
                <a:solidFill>
                  <a:schemeClr val="bg1"/>
                </a:solidFill>
                <a:latin typeface="Calibri" panose="020F0502020204030204" pitchFamily="34" charset="0"/>
              </a:rPr>
              <a:t>Charge virale: indétectable = intransmissible (I = I)</a:t>
            </a:r>
            <a:endParaRPr lang="en-US" sz="2200" b="1">
              <a:solidFill>
                <a:schemeClr val="bg1"/>
              </a:solidFill>
              <a:latin typeface="Calibri" panose="020F0502020204030204" pitchFamily="34" charset="0"/>
            </a:endParaRPr>
          </a:p>
        </p:txBody>
      </p:sp>
      <p:sp>
        <p:nvSpPr>
          <p:cNvPr id="2" name="Content Placeholder 1"/>
          <p:cNvSpPr>
            <a:spLocks noGrp="1"/>
          </p:cNvSpPr>
          <p:nvPr>
            <p:ph sz="half" idx="1"/>
          </p:nvPr>
        </p:nvSpPr>
        <p:spPr>
          <a:xfrm>
            <a:off x="323850" y="1150628"/>
            <a:ext cx="2996396" cy="2586871"/>
          </a:xfrm>
        </p:spPr>
        <p:txBody>
          <a:bodyPr>
            <a:normAutofit/>
          </a:bodyPr>
          <a:lstStyle/>
          <a:p>
            <a:pPr marL="0" indent="0">
              <a:buNone/>
            </a:pPr>
            <a:r>
              <a:rPr lang="en-US" sz="1400" b="1">
                <a:solidFill>
                  <a:srgbClr val="1D5A7F"/>
                </a:solidFill>
                <a:latin typeface="Calibri" panose="020F0502020204030204" pitchFamily="34" charset="0"/>
              </a:rPr>
              <a:t>MESSAGES CLÉS</a:t>
            </a:r>
          </a:p>
          <a:p>
            <a:pPr marL="139700" indent="-133350">
              <a:spcBef>
                <a:spcPts val="336"/>
              </a:spcBef>
            </a:pPr>
            <a:r>
              <a:rPr lang="fr-FR" sz="1200">
                <a:solidFill>
                  <a:schemeClr val="tx2">
                    <a:lumMod val="50000"/>
                  </a:schemeClr>
                </a:solidFill>
                <a:latin typeface="Calibri" panose="020F0502020204030204" pitchFamily="34" charset="0"/>
              </a:rPr>
              <a:t>Vous ferez un test dans 6 mois pour voir </a:t>
            </a:r>
            <a:r>
              <a:rPr lang="fr-FR" sz="1200">
                <a:latin typeface="Calibri" panose="020F0502020204030204" pitchFamily="34" charset="0"/>
              </a:rPr>
              <a:t>la </a:t>
            </a:r>
            <a:r>
              <a:rPr lang="fr-FR" sz="1200">
                <a:solidFill>
                  <a:schemeClr val="tx2">
                    <a:lumMod val="50000"/>
                  </a:schemeClr>
                </a:solidFill>
                <a:latin typeface="Calibri" panose="020F0502020204030204" pitchFamily="34" charset="0"/>
              </a:rPr>
              <a:t>quantité du virus dans votre corps</a:t>
            </a:r>
            <a:r>
              <a:rPr lang="en-US" sz="1200">
                <a:solidFill>
                  <a:schemeClr val="tx2">
                    <a:lumMod val="50000"/>
                  </a:schemeClr>
                </a:solidFill>
                <a:latin typeface="Calibri" panose="020F0502020204030204" pitchFamily="34" charset="0"/>
              </a:rPr>
              <a:t>.</a:t>
            </a:r>
          </a:p>
          <a:p>
            <a:pPr marL="139700" indent="-133350">
              <a:spcBef>
                <a:spcPts val="336"/>
              </a:spcBef>
            </a:pPr>
            <a:r>
              <a:rPr lang="fr-FR" sz="1200">
                <a:solidFill>
                  <a:schemeClr val="tx2">
                    <a:lumMod val="50000"/>
                  </a:schemeClr>
                </a:solidFill>
                <a:latin typeface="Calibri" panose="020F0502020204030204" pitchFamily="34" charset="0"/>
              </a:rPr>
              <a:t>Si le traitement fonctionne, le laboratoire peut ne pas détecter le virus dans votre sang. Cela s'appelle indétectable. Le virus est toujours là, mais à un niveau très bas</a:t>
            </a:r>
            <a:r>
              <a:rPr lang="en-US" sz="1200">
                <a:solidFill>
                  <a:schemeClr val="tx2">
                    <a:lumMod val="50000"/>
                  </a:schemeClr>
                </a:solidFill>
                <a:latin typeface="Calibri" panose="020F0502020204030204" pitchFamily="34" charset="0"/>
              </a:rPr>
              <a:t>.</a:t>
            </a:r>
          </a:p>
          <a:p>
            <a:pPr marL="139700" indent="-133350">
              <a:spcBef>
                <a:spcPts val="336"/>
              </a:spcBef>
            </a:pPr>
            <a:r>
              <a:rPr lang="fr-FR" sz="1200">
                <a:solidFill>
                  <a:schemeClr val="tx2">
                    <a:lumMod val="50000"/>
                  </a:schemeClr>
                </a:solidFill>
                <a:latin typeface="Calibri" panose="020F0502020204030204" pitchFamily="34" charset="0"/>
              </a:rPr>
              <a:t>S'il est indétectable, vous ne transmettrez plus le virus aux autres par le biais de rapports sexuels</a:t>
            </a:r>
            <a:r>
              <a:rPr lang="en-US" sz="1200">
                <a:solidFill>
                  <a:schemeClr val="tx2">
                    <a:lumMod val="50000"/>
                  </a:schemeClr>
                </a:solidFill>
                <a:latin typeface="Calibri" panose="020F0502020204030204" pitchFamily="34" charset="0"/>
              </a:rPr>
              <a:t>.</a:t>
            </a:r>
          </a:p>
          <a:p>
            <a:pPr marL="139700" indent="-133350">
              <a:spcBef>
                <a:spcPts val="336"/>
              </a:spcBef>
            </a:pPr>
            <a:r>
              <a:rPr lang="fr-FR" sz="1200">
                <a:solidFill>
                  <a:schemeClr val="tx2">
                    <a:lumMod val="50000"/>
                  </a:schemeClr>
                </a:solidFill>
                <a:latin typeface="Calibri" panose="020F0502020204030204" pitchFamily="34" charset="0"/>
              </a:rPr>
              <a:t>Il est important de connaître les résultats de votre charge virale</a:t>
            </a:r>
            <a:r>
              <a:rPr lang="en-US" sz="1200">
                <a:solidFill>
                  <a:schemeClr val="tx2">
                    <a:lumMod val="50000"/>
                  </a:schemeClr>
                </a:solidFill>
                <a:latin typeface="Calibri" panose="020F0502020204030204" pitchFamily="34" charset="0"/>
              </a:rPr>
              <a:t>.</a:t>
            </a:r>
          </a:p>
        </p:txBody>
      </p:sp>
      <p:sp>
        <p:nvSpPr>
          <p:cNvPr id="21" name="Content Placeholder 1"/>
          <p:cNvSpPr>
            <a:spLocks noGrp="1"/>
          </p:cNvSpPr>
          <p:nvPr>
            <p:ph sz="half" idx="4294967295"/>
          </p:nvPr>
        </p:nvSpPr>
        <p:spPr>
          <a:xfrm>
            <a:off x="3921319" y="1150628"/>
            <a:ext cx="4883794" cy="5641802"/>
          </a:xfrm>
        </p:spPr>
        <p:txBody>
          <a:bodyPr>
            <a:noAutofit/>
          </a:bodyPr>
          <a:lstStyle/>
          <a:p>
            <a:pPr marL="0" indent="0">
              <a:spcBef>
                <a:spcPts val="0"/>
              </a:spcBef>
              <a:spcAft>
                <a:spcPts val="336"/>
              </a:spcAft>
              <a:buNone/>
            </a:pPr>
            <a:r>
              <a:rPr lang="en-US" sz="1400" b="1">
                <a:solidFill>
                  <a:srgbClr val="1D5A7F"/>
                </a:solidFill>
                <a:latin typeface="Calibri" panose="020F0502020204030204" pitchFamily="34" charset="0"/>
              </a:rPr>
              <a:t>POINTS D’ÉCHANGE</a:t>
            </a:r>
            <a:endParaRPr lang="en-US" sz="1400" b="1">
              <a:solidFill>
                <a:srgbClr val="1D5A7F"/>
              </a:solidFill>
              <a:highlight>
                <a:srgbClr val="FFFF00"/>
              </a:highlight>
              <a:latin typeface="Calibri" panose="020F0502020204030204" pitchFamily="34" charset="0"/>
            </a:endParaRPr>
          </a:p>
          <a:p>
            <a:pPr marL="285750" indent="-163830">
              <a:spcBef>
                <a:spcPts val="336"/>
              </a:spcBef>
            </a:pPr>
            <a:r>
              <a:rPr lang="fr-FR" sz="1200">
                <a:solidFill>
                  <a:schemeClr val="tx2">
                    <a:lumMod val="50000"/>
                  </a:schemeClr>
                </a:solidFill>
                <a:latin typeface="Calibri" panose="020F0502020204030204" pitchFamily="34" charset="0"/>
              </a:rPr>
              <a:t>Le test </a:t>
            </a:r>
            <a:r>
              <a:rPr lang="fr-FR" sz="1200" b="1">
                <a:solidFill>
                  <a:schemeClr val="tx2">
                    <a:lumMod val="50000"/>
                  </a:schemeClr>
                </a:solidFill>
                <a:latin typeface="Calibri" panose="020F0502020204030204" pitchFamily="34" charset="0"/>
              </a:rPr>
              <a:t>de charge virale </a:t>
            </a:r>
            <a:r>
              <a:rPr lang="fr-FR" sz="1200">
                <a:solidFill>
                  <a:schemeClr val="tx2">
                    <a:lumMod val="50000"/>
                  </a:schemeClr>
                </a:solidFill>
                <a:latin typeface="Calibri" panose="020F0502020204030204" pitchFamily="34" charset="0"/>
              </a:rPr>
              <a:t>mesure la </a:t>
            </a:r>
            <a:r>
              <a:rPr lang="fr-FR" sz="1200" b="1">
                <a:solidFill>
                  <a:schemeClr val="tx2">
                    <a:lumMod val="50000"/>
                  </a:schemeClr>
                </a:solidFill>
                <a:latin typeface="Calibri" panose="020F0502020204030204" pitchFamily="34" charset="0"/>
              </a:rPr>
              <a:t>quantité de virus </a:t>
            </a:r>
            <a:r>
              <a:rPr lang="fr-FR" sz="1200">
                <a:solidFill>
                  <a:schemeClr val="tx2">
                    <a:lumMod val="50000"/>
                  </a:schemeClr>
                </a:solidFill>
                <a:latin typeface="Calibri" panose="020F0502020204030204" pitchFamily="34" charset="0"/>
              </a:rPr>
              <a:t>dans votre corps</a:t>
            </a:r>
            <a:r>
              <a:rPr lang="en-US" sz="1200">
                <a:solidFill>
                  <a:schemeClr val="tx2">
                    <a:lumMod val="50000"/>
                  </a:schemeClr>
                </a:solidFill>
                <a:latin typeface="Calibri" panose="020F0502020204030204" pitchFamily="34" charset="0"/>
              </a:rPr>
              <a:t>.</a:t>
            </a:r>
          </a:p>
          <a:p>
            <a:pPr marL="285750" indent="-163830">
              <a:spcBef>
                <a:spcPts val="336"/>
              </a:spcBef>
            </a:pPr>
            <a:r>
              <a:rPr lang="fr-FR" sz="1200">
                <a:solidFill>
                  <a:schemeClr val="tx2">
                    <a:lumMod val="50000"/>
                  </a:schemeClr>
                </a:solidFill>
                <a:latin typeface="Calibri" panose="020F0502020204030204" pitchFamily="34" charset="0"/>
              </a:rPr>
              <a:t>Si le traitement fonctionne, le laboratoire peut ne pas détecter le VIH dans votre sang. Nous appelons cela </a:t>
            </a:r>
            <a:r>
              <a:rPr lang="fr-FR" sz="1200" b="1">
                <a:solidFill>
                  <a:schemeClr val="tx2">
                    <a:lumMod val="50000"/>
                  </a:schemeClr>
                </a:solidFill>
                <a:latin typeface="Calibri" panose="020F0502020204030204" pitchFamily="34" charset="0"/>
              </a:rPr>
              <a:t>indétectable</a:t>
            </a:r>
            <a:r>
              <a:rPr lang="fr-FR" sz="1200">
                <a:solidFill>
                  <a:schemeClr val="tx2">
                    <a:lumMod val="50000"/>
                  </a:schemeClr>
                </a:solidFill>
                <a:latin typeface="Calibri" panose="020F0502020204030204" pitchFamily="34" charset="0"/>
              </a:rPr>
              <a:t>. Il est toujours là, mais à un niveau très bas</a:t>
            </a:r>
            <a:r>
              <a:rPr lang="en-US" sz="1200">
                <a:solidFill>
                  <a:schemeClr val="tx2">
                    <a:lumMod val="50000"/>
                  </a:schemeClr>
                </a:solidFill>
                <a:latin typeface="Calibri" panose="020F0502020204030204" pitchFamily="34" charset="0"/>
              </a:rPr>
              <a:t>. </a:t>
            </a:r>
          </a:p>
          <a:p>
            <a:pPr marL="285750" indent="-163830">
              <a:spcBef>
                <a:spcPts val="336"/>
              </a:spcBef>
            </a:pPr>
            <a:r>
              <a:rPr lang="fr-FR" sz="1200">
                <a:solidFill>
                  <a:schemeClr val="tx2">
                    <a:lumMod val="50000"/>
                  </a:schemeClr>
                </a:solidFill>
                <a:latin typeface="Calibri" panose="020F0502020204030204" pitchFamily="34" charset="0"/>
              </a:rPr>
              <a:t>Si vous arrêtez vos médicaments, le VIH se multipliera. Vous n'avez peut-être pas l'air malade, mais avec le temps, vous tomberez malade et augmenterez le risque de transmettre le VIH à quelqu'un d'autre</a:t>
            </a:r>
            <a:r>
              <a:rPr lang="en-US" sz="1200">
                <a:solidFill>
                  <a:schemeClr val="tx2">
                    <a:lumMod val="50000"/>
                  </a:schemeClr>
                </a:solidFill>
                <a:latin typeface="Calibri" panose="020F0502020204030204" pitchFamily="34" charset="0"/>
              </a:rPr>
              <a:t>.</a:t>
            </a:r>
          </a:p>
          <a:p>
            <a:pPr marL="285750" indent="-163830">
              <a:spcBef>
                <a:spcPts val="336"/>
              </a:spcBef>
            </a:pPr>
            <a:r>
              <a:rPr lang="fr-FR" sz="1200">
                <a:solidFill>
                  <a:schemeClr val="tx2">
                    <a:lumMod val="50000"/>
                  </a:schemeClr>
                </a:solidFill>
                <a:latin typeface="Calibri" panose="020F0502020204030204" pitchFamily="34" charset="0"/>
              </a:rPr>
              <a:t>Si vos médicaments fonctionnent et que vous les prenez tous les jours, votre charge virale sera généralement inférieure à 1000 copies/ml après six mois. L'objectif est un faible taux (ou faible quantité) de charge virale</a:t>
            </a:r>
            <a:r>
              <a:rPr lang="en-US" sz="1200">
                <a:solidFill>
                  <a:schemeClr val="tx2">
                    <a:lumMod val="50000"/>
                  </a:schemeClr>
                </a:solidFill>
                <a:latin typeface="Calibri" panose="020F0502020204030204" pitchFamily="34" charset="0"/>
              </a:rPr>
              <a:t>. </a:t>
            </a:r>
          </a:p>
          <a:p>
            <a:pPr marL="285750" indent="-163830">
              <a:spcBef>
                <a:spcPts val="336"/>
              </a:spcBef>
            </a:pPr>
            <a:r>
              <a:rPr lang="fr-FR" sz="1200" b="1">
                <a:solidFill>
                  <a:schemeClr val="tx2">
                    <a:lumMod val="50000"/>
                  </a:schemeClr>
                </a:solidFill>
                <a:latin typeface="Calibri" panose="020F0502020204030204" pitchFamily="34" charset="0"/>
              </a:rPr>
              <a:t>Quels pourraient être certains des avantages d'avoir une charge virale supprimée</a:t>
            </a:r>
            <a:r>
              <a:rPr lang="en-US" sz="1200" b="1">
                <a:solidFill>
                  <a:schemeClr val="tx2">
                    <a:lumMod val="50000"/>
                  </a:schemeClr>
                </a:solidFill>
                <a:latin typeface="Calibri" panose="020F0502020204030204" pitchFamily="34" charset="0"/>
              </a:rPr>
              <a:t>?</a:t>
            </a:r>
          </a:p>
          <a:p>
            <a:pPr marL="576580" indent="-117475">
              <a:spcBef>
                <a:spcPts val="336"/>
              </a:spcBef>
            </a:pPr>
            <a:r>
              <a:rPr lang="fr-FR" sz="1200">
                <a:solidFill>
                  <a:schemeClr val="tx2">
                    <a:lumMod val="50000"/>
                  </a:schemeClr>
                </a:solidFill>
                <a:latin typeface="Calibri" panose="020F0502020204030204" pitchFamily="34" charset="0"/>
              </a:rPr>
              <a:t>Prévenir la maladie et vivre plus longtemps</a:t>
            </a:r>
            <a:endParaRPr lang="en-US" sz="1200">
              <a:solidFill>
                <a:schemeClr val="tx2">
                  <a:lumMod val="50000"/>
                </a:schemeClr>
              </a:solidFill>
              <a:latin typeface="Calibri" panose="020F0502020204030204" pitchFamily="34" charset="0"/>
            </a:endParaRPr>
          </a:p>
          <a:p>
            <a:pPr marL="576580" lvl="1" indent="-117475">
              <a:spcBef>
                <a:spcPts val="336"/>
              </a:spcBef>
              <a:buFont typeface="Arial" panose="020B0604020202020204" pitchFamily="34" charset="0"/>
              <a:buChar char="•"/>
            </a:pPr>
            <a:r>
              <a:rPr lang="fr-FR" sz="1200">
                <a:solidFill>
                  <a:schemeClr val="tx2">
                    <a:lumMod val="50000"/>
                  </a:schemeClr>
                </a:solidFill>
                <a:latin typeface="Calibri" panose="020F0502020204030204" pitchFamily="34" charset="0"/>
              </a:rPr>
              <a:t>Moins de visites à l'hôpital</a:t>
            </a:r>
            <a:endParaRPr lang="en-US" sz="1200">
              <a:solidFill>
                <a:schemeClr val="tx2">
                  <a:lumMod val="50000"/>
                </a:schemeClr>
              </a:solidFill>
              <a:latin typeface="Calibri" panose="020F0502020204030204" pitchFamily="34" charset="0"/>
            </a:endParaRPr>
          </a:p>
          <a:p>
            <a:pPr marL="576580" lvl="1" indent="-117475">
              <a:spcBef>
                <a:spcPts val="336"/>
              </a:spcBef>
              <a:buFont typeface="Arial" panose="020B0604020202020204" pitchFamily="34" charset="0"/>
              <a:buChar char="•"/>
            </a:pPr>
            <a:r>
              <a:rPr lang="fr-FR" sz="1200">
                <a:solidFill>
                  <a:schemeClr val="tx2">
                    <a:lumMod val="50000"/>
                  </a:schemeClr>
                </a:solidFill>
                <a:latin typeface="Calibri" panose="020F0502020204030204" pitchFamily="34" charset="0"/>
              </a:rPr>
              <a:t>Si indétectable, les PVVIH ne peuvent pas transmettre le VIH aux partenaires sexuels. Cependant, les préservatifs sont importants pour se protéger contre d'autres infections sexuellement transmissibles</a:t>
            </a:r>
            <a:r>
              <a:rPr lang="en-US" sz="1200">
                <a:solidFill>
                  <a:schemeClr val="tx2">
                    <a:lumMod val="50000"/>
                  </a:schemeClr>
                </a:solidFill>
                <a:latin typeface="Calibri" panose="020F0502020204030204" pitchFamily="34" charset="0"/>
              </a:rPr>
              <a:t>.</a:t>
            </a:r>
          </a:p>
          <a:p>
            <a:pPr marL="285750" indent="-163830">
              <a:spcBef>
                <a:spcPts val="336"/>
              </a:spcBef>
            </a:pPr>
            <a:r>
              <a:rPr lang="fr-FR" sz="1200">
                <a:solidFill>
                  <a:schemeClr val="tx2">
                    <a:lumMod val="50000"/>
                  </a:schemeClr>
                </a:solidFill>
                <a:latin typeface="Calibri" panose="020F0502020204030204" pitchFamily="34" charset="0"/>
              </a:rPr>
              <a:t>Veuillez revenir en ______ pour vérifier votre charge virale</a:t>
            </a:r>
            <a:r>
              <a:rPr lang="en-US" sz="1200">
                <a:solidFill>
                  <a:schemeClr val="tx2">
                    <a:lumMod val="50000"/>
                  </a:schemeClr>
                </a:solidFill>
                <a:latin typeface="Calibri" panose="020F0502020204030204" pitchFamily="34" charset="0"/>
              </a:rPr>
              <a:t>. </a:t>
            </a:r>
          </a:p>
          <a:p>
            <a:pPr marL="285750" indent="-163830">
              <a:spcBef>
                <a:spcPts val="336"/>
              </a:spcBef>
            </a:pPr>
            <a:r>
              <a:rPr lang="fr-FR" sz="1200">
                <a:solidFill>
                  <a:schemeClr val="tx2">
                    <a:lumMod val="50000"/>
                  </a:schemeClr>
                </a:solidFill>
                <a:latin typeface="Calibri" panose="020F0502020204030204" pitchFamily="34" charset="0"/>
              </a:rPr>
              <a:t>Une dose tardive vaut mieux qu'une dose ratée</a:t>
            </a:r>
            <a:r>
              <a:rPr lang="en-US" sz="1200">
                <a:solidFill>
                  <a:schemeClr val="tx2">
                    <a:lumMod val="50000"/>
                  </a:schemeClr>
                </a:solidFill>
                <a:latin typeface="Calibri" panose="020F0502020204030204" pitchFamily="34" charset="0"/>
              </a:rPr>
              <a:t>!</a:t>
            </a:r>
          </a:p>
          <a:p>
            <a:pPr marL="121920" indent="0">
              <a:spcBef>
                <a:spcPts val="336"/>
              </a:spcBef>
              <a:buNone/>
            </a:pPr>
            <a:r>
              <a:rPr lang="en-US" sz="1200">
                <a:solidFill>
                  <a:schemeClr val="tx2">
                    <a:lumMod val="50000"/>
                  </a:schemeClr>
                </a:solidFill>
                <a:latin typeface="Calibri" panose="020F0502020204030204" pitchFamily="34" charset="0"/>
              </a:rPr>
              <a:t>*</a:t>
            </a:r>
            <a:r>
              <a:rPr lang="fr-FR" sz="1200">
                <a:solidFill>
                  <a:schemeClr val="tx2">
                    <a:lumMod val="50000"/>
                  </a:schemeClr>
                </a:solidFill>
                <a:latin typeface="Calibri" panose="020F0502020204030204" pitchFamily="34" charset="0"/>
              </a:rPr>
              <a:t>Se référer aux directives nationales pour le timing et l'algorithme appropriés</a:t>
            </a:r>
            <a:endParaRPr lang="en-US" sz="1500">
              <a:solidFill>
                <a:schemeClr val="tx2">
                  <a:lumMod val="50000"/>
                </a:schemeClr>
              </a:solidFill>
              <a:latin typeface="Calibri" panose="020F0502020204030204" pitchFamily="34" charset="0"/>
            </a:endParaRPr>
          </a:p>
        </p:txBody>
      </p:sp>
      <p:sp>
        <p:nvSpPr>
          <p:cNvPr id="38" name="Content Placeholder 1"/>
          <p:cNvSpPr txBox="1"/>
          <p:nvPr/>
        </p:nvSpPr>
        <p:spPr>
          <a:xfrm>
            <a:off x="323855" y="3993734"/>
            <a:ext cx="2909587" cy="1822417"/>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b="1" err="1">
                <a:latin typeface="Calibri" panose="020F0502020204030204" pitchFamily="34" charset="0"/>
              </a:rPr>
              <a:t>Revoyons</a:t>
            </a:r>
            <a:endParaRPr lang="en-US" sz="1200" b="1">
              <a:latin typeface="Calibri" panose="020F0502020204030204" pitchFamily="34" charset="0"/>
            </a:endParaRPr>
          </a:p>
          <a:p>
            <a:pPr marL="139700" indent="-133350">
              <a:spcBef>
                <a:spcPts val="0"/>
              </a:spcBef>
            </a:pPr>
            <a:r>
              <a:rPr lang="fr-FR" sz="1200">
                <a:solidFill>
                  <a:schemeClr val="tx2">
                    <a:lumMod val="50000"/>
                  </a:schemeClr>
                </a:solidFill>
                <a:latin typeface="Calibri" panose="020F0502020204030204" pitchFamily="34" charset="0"/>
              </a:rPr>
              <a:t>D’après vous , qu'est-ce qu'une charge virale</a:t>
            </a:r>
            <a:r>
              <a:rPr lang="en-US" sz="1200">
                <a:solidFill>
                  <a:schemeClr val="tx2">
                    <a:lumMod val="50000"/>
                  </a:schemeClr>
                </a:solidFill>
                <a:latin typeface="Calibri" panose="020F0502020204030204" pitchFamily="34" charset="0"/>
              </a:rPr>
              <a:t>?</a:t>
            </a:r>
          </a:p>
          <a:p>
            <a:pPr marL="139700" indent="-133350">
              <a:spcBef>
                <a:spcPts val="0"/>
              </a:spcBef>
            </a:pPr>
            <a:r>
              <a:rPr lang="en-US" sz="1200">
                <a:solidFill>
                  <a:schemeClr val="tx2">
                    <a:lumMod val="50000"/>
                  </a:schemeClr>
                </a:solidFill>
                <a:latin typeface="Calibri" panose="020F0502020204030204" pitchFamily="34" charset="0"/>
              </a:rPr>
              <a:t> </a:t>
            </a:r>
            <a:r>
              <a:rPr lang="fr-FR" sz="1200">
                <a:solidFill>
                  <a:schemeClr val="tx2">
                    <a:lumMod val="50000"/>
                  </a:schemeClr>
                </a:solidFill>
                <a:latin typeface="Calibri" panose="020F0502020204030204" pitchFamily="34" charset="0"/>
              </a:rPr>
              <a:t>Quels sont les avantages d'avoir une charge virale supprimée</a:t>
            </a:r>
            <a:r>
              <a:rPr lang="en-US" sz="1200">
                <a:solidFill>
                  <a:schemeClr val="tx2">
                    <a:lumMod val="50000"/>
                  </a:schemeClr>
                </a:solidFill>
                <a:latin typeface="Calibri" panose="020F0502020204030204" pitchFamily="34" charset="0"/>
              </a:rPr>
              <a:t>? </a:t>
            </a:r>
          </a:p>
          <a:p>
            <a:pPr marL="139700" indent="-133350">
              <a:spcBef>
                <a:spcPts val="0"/>
              </a:spcBef>
            </a:pPr>
            <a:r>
              <a:rPr lang="fr-FR" sz="1200">
                <a:solidFill>
                  <a:schemeClr val="tx2">
                    <a:lumMod val="50000"/>
                  </a:schemeClr>
                </a:solidFill>
                <a:latin typeface="Calibri" panose="020F0502020204030204" pitchFamily="34" charset="0"/>
              </a:rPr>
              <a:t>Pour les personnes nouvellement initiées au TARV, quand reviendrez-vous pour votre test de charge virale</a:t>
            </a:r>
            <a:r>
              <a:rPr lang="en-US" sz="1200">
                <a:solidFill>
                  <a:schemeClr val="tx2">
                    <a:lumMod val="50000"/>
                  </a:schemeClr>
                </a:solidFill>
                <a:latin typeface="Calibri" panose="020F0502020204030204" pitchFamily="34" charset="0"/>
              </a:rPr>
              <a:t>?* </a:t>
            </a: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541764" y="3732457"/>
            <a:ext cx="587641" cy="522553"/>
          </a:xfrm>
          <a:prstGeom prst="rect">
            <a:avLst/>
          </a:prstGeom>
        </p:spPr>
      </p:pic>
      <p:cxnSp>
        <p:nvCxnSpPr>
          <p:cNvPr id="42" name="Straight Connector 41"/>
          <p:cNvCxnSpPr>
            <a:cxnSpLocks/>
          </p:cNvCxnSpPr>
          <p:nvPr/>
        </p:nvCxnSpPr>
        <p:spPr>
          <a:xfrm>
            <a:off x="3658339" y="1258409"/>
            <a:ext cx="0" cy="480504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5" name="Parallelogram 44"/>
          <p:cNvSpPr/>
          <p:nvPr/>
        </p:nvSpPr>
        <p:spPr>
          <a:xfrm rot="10800000" flipH="1">
            <a:off x="7112762" y="-227808"/>
            <a:ext cx="2344072"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screen shot of a smart phone&#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l="6806" t="15148" r="14745"/>
          <a:stretch>
            <a:fillRect/>
          </a:stretch>
        </p:blipFill>
        <p:spPr>
          <a:xfrm>
            <a:off x="7561102" y="114761"/>
            <a:ext cx="1464394" cy="1006249"/>
          </a:xfrm>
          <a:prstGeom prst="rect">
            <a:avLst/>
          </a:prstGeom>
        </p:spPr>
      </p:pic>
      <p:grpSp>
        <p:nvGrpSpPr>
          <p:cNvPr id="40" name="Group 39">
            <a:extLst>
              <a:ext uri="{FF2B5EF4-FFF2-40B4-BE49-F238E27FC236}">
                <a16:creationId xmlns:a16="http://schemas.microsoft.com/office/drawing/2014/main" id="{09EF2572-8CEE-8395-614A-9403338B30C6}"/>
              </a:ext>
            </a:extLst>
          </p:cNvPr>
          <p:cNvGrpSpPr/>
          <p:nvPr/>
        </p:nvGrpSpPr>
        <p:grpSpPr>
          <a:xfrm>
            <a:off x="1" y="6493827"/>
            <a:ext cx="9139657" cy="364173"/>
            <a:chOff x="1" y="6493827"/>
            <a:chExt cx="9139657" cy="364173"/>
          </a:xfrm>
        </p:grpSpPr>
        <p:sp>
          <p:nvSpPr>
            <p:cNvPr id="41" name="Rectangle 40">
              <a:extLst>
                <a:ext uri="{FF2B5EF4-FFF2-40B4-BE49-F238E27FC236}">
                  <a16:creationId xmlns:a16="http://schemas.microsoft.com/office/drawing/2014/main" id="{4CEEBD35-C398-515F-7669-39FF33846E8B}"/>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43" name="Rectangle 42">
              <a:extLst>
                <a:ext uri="{FF2B5EF4-FFF2-40B4-BE49-F238E27FC236}">
                  <a16:creationId xmlns:a16="http://schemas.microsoft.com/office/drawing/2014/main" id="{8115A33A-C162-AAF2-9151-75F3A632F46B}"/>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4" name="Rectangle 43">
              <a:extLst>
                <a:ext uri="{FF2B5EF4-FFF2-40B4-BE49-F238E27FC236}">
                  <a16:creationId xmlns:a16="http://schemas.microsoft.com/office/drawing/2014/main" id="{05806B73-F079-AD92-A9B4-E65A869D7199}"/>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7" name="Rectangle 46">
              <a:extLst>
                <a:ext uri="{FF2B5EF4-FFF2-40B4-BE49-F238E27FC236}">
                  <a16:creationId xmlns:a16="http://schemas.microsoft.com/office/drawing/2014/main" id="{263FC9B8-102A-3779-6C3B-4886B4AD1B7C}"/>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76" name="Rectangle 75">
              <a:extLst>
                <a:ext uri="{FF2B5EF4-FFF2-40B4-BE49-F238E27FC236}">
                  <a16:creationId xmlns:a16="http://schemas.microsoft.com/office/drawing/2014/main" id="{06143386-11E0-36A7-83C1-F8E65095FB93}"/>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7" name="Rectangle 76">
              <a:extLst>
                <a:ext uri="{FF2B5EF4-FFF2-40B4-BE49-F238E27FC236}">
                  <a16:creationId xmlns:a16="http://schemas.microsoft.com/office/drawing/2014/main" id="{D4382364-AAD0-49ED-24C3-719BA7FFDF6A}"/>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8" name="Rectangle 77">
              <a:extLst>
                <a:ext uri="{FF2B5EF4-FFF2-40B4-BE49-F238E27FC236}">
                  <a16:creationId xmlns:a16="http://schemas.microsoft.com/office/drawing/2014/main" id="{C9CAD2FC-2900-7075-2C7F-055DC59A7E94}"/>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9" name="Rectangle 78">
              <a:extLst>
                <a:ext uri="{FF2B5EF4-FFF2-40B4-BE49-F238E27FC236}">
                  <a16:creationId xmlns:a16="http://schemas.microsoft.com/office/drawing/2014/main" id="{64D73D43-8CCF-9A23-9DBE-44BD52D40294}"/>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0" name="Rectangle 79">
              <a:extLst>
                <a:ext uri="{FF2B5EF4-FFF2-40B4-BE49-F238E27FC236}">
                  <a16:creationId xmlns:a16="http://schemas.microsoft.com/office/drawing/2014/main" id="{44EB24EB-CD79-4F46-F578-8E6EF44BE406}"/>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90EB9E12-839A-727F-E7F3-57CE2AFE1C0F}"/>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2" name="Rectangle 81">
              <a:extLst>
                <a:ext uri="{FF2B5EF4-FFF2-40B4-BE49-F238E27FC236}">
                  <a16:creationId xmlns:a16="http://schemas.microsoft.com/office/drawing/2014/main" id="{1E417342-6E61-BE37-5A82-F5EC561AD99B}"/>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3" name="Rectangle 82">
              <a:extLst>
                <a:ext uri="{FF2B5EF4-FFF2-40B4-BE49-F238E27FC236}">
                  <a16:creationId xmlns:a16="http://schemas.microsoft.com/office/drawing/2014/main" id="{AE202BFF-7EEF-C5E5-457B-0EE341527EB5}"/>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752B020D-BFEA-A191-0341-45FF8A779365}"/>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5" name="Rectangle 84">
              <a:extLst>
                <a:ext uri="{FF2B5EF4-FFF2-40B4-BE49-F238E27FC236}">
                  <a16:creationId xmlns:a16="http://schemas.microsoft.com/office/drawing/2014/main" id="{30159A8E-AD34-F095-36D1-123BCCFB3A94}"/>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6" name="Rectangle 85">
              <a:extLst>
                <a:ext uri="{FF2B5EF4-FFF2-40B4-BE49-F238E27FC236}">
                  <a16:creationId xmlns:a16="http://schemas.microsoft.com/office/drawing/2014/main" id="{7C3404DF-8B7E-4C6F-BB5A-572D31A51E99}"/>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0ACFF8CF-3E8E-F169-E4D8-3D92BA7A9F0F}"/>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79790744-64BA-52CF-BCE8-4670957E680C}"/>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9" name="Rectangle 88">
              <a:extLst>
                <a:ext uri="{FF2B5EF4-FFF2-40B4-BE49-F238E27FC236}">
                  <a16:creationId xmlns:a16="http://schemas.microsoft.com/office/drawing/2014/main" id="{A2C5BCA9-CA97-8AF2-0783-EB9750073E9F}"/>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0" name="Rectangle 89">
              <a:extLst>
                <a:ext uri="{FF2B5EF4-FFF2-40B4-BE49-F238E27FC236}">
                  <a16:creationId xmlns:a16="http://schemas.microsoft.com/office/drawing/2014/main" id="{328022BB-F96F-26AA-459B-A0B63DAC0EE3}"/>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1" name="Rectangle 90">
              <a:extLst>
                <a:ext uri="{FF2B5EF4-FFF2-40B4-BE49-F238E27FC236}">
                  <a16:creationId xmlns:a16="http://schemas.microsoft.com/office/drawing/2014/main" id="{03411DE3-15F1-AD00-F74E-9437AAD1F169}"/>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2" name="Rectangle 91">
              <a:extLst>
                <a:ext uri="{FF2B5EF4-FFF2-40B4-BE49-F238E27FC236}">
                  <a16:creationId xmlns:a16="http://schemas.microsoft.com/office/drawing/2014/main" id="{6134A999-09DD-2EE2-1321-C9F17755A5D2}"/>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3" name="Rectangle 92">
              <a:extLst>
                <a:ext uri="{FF2B5EF4-FFF2-40B4-BE49-F238E27FC236}">
                  <a16:creationId xmlns:a16="http://schemas.microsoft.com/office/drawing/2014/main" id="{7D7CABED-32C6-6CD7-F120-A3D1032926AC}"/>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4" name="Rectangle 93">
              <a:extLst>
                <a:ext uri="{FF2B5EF4-FFF2-40B4-BE49-F238E27FC236}">
                  <a16:creationId xmlns:a16="http://schemas.microsoft.com/office/drawing/2014/main" id="{37FD5496-55F6-EB01-AC7F-F4AE2693E7A5}"/>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5" name="Rectangle 94">
              <a:extLst>
                <a:ext uri="{FF2B5EF4-FFF2-40B4-BE49-F238E27FC236}">
                  <a16:creationId xmlns:a16="http://schemas.microsoft.com/office/drawing/2014/main" id="{D5F68469-53E9-623E-78A5-26D75C64E0A0}"/>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6" name="Rectangle 95">
              <a:extLst>
                <a:ext uri="{FF2B5EF4-FFF2-40B4-BE49-F238E27FC236}">
                  <a16:creationId xmlns:a16="http://schemas.microsoft.com/office/drawing/2014/main" id="{ACF866E4-F099-BF9C-AC2E-CBE6A0B869C6}"/>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7" name="Rectangle 96">
              <a:extLst>
                <a:ext uri="{FF2B5EF4-FFF2-40B4-BE49-F238E27FC236}">
                  <a16:creationId xmlns:a16="http://schemas.microsoft.com/office/drawing/2014/main" id="{F4CE4252-189E-7E8A-0459-2A87D8AA280D}"/>
                </a:ext>
              </a:extLst>
            </p:cNvPr>
            <p:cNvSpPr/>
            <p:nvPr/>
          </p:nvSpPr>
          <p:spPr>
            <a:xfrm>
              <a:off x="763519" y="6493827"/>
              <a:ext cx="334934" cy="364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a:t>
              </a:r>
            </a:p>
          </p:txBody>
        </p:sp>
        <p:sp>
          <p:nvSpPr>
            <p:cNvPr id="98" name="Rectangle 97">
              <a:extLst>
                <a:ext uri="{FF2B5EF4-FFF2-40B4-BE49-F238E27FC236}">
                  <a16:creationId xmlns:a16="http://schemas.microsoft.com/office/drawing/2014/main" id="{E72178C4-87AB-4B33-660C-847E2664AC01}"/>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9" name="Rectangle 98">
              <a:extLst>
                <a:ext uri="{FF2B5EF4-FFF2-40B4-BE49-F238E27FC236}">
                  <a16:creationId xmlns:a16="http://schemas.microsoft.com/office/drawing/2014/main" id="{743923FA-EA40-2E63-AB67-C6759017D696}"/>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0" name="Rectangle 99">
              <a:extLst>
                <a:ext uri="{FF2B5EF4-FFF2-40B4-BE49-F238E27FC236}">
                  <a16:creationId xmlns:a16="http://schemas.microsoft.com/office/drawing/2014/main" id="{A5A6A8B6-1443-B293-DDFA-C9CDF894F6F2}"/>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1" name="Rectangle 100">
              <a:extLst>
                <a:ext uri="{FF2B5EF4-FFF2-40B4-BE49-F238E27FC236}">
                  <a16:creationId xmlns:a16="http://schemas.microsoft.com/office/drawing/2014/main" id="{CEFE3C6F-6EB1-6117-F7E1-C89F0FF6C114}"/>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848697"/>
          </a:xfrm>
          <a:solidFill>
            <a:schemeClr val="accent6"/>
          </a:solidFill>
        </p:spPr>
        <p:txBody>
          <a:bodyPr vert="horz" lIns="251999" tIns="45698" rIns="91397" bIns="45698" rtlCol="0" anchor="ctr">
            <a:noAutofit/>
          </a:bodyPr>
          <a:lstStyle/>
          <a:p>
            <a:r>
              <a:rPr lang="en-US" sz="2200">
                <a:solidFill>
                  <a:srgbClr val="FFFFFF"/>
                </a:solidFill>
              </a:rPr>
              <a:t>4. </a:t>
            </a:r>
            <a:r>
              <a:rPr lang="fr-FR" sz="2200">
                <a:solidFill>
                  <a:srgbClr val="FFFFFF"/>
                </a:solidFill>
              </a:rPr>
              <a:t>Pourquoi commencer et continuer le traitement</a:t>
            </a:r>
            <a:r>
              <a:rPr lang="en-US" sz="2200">
                <a:solidFill>
                  <a:srgbClr val="FFFFFF"/>
                </a:solidFill>
              </a:rPr>
              <a:t>? </a:t>
            </a:r>
          </a:p>
        </p:txBody>
      </p:sp>
      <p:graphicFrame>
        <p:nvGraphicFramePr>
          <p:cNvPr id="7" name="Table 6"/>
          <p:cNvGraphicFramePr>
            <a:graphicFrameLocks noGrp="1"/>
          </p:cNvGraphicFramePr>
          <p:nvPr/>
        </p:nvGraphicFramePr>
        <p:xfrm>
          <a:off x="5584600" y="2256388"/>
          <a:ext cx="2881634" cy="2692731"/>
        </p:xfrm>
        <a:graphic>
          <a:graphicData uri="http://schemas.openxmlformats.org/drawingml/2006/table">
            <a:tbl>
              <a:tblPr firstRow="1" bandRow="1">
                <a:tableStyleId>{7DF18680-E054-41AD-8BC1-D1AEF772440D}</a:tableStyleId>
              </a:tblPr>
              <a:tblGrid>
                <a:gridCol w="2881634">
                  <a:extLst>
                    <a:ext uri="{9D8B030D-6E8A-4147-A177-3AD203B41FA5}">
                      <a16:colId xmlns:a16="http://schemas.microsoft.com/office/drawing/2014/main" val="20000"/>
                    </a:ext>
                  </a:extLst>
                </a:gridCol>
              </a:tblGrid>
              <a:tr h="264314">
                <a:tc>
                  <a:txBody>
                    <a:bodyPr/>
                    <a:lstStyle/>
                    <a:p>
                      <a:r>
                        <a:rPr lang="en-US" sz="1400" err="1">
                          <a:solidFill>
                            <a:schemeClr val="bg2">
                              <a:lumMod val="10000"/>
                            </a:schemeClr>
                          </a:solidFill>
                          <a:latin typeface="Calibri" panose="020F0502020204030204" pitchFamily="34" charset="0"/>
                          <a:cs typeface="Calibri" panose="020F0502020204030204" pitchFamily="34" charset="0"/>
                        </a:rPr>
                        <a:t>Avantages</a:t>
                      </a:r>
                      <a:r>
                        <a:rPr lang="en-US" sz="1400" baseline="0">
                          <a:solidFill>
                            <a:schemeClr val="bg2">
                              <a:lumMod val="10000"/>
                            </a:schemeClr>
                          </a:solidFill>
                          <a:latin typeface="Calibri" panose="020F0502020204030204" pitchFamily="34" charset="0"/>
                          <a:cs typeface="Calibri" panose="020F0502020204030204" pitchFamily="34" charset="0"/>
                        </a:rPr>
                        <a:t> de </a:t>
                      </a:r>
                      <a:r>
                        <a:rPr lang="en-US" sz="1400" baseline="0" err="1">
                          <a:solidFill>
                            <a:schemeClr val="bg2">
                              <a:lumMod val="10000"/>
                            </a:schemeClr>
                          </a:solidFill>
                          <a:latin typeface="Calibri" panose="020F0502020204030204" pitchFamily="34" charset="0"/>
                          <a:cs typeface="Calibri" panose="020F0502020204030204" pitchFamily="34" charset="0"/>
                        </a:rPr>
                        <a:t>rester</a:t>
                      </a:r>
                      <a:r>
                        <a:rPr lang="en-US" sz="1400" baseline="0">
                          <a:solidFill>
                            <a:schemeClr val="bg2">
                              <a:lumMod val="10000"/>
                            </a:schemeClr>
                          </a:solidFill>
                          <a:latin typeface="Calibri" panose="020F0502020204030204" pitchFamily="34" charset="0"/>
                          <a:cs typeface="Calibri" panose="020F0502020204030204" pitchFamily="34" charset="0"/>
                        </a:rPr>
                        <a:t> sous </a:t>
                      </a:r>
                      <a:r>
                        <a:rPr lang="en-US" sz="1400" baseline="0" err="1">
                          <a:solidFill>
                            <a:schemeClr val="bg2">
                              <a:lumMod val="10000"/>
                            </a:schemeClr>
                          </a:solidFill>
                          <a:latin typeface="Calibri" panose="020F0502020204030204" pitchFamily="34" charset="0"/>
                          <a:cs typeface="Calibri" panose="020F0502020204030204" pitchFamily="34" charset="0"/>
                        </a:rPr>
                        <a:t>traitement</a:t>
                      </a:r>
                      <a:endParaRPr lang="en-US" sz="1400">
                        <a:solidFill>
                          <a:schemeClr val="bg2">
                            <a:lumMod val="10000"/>
                          </a:schemeClr>
                        </a:solidFill>
                        <a:latin typeface="Calibri" panose="020F0502020204030204" pitchFamily="34" charset="0"/>
                        <a:cs typeface="Calibri" panose="020F0502020204030204" pitchFamily="34" charset="0"/>
                      </a:endParaRPr>
                    </a:p>
                  </a:txBody>
                  <a:tcPr marL="0" marR="0">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0"/>
                  </a:ext>
                </a:extLst>
              </a:tr>
              <a:tr h="795977">
                <a:tc>
                  <a:txBody>
                    <a:bodyPr/>
                    <a:lstStyle/>
                    <a:p>
                      <a:r>
                        <a:rPr lang="en-US" sz="1400">
                          <a:solidFill>
                            <a:schemeClr val="bg2">
                              <a:lumMod val="10000"/>
                            </a:schemeClr>
                          </a:solidFill>
                          <a:latin typeface="Calibri" panose="020F0502020204030204" pitchFamily="34" charset="0"/>
                          <a:cs typeface="Calibri" panose="020F0502020204030204" pitchFamily="34" charset="0"/>
                        </a:rPr>
                        <a:t>1.</a:t>
                      </a:r>
                    </a:p>
                    <a:p>
                      <a:endParaRPr lang="en-US" sz="1400">
                        <a:solidFill>
                          <a:schemeClr val="bg2">
                            <a:lumMod val="10000"/>
                          </a:schemeClr>
                        </a:solidFill>
                        <a:latin typeface="Calibri" panose="020F0502020204030204" pitchFamily="34" charset="0"/>
                        <a:cs typeface="Calibri" panose="020F0502020204030204" pitchFamily="34" charset="0"/>
                      </a:endParaRPr>
                    </a:p>
                  </a:txBody>
                  <a:tcPr marL="0" marR="0">
                    <a:lnT w="12700" cap="flat" cmpd="sng" algn="ctr">
                      <a:solidFill>
                        <a:schemeClr val="accent6"/>
                      </a:solidFill>
                      <a:prstDash val="solid"/>
                      <a:round/>
                      <a:headEnd type="none" w="med" len="med"/>
                      <a:tailEnd type="none" w="med" len="med"/>
                    </a:lnT>
                    <a:lnB w="5715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1"/>
                  </a:ext>
                </a:extLst>
              </a:tr>
              <a:tr h="795977">
                <a:tc>
                  <a:txBody>
                    <a:bodyPr/>
                    <a:lstStyle/>
                    <a:p>
                      <a:r>
                        <a:rPr lang="en-US" sz="1400">
                          <a:solidFill>
                            <a:schemeClr val="bg2">
                              <a:lumMod val="10000"/>
                            </a:schemeClr>
                          </a:solidFill>
                          <a:latin typeface="Calibri" panose="020F0502020204030204" pitchFamily="34" charset="0"/>
                          <a:cs typeface="Calibri" panose="020F0502020204030204" pitchFamily="34" charset="0"/>
                        </a:rPr>
                        <a:t>2.</a:t>
                      </a:r>
                    </a:p>
                    <a:p>
                      <a:endParaRPr lang="en-US" sz="1400">
                        <a:solidFill>
                          <a:schemeClr val="bg2">
                            <a:lumMod val="10000"/>
                          </a:schemeClr>
                        </a:solidFill>
                        <a:latin typeface="Calibri" panose="020F0502020204030204" pitchFamily="34" charset="0"/>
                        <a:cs typeface="Calibri" panose="020F0502020204030204" pitchFamily="34" charset="0"/>
                      </a:endParaRPr>
                    </a:p>
                  </a:txBody>
                  <a:tcPr marL="0" marR="0">
                    <a:lnT w="57150" cap="flat" cmpd="sng" algn="ctr">
                      <a:solidFill>
                        <a:schemeClr val="bg1">
                          <a:lumMod val="95000"/>
                        </a:schemeClr>
                      </a:solidFill>
                      <a:prstDash val="solid"/>
                      <a:round/>
                      <a:headEnd type="none" w="med" len="med"/>
                      <a:tailEnd type="none" w="med" len="med"/>
                    </a:lnT>
                    <a:lnB w="5715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2"/>
                  </a:ext>
                </a:extLst>
              </a:tr>
              <a:tr h="795977">
                <a:tc>
                  <a:txBody>
                    <a:bodyPr/>
                    <a:lstStyle/>
                    <a:p>
                      <a:r>
                        <a:rPr lang="en-US" sz="1400">
                          <a:solidFill>
                            <a:schemeClr val="bg2">
                              <a:lumMod val="10000"/>
                            </a:schemeClr>
                          </a:solidFill>
                          <a:latin typeface="Calibri" panose="020F0502020204030204" pitchFamily="34" charset="0"/>
                          <a:cs typeface="Calibri" panose="020F0502020204030204" pitchFamily="34" charset="0"/>
                        </a:rPr>
                        <a:t>3.</a:t>
                      </a:r>
                    </a:p>
                    <a:p>
                      <a:endParaRPr lang="en-US" sz="1400">
                        <a:solidFill>
                          <a:schemeClr val="bg2">
                            <a:lumMod val="10000"/>
                          </a:schemeClr>
                        </a:solidFill>
                        <a:latin typeface="Calibri" panose="020F0502020204030204" pitchFamily="34" charset="0"/>
                        <a:cs typeface="Calibri" panose="020F0502020204030204" pitchFamily="34" charset="0"/>
                      </a:endParaRPr>
                    </a:p>
                  </a:txBody>
                  <a:tcPr marL="0" marR="0">
                    <a:lnT w="57150" cap="flat" cmpd="sng" algn="ctr">
                      <a:solidFill>
                        <a:schemeClr val="bg1">
                          <a:lumMod val="95000"/>
                        </a:schemeClr>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grpSp>
        <p:nvGrpSpPr>
          <p:cNvPr id="34" name="Group 33">
            <a:extLst>
              <a:ext uri="{FF2B5EF4-FFF2-40B4-BE49-F238E27FC236}">
                <a16:creationId xmlns:a16="http://schemas.microsoft.com/office/drawing/2014/main" id="{EAF4FAC8-BB6E-2C23-C23C-85AF628F8132}"/>
              </a:ext>
            </a:extLst>
          </p:cNvPr>
          <p:cNvGrpSpPr/>
          <p:nvPr/>
        </p:nvGrpSpPr>
        <p:grpSpPr>
          <a:xfrm>
            <a:off x="1" y="6493827"/>
            <a:ext cx="9139657" cy="364173"/>
            <a:chOff x="1" y="6493827"/>
            <a:chExt cx="9139657" cy="364173"/>
          </a:xfrm>
        </p:grpSpPr>
        <p:sp>
          <p:nvSpPr>
            <p:cNvPr id="35" name="Rectangle 34">
              <a:extLst>
                <a:ext uri="{FF2B5EF4-FFF2-40B4-BE49-F238E27FC236}">
                  <a16:creationId xmlns:a16="http://schemas.microsoft.com/office/drawing/2014/main" id="{39F06DCF-78A6-675C-19CB-D20B3CB763DA}"/>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6" name="Rectangle 35">
              <a:extLst>
                <a:ext uri="{FF2B5EF4-FFF2-40B4-BE49-F238E27FC236}">
                  <a16:creationId xmlns:a16="http://schemas.microsoft.com/office/drawing/2014/main" id="{2893437B-D939-4566-C784-A3484A98958D}"/>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6F43C33D-A80D-3735-A016-809E8ADE6CEF}"/>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7E9276C5-A5EC-84D5-AF0F-B7E8A95FAEE6}"/>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39" name="Rectangle 38">
              <a:extLst>
                <a:ext uri="{FF2B5EF4-FFF2-40B4-BE49-F238E27FC236}">
                  <a16:creationId xmlns:a16="http://schemas.microsoft.com/office/drawing/2014/main" id="{5714F2A8-A755-9FEC-84AB-324F94D7E503}"/>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0" name="Rectangle 39">
              <a:extLst>
                <a:ext uri="{FF2B5EF4-FFF2-40B4-BE49-F238E27FC236}">
                  <a16:creationId xmlns:a16="http://schemas.microsoft.com/office/drawing/2014/main" id="{083F9871-9505-4490-34EB-D22955975C2C}"/>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1" name="Rectangle 40">
              <a:extLst>
                <a:ext uri="{FF2B5EF4-FFF2-40B4-BE49-F238E27FC236}">
                  <a16:creationId xmlns:a16="http://schemas.microsoft.com/office/drawing/2014/main" id="{0EA3FFE0-4A09-F1D6-EE30-7FAA503C9AB2}"/>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2" name="Rectangle 41">
              <a:extLst>
                <a:ext uri="{FF2B5EF4-FFF2-40B4-BE49-F238E27FC236}">
                  <a16:creationId xmlns:a16="http://schemas.microsoft.com/office/drawing/2014/main" id="{97F880C8-ED1D-36FA-7626-92B1B47A926D}"/>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3" name="Rectangle 42">
              <a:extLst>
                <a:ext uri="{FF2B5EF4-FFF2-40B4-BE49-F238E27FC236}">
                  <a16:creationId xmlns:a16="http://schemas.microsoft.com/office/drawing/2014/main" id="{2BC00D9B-32DB-406D-74D7-2FB146791FCA}"/>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4" name="Rectangle 43">
              <a:extLst>
                <a:ext uri="{FF2B5EF4-FFF2-40B4-BE49-F238E27FC236}">
                  <a16:creationId xmlns:a16="http://schemas.microsoft.com/office/drawing/2014/main" id="{BDAC45F2-DDF3-E32E-A57F-02F5CC7F05F9}"/>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5" name="Rectangle 44">
              <a:extLst>
                <a:ext uri="{FF2B5EF4-FFF2-40B4-BE49-F238E27FC236}">
                  <a16:creationId xmlns:a16="http://schemas.microsoft.com/office/drawing/2014/main" id="{BF62BE87-57C0-5BC8-C78B-340F718F9D98}"/>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DC114F0F-122F-402F-0EDC-EDD623995D0D}"/>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D56CDAA7-FD8A-E28D-F630-E010DA01CB82}"/>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8EC274D9-885F-1592-CD3C-A88DBEAE5CBC}"/>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4B40583A-9083-7AA7-48A9-24D52E52B958}"/>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770AFE9E-5A4D-3E28-DD76-8448169B382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60E1216B-712B-5032-8746-36B43D600DE6}"/>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AD433B7E-269F-60EF-058F-D4D273EA209F}"/>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97B26BD8-83B4-2146-45F2-9264DF1A5005}"/>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2" name="Rectangle 81">
              <a:extLst>
                <a:ext uri="{FF2B5EF4-FFF2-40B4-BE49-F238E27FC236}">
                  <a16:creationId xmlns:a16="http://schemas.microsoft.com/office/drawing/2014/main" id="{7934D87E-38B3-8B51-3A9A-84B8C0949DA1}"/>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3" name="Rectangle 82">
              <a:extLst>
                <a:ext uri="{FF2B5EF4-FFF2-40B4-BE49-F238E27FC236}">
                  <a16:creationId xmlns:a16="http://schemas.microsoft.com/office/drawing/2014/main" id="{66019780-4286-F809-2BB3-8F33ADD6215F}"/>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9FA2AD0B-005F-3258-3873-52FD0DFBA2D0}"/>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5" name="Rectangle 84">
              <a:extLst>
                <a:ext uri="{FF2B5EF4-FFF2-40B4-BE49-F238E27FC236}">
                  <a16:creationId xmlns:a16="http://schemas.microsoft.com/office/drawing/2014/main" id="{E3A6FDAA-8F98-897B-EA76-077F04765652}"/>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6" name="Rectangle 85">
              <a:extLst>
                <a:ext uri="{FF2B5EF4-FFF2-40B4-BE49-F238E27FC236}">
                  <a16:creationId xmlns:a16="http://schemas.microsoft.com/office/drawing/2014/main" id="{A7ABB3C8-C77E-E254-0835-4DB83516A10B}"/>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7" name="Rectangle 86">
              <a:extLst>
                <a:ext uri="{FF2B5EF4-FFF2-40B4-BE49-F238E27FC236}">
                  <a16:creationId xmlns:a16="http://schemas.microsoft.com/office/drawing/2014/main" id="{C59DCC26-FDE1-DCE8-6D98-9DEABF93E933}"/>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8" name="Rectangle 87">
              <a:extLst>
                <a:ext uri="{FF2B5EF4-FFF2-40B4-BE49-F238E27FC236}">
                  <a16:creationId xmlns:a16="http://schemas.microsoft.com/office/drawing/2014/main" id="{A80D96F2-3B45-7271-6487-0DA4A59B3628}"/>
                </a:ext>
              </a:extLst>
            </p:cNvPr>
            <p:cNvSpPr/>
            <p:nvPr/>
          </p:nvSpPr>
          <p:spPr>
            <a:xfrm>
              <a:off x="851085" y="6493827"/>
              <a:ext cx="334934" cy="364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4</a:t>
              </a:r>
            </a:p>
          </p:txBody>
        </p:sp>
        <p:sp>
          <p:nvSpPr>
            <p:cNvPr id="89" name="Rectangle 88">
              <a:extLst>
                <a:ext uri="{FF2B5EF4-FFF2-40B4-BE49-F238E27FC236}">
                  <a16:creationId xmlns:a16="http://schemas.microsoft.com/office/drawing/2014/main" id="{E05637E9-16FC-B623-4151-C169393F12CE}"/>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4E85A829-5BAD-3312-7983-0A8E218CCB8C}"/>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1" name="Rectangle 90">
              <a:extLst>
                <a:ext uri="{FF2B5EF4-FFF2-40B4-BE49-F238E27FC236}">
                  <a16:creationId xmlns:a16="http://schemas.microsoft.com/office/drawing/2014/main" id="{A999FB21-6165-BE54-EC2C-4540EBCE8387}"/>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2" name="Rectangle 91">
              <a:extLst>
                <a:ext uri="{FF2B5EF4-FFF2-40B4-BE49-F238E27FC236}">
                  <a16:creationId xmlns:a16="http://schemas.microsoft.com/office/drawing/2014/main" id="{3E1B02F0-49CB-5150-B0E1-2911529E36E8}"/>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pic>
        <p:nvPicPr>
          <p:cNvPr id="3" name="Picture 2">
            <a:extLst>
              <a:ext uri="{FF2B5EF4-FFF2-40B4-BE49-F238E27FC236}">
                <a16:creationId xmlns:a16="http://schemas.microsoft.com/office/drawing/2014/main" id="{ADF72E36-628E-C904-AEEC-7150DE954C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6804" y="1688856"/>
            <a:ext cx="4992325" cy="366947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48697"/>
          </a:xfrm>
          <a:solidFill>
            <a:schemeClr val="accent6"/>
          </a:solidFill>
        </p:spPr>
        <p:txBody>
          <a:bodyPr lIns="251999">
            <a:noAutofit/>
          </a:bodyPr>
          <a:lstStyle/>
          <a:p>
            <a:pPr algn="l"/>
            <a:r>
              <a:rPr lang="en-US" sz="2200" b="1">
                <a:solidFill>
                  <a:srgbClr val="FFFFFF"/>
                </a:solidFill>
                <a:latin typeface="Calibri" panose="020F0502020204030204" pitchFamily="34" charset="0"/>
              </a:rPr>
              <a:t>4. </a:t>
            </a:r>
            <a:r>
              <a:rPr lang="fr-FR" sz="2200" b="1">
                <a:solidFill>
                  <a:srgbClr val="FFFFFF"/>
                </a:solidFill>
                <a:latin typeface="Calibri" panose="020F0502020204030204" pitchFamily="34" charset="0"/>
                <a:sym typeface="+mn-ea"/>
              </a:rPr>
              <a:t>Pourquoi commencer et continuer le traitement</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47857" y="1158362"/>
            <a:ext cx="3309743" cy="1280389"/>
          </a:xfrm>
        </p:spPr>
        <p:txBody>
          <a:bodyPr>
            <a:normAutofit fontScale="50000" lnSpcReduction="20000"/>
          </a:bodyPr>
          <a:lstStyle/>
          <a:p>
            <a:pPr marL="0" indent="0">
              <a:lnSpc>
                <a:spcPct val="120000"/>
              </a:lnSpc>
              <a:buNone/>
            </a:pPr>
            <a:r>
              <a:rPr lang="en-US" b="1">
                <a:solidFill>
                  <a:srgbClr val="1D5A7F"/>
                </a:solidFill>
                <a:latin typeface="Calibri" panose="020F0502020204030204" pitchFamily="34" charset="0"/>
              </a:rPr>
              <a:t>MESSAGES CLÉS</a:t>
            </a:r>
          </a:p>
          <a:p>
            <a:pPr marL="0" indent="0">
              <a:lnSpc>
                <a:spcPct val="120000"/>
              </a:lnSpc>
              <a:buNone/>
            </a:pPr>
            <a:r>
              <a:rPr lang="en-US" sz="2600">
                <a:solidFill>
                  <a:sysClr val="windowText" lastClr="000000"/>
                </a:solidFill>
                <a:latin typeface="Calibri" panose="020F0502020204030204" pitchFamily="34" charset="0"/>
              </a:rPr>
              <a:t>Un simple </a:t>
            </a:r>
            <a:r>
              <a:rPr lang="en-US" sz="2600" err="1">
                <a:solidFill>
                  <a:sysClr val="windowText" lastClr="000000"/>
                </a:solidFill>
                <a:latin typeface="Calibri" panose="020F0502020204030204" pitchFamily="34" charset="0"/>
              </a:rPr>
              <a:t>système</a:t>
            </a:r>
            <a:r>
              <a:rPr lang="en-US" sz="2600">
                <a:solidFill>
                  <a:sysClr val="windowText" lastClr="000000"/>
                </a:solidFill>
                <a:latin typeface="Calibri" panose="020F0502020204030204" pitchFamily="34" charset="0"/>
              </a:rPr>
              <a:t> </a:t>
            </a:r>
            <a:r>
              <a:rPr lang="en-US" sz="2600" err="1">
                <a:solidFill>
                  <a:sysClr val="windowText" lastClr="000000"/>
                </a:solidFill>
                <a:latin typeface="Calibri" panose="020F0502020204030204" pitchFamily="34" charset="0"/>
              </a:rPr>
              <a:t>d'autocollants</a:t>
            </a:r>
            <a:r>
              <a:rPr lang="en-US" sz="2600">
                <a:solidFill>
                  <a:sysClr val="windowText" lastClr="000000"/>
                </a:solidFill>
                <a:latin typeface="Calibri" panose="020F0502020204030204" pitchFamily="34" charset="0"/>
              </a:rPr>
              <a:t> / carte  dans </a:t>
            </a:r>
            <a:r>
              <a:rPr lang="en-US" sz="2600" err="1">
                <a:solidFill>
                  <a:sysClr val="windowText" lastClr="000000"/>
                </a:solidFill>
                <a:latin typeface="Calibri" panose="020F0502020204030204" pitchFamily="34" charset="0"/>
              </a:rPr>
              <a:t>votre</a:t>
            </a:r>
            <a:r>
              <a:rPr lang="en-US" sz="2600">
                <a:solidFill>
                  <a:sysClr val="windowText" lastClr="000000"/>
                </a:solidFill>
                <a:latin typeface="Calibri" panose="020F0502020204030204" pitchFamily="34" charset="0"/>
              </a:rPr>
              <a:t> </a:t>
            </a:r>
            <a:r>
              <a:rPr lang="en-US" sz="2600" err="1">
                <a:solidFill>
                  <a:sysClr val="windowText" lastClr="000000"/>
                </a:solidFill>
                <a:latin typeface="Calibri" panose="020F0502020204030204" pitchFamily="34" charset="0"/>
              </a:rPr>
              <a:t>maison</a:t>
            </a:r>
            <a:r>
              <a:rPr lang="en-US" sz="2600">
                <a:solidFill>
                  <a:sysClr val="windowText" lastClr="000000"/>
                </a:solidFill>
                <a:latin typeface="Calibri" panose="020F0502020204030204" pitchFamily="34" charset="0"/>
              </a:rPr>
              <a:t> </a:t>
            </a:r>
            <a:r>
              <a:rPr lang="en-US" sz="2600" err="1">
                <a:solidFill>
                  <a:sysClr val="windowText" lastClr="000000"/>
                </a:solidFill>
                <a:latin typeface="Calibri" panose="020F0502020204030204" pitchFamily="34" charset="0"/>
              </a:rPr>
              <a:t>peut</a:t>
            </a:r>
            <a:r>
              <a:rPr lang="en-US" sz="2600">
                <a:solidFill>
                  <a:sysClr val="windowText" lastClr="000000"/>
                </a:solidFill>
                <a:latin typeface="Calibri" panose="020F0502020204030204" pitchFamily="34" charset="0"/>
              </a:rPr>
              <a:t> </a:t>
            </a:r>
            <a:r>
              <a:rPr lang="en-US" sz="2600" err="1">
                <a:solidFill>
                  <a:sysClr val="windowText" lastClr="000000"/>
                </a:solidFill>
                <a:latin typeface="Calibri" panose="020F0502020204030204" pitchFamily="34" charset="0"/>
              </a:rPr>
              <a:t>vous</a:t>
            </a:r>
            <a:r>
              <a:rPr lang="en-US" sz="2600">
                <a:solidFill>
                  <a:sysClr val="windowText" lastClr="000000"/>
                </a:solidFill>
                <a:latin typeface="Calibri" panose="020F0502020204030204" pitchFamily="34" charset="0"/>
              </a:rPr>
              <a:t> aider </a:t>
            </a:r>
            <a:r>
              <a:rPr lang="en-US" sz="2600" err="1">
                <a:solidFill>
                  <a:sysClr val="windowText" lastClr="000000"/>
                </a:solidFill>
                <a:latin typeface="Calibri" panose="020F0502020204030204" pitchFamily="34" charset="0"/>
              </a:rPr>
              <a:t>à</a:t>
            </a:r>
            <a:r>
              <a:rPr lang="en-US" sz="2600">
                <a:solidFill>
                  <a:sysClr val="windowText" lastClr="000000"/>
                </a:solidFill>
                <a:latin typeface="Calibri" panose="020F0502020204030204" pitchFamily="34" charset="0"/>
              </a:rPr>
              <a:t> </a:t>
            </a:r>
            <a:r>
              <a:rPr lang="en-US" sz="2600" err="1">
                <a:solidFill>
                  <a:sysClr val="windowText" lastClr="000000"/>
                </a:solidFill>
                <a:latin typeface="Calibri" panose="020F0502020204030204" pitchFamily="34" charset="0"/>
              </a:rPr>
              <a:t>vous</a:t>
            </a:r>
            <a:r>
              <a:rPr lang="en-US" sz="2600">
                <a:solidFill>
                  <a:sysClr val="windowText" lastClr="000000"/>
                </a:solidFill>
                <a:latin typeface="Calibri" panose="020F0502020204030204" pitchFamily="34" charset="0"/>
              </a:rPr>
              <a:t> rappeler </a:t>
            </a:r>
            <a:r>
              <a:rPr lang="en-US" sz="2600" err="1">
                <a:solidFill>
                  <a:sysClr val="windowText" lastClr="000000"/>
                </a:solidFill>
                <a:latin typeface="Calibri" panose="020F0502020204030204" pitchFamily="34" charset="0"/>
              </a:rPr>
              <a:t>pourquoi</a:t>
            </a:r>
            <a:r>
              <a:rPr lang="en-US" sz="2600">
                <a:solidFill>
                  <a:sysClr val="windowText" lastClr="000000"/>
                </a:solidFill>
                <a:latin typeface="Calibri" panose="020F0502020204030204" pitchFamily="34" charset="0"/>
              </a:rPr>
              <a:t> </a:t>
            </a:r>
            <a:r>
              <a:rPr lang="en-US" sz="2600" err="1">
                <a:solidFill>
                  <a:sysClr val="windowText" lastClr="000000"/>
                </a:solidFill>
                <a:latin typeface="Calibri" panose="020F0502020204030204" pitchFamily="34" charset="0"/>
              </a:rPr>
              <a:t>vous</a:t>
            </a:r>
            <a:r>
              <a:rPr lang="en-US" sz="2600">
                <a:solidFill>
                  <a:sysClr val="windowText" lastClr="000000"/>
                </a:solidFill>
                <a:latin typeface="Calibri" panose="020F0502020204030204" pitchFamily="34" charset="0"/>
              </a:rPr>
              <a:t> </a:t>
            </a:r>
            <a:r>
              <a:rPr lang="en-US" sz="2600" err="1">
                <a:solidFill>
                  <a:sysClr val="windowText" lastClr="000000"/>
                </a:solidFill>
                <a:latin typeface="Calibri" panose="020F0502020204030204" pitchFamily="34" charset="0"/>
              </a:rPr>
              <a:t>devez</a:t>
            </a:r>
            <a:r>
              <a:rPr lang="en-US" sz="2600">
                <a:solidFill>
                  <a:sysClr val="windowText" lastClr="000000"/>
                </a:solidFill>
                <a:latin typeface="Calibri" panose="020F0502020204030204" pitchFamily="34" charset="0"/>
              </a:rPr>
              <a:t> </a:t>
            </a:r>
            <a:r>
              <a:rPr lang="en-US" sz="2600" err="1">
                <a:solidFill>
                  <a:sysClr val="windowText" lastClr="000000"/>
                </a:solidFill>
                <a:latin typeface="Calibri" panose="020F0502020204030204" pitchFamily="34" charset="0"/>
              </a:rPr>
              <a:t>rester</a:t>
            </a:r>
            <a:r>
              <a:rPr lang="en-US" sz="2600">
                <a:solidFill>
                  <a:sysClr val="windowText" lastClr="000000"/>
                </a:solidFill>
                <a:latin typeface="Calibri" panose="020F0502020204030204" pitchFamily="34" charset="0"/>
              </a:rPr>
              <a:t> sur </a:t>
            </a:r>
            <a:r>
              <a:rPr lang="en-US" sz="2600" err="1">
                <a:solidFill>
                  <a:sysClr val="windowText" lastClr="000000"/>
                </a:solidFill>
                <a:latin typeface="Calibri" panose="020F0502020204030204" pitchFamily="34" charset="0"/>
              </a:rPr>
              <a:t>vos</a:t>
            </a:r>
            <a:r>
              <a:rPr lang="en-US" sz="2600">
                <a:solidFill>
                  <a:sysClr val="windowText" lastClr="000000"/>
                </a:solidFill>
                <a:latin typeface="Calibri" panose="020F0502020204030204" pitchFamily="34" charset="0"/>
              </a:rPr>
              <a:t> </a:t>
            </a:r>
            <a:r>
              <a:rPr lang="en-US" sz="2600" err="1">
                <a:solidFill>
                  <a:sysClr val="windowText" lastClr="000000"/>
                </a:solidFill>
                <a:latin typeface="Calibri" panose="020F0502020204030204" pitchFamily="34" charset="0"/>
              </a:rPr>
              <a:t>médicaments</a:t>
            </a:r>
            <a:r>
              <a:rPr lang="en-US" sz="2600">
                <a:solidFill>
                  <a:sysClr val="windowText" lastClr="000000"/>
                </a:solidFill>
                <a:latin typeface="Calibri" panose="020F0502020204030204" pitchFamily="34" charset="0"/>
              </a:rPr>
              <a:t>.</a:t>
            </a:r>
          </a:p>
        </p:txBody>
      </p:sp>
      <p:sp>
        <p:nvSpPr>
          <p:cNvPr id="21" name="Content Placeholder 1"/>
          <p:cNvSpPr>
            <a:spLocks noGrp="1"/>
          </p:cNvSpPr>
          <p:nvPr>
            <p:ph sz="half" idx="2"/>
          </p:nvPr>
        </p:nvSpPr>
        <p:spPr>
          <a:xfrm>
            <a:off x="4291049" y="1158362"/>
            <a:ext cx="4281521" cy="5181600"/>
          </a:xfrm>
        </p:spPr>
        <p:txBody>
          <a:bodyPr>
            <a:normAutofit fontScale="50000" lnSpcReduction="20000"/>
          </a:bodyPr>
          <a:lstStyle/>
          <a:p>
            <a:pPr marL="0" indent="0">
              <a:lnSpc>
                <a:spcPct val="120000"/>
              </a:lnSpc>
              <a:buNone/>
            </a:pPr>
            <a:r>
              <a:rPr lang="en-US" b="1">
                <a:solidFill>
                  <a:srgbClr val="1D5A7F"/>
                </a:solidFill>
                <a:latin typeface="Calibri" panose="020F0502020204030204" pitchFamily="34" charset="0"/>
              </a:rPr>
              <a:t>POINTS D’ÉCHANGE</a:t>
            </a:r>
            <a:endParaRPr lang="en-US" b="1">
              <a:solidFill>
                <a:srgbClr val="1D5A7F"/>
              </a:solidFill>
              <a:highlight>
                <a:srgbClr val="FFFF00"/>
              </a:highlight>
              <a:latin typeface="Calibri" panose="020F0502020204030204" pitchFamily="34" charset="0"/>
            </a:endParaRPr>
          </a:p>
          <a:p>
            <a:pPr marL="285750" indent="-163830">
              <a:lnSpc>
                <a:spcPct val="120000"/>
              </a:lnSpc>
              <a:spcBef>
                <a:spcPts val="400"/>
              </a:spcBef>
              <a:buFont typeface="Arial" panose="020B0604020202020204" pitchFamily="34" charset="0"/>
              <a:buChar char="•"/>
            </a:pPr>
            <a:r>
              <a:rPr lang="en-US" b="1" err="1">
                <a:solidFill>
                  <a:sysClr val="windowText" lastClr="000000"/>
                </a:solidFill>
                <a:latin typeface="Calibri" panose="020F0502020204030204" pitchFamily="34" charset="0"/>
              </a:rPr>
              <a:t>Quels</a:t>
            </a:r>
            <a:r>
              <a:rPr lang="en-US" b="1">
                <a:solidFill>
                  <a:sysClr val="windowText" lastClr="000000"/>
                </a:solidFill>
                <a:latin typeface="Calibri" panose="020F0502020204030204" pitchFamily="34" charset="0"/>
              </a:rPr>
              <a:t> </a:t>
            </a:r>
            <a:r>
              <a:rPr lang="en-US" b="1" err="1">
                <a:solidFill>
                  <a:sysClr val="windowText" lastClr="000000"/>
                </a:solidFill>
                <a:latin typeface="Calibri" panose="020F0502020204030204" pitchFamily="34" charset="0"/>
              </a:rPr>
              <a:t>pourraient</a:t>
            </a:r>
            <a:r>
              <a:rPr lang="en-US" b="1">
                <a:solidFill>
                  <a:sysClr val="windowText" lastClr="000000"/>
                </a:solidFill>
                <a:latin typeface="Calibri" panose="020F0502020204030204" pitchFamily="34" charset="0"/>
              </a:rPr>
              <a:t> </a:t>
            </a:r>
            <a:r>
              <a:rPr lang="en-US" b="1" err="1">
                <a:solidFill>
                  <a:sysClr val="windowText" lastClr="000000"/>
                </a:solidFill>
                <a:latin typeface="Calibri" panose="020F0502020204030204" pitchFamily="34" charset="0"/>
              </a:rPr>
              <a:t>être</a:t>
            </a:r>
            <a:r>
              <a:rPr lang="en-US" b="1">
                <a:solidFill>
                  <a:sysClr val="windowText" lastClr="000000"/>
                </a:solidFill>
                <a:latin typeface="Calibri" panose="020F0502020204030204" pitchFamily="34" charset="0"/>
              </a:rPr>
              <a:t> les </a:t>
            </a:r>
            <a:r>
              <a:rPr lang="en-US" b="1" err="1">
                <a:solidFill>
                  <a:sysClr val="windowText" lastClr="000000"/>
                </a:solidFill>
                <a:latin typeface="Calibri" panose="020F0502020204030204" pitchFamily="34" charset="0"/>
              </a:rPr>
              <a:t>avantages</a:t>
            </a:r>
            <a:r>
              <a:rPr lang="en-US" b="1">
                <a:solidFill>
                  <a:sysClr val="windowText" lastClr="000000"/>
                </a:solidFill>
                <a:latin typeface="Calibri" panose="020F0502020204030204" pitchFamily="34" charset="0"/>
              </a:rPr>
              <a:t> </a:t>
            </a:r>
            <a:r>
              <a:rPr lang="en-US" b="1" err="1">
                <a:solidFill>
                  <a:sysClr val="windowText" lastClr="000000"/>
                </a:solidFill>
                <a:latin typeface="Calibri" panose="020F0502020204030204" pitchFamily="34" charset="0"/>
              </a:rPr>
              <a:t>ou</a:t>
            </a:r>
            <a:r>
              <a:rPr lang="en-US" b="1">
                <a:solidFill>
                  <a:sysClr val="windowText" lastClr="000000"/>
                </a:solidFill>
                <a:latin typeface="Calibri" panose="020F0502020204030204" pitchFamily="34" charset="0"/>
              </a:rPr>
              <a:t> les raisons de commencer et de continuer le </a:t>
            </a:r>
            <a:r>
              <a:rPr lang="en-US" b="1" err="1">
                <a:solidFill>
                  <a:sysClr val="windowText" lastClr="000000"/>
                </a:solidFill>
                <a:latin typeface="Calibri" panose="020F0502020204030204" pitchFamily="34" charset="0"/>
              </a:rPr>
              <a:t>traitement</a:t>
            </a:r>
            <a:r>
              <a:rPr lang="en-US" b="1">
                <a:solidFill>
                  <a:sysClr val="windowText" lastClr="000000"/>
                </a:solidFill>
                <a:latin typeface="Calibri" panose="020F0502020204030204" pitchFamily="34" charset="0"/>
              </a:rPr>
              <a:t>? </a:t>
            </a:r>
          </a:p>
          <a:p>
            <a:pPr marL="685800" lvl="1" indent="-163830">
              <a:lnSpc>
                <a:spcPct val="120000"/>
              </a:lnSpc>
              <a:spcBef>
                <a:spcPts val="400"/>
              </a:spcBef>
              <a:buFont typeface="Arial" panose="020B0604020202020204" pitchFamily="34" charset="0"/>
              <a:buChar char="•"/>
            </a:pPr>
            <a:r>
              <a:rPr lang="en-US" sz="2800" err="1">
                <a:solidFill>
                  <a:sysClr val="windowText" lastClr="000000"/>
                </a:solidFill>
                <a:latin typeface="Calibri" panose="020F0502020204030204" pitchFamily="34" charset="0"/>
              </a:rPr>
              <a:t>Veuillez</a:t>
            </a:r>
            <a:r>
              <a:rPr lang="en-US" sz="2800">
                <a:solidFill>
                  <a:sysClr val="windowText" lastClr="000000"/>
                </a:solidFill>
                <a:latin typeface="Calibri" panose="020F0502020204030204" pitchFamily="34" charset="0"/>
              </a:rPr>
              <a:t> les </a:t>
            </a:r>
            <a:r>
              <a:rPr lang="en-US" sz="2800" err="1">
                <a:solidFill>
                  <a:sysClr val="windowText" lastClr="000000"/>
                </a:solidFill>
                <a:latin typeface="Calibri" panose="020F0502020204030204" pitchFamily="34" charset="0"/>
              </a:rPr>
              <a:t>écrire</a:t>
            </a:r>
            <a:r>
              <a:rPr lang="en-US" sz="2800">
                <a:solidFill>
                  <a:sysClr val="windowText" lastClr="000000"/>
                </a:solidFill>
                <a:latin typeface="Calibri" panose="020F0502020204030204" pitchFamily="34" charset="0"/>
              </a:rPr>
              <a:t> sur </a:t>
            </a:r>
            <a:r>
              <a:rPr lang="en-US" sz="2800" err="1">
                <a:solidFill>
                  <a:sysClr val="windowText" lastClr="000000"/>
                </a:solidFill>
                <a:latin typeface="Calibri" panose="020F0502020204030204" pitchFamily="34" charset="0"/>
              </a:rPr>
              <a:t>une</a:t>
            </a:r>
            <a:r>
              <a:rPr lang="en-US" sz="2800">
                <a:solidFill>
                  <a:sysClr val="windowText" lastClr="000000"/>
                </a:solidFill>
                <a:latin typeface="Calibri" panose="020F0502020204030204" pitchFamily="34" charset="0"/>
              </a:rPr>
              <a:t> carte de notes. </a:t>
            </a:r>
          </a:p>
          <a:p>
            <a:pPr marL="285750" indent="-163830">
              <a:lnSpc>
                <a:spcPct val="120000"/>
              </a:lnSpc>
              <a:spcBef>
                <a:spcPts val="400"/>
              </a:spcBef>
              <a:buFont typeface="Arial" panose="020B0604020202020204" pitchFamily="34" charset="0"/>
              <a:buChar char="•"/>
            </a:pPr>
            <a:r>
              <a:rPr lang="en-US" err="1">
                <a:solidFill>
                  <a:sysClr val="windowText" lastClr="000000"/>
                </a:solidFill>
                <a:latin typeface="Calibri" panose="020F0502020204030204" pitchFamily="34" charset="0"/>
              </a:rPr>
              <a:t>Certaines</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personnes</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utilisent</a:t>
            </a:r>
            <a:r>
              <a:rPr lang="en-US">
                <a:solidFill>
                  <a:sysClr val="windowText" lastClr="000000"/>
                </a:solidFill>
                <a:latin typeface="Calibri" panose="020F0502020204030204" pitchFamily="34" charset="0"/>
              </a:rPr>
              <a:t> un </a:t>
            </a:r>
            <a:r>
              <a:rPr lang="en-US" err="1">
                <a:solidFill>
                  <a:sysClr val="windowText" lastClr="000000"/>
                </a:solidFill>
                <a:latin typeface="Calibri" panose="020F0502020204030204" pitchFamily="34" charset="0"/>
              </a:rPr>
              <a:t>système</a:t>
            </a:r>
            <a:r>
              <a:rPr lang="en-US">
                <a:solidFill>
                  <a:sysClr val="windowText" lastClr="000000"/>
                </a:solidFill>
                <a:latin typeface="Calibri" panose="020F0502020204030204" pitchFamily="34" charset="0"/>
              </a:rPr>
              <a:t> pour les aider </a:t>
            </a:r>
            <a:r>
              <a:rPr lang="en-US" err="1">
                <a:solidFill>
                  <a:sysClr val="windowText" lastClr="000000"/>
                </a:solidFill>
                <a:latin typeface="Calibri" panose="020F0502020204030204" pitchFamily="34" charset="0"/>
              </a:rPr>
              <a:t>à</a:t>
            </a:r>
            <a:r>
              <a:rPr lang="en-US">
                <a:solidFill>
                  <a:sysClr val="windowText" lastClr="000000"/>
                </a:solidFill>
                <a:latin typeface="Calibri" panose="020F0502020204030204" pitchFamily="34" charset="0"/>
              </a:rPr>
              <a:t> se souvenir des raisons pour </a:t>
            </a:r>
            <a:r>
              <a:rPr lang="en-US" err="1">
                <a:solidFill>
                  <a:sysClr val="windowText" lastClr="000000"/>
                </a:solidFill>
                <a:latin typeface="Calibri" panose="020F0502020204030204" pitchFamily="34" charset="0"/>
              </a:rPr>
              <a:t>lesquelles</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elles</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continuent</a:t>
            </a:r>
            <a:r>
              <a:rPr lang="en-US">
                <a:solidFill>
                  <a:sysClr val="windowText" lastClr="000000"/>
                </a:solidFill>
                <a:latin typeface="Calibri" panose="020F0502020204030204" pitchFamily="34" charset="0"/>
              </a:rPr>
              <a:t> de </a:t>
            </a:r>
            <a:r>
              <a:rPr lang="en-US" err="1">
                <a:solidFill>
                  <a:sysClr val="windowText" lastClr="000000"/>
                </a:solidFill>
                <a:latin typeface="Calibri" panose="020F0502020204030204" pitchFamily="34" charset="0"/>
              </a:rPr>
              <a:t>suivre</a:t>
            </a:r>
            <a:r>
              <a:rPr lang="en-US">
                <a:solidFill>
                  <a:sysClr val="windowText" lastClr="000000"/>
                </a:solidFill>
                <a:latin typeface="Calibri" panose="020F0502020204030204" pitchFamily="34" charset="0"/>
              </a:rPr>
              <a:t> un </a:t>
            </a:r>
            <a:r>
              <a:rPr lang="en-US" err="1">
                <a:solidFill>
                  <a:sysClr val="windowText" lastClr="000000"/>
                </a:solidFill>
                <a:latin typeface="Calibri" panose="020F0502020204030204" pitchFamily="34" charset="0"/>
              </a:rPr>
              <a:t>traitement</a:t>
            </a:r>
            <a:r>
              <a:rPr lang="en-US">
                <a:solidFill>
                  <a:sysClr val="windowText" lastClr="000000"/>
                </a:solidFill>
                <a:latin typeface="Calibri" panose="020F0502020204030204" pitchFamily="34" charset="0"/>
              </a:rPr>
              <a:t>.</a:t>
            </a:r>
          </a:p>
          <a:p>
            <a:pPr marL="285750" indent="-163830">
              <a:lnSpc>
                <a:spcPct val="120000"/>
              </a:lnSpc>
              <a:spcBef>
                <a:spcPts val="400"/>
              </a:spcBef>
              <a:buFont typeface="Arial" panose="020B0604020202020204" pitchFamily="34" charset="0"/>
              <a:buChar char="•"/>
            </a:pPr>
            <a:r>
              <a:rPr lang="en-US" err="1">
                <a:solidFill>
                  <a:sysClr val="windowText" lastClr="000000"/>
                </a:solidFill>
                <a:latin typeface="Calibri" panose="020F0502020204030204" pitchFamily="34" charset="0"/>
              </a:rPr>
              <a:t>Vous</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pouvez</a:t>
            </a:r>
            <a:r>
              <a:rPr lang="en-US">
                <a:solidFill>
                  <a:sysClr val="windowText" lastClr="000000"/>
                </a:solidFill>
                <a:latin typeface="Calibri" panose="020F0502020204030204" pitchFamily="34" charset="0"/>
              </a:rPr>
              <a:t> placer un </a:t>
            </a:r>
            <a:r>
              <a:rPr lang="fr-FR" altLang="en-US">
                <a:solidFill>
                  <a:sysClr val="windowText" lastClr="000000"/>
                </a:solidFill>
                <a:latin typeface="Calibri" panose="020F0502020204030204" pitchFamily="34" charset="0"/>
              </a:rPr>
              <a:t>élément de </a:t>
            </a:r>
            <a:r>
              <a:rPr lang="en-US">
                <a:solidFill>
                  <a:sysClr val="windowText" lastClr="000000"/>
                </a:solidFill>
                <a:latin typeface="Calibri" panose="020F0502020204030204" pitchFamily="34" charset="0"/>
              </a:rPr>
              <a:t> rappel (</a:t>
            </a:r>
            <a:r>
              <a:rPr lang="en-US" err="1">
                <a:solidFill>
                  <a:sysClr val="windowText" lastClr="000000"/>
                </a:solidFill>
                <a:latin typeface="Calibri" panose="020F0502020204030204" pitchFamily="34" charset="0"/>
              </a:rPr>
              <a:t>comme</a:t>
            </a:r>
            <a:r>
              <a:rPr lang="en-US">
                <a:solidFill>
                  <a:sysClr val="windowText" lastClr="000000"/>
                </a:solidFill>
                <a:latin typeface="Calibri" panose="020F0502020204030204" pitchFamily="34" charset="0"/>
              </a:rPr>
              <a:t> un </a:t>
            </a:r>
            <a:r>
              <a:rPr lang="en-US" err="1">
                <a:solidFill>
                  <a:sysClr val="windowText" lastClr="000000"/>
                </a:solidFill>
                <a:latin typeface="Calibri" panose="020F0502020204030204" pitchFamily="34" charset="0"/>
              </a:rPr>
              <a:t>autocollant</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une</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ficelle</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ou</a:t>
            </a:r>
            <a:r>
              <a:rPr lang="en-US">
                <a:solidFill>
                  <a:sysClr val="windowText" lastClr="000000"/>
                </a:solidFill>
                <a:latin typeface="Calibri" panose="020F0502020204030204" pitchFamily="34" charset="0"/>
              </a:rPr>
              <a:t> un morceau de papier </a:t>
            </a:r>
            <a:r>
              <a:rPr lang="en-US" err="1">
                <a:solidFill>
                  <a:sysClr val="windowText" lastClr="000000"/>
                </a:solidFill>
                <a:latin typeface="Calibri" panose="020F0502020204030204" pitchFamily="34" charset="0"/>
              </a:rPr>
              <a:t>coloré</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quelque</a:t>
            </a:r>
            <a:r>
              <a:rPr lang="en-US">
                <a:solidFill>
                  <a:sysClr val="windowText" lastClr="000000"/>
                </a:solidFill>
                <a:latin typeface="Calibri" panose="020F0502020204030204" pitchFamily="34" charset="0"/>
              </a:rPr>
              <a:t> part dans </a:t>
            </a:r>
            <a:r>
              <a:rPr lang="en-US" err="1">
                <a:solidFill>
                  <a:sysClr val="windowText" lastClr="000000"/>
                </a:solidFill>
                <a:latin typeface="Calibri" panose="020F0502020204030204" pitchFamily="34" charset="0"/>
              </a:rPr>
              <a:t>votre</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maison</a:t>
            </a:r>
            <a:r>
              <a:rPr lang="en-US">
                <a:solidFill>
                  <a:sysClr val="windowText" lastClr="000000"/>
                </a:solidFill>
                <a:latin typeface="Calibri" panose="020F0502020204030204" pitchFamily="34" charset="0"/>
              </a:rPr>
              <a:t> pour </a:t>
            </a:r>
            <a:r>
              <a:rPr lang="en-US" err="1">
                <a:solidFill>
                  <a:sysClr val="windowText" lastClr="000000"/>
                </a:solidFill>
                <a:latin typeface="Calibri" panose="020F0502020204030204" pitchFamily="34" charset="0"/>
              </a:rPr>
              <a:t>vous</a:t>
            </a:r>
            <a:r>
              <a:rPr lang="en-US">
                <a:solidFill>
                  <a:sysClr val="windowText" lastClr="000000"/>
                </a:solidFill>
                <a:latin typeface="Calibri" panose="020F0502020204030204" pitchFamily="34" charset="0"/>
              </a:rPr>
              <a:t> aider </a:t>
            </a:r>
            <a:r>
              <a:rPr lang="en-US" err="1">
                <a:solidFill>
                  <a:sysClr val="windowText" lastClr="000000"/>
                </a:solidFill>
                <a:latin typeface="Calibri" panose="020F0502020204030204" pitchFamily="34" charset="0"/>
              </a:rPr>
              <a:t>à</a:t>
            </a:r>
            <a:r>
              <a:rPr lang="en-US">
                <a:solidFill>
                  <a:sysClr val="windowText" lastClr="000000"/>
                </a:solidFill>
                <a:latin typeface="Calibri" panose="020F0502020204030204" pitchFamily="34" charset="0"/>
              </a:rPr>
              <a:t> </a:t>
            </a:r>
            <a:r>
              <a:rPr lang="en-US" err="1">
                <a:solidFill>
                  <a:sysClr val="windowText" lastClr="000000"/>
                </a:solidFill>
                <a:latin typeface="Calibri" panose="020F0502020204030204" pitchFamily="34" charset="0"/>
              </a:rPr>
              <a:t>vous</a:t>
            </a:r>
            <a:r>
              <a:rPr lang="en-US">
                <a:solidFill>
                  <a:sysClr val="windowText" lastClr="000000"/>
                </a:solidFill>
                <a:latin typeface="Calibri" panose="020F0502020204030204" pitchFamily="34" charset="0"/>
              </a:rPr>
              <a:t> </a:t>
            </a:r>
            <a:r>
              <a:rPr lang="fr-FR" altLang="en-US">
                <a:solidFill>
                  <a:sysClr val="windowText" lastClr="000000"/>
                </a:solidFill>
                <a:latin typeface="Calibri" panose="020F0502020204030204" pitchFamily="34" charset="0"/>
              </a:rPr>
              <a:t>rappeler </a:t>
            </a:r>
            <a:r>
              <a:rPr lang="en-US">
                <a:solidFill>
                  <a:sysClr val="windowText" lastClr="000000"/>
                </a:solidFill>
                <a:latin typeface="Calibri" panose="020F0502020204030204" pitchFamily="34" charset="0"/>
              </a:rPr>
              <a:t>:</a:t>
            </a:r>
          </a:p>
          <a:p>
            <a:pPr marL="627380" lvl="1" indent="-187325">
              <a:lnSpc>
                <a:spcPct val="120000"/>
              </a:lnSpc>
              <a:spcBef>
                <a:spcPts val="400"/>
              </a:spcBef>
              <a:buFont typeface="Arial" panose="020B0604020202020204" pitchFamily="34" charset="0"/>
              <a:buChar char="•"/>
            </a:pPr>
            <a:r>
              <a:rPr lang="fr-FR" altLang="en-US" sz="2800">
                <a:solidFill>
                  <a:sysClr val="windowText" lastClr="000000"/>
                </a:solidFill>
                <a:latin typeface="Calibri" panose="020F0502020204030204" pitchFamily="34" charset="0"/>
              </a:rPr>
              <a:t>De p</a:t>
            </a:r>
            <a:r>
              <a:rPr lang="en-US" sz="2800" err="1">
                <a:solidFill>
                  <a:sysClr val="windowText" lastClr="000000"/>
                </a:solidFill>
                <a:latin typeface="Calibri" panose="020F0502020204030204" pitchFamily="34" charset="0"/>
              </a:rPr>
              <a:t>rendre</a:t>
            </a:r>
            <a:r>
              <a:rPr lang="en-US" sz="2800">
                <a:solidFill>
                  <a:sysClr val="windowText" lastClr="000000"/>
                </a:solidFill>
                <a:latin typeface="Calibri" panose="020F0502020204030204" pitchFamily="34" charset="0"/>
              </a:rPr>
              <a:t> </a:t>
            </a:r>
            <a:r>
              <a:rPr lang="en-US" sz="2800" err="1">
                <a:solidFill>
                  <a:sysClr val="windowText" lastClr="000000"/>
                </a:solidFill>
                <a:latin typeface="Calibri" panose="020F0502020204030204" pitchFamily="34" charset="0"/>
              </a:rPr>
              <a:t>votre</a:t>
            </a:r>
            <a:r>
              <a:rPr lang="en-US" sz="2800">
                <a:solidFill>
                  <a:sysClr val="windowText" lastClr="000000"/>
                </a:solidFill>
                <a:latin typeface="Calibri" panose="020F0502020204030204" pitchFamily="34" charset="0"/>
              </a:rPr>
              <a:t> </a:t>
            </a:r>
            <a:r>
              <a:rPr lang="en-US" sz="2800" err="1">
                <a:solidFill>
                  <a:sysClr val="windowText" lastClr="000000"/>
                </a:solidFill>
                <a:latin typeface="Calibri" panose="020F0502020204030204" pitchFamily="34" charset="0"/>
              </a:rPr>
              <a:t>médicament</a:t>
            </a:r>
            <a:r>
              <a:rPr lang="en-US" sz="2800">
                <a:solidFill>
                  <a:sysClr val="windowText" lastClr="000000"/>
                </a:solidFill>
                <a:latin typeface="Calibri" panose="020F0502020204030204" pitchFamily="34" charset="0"/>
              </a:rPr>
              <a:t> </a:t>
            </a:r>
            <a:r>
              <a:rPr lang="en-US" sz="2800" err="1">
                <a:solidFill>
                  <a:sysClr val="windowText" lastClr="000000"/>
                </a:solidFill>
                <a:latin typeface="Calibri" panose="020F0502020204030204" pitchFamily="34" charset="0"/>
              </a:rPr>
              <a:t>quotidiennement</a:t>
            </a:r>
            <a:r>
              <a:rPr lang="en-US" sz="2800">
                <a:solidFill>
                  <a:sysClr val="windowText" lastClr="000000"/>
                </a:solidFill>
                <a:latin typeface="Calibri" panose="020F0502020204030204" pitchFamily="34" charset="0"/>
              </a:rPr>
              <a:t> et </a:t>
            </a:r>
            <a:r>
              <a:rPr lang="en-US" sz="2800" err="1">
                <a:solidFill>
                  <a:sysClr val="windowText" lastClr="000000"/>
                </a:solidFill>
                <a:latin typeface="Calibri" panose="020F0502020204030204" pitchFamily="34" charset="0"/>
              </a:rPr>
              <a:t>à</a:t>
            </a:r>
            <a:r>
              <a:rPr lang="en-US" sz="2800">
                <a:solidFill>
                  <a:sysClr val="windowText" lastClr="000000"/>
                </a:solidFill>
                <a:latin typeface="Calibri" panose="020F0502020204030204" pitchFamily="34" charset="0"/>
              </a:rPr>
              <a:t> temps</a:t>
            </a:r>
          </a:p>
          <a:p>
            <a:pPr marL="627380" lvl="1" indent="-187325">
              <a:lnSpc>
                <a:spcPct val="120000"/>
              </a:lnSpc>
              <a:spcBef>
                <a:spcPts val="400"/>
              </a:spcBef>
              <a:buFont typeface="Arial" panose="020B0604020202020204" pitchFamily="34" charset="0"/>
              <a:buChar char="•"/>
            </a:pPr>
            <a:r>
              <a:rPr lang="en-US" sz="2800">
                <a:solidFill>
                  <a:sysClr val="windowText" lastClr="000000"/>
                </a:solidFill>
                <a:latin typeface="Calibri" panose="020F0502020204030204" pitchFamily="34" charset="0"/>
              </a:rPr>
              <a:t>Les raisons que </a:t>
            </a:r>
            <a:r>
              <a:rPr lang="en-US" sz="2800" err="1">
                <a:solidFill>
                  <a:sysClr val="windowText" lastClr="000000"/>
                </a:solidFill>
                <a:latin typeface="Calibri" panose="020F0502020204030204" pitchFamily="34" charset="0"/>
              </a:rPr>
              <a:t>vous</a:t>
            </a:r>
            <a:r>
              <a:rPr lang="en-US" sz="2800">
                <a:solidFill>
                  <a:sysClr val="windowText" lastClr="000000"/>
                </a:solidFill>
                <a:latin typeface="Calibri" panose="020F0502020204030204" pitchFamily="34" charset="0"/>
              </a:rPr>
              <a:t> </a:t>
            </a:r>
            <a:r>
              <a:rPr lang="en-US" sz="2800" err="1">
                <a:solidFill>
                  <a:sysClr val="windowText" lastClr="000000"/>
                </a:solidFill>
                <a:latin typeface="Calibri" panose="020F0502020204030204" pitchFamily="34" charset="0"/>
              </a:rPr>
              <a:t>venez</a:t>
            </a:r>
            <a:r>
              <a:rPr lang="en-US" sz="2800">
                <a:solidFill>
                  <a:sysClr val="windowText" lastClr="000000"/>
                </a:solidFill>
                <a:latin typeface="Calibri" panose="020F0502020204030204" pitchFamily="34" charset="0"/>
              </a:rPr>
              <a:t> </a:t>
            </a:r>
            <a:r>
              <a:rPr lang="en-US" sz="2800" err="1">
                <a:solidFill>
                  <a:sysClr val="windowText" lastClr="000000"/>
                </a:solidFill>
                <a:latin typeface="Calibri" panose="020F0502020204030204" pitchFamily="34" charset="0"/>
              </a:rPr>
              <a:t>d'identifier</a:t>
            </a:r>
            <a:r>
              <a:rPr lang="en-US" sz="2800">
                <a:solidFill>
                  <a:sysClr val="windowText" lastClr="000000"/>
                </a:solidFill>
                <a:latin typeface="Calibri" panose="020F0502020204030204" pitchFamily="34" charset="0"/>
              </a:rPr>
              <a:t> pour prendre </a:t>
            </a:r>
            <a:r>
              <a:rPr lang="en-US" sz="2800" err="1">
                <a:solidFill>
                  <a:sysClr val="windowText" lastClr="000000"/>
                </a:solidFill>
                <a:latin typeface="Calibri" panose="020F0502020204030204" pitchFamily="34" charset="0"/>
              </a:rPr>
              <a:t>vos</a:t>
            </a:r>
            <a:r>
              <a:rPr lang="en-US" sz="2800">
                <a:solidFill>
                  <a:sysClr val="windowText" lastClr="000000"/>
                </a:solidFill>
                <a:latin typeface="Calibri" panose="020F0502020204030204" pitchFamily="34" charset="0"/>
              </a:rPr>
              <a:t> </a:t>
            </a:r>
            <a:r>
              <a:rPr lang="en-US" sz="2800" err="1">
                <a:solidFill>
                  <a:sysClr val="windowText" lastClr="000000"/>
                </a:solidFill>
                <a:latin typeface="Calibri" panose="020F0502020204030204" pitchFamily="34" charset="0"/>
              </a:rPr>
              <a:t>médicaments</a:t>
            </a:r>
            <a:r>
              <a:rPr lang="en-US" sz="2800">
                <a:solidFill>
                  <a:sysClr val="windowText" lastClr="000000"/>
                </a:solidFill>
                <a:latin typeface="Calibri" panose="020F0502020204030204" pitchFamily="34" charset="0"/>
              </a:rPr>
              <a:t> et </a:t>
            </a:r>
            <a:r>
              <a:rPr lang="fr-FR" altLang="en-US" sz="2800">
                <a:solidFill>
                  <a:sysClr val="windowText" lastClr="000000"/>
                </a:solidFill>
                <a:latin typeface="Calibri" panose="020F0502020204030204" pitchFamily="34" charset="0"/>
              </a:rPr>
              <a:t>pour être </a:t>
            </a:r>
            <a:r>
              <a:rPr lang="en-US" sz="2800">
                <a:solidFill>
                  <a:sysClr val="windowText" lastClr="000000"/>
                </a:solidFill>
                <a:latin typeface="Calibri" panose="020F0502020204030204" pitchFamily="34" charset="0"/>
              </a:rPr>
              <a:t> </a:t>
            </a:r>
            <a:r>
              <a:rPr lang="en-US" sz="2800" err="1">
                <a:solidFill>
                  <a:sysClr val="windowText" lastClr="000000"/>
                </a:solidFill>
                <a:latin typeface="Calibri" panose="020F0502020204030204" pitchFamily="34" charset="0"/>
              </a:rPr>
              <a:t>à</a:t>
            </a:r>
            <a:r>
              <a:rPr lang="en-US" sz="2800">
                <a:solidFill>
                  <a:sysClr val="windowText" lastClr="000000"/>
                </a:solidFill>
                <a:latin typeface="Calibri" panose="020F0502020204030204" pitchFamily="34" charset="0"/>
              </a:rPr>
              <a:t> </a:t>
            </a:r>
            <a:r>
              <a:rPr lang="en-US" sz="2800" err="1">
                <a:solidFill>
                  <a:sysClr val="windowText" lastClr="000000"/>
                </a:solidFill>
                <a:latin typeface="Calibri" panose="020F0502020204030204" pitchFamily="34" charset="0"/>
              </a:rPr>
              <a:t>vos</a:t>
            </a:r>
            <a:r>
              <a:rPr lang="en-US" sz="2800">
                <a:solidFill>
                  <a:sysClr val="windowText" lastClr="000000"/>
                </a:solidFill>
                <a:latin typeface="Calibri" panose="020F0502020204030204" pitchFamily="34" charset="0"/>
              </a:rPr>
              <a:t> </a:t>
            </a:r>
            <a:r>
              <a:rPr lang="en-US" sz="2800" err="1">
                <a:solidFill>
                  <a:sysClr val="windowText" lastClr="000000"/>
                </a:solidFill>
                <a:latin typeface="Calibri" panose="020F0502020204030204" pitchFamily="34" charset="0"/>
              </a:rPr>
              <a:t>rendez-vous</a:t>
            </a:r>
            <a:r>
              <a:rPr lang="en-US" sz="2800">
                <a:solidFill>
                  <a:sysClr val="windowText" lastClr="000000"/>
                </a:solidFill>
                <a:latin typeface="Calibri" panose="020F0502020204030204" pitchFamily="34" charset="0"/>
              </a:rPr>
              <a:t> </a:t>
            </a:r>
          </a:p>
          <a:p>
            <a:pPr marL="285750" indent="-171450">
              <a:lnSpc>
                <a:spcPct val="120000"/>
              </a:lnSpc>
              <a:spcBef>
                <a:spcPts val="400"/>
              </a:spcBef>
              <a:buFont typeface="Arial" panose="020B0604020202020204" pitchFamily="34" charset="0"/>
              <a:buChar char="•"/>
            </a:pPr>
            <a:r>
              <a:rPr lang="en-US" b="1">
                <a:solidFill>
                  <a:sysClr val="windowText" lastClr="000000"/>
                </a:solidFill>
                <a:latin typeface="Calibri" panose="020F0502020204030204" pitchFamily="34" charset="0"/>
              </a:rPr>
              <a:t>Si un </a:t>
            </a:r>
            <a:r>
              <a:rPr lang="en-US" b="1" err="1">
                <a:solidFill>
                  <a:sysClr val="windowText" lastClr="000000"/>
                </a:solidFill>
                <a:latin typeface="Calibri" panose="020F0502020204030204" pitchFamily="34" charset="0"/>
              </a:rPr>
              <a:t>système</a:t>
            </a:r>
            <a:r>
              <a:rPr lang="en-US" b="1">
                <a:solidFill>
                  <a:sysClr val="windowText" lastClr="000000"/>
                </a:solidFill>
                <a:latin typeface="Calibri" panose="020F0502020204030204" pitchFamily="34" charset="0"/>
              </a:rPr>
              <a:t> </a:t>
            </a:r>
            <a:r>
              <a:rPr lang="en-US" b="1" err="1">
                <a:solidFill>
                  <a:sysClr val="windowText" lastClr="000000"/>
                </a:solidFill>
                <a:latin typeface="Calibri" panose="020F0502020204030204" pitchFamily="34" charset="0"/>
              </a:rPr>
              <a:t>d'autocollants</a:t>
            </a:r>
            <a:r>
              <a:rPr lang="en-US" b="1">
                <a:solidFill>
                  <a:sysClr val="windowText" lastClr="000000"/>
                </a:solidFill>
                <a:latin typeface="Calibri" panose="020F0502020204030204" pitchFamily="34" charset="0"/>
              </a:rPr>
              <a:t> / </a:t>
            </a:r>
            <a:r>
              <a:rPr lang="en-US" b="1" err="1">
                <a:solidFill>
                  <a:sysClr val="windowText" lastClr="000000"/>
                </a:solidFill>
                <a:latin typeface="Calibri" panose="020F0502020204030204" pitchFamily="34" charset="0"/>
              </a:rPr>
              <a:t>cartes</a:t>
            </a:r>
            <a:r>
              <a:rPr lang="en-US" b="1">
                <a:solidFill>
                  <a:sysClr val="windowText" lastClr="000000"/>
                </a:solidFill>
                <a:latin typeface="Calibri" panose="020F0502020204030204" pitchFamily="34" charset="0"/>
              </a:rPr>
              <a:t> ne </a:t>
            </a:r>
            <a:r>
              <a:rPr lang="en-US" b="1" err="1">
                <a:solidFill>
                  <a:sysClr val="windowText" lastClr="000000"/>
                </a:solidFill>
                <a:latin typeface="Calibri" panose="020F0502020204030204" pitchFamily="34" charset="0"/>
              </a:rPr>
              <a:t>fonctionne</a:t>
            </a:r>
            <a:r>
              <a:rPr lang="en-US" b="1">
                <a:solidFill>
                  <a:sysClr val="windowText" lastClr="000000"/>
                </a:solidFill>
                <a:latin typeface="Calibri" panose="020F0502020204030204" pitchFamily="34" charset="0"/>
              </a:rPr>
              <a:t> pas pour </a:t>
            </a:r>
            <a:r>
              <a:rPr lang="en-US" b="1" err="1">
                <a:solidFill>
                  <a:sysClr val="windowText" lastClr="000000"/>
                </a:solidFill>
                <a:latin typeface="Calibri" panose="020F0502020204030204" pitchFamily="34" charset="0"/>
              </a:rPr>
              <a:t>vous</a:t>
            </a:r>
            <a:r>
              <a:rPr lang="en-US" b="1">
                <a:solidFill>
                  <a:sysClr val="windowText" lastClr="000000"/>
                </a:solidFill>
                <a:latin typeface="Calibri" panose="020F0502020204030204" pitchFamily="34" charset="0"/>
              </a:rPr>
              <a:t>, </a:t>
            </a:r>
            <a:r>
              <a:rPr lang="en-US" b="1" err="1">
                <a:solidFill>
                  <a:sysClr val="windowText" lastClr="000000"/>
                </a:solidFill>
                <a:latin typeface="Calibri" panose="020F0502020204030204" pitchFamily="34" charset="0"/>
              </a:rPr>
              <a:t>quel</a:t>
            </a:r>
            <a:r>
              <a:rPr lang="en-US" b="1">
                <a:solidFill>
                  <a:sysClr val="windowText" lastClr="000000"/>
                </a:solidFill>
                <a:latin typeface="Calibri" panose="020F0502020204030204" pitchFamily="34" charset="0"/>
              </a:rPr>
              <a:t> </a:t>
            </a:r>
            <a:r>
              <a:rPr lang="en-US" b="1" err="1">
                <a:solidFill>
                  <a:sysClr val="windowText" lastClr="000000"/>
                </a:solidFill>
                <a:latin typeface="Calibri" panose="020F0502020204030204" pitchFamily="34" charset="0"/>
              </a:rPr>
              <a:t>autre</a:t>
            </a:r>
            <a:r>
              <a:rPr lang="en-US" b="1">
                <a:solidFill>
                  <a:sysClr val="windowText" lastClr="000000"/>
                </a:solidFill>
                <a:latin typeface="Calibri" panose="020F0502020204030204" pitchFamily="34" charset="0"/>
              </a:rPr>
              <a:t> plan </a:t>
            </a:r>
            <a:r>
              <a:rPr lang="en-US" b="1" err="1">
                <a:solidFill>
                  <a:sysClr val="windowText" lastClr="000000"/>
                </a:solidFill>
                <a:latin typeface="Calibri" panose="020F0502020204030204" pitchFamily="34" charset="0"/>
              </a:rPr>
              <a:t>pourrait</a:t>
            </a:r>
            <a:r>
              <a:rPr lang="en-US" b="1">
                <a:solidFill>
                  <a:sysClr val="windowText" lastClr="000000"/>
                </a:solidFill>
                <a:latin typeface="Calibri" panose="020F0502020204030204" pitchFamily="34" charset="0"/>
              </a:rPr>
              <a:t> </a:t>
            </a:r>
            <a:r>
              <a:rPr lang="en-US" b="1" err="1">
                <a:solidFill>
                  <a:sysClr val="windowText" lastClr="000000"/>
                </a:solidFill>
                <a:latin typeface="Calibri" panose="020F0502020204030204" pitchFamily="34" charset="0"/>
              </a:rPr>
              <a:t>fonctionner</a:t>
            </a:r>
            <a:r>
              <a:rPr lang="en-US" b="1">
                <a:solidFill>
                  <a:sysClr val="windowText" lastClr="000000"/>
                </a:solidFill>
                <a:latin typeface="Calibri" panose="020F0502020204030204" pitchFamily="34" charset="0"/>
              </a:rPr>
              <a:t> pour </a:t>
            </a:r>
            <a:r>
              <a:rPr lang="en-US" b="1" err="1">
                <a:solidFill>
                  <a:sysClr val="windowText" lastClr="000000"/>
                </a:solidFill>
                <a:latin typeface="Calibri" panose="020F0502020204030204" pitchFamily="34" charset="0"/>
              </a:rPr>
              <a:t>vous</a:t>
            </a:r>
            <a:r>
              <a:rPr lang="en-US" b="1">
                <a:solidFill>
                  <a:sysClr val="windowText" lastClr="000000"/>
                </a:solidFill>
                <a:latin typeface="Calibri" panose="020F0502020204030204" pitchFamily="34" charset="0"/>
              </a:rPr>
              <a:t> ? </a:t>
            </a:r>
          </a:p>
        </p:txBody>
      </p:sp>
      <p:sp>
        <p:nvSpPr>
          <p:cNvPr id="72" name="Content Placeholder 1"/>
          <p:cNvSpPr txBox="1"/>
          <p:nvPr/>
        </p:nvSpPr>
        <p:spPr>
          <a:xfrm>
            <a:off x="304821" y="4726214"/>
            <a:ext cx="3352777" cy="1439089"/>
          </a:xfrm>
          <a:prstGeom prst="rect">
            <a:avLst/>
          </a:prstGeom>
          <a:solidFill>
            <a:schemeClr val="bg1">
              <a:lumMod val="95000"/>
            </a:schemeClr>
          </a:solidFill>
        </p:spPr>
        <p:txBody>
          <a:bodyPr vert="horz" lIns="91397" tIns="108000" rIns="91397" bIns="45698" rtlCol="0">
            <a:normAutofit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1D5A7F"/>
                </a:solidFill>
                <a:latin typeface="Calibri" panose="020F0502020204030204" pitchFamily="34" charset="0"/>
              </a:rPr>
              <a:t>Document</a:t>
            </a:r>
          </a:p>
          <a:p>
            <a:pPr marL="0" indent="0">
              <a:buNone/>
            </a:pPr>
            <a:r>
              <a:rPr lang="en-US" sz="1400" err="1">
                <a:solidFill>
                  <a:schemeClr val="tx2">
                    <a:lumMod val="50000"/>
                  </a:schemeClr>
                </a:solidFill>
                <a:latin typeface="Calibri" panose="020F0502020204030204" pitchFamily="34" charset="0"/>
              </a:rPr>
              <a:t>Documentez</a:t>
            </a:r>
            <a:r>
              <a:rPr lang="en-US" sz="1400">
                <a:solidFill>
                  <a:schemeClr val="tx2">
                    <a:lumMod val="50000"/>
                  </a:schemeClr>
                </a:solidFill>
                <a:latin typeface="Calibri" panose="020F0502020204030204" pitchFamily="34" charset="0"/>
              </a:rPr>
              <a:t> les </a:t>
            </a:r>
            <a:r>
              <a:rPr lang="fr-FR" sz="1400">
                <a:solidFill>
                  <a:schemeClr val="tx2">
                    <a:lumMod val="50000"/>
                  </a:schemeClr>
                </a:solidFill>
                <a:latin typeface="Calibri" panose="020F0502020204030204" pitchFamily="34" charset="0"/>
              </a:rPr>
              <a:t> obstacles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spécifiques</a:t>
            </a:r>
            <a:r>
              <a:rPr lang="en-US" sz="1400">
                <a:solidFill>
                  <a:schemeClr val="tx2">
                    <a:lumMod val="50000"/>
                  </a:schemeClr>
                </a:solidFill>
                <a:latin typeface="Calibri" panose="020F0502020204030204" pitchFamily="34" charset="0"/>
              </a:rPr>
              <a:t> que </a:t>
            </a:r>
            <a:r>
              <a:rPr lang="en-US" sz="1400" err="1">
                <a:solidFill>
                  <a:schemeClr val="tx2">
                    <a:lumMod val="50000"/>
                  </a:schemeClr>
                </a:solidFill>
                <a:latin typeface="Calibri" panose="020F0502020204030204" pitchFamily="34" charset="0"/>
              </a:rPr>
              <a:t>vous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identifiez</a:t>
            </a:r>
            <a:r>
              <a:rPr lang="en-US" sz="1400">
                <a:solidFill>
                  <a:schemeClr val="tx2">
                    <a:lumMod val="50000"/>
                  </a:schemeClr>
                </a:solidFill>
                <a:latin typeface="Calibri" panose="020F0502020204030204" pitchFamily="34" charset="0"/>
              </a:rPr>
              <a:t> avec le patient dans le </a:t>
            </a:r>
            <a:r>
              <a:rPr lang="en-US" sz="1400" err="1">
                <a:solidFill>
                  <a:schemeClr val="tx2">
                    <a:lumMod val="50000"/>
                  </a:schemeClr>
                </a:solidFill>
                <a:latin typeface="Calibri" panose="020F0502020204030204" pitchFamily="34" charset="0"/>
              </a:rPr>
              <a:t>registre</a:t>
            </a:r>
            <a:r>
              <a:rPr lang="en-US" sz="1400">
                <a:solidFill>
                  <a:schemeClr val="tx2">
                    <a:lumMod val="50000"/>
                  </a:schemeClr>
                </a:solidFill>
                <a:latin typeface="Calibri" panose="020F0502020204030204" pitchFamily="34" charset="0"/>
              </a:rPr>
              <a:t> des</a:t>
            </a:r>
            <a:r>
              <a:rPr lang="fr-FR" sz="1400">
                <a:solidFill>
                  <a:schemeClr val="tx2">
                    <a:lumMod val="50000"/>
                  </a:schemeClr>
                </a:solidFill>
                <a:latin typeface="Calibri" panose="020F0502020204030204" pitchFamily="34" charset="0"/>
              </a:rPr>
              <a:t> obstacles ( formulaire d’</a:t>
            </a:r>
            <a:r>
              <a:rPr lang="fr-FR" sz="1400" err="1">
                <a:solidFill>
                  <a:schemeClr val="tx2">
                    <a:lumMod val="50000"/>
                  </a:schemeClr>
                </a:solidFill>
                <a:latin typeface="Calibri" panose="020F0502020204030204" pitchFamily="34" charset="0"/>
              </a:rPr>
              <a:t>evaluation</a:t>
            </a:r>
            <a:r>
              <a:rPr lang="fr-FR" sz="1400">
                <a:solidFill>
                  <a:schemeClr val="tx2">
                    <a:lumMod val="50000"/>
                  </a:schemeClr>
                </a:solidFill>
                <a:latin typeface="Calibri" panose="020F0502020204030204" pitchFamily="34" charset="0"/>
              </a:rPr>
              <a:t> d’observance)</a:t>
            </a:r>
            <a:r>
              <a:rPr lang="en-US" sz="1400">
                <a:solidFill>
                  <a:schemeClr val="tx2">
                    <a:lumMod val="50000"/>
                  </a:schemeClr>
                </a:solidFill>
                <a:latin typeface="Calibri" panose="020F0502020204030204" pitchFamily="34" charset="0"/>
              </a:rPr>
              <a:t> et des interventions</a:t>
            </a:r>
            <a:r>
              <a:rPr lang="en-US" sz="1400" b="1">
                <a:solidFill>
                  <a:schemeClr val="tx2">
                    <a:lumMod val="50000"/>
                  </a:schemeClr>
                </a:solidFill>
                <a:latin typeface="Calibri" panose="020F0502020204030204" pitchFamily="34" charset="0"/>
              </a:rPr>
              <a:t>.</a:t>
            </a:r>
            <a:endParaRPr lang="en-US" sz="1400">
              <a:solidFill>
                <a:schemeClr val="tx2">
                  <a:lumMod val="50000"/>
                </a:schemeClr>
              </a:solidFill>
              <a:latin typeface="Calibri" panose="020F0502020204030204" pitchFamily="34" charset="0"/>
            </a:endParaRPr>
          </a:p>
        </p:txBody>
      </p:sp>
      <p:sp>
        <p:nvSpPr>
          <p:cNvPr id="73" name="Content Placeholder 1"/>
          <p:cNvSpPr txBox="1"/>
          <p:nvPr/>
        </p:nvSpPr>
        <p:spPr>
          <a:xfrm>
            <a:off x="316003" y="2632739"/>
            <a:ext cx="3341597" cy="1490331"/>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1D5A7F"/>
                </a:solidFill>
                <a:latin typeface="Calibri" panose="020F0502020204030204" pitchFamily="34" charset="0"/>
              </a:rPr>
              <a:t>Instructions du </a:t>
            </a:r>
            <a:r>
              <a:rPr lang="en-US" sz="1400" b="1" err="1">
                <a:solidFill>
                  <a:srgbClr val="1D5A7F"/>
                </a:solidFill>
                <a:latin typeface="Calibri" panose="020F0502020204030204" pitchFamily="34" charset="0"/>
              </a:rPr>
              <a:t>prestataires</a:t>
            </a:r>
            <a:endParaRPr lang="en-US" sz="1400" b="1">
              <a:solidFill>
                <a:srgbClr val="1D5A7F"/>
              </a:solidFill>
              <a:latin typeface="Calibri" panose="020F0502020204030204" pitchFamily="34" charset="0"/>
            </a:endParaRPr>
          </a:p>
          <a:p>
            <a:pPr marL="0" indent="0">
              <a:buNone/>
            </a:pPr>
            <a:r>
              <a:rPr lang="en-US" sz="1400" err="1">
                <a:solidFill>
                  <a:schemeClr val="bg2">
                    <a:lumMod val="10000"/>
                  </a:schemeClr>
                </a:solidFill>
                <a:latin typeface="Calibri" panose="020F0502020204030204" pitchFamily="34" charset="0"/>
              </a:rPr>
              <a:t>Demandez</a:t>
            </a:r>
            <a:r>
              <a:rPr lang="en-US" sz="1400">
                <a:solidFill>
                  <a:schemeClr val="bg2">
                    <a:lumMod val="10000"/>
                  </a:schemeClr>
                </a:solidFill>
                <a:latin typeface="Calibri" panose="020F0502020204030204" pitchFamily="34" charset="0"/>
              </a:rPr>
              <a:t> le genre </a:t>
            </a:r>
            <a:r>
              <a:rPr lang="en-US" sz="1400" err="1">
                <a:solidFill>
                  <a:schemeClr val="bg2">
                    <a:lumMod val="10000"/>
                  </a:schemeClr>
                </a:solidFill>
                <a:latin typeface="Calibri" panose="020F0502020204030204" pitchFamily="34" charset="0"/>
              </a:rPr>
              <a:t>d’assistance</a:t>
            </a:r>
            <a:r>
              <a:rPr lang="en-US" sz="1400">
                <a:solidFill>
                  <a:schemeClr val="bg2">
                    <a:lumMod val="10000"/>
                  </a:schemeClr>
                </a:solidFill>
                <a:latin typeface="Calibri" panose="020F0502020204030204" pitchFamily="34" charset="0"/>
              </a:rPr>
              <a:t> que le client attend de </a:t>
            </a:r>
            <a:r>
              <a:rPr lang="en-US" sz="1400" err="1">
                <a:solidFill>
                  <a:schemeClr val="bg2">
                    <a:lumMod val="10000"/>
                  </a:schemeClr>
                </a:solidFill>
                <a:latin typeface="Calibri" panose="020F0502020204030204" pitchFamily="34" charset="0"/>
              </a:rPr>
              <a:t>vous</a:t>
            </a:r>
            <a:r>
              <a:rPr lang="en-US" sz="1400">
                <a:solidFill>
                  <a:schemeClr val="bg2">
                    <a:lumMod val="10000"/>
                  </a:schemeClr>
                </a:solidFill>
                <a:latin typeface="Calibri" panose="020F0502020204030204" pitchFamily="34" charset="0"/>
              </a:rPr>
              <a:t>, d'un </a:t>
            </a:r>
            <a:r>
              <a:rPr lang="en-US" sz="1400" err="1">
                <a:solidFill>
                  <a:schemeClr val="bg2">
                    <a:lumMod val="10000"/>
                  </a:schemeClr>
                </a:solidFill>
                <a:latin typeface="Calibri" panose="020F0502020204030204" pitchFamily="34" charset="0"/>
              </a:rPr>
              <a:t>ami</a:t>
            </a:r>
            <a:r>
              <a:rPr lang="en-US" sz="1400">
                <a:solidFill>
                  <a:schemeClr val="bg2">
                    <a:lumMod val="10000"/>
                  </a:schemeClr>
                </a:solidFill>
                <a:latin typeface="Calibri" panose="020F0502020204030204" pitchFamily="34" charset="0"/>
              </a:rPr>
              <a:t>, d'un </a:t>
            </a:r>
            <a:r>
              <a:rPr lang="en-US" sz="1400" err="1">
                <a:solidFill>
                  <a:schemeClr val="bg2">
                    <a:lumMod val="10000"/>
                  </a:schemeClr>
                </a:solidFill>
                <a:latin typeface="Calibri" panose="020F0502020204030204" pitchFamily="34" charset="0"/>
              </a:rPr>
              <a:t>partenaire</a:t>
            </a:r>
            <a:r>
              <a:rPr lang="en-US" sz="1400">
                <a:solidFill>
                  <a:schemeClr val="bg2">
                    <a:lumMod val="10000"/>
                  </a:schemeClr>
                </a:solidFill>
                <a:latin typeface="Calibri" panose="020F0502020204030204" pitchFamily="34" charset="0"/>
              </a:rPr>
              <a:t> </a:t>
            </a:r>
            <a:r>
              <a:rPr lang="en-US" sz="1400" err="1">
                <a:solidFill>
                  <a:schemeClr val="bg2">
                    <a:lumMod val="10000"/>
                  </a:schemeClr>
                </a:solidFill>
                <a:latin typeface="Calibri" panose="020F0502020204030204" pitchFamily="34" charset="0"/>
              </a:rPr>
              <a:t>ou</a:t>
            </a:r>
            <a:r>
              <a:rPr lang="en-US" sz="1400">
                <a:solidFill>
                  <a:schemeClr val="bg2">
                    <a:lumMod val="10000"/>
                  </a:schemeClr>
                </a:solidFill>
                <a:latin typeface="Calibri" panose="020F0502020204030204" pitchFamily="34" charset="0"/>
              </a:rPr>
              <a:t> d'un </a:t>
            </a:r>
            <a:r>
              <a:rPr lang="en-US" sz="1400" err="1">
                <a:solidFill>
                  <a:schemeClr val="bg2">
                    <a:lumMod val="10000"/>
                  </a:schemeClr>
                </a:solidFill>
                <a:latin typeface="Calibri" panose="020F0502020204030204" pitchFamily="34" charset="0"/>
              </a:rPr>
              <a:t>être</a:t>
            </a:r>
            <a:r>
              <a:rPr lang="en-US" sz="1400">
                <a:solidFill>
                  <a:schemeClr val="bg2">
                    <a:lumMod val="10000"/>
                  </a:schemeClr>
                </a:solidFill>
                <a:latin typeface="Calibri" panose="020F0502020204030204" pitchFamily="34" charset="0"/>
              </a:rPr>
              <a:t> </a:t>
            </a:r>
            <a:r>
              <a:rPr lang="en-US" sz="1400" err="1">
                <a:solidFill>
                  <a:schemeClr val="bg2">
                    <a:lumMod val="10000"/>
                  </a:schemeClr>
                </a:solidFill>
                <a:latin typeface="Calibri" panose="020F0502020204030204" pitchFamily="34" charset="0"/>
              </a:rPr>
              <a:t>cher</a:t>
            </a:r>
            <a:r>
              <a:rPr lang="en-US" sz="1400">
                <a:solidFill>
                  <a:schemeClr val="bg2">
                    <a:lumMod val="10000"/>
                  </a:schemeClr>
                </a:solidFill>
                <a:latin typeface="Calibri" panose="020F0502020204030204" pitchFamily="34" charset="0"/>
              </a:rPr>
              <a:t> pour </a:t>
            </a:r>
            <a:r>
              <a:rPr lang="en-US" sz="1400" err="1">
                <a:solidFill>
                  <a:schemeClr val="bg2">
                    <a:lumMod val="10000"/>
                  </a:schemeClr>
                </a:solidFill>
                <a:latin typeface="Calibri" panose="020F0502020204030204" pitchFamily="34" charset="0"/>
              </a:rPr>
              <a:t>maintenir</a:t>
            </a:r>
            <a:r>
              <a:rPr lang="en-US" sz="1400">
                <a:solidFill>
                  <a:schemeClr val="bg2">
                    <a:lumMod val="10000"/>
                  </a:schemeClr>
                </a:solidFill>
                <a:latin typeface="Calibri" panose="020F0502020204030204" pitchFamily="34" charset="0"/>
              </a:rPr>
              <a:t> </a:t>
            </a:r>
            <a:r>
              <a:rPr lang="en-US" sz="1400" err="1">
                <a:solidFill>
                  <a:schemeClr val="bg2">
                    <a:lumMod val="10000"/>
                  </a:schemeClr>
                </a:solidFill>
                <a:latin typeface="Calibri" panose="020F0502020204030204" pitchFamily="34" charset="0"/>
              </a:rPr>
              <a:t>sa</a:t>
            </a:r>
            <a:r>
              <a:rPr lang="en-US" sz="1400">
                <a:solidFill>
                  <a:schemeClr val="bg2">
                    <a:lumMod val="10000"/>
                  </a:schemeClr>
                </a:solidFill>
                <a:latin typeface="Calibri" panose="020F0502020204030204" pitchFamily="34" charset="0"/>
              </a:rPr>
              <a:t> motivation </a:t>
            </a:r>
            <a:r>
              <a:rPr lang="en-US" sz="1400" err="1">
                <a:solidFill>
                  <a:schemeClr val="bg2">
                    <a:lumMod val="10000"/>
                  </a:schemeClr>
                </a:solidFill>
                <a:latin typeface="Calibri" panose="020F0502020204030204" pitchFamily="34" charset="0"/>
              </a:rPr>
              <a:t>à</a:t>
            </a:r>
            <a:r>
              <a:rPr lang="en-US" sz="1400">
                <a:solidFill>
                  <a:schemeClr val="bg2">
                    <a:lumMod val="10000"/>
                  </a:schemeClr>
                </a:solidFill>
                <a:latin typeface="Calibri" panose="020F0502020204030204" pitchFamily="34" charset="0"/>
              </a:rPr>
              <a:t> </a:t>
            </a:r>
            <a:r>
              <a:rPr lang="en-US" sz="1400" err="1">
                <a:solidFill>
                  <a:schemeClr val="bg2">
                    <a:lumMod val="10000"/>
                  </a:schemeClr>
                </a:solidFill>
                <a:latin typeface="Calibri" panose="020F0502020204030204" pitchFamily="34" charset="0"/>
              </a:rPr>
              <a:t>rester</a:t>
            </a:r>
            <a:r>
              <a:rPr lang="en-US" sz="1400">
                <a:solidFill>
                  <a:schemeClr val="bg2">
                    <a:lumMod val="10000"/>
                  </a:schemeClr>
                </a:solidFill>
                <a:latin typeface="Calibri" panose="020F0502020204030204" pitchFamily="34" charset="0"/>
              </a:rPr>
              <a:t> </a:t>
            </a:r>
            <a:r>
              <a:rPr lang="en-US" sz="1400" err="1">
                <a:solidFill>
                  <a:schemeClr val="bg2">
                    <a:lumMod val="10000"/>
                  </a:schemeClr>
                </a:solidFill>
                <a:latin typeface="Calibri" panose="020F0502020204030204" pitchFamily="34" charset="0"/>
              </a:rPr>
              <a:t>en</a:t>
            </a:r>
            <a:r>
              <a:rPr lang="en-US" sz="1400">
                <a:solidFill>
                  <a:schemeClr val="bg2">
                    <a:lumMod val="10000"/>
                  </a:schemeClr>
                </a:solidFill>
                <a:latin typeface="Calibri" panose="020F0502020204030204" pitchFamily="34" charset="0"/>
              </a:rPr>
              <a:t> bonne </a:t>
            </a:r>
            <a:r>
              <a:rPr lang="en-US" sz="1400" err="1">
                <a:solidFill>
                  <a:schemeClr val="bg2">
                    <a:lumMod val="10000"/>
                  </a:schemeClr>
                </a:solidFill>
                <a:latin typeface="Calibri" panose="020F0502020204030204" pitchFamily="34" charset="0"/>
              </a:rPr>
              <a:t>santé</a:t>
            </a:r>
            <a:r>
              <a:rPr lang="en-US" sz="1400">
                <a:solidFill>
                  <a:schemeClr val="bg2">
                    <a:lumMod val="10000"/>
                  </a:schemeClr>
                </a:solidFill>
                <a:latin typeface="Calibri" panose="020F0502020204030204" pitchFamily="34" charset="0"/>
              </a:rPr>
              <a:t>.</a:t>
            </a:r>
          </a:p>
        </p:txBody>
      </p:sp>
      <p:cxnSp>
        <p:nvCxnSpPr>
          <p:cNvPr id="74" name="Straight Connector 73"/>
          <p:cNvCxnSpPr/>
          <p:nvPr/>
        </p:nvCxnSpPr>
        <p:spPr>
          <a:xfrm>
            <a:off x="4079163" y="1210488"/>
            <a:ext cx="0" cy="495481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6" name="Picture 5" descr="A screenshot of a cell phon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600" y="2347189"/>
            <a:ext cx="478340" cy="587054"/>
          </a:xfrm>
          <a:prstGeom prst="rect">
            <a:avLst/>
          </a:prstGeom>
        </p:spPr>
      </p:pic>
      <p:pic>
        <p:nvPicPr>
          <p:cNvPr id="16" name="Picture 15" descr="A close up of a car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5600" y="4531050"/>
            <a:ext cx="478340" cy="478340"/>
          </a:xfrm>
          <a:prstGeom prst="rect">
            <a:avLst/>
          </a:prstGeom>
        </p:spPr>
      </p:pic>
      <p:sp>
        <p:nvSpPr>
          <p:cNvPr id="75" name="Parallelogram 74"/>
          <p:cNvSpPr/>
          <p:nvPr/>
        </p:nvSpPr>
        <p:spPr>
          <a:xfrm rot="10800000" flipH="1">
            <a:off x="6705600"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rcRect/>
          <a:stretch/>
        </p:blipFill>
        <p:spPr>
          <a:xfrm>
            <a:off x="7214658" y="62430"/>
            <a:ext cx="1581485" cy="1162428"/>
          </a:xfrm>
          <a:prstGeom prst="rect">
            <a:avLst/>
          </a:prstGeom>
        </p:spPr>
      </p:pic>
      <p:grpSp>
        <p:nvGrpSpPr>
          <p:cNvPr id="40" name="Group 39">
            <a:extLst>
              <a:ext uri="{FF2B5EF4-FFF2-40B4-BE49-F238E27FC236}">
                <a16:creationId xmlns:a16="http://schemas.microsoft.com/office/drawing/2014/main" id="{521B963E-7405-ACD9-35E6-6541ACF4F1CF}"/>
              </a:ext>
            </a:extLst>
          </p:cNvPr>
          <p:cNvGrpSpPr/>
          <p:nvPr/>
        </p:nvGrpSpPr>
        <p:grpSpPr>
          <a:xfrm>
            <a:off x="1" y="6493827"/>
            <a:ext cx="9139657" cy="364173"/>
            <a:chOff x="1" y="6493827"/>
            <a:chExt cx="9139657" cy="364173"/>
          </a:xfrm>
        </p:grpSpPr>
        <p:sp>
          <p:nvSpPr>
            <p:cNvPr id="41" name="Rectangle 40">
              <a:extLst>
                <a:ext uri="{FF2B5EF4-FFF2-40B4-BE49-F238E27FC236}">
                  <a16:creationId xmlns:a16="http://schemas.microsoft.com/office/drawing/2014/main" id="{705651C4-EC73-7C2A-E5F6-4D17C1217F85}"/>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0" name="Rectangle 69">
              <a:extLst>
                <a:ext uri="{FF2B5EF4-FFF2-40B4-BE49-F238E27FC236}">
                  <a16:creationId xmlns:a16="http://schemas.microsoft.com/office/drawing/2014/main" id="{0F3CD75A-4154-6837-0D89-09A5C9201D65}"/>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1" name="Rectangle 70">
              <a:extLst>
                <a:ext uri="{FF2B5EF4-FFF2-40B4-BE49-F238E27FC236}">
                  <a16:creationId xmlns:a16="http://schemas.microsoft.com/office/drawing/2014/main" id="{39A5DB71-357C-E2CA-CA53-0583F8881962}"/>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6ABC81AA-9189-D1C2-616D-2A52769298F0}"/>
                </a:ext>
              </a:extLst>
            </p:cNvPr>
            <p:cNvSpPr/>
            <p:nvPr/>
          </p:nvSpPr>
          <p:spPr>
            <a:xfrm>
              <a:off x="931931"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77" name="Rectangle 76">
              <a:extLst>
                <a:ext uri="{FF2B5EF4-FFF2-40B4-BE49-F238E27FC236}">
                  <a16:creationId xmlns:a16="http://schemas.microsoft.com/office/drawing/2014/main" id="{5D186DFC-606F-D07B-7636-D20CCD8A2717}"/>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8" name="Rectangle 77">
              <a:extLst>
                <a:ext uri="{FF2B5EF4-FFF2-40B4-BE49-F238E27FC236}">
                  <a16:creationId xmlns:a16="http://schemas.microsoft.com/office/drawing/2014/main" id="{E203F14F-2424-8D70-3502-6D218FE01922}"/>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9" name="Rectangle 78">
              <a:extLst>
                <a:ext uri="{FF2B5EF4-FFF2-40B4-BE49-F238E27FC236}">
                  <a16:creationId xmlns:a16="http://schemas.microsoft.com/office/drawing/2014/main" id="{C15EAF6E-4BBA-E6FE-0570-DAFA118E27BB}"/>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0" name="Rectangle 79">
              <a:extLst>
                <a:ext uri="{FF2B5EF4-FFF2-40B4-BE49-F238E27FC236}">
                  <a16:creationId xmlns:a16="http://schemas.microsoft.com/office/drawing/2014/main" id="{78A2A92E-9943-1A8E-C05C-8DDE30D95081}"/>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695FD521-C34A-60AC-B5AF-572ED0855926}"/>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2" name="Rectangle 81">
              <a:extLst>
                <a:ext uri="{FF2B5EF4-FFF2-40B4-BE49-F238E27FC236}">
                  <a16:creationId xmlns:a16="http://schemas.microsoft.com/office/drawing/2014/main" id="{B8C1F099-1981-6270-E082-850F6222A341}"/>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74AC491E-EFFF-6EFE-CC96-7B400EBE9950}"/>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B07D6DF5-5805-CCE6-B350-24382DD42B91}"/>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5" name="Rectangle 84">
              <a:extLst>
                <a:ext uri="{FF2B5EF4-FFF2-40B4-BE49-F238E27FC236}">
                  <a16:creationId xmlns:a16="http://schemas.microsoft.com/office/drawing/2014/main" id="{1DBDD3DB-97EB-E68A-1E93-CB105CDE3DAA}"/>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6" name="Rectangle 85">
              <a:extLst>
                <a:ext uri="{FF2B5EF4-FFF2-40B4-BE49-F238E27FC236}">
                  <a16:creationId xmlns:a16="http://schemas.microsoft.com/office/drawing/2014/main" id="{14D0EEDA-F4A9-687F-82CE-F514347914FE}"/>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B9041A17-C5D0-7FDA-E94B-FEA3BD0F4D45}"/>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9D741F01-7786-9434-4B95-9D662C0BA73C}"/>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A1D9D6B1-D1F8-EE86-F125-F9C7C9334FE7}"/>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0" name="Rectangle 89">
              <a:extLst>
                <a:ext uri="{FF2B5EF4-FFF2-40B4-BE49-F238E27FC236}">
                  <a16:creationId xmlns:a16="http://schemas.microsoft.com/office/drawing/2014/main" id="{29DC5AF2-A4B3-9F43-C213-2FDA2FBDD3B2}"/>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1" name="Rectangle 90">
              <a:extLst>
                <a:ext uri="{FF2B5EF4-FFF2-40B4-BE49-F238E27FC236}">
                  <a16:creationId xmlns:a16="http://schemas.microsoft.com/office/drawing/2014/main" id="{5153D008-2BA9-A901-4FD7-6AB05ADB1832}"/>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2" name="Rectangle 91">
              <a:extLst>
                <a:ext uri="{FF2B5EF4-FFF2-40B4-BE49-F238E27FC236}">
                  <a16:creationId xmlns:a16="http://schemas.microsoft.com/office/drawing/2014/main" id="{FE965BBC-9739-8936-964E-89D35787565E}"/>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A4EA4CDF-4CD8-F1FD-85AA-C3BBC9B6E968}"/>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4" name="Rectangle 93">
              <a:extLst>
                <a:ext uri="{FF2B5EF4-FFF2-40B4-BE49-F238E27FC236}">
                  <a16:creationId xmlns:a16="http://schemas.microsoft.com/office/drawing/2014/main" id="{D0B7D754-43A8-9969-B270-43398AB80D33}"/>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5" name="Rectangle 94">
              <a:extLst>
                <a:ext uri="{FF2B5EF4-FFF2-40B4-BE49-F238E27FC236}">
                  <a16:creationId xmlns:a16="http://schemas.microsoft.com/office/drawing/2014/main" id="{19FD77EC-818F-9876-FBEB-B35B1E58F87B}"/>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6" name="Rectangle 95">
              <a:extLst>
                <a:ext uri="{FF2B5EF4-FFF2-40B4-BE49-F238E27FC236}">
                  <a16:creationId xmlns:a16="http://schemas.microsoft.com/office/drawing/2014/main" id="{F5998B23-8345-C73A-4FD1-DCAE55A7670D}"/>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7" name="Rectangle 96">
              <a:extLst>
                <a:ext uri="{FF2B5EF4-FFF2-40B4-BE49-F238E27FC236}">
                  <a16:creationId xmlns:a16="http://schemas.microsoft.com/office/drawing/2014/main" id="{09831954-B1BC-E3CC-01A9-45EA6C637F2A}"/>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8" name="Rectangle 97">
              <a:extLst>
                <a:ext uri="{FF2B5EF4-FFF2-40B4-BE49-F238E27FC236}">
                  <a16:creationId xmlns:a16="http://schemas.microsoft.com/office/drawing/2014/main" id="{E66308AE-7B48-EF87-C445-8100DBEBF067}"/>
                </a:ext>
              </a:extLst>
            </p:cNvPr>
            <p:cNvSpPr/>
            <p:nvPr/>
          </p:nvSpPr>
          <p:spPr>
            <a:xfrm>
              <a:off x="851085" y="6493827"/>
              <a:ext cx="334934" cy="364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4</a:t>
              </a:r>
            </a:p>
          </p:txBody>
        </p:sp>
        <p:sp>
          <p:nvSpPr>
            <p:cNvPr id="99" name="Rectangle 98">
              <a:extLst>
                <a:ext uri="{FF2B5EF4-FFF2-40B4-BE49-F238E27FC236}">
                  <a16:creationId xmlns:a16="http://schemas.microsoft.com/office/drawing/2014/main" id="{95ABCAFE-3AB8-B033-1842-2F233D828443}"/>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0" name="Rectangle 99">
              <a:extLst>
                <a:ext uri="{FF2B5EF4-FFF2-40B4-BE49-F238E27FC236}">
                  <a16:creationId xmlns:a16="http://schemas.microsoft.com/office/drawing/2014/main" id="{188D72EC-DF24-6012-B282-BDA5C1682C3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1" name="Rectangle 100">
              <a:extLst>
                <a:ext uri="{FF2B5EF4-FFF2-40B4-BE49-F238E27FC236}">
                  <a16:creationId xmlns:a16="http://schemas.microsoft.com/office/drawing/2014/main" id="{BA4DF093-C6AE-D971-5E46-68DE37E623B2}"/>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2" name="Rectangle 101">
              <a:extLst>
                <a:ext uri="{FF2B5EF4-FFF2-40B4-BE49-F238E27FC236}">
                  <a16:creationId xmlns:a16="http://schemas.microsoft.com/office/drawing/2014/main" id="{0959C9DD-A93F-A8AE-5F16-D86F7132CDC1}"/>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FE08E-EB82-02A4-4CF3-46E618D21D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186" y="1332444"/>
            <a:ext cx="3327225" cy="4673960"/>
          </a:xfrm>
          <a:prstGeom prst="rect">
            <a:avLst/>
          </a:prstGeom>
        </p:spPr>
      </p:pic>
      <p:sp>
        <p:nvSpPr>
          <p:cNvPr id="6" name="Title 1"/>
          <p:cNvSpPr>
            <a:spLocks noGrp="1"/>
          </p:cNvSpPr>
          <p:nvPr>
            <p:ph type="title"/>
          </p:nvPr>
        </p:nvSpPr>
        <p:spPr>
          <a:xfrm>
            <a:off x="0" y="-3675"/>
            <a:ext cx="9144000" cy="848697"/>
          </a:xfrm>
          <a:solidFill>
            <a:schemeClr val="accent6"/>
          </a:solidFill>
        </p:spPr>
        <p:txBody>
          <a:bodyPr vert="horz" lIns="251999" tIns="45698" rIns="91397" bIns="45698" rtlCol="0" anchor="ctr">
            <a:noAutofit/>
          </a:bodyPr>
          <a:lstStyle/>
          <a:p>
            <a:r>
              <a:rPr lang="en-US" sz="2200">
                <a:solidFill>
                  <a:srgbClr val="FFFFFF"/>
                </a:solidFill>
              </a:rPr>
              <a:t>5. </a:t>
            </a:r>
            <a:r>
              <a:rPr lang="en-US" sz="2200" err="1">
                <a:solidFill>
                  <a:srgbClr val="FFFFFF"/>
                </a:solidFill>
              </a:rPr>
              <a:t>Planifier</a:t>
            </a:r>
            <a:r>
              <a:rPr lang="en-US" sz="2200">
                <a:solidFill>
                  <a:srgbClr val="FFFFFF"/>
                </a:solidFill>
              </a:rPr>
              <a:t> de </a:t>
            </a:r>
            <a:r>
              <a:rPr lang="en-US" sz="2200" err="1">
                <a:solidFill>
                  <a:srgbClr val="FFFFFF"/>
                </a:solidFill>
              </a:rPr>
              <a:t>rester</a:t>
            </a:r>
            <a:r>
              <a:rPr lang="en-US" sz="2200">
                <a:solidFill>
                  <a:srgbClr val="FFFFFF"/>
                </a:solidFill>
              </a:rPr>
              <a:t> sous </a:t>
            </a:r>
            <a:r>
              <a:rPr lang="en-US" sz="2200" err="1">
                <a:solidFill>
                  <a:srgbClr val="FFFFFF"/>
                </a:solidFill>
              </a:rPr>
              <a:t>traitement</a:t>
            </a:r>
            <a:endParaRPr lang="en-US" sz="2200">
              <a:solidFill>
                <a:srgbClr val="FFFFFF"/>
              </a:solidFill>
            </a:endParaRPr>
          </a:p>
        </p:txBody>
      </p:sp>
      <p:sp>
        <p:nvSpPr>
          <p:cNvPr id="9" name="TextBox 8"/>
          <p:cNvSpPr txBox="1"/>
          <p:nvPr/>
        </p:nvSpPr>
        <p:spPr>
          <a:xfrm>
            <a:off x="4806744" y="1690687"/>
            <a:ext cx="3659490" cy="3476625"/>
          </a:xfrm>
          <a:prstGeom prst="rect">
            <a:avLst/>
          </a:prstGeom>
          <a:noFill/>
        </p:spPr>
        <p:txBody>
          <a:bodyPr wrap="square" rtlCol="0">
            <a:spAutoFit/>
          </a:bodyPr>
          <a:lstStyle/>
          <a:p>
            <a:pPr>
              <a:spcAft>
                <a:spcPts val="1200"/>
              </a:spcAft>
            </a:pPr>
            <a:r>
              <a:rPr lang="en-US">
                <a:solidFill>
                  <a:schemeClr val="tx2">
                    <a:lumMod val="50000"/>
                  </a:schemeClr>
                </a:solidFill>
                <a:latin typeface="Calibri" panose="020F0502020204030204" pitchFamily="34" charset="0"/>
              </a:rPr>
              <a:t>Prendre des </a:t>
            </a:r>
            <a:r>
              <a:rPr lang="en-US" err="1">
                <a:solidFill>
                  <a:schemeClr val="tx2">
                    <a:lumMod val="50000"/>
                  </a:schemeClr>
                </a:solidFill>
                <a:latin typeface="Calibri" panose="020F0502020204030204" pitchFamily="34" charset="0"/>
              </a:rPr>
              <a:t>médicaments</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à</a:t>
            </a:r>
            <a:r>
              <a:rPr lang="en-US">
                <a:solidFill>
                  <a:schemeClr val="tx2">
                    <a:lumMod val="50000"/>
                  </a:schemeClr>
                </a:solidFill>
                <a:latin typeface="Calibri" panose="020F0502020204030204" pitchFamily="34" charset="0"/>
              </a:rPr>
              <a:t> temps </a:t>
            </a:r>
            <a:r>
              <a:rPr lang="en-US" err="1">
                <a:solidFill>
                  <a:schemeClr val="tx2">
                    <a:lumMod val="50000"/>
                  </a:schemeClr>
                </a:solidFill>
                <a:latin typeface="Calibri" panose="020F0502020204030204" pitchFamily="34" charset="0"/>
              </a:rPr>
              <a:t>peut</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être</a:t>
            </a:r>
            <a:r>
              <a:rPr lang="en-US">
                <a:solidFill>
                  <a:schemeClr val="tx2">
                    <a:lumMod val="50000"/>
                  </a:schemeClr>
                </a:solidFill>
                <a:latin typeface="Calibri" panose="020F0502020204030204" pitchFamily="34" charset="0"/>
              </a:rPr>
              <a:t> difficile.</a:t>
            </a:r>
          </a:p>
          <a:p>
            <a:pPr>
              <a:spcAft>
                <a:spcPts val="1200"/>
              </a:spcAft>
            </a:pPr>
            <a:r>
              <a:rPr lang="en-US">
                <a:solidFill>
                  <a:schemeClr val="tx2">
                    <a:lumMod val="50000"/>
                  </a:schemeClr>
                </a:solidFill>
                <a:latin typeface="Calibri" panose="020F0502020204030204" pitchFamily="34" charset="0"/>
              </a:rPr>
              <a:t>Faire un plan pour </a:t>
            </a:r>
            <a:r>
              <a:rPr lang="en-US" err="1">
                <a:solidFill>
                  <a:schemeClr val="tx2">
                    <a:lumMod val="50000"/>
                  </a:schemeClr>
                </a:solidFill>
                <a:latin typeface="Calibri" panose="020F0502020204030204" pitchFamily="34" charset="0"/>
              </a:rPr>
              <a:t>relever</a:t>
            </a:r>
            <a:r>
              <a:rPr lang="en-US">
                <a:solidFill>
                  <a:schemeClr val="tx2">
                    <a:lumMod val="50000"/>
                  </a:schemeClr>
                </a:solidFill>
                <a:latin typeface="Calibri" panose="020F0502020204030204" pitchFamily="34" charset="0"/>
              </a:rPr>
              <a:t> les </a:t>
            </a:r>
            <a:r>
              <a:rPr lang="en-US" err="1">
                <a:solidFill>
                  <a:schemeClr val="tx2">
                    <a:lumMod val="50000"/>
                  </a:schemeClr>
                </a:solidFill>
                <a:latin typeface="Calibri" panose="020F0502020204030204" pitchFamily="34" charset="0"/>
              </a:rPr>
              <a:t>défis</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possibles</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facilitera</a:t>
            </a:r>
            <a:r>
              <a:rPr lang="en-US">
                <a:solidFill>
                  <a:schemeClr val="tx2">
                    <a:lumMod val="50000"/>
                  </a:schemeClr>
                </a:solidFill>
                <a:latin typeface="Calibri" panose="020F0502020204030204" pitchFamily="34" charset="0"/>
              </a:rPr>
              <a:t> la </a:t>
            </a:r>
            <a:r>
              <a:rPr lang="en-US" err="1">
                <a:solidFill>
                  <a:schemeClr val="tx2">
                    <a:lumMod val="50000"/>
                  </a:schemeClr>
                </a:solidFill>
                <a:latin typeface="Calibri" panose="020F0502020204030204" pitchFamily="34" charset="0"/>
              </a:rPr>
              <a:t>tâche</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lorsqu'ils</a:t>
            </a:r>
            <a:r>
              <a:rPr lang="en-US">
                <a:solidFill>
                  <a:schemeClr val="tx2">
                    <a:lumMod val="50000"/>
                  </a:schemeClr>
                </a:solidFill>
                <a:latin typeface="Calibri" panose="020F0502020204030204" pitchFamily="34" charset="0"/>
              </a:rPr>
              <a:t> se </a:t>
            </a:r>
            <a:r>
              <a:rPr lang="en-US" err="1">
                <a:solidFill>
                  <a:schemeClr val="tx2">
                    <a:lumMod val="50000"/>
                  </a:schemeClr>
                </a:solidFill>
                <a:latin typeface="Calibri" panose="020F0502020204030204" pitchFamily="34" charset="0"/>
              </a:rPr>
              <a:t>présenteront</a:t>
            </a:r>
            <a:r>
              <a:rPr lang="en-US">
                <a:solidFill>
                  <a:schemeClr val="tx2">
                    <a:lumMod val="50000"/>
                  </a:schemeClr>
                </a:solidFill>
                <a:latin typeface="Calibri" panose="020F0502020204030204" pitchFamily="34" charset="0"/>
              </a:rPr>
              <a:t>.</a:t>
            </a:r>
          </a:p>
          <a:p>
            <a:pPr>
              <a:spcAft>
                <a:spcPts val="1200"/>
              </a:spcAft>
            </a:pPr>
            <a:r>
              <a:rPr lang="fr-FR" altLang="en-US">
                <a:solidFill>
                  <a:schemeClr val="tx2">
                    <a:lumMod val="50000"/>
                  </a:schemeClr>
                </a:solidFill>
                <a:latin typeface="Calibri" panose="020F0502020204030204" pitchFamily="34" charset="0"/>
              </a:rPr>
              <a:t>Nous allons</a:t>
            </a:r>
            <a:r>
              <a:rPr lang="en-US">
                <a:solidFill>
                  <a:schemeClr val="tx2">
                    <a:lumMod val="50000"/>
                  </a:schemeClr>
                </a:solidFill>
                <a:latin typeface="Calibri" panose="020F0502020204030204" pitchFamily="34" charset="0"/>
              </a:rPr>
              <a:t>:</a:t>
            </a:r>
          </a:p>
          <a:p>
            <a:pPr marL="800100" lvl="1" indent="-342900">
              <a:spcAft>
                <a:spcPts val="1200"/>
              </a:spcAft>
              <a:buFont typeface="+mj-lt"/>
              <a:buAutoNum type="alphaUcPeriod"/>
            </a:pPr>
            <a:r>
              <a:rPr lang="en-US">
                <a:solidFill>
                  <a:schemeClr val="tx2">
                    <a:lumMod val="50000"/>
                  </a:schemeClr>
                </a:solidFill>
                <a:latin typeface="Calibri" panose="020F0502020204030204" pitchFamily="34" charset="0"/>
              </a:rPr>
              <a:t>Identifier les </a:t>
            </a:r>
            <a:r>
              <a:rPr lang="en-US" err="1">
                <a:solidFill>
                  <a:schemeClr val="tx2">
                    <a:lumMod val="50000"/>
                  </a:schemeClr>
                </a:solidFill>
                <a:latin typeface="Calibri" panose="020F0502020204030204" pitchFamily="34" charset="0"/>
              </a:rPr>
              <a:t>défis</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possibles</a:t>
            </a:r>
            <a:r>
              <a:rPr lang="en-US">
                <a:solidFill>
                  <a:schemeClr val="tx2">
                    <a:lumMod val="50000"/>
                  </a:schemeClr>
                </a:solidFill>
                <a:latin typeface="Calibri" panose="020F0502020204030204" pitchFamily="34" charset="0"/>
              </a:rPr>
              <a:t> </a:t>
            </a:r>
          </a:p>
          <a:p>
            <a:pPr marL="800100" lvl="1" indent="-342900">
              <a:spcAft>
                <a:spcPts val="1200"/>
              </a:spcAft>
              <a:buFont typeface="+mj-lt"/>
              <a:buAutoNum type="alphaUcPeriod"/>
            </a:pPr>
            <a:r>
              <a:rPr lang="en-US" err="1">
                <a:solidFill>
                  <a:schemeClr val="tx2">
                    <a:lumMod val="50000"/>
                  </a:schemeClr>
                </a:solidFill>
                <a:latin typeface="Calibri" panose="020F0502020204030204" pitchFamily="34" charset="0"/>
              </a:rPr>
              <a:t>Élaborer</a:t>
            </a:r>
            <a:r>
              <a:rPr lang="en-US">
                <a:solidFill>
                  <a:schemeClr val="tx2">
                    <a:lumMod val="50000"/>
                  </a:schemeClr>
                </a:solidFill>
                <a:latin typeface="Calibri" panose="020F0502020204030204" pitchFamily="34" charset="0"/>
              </a:rPr>
              <a:t> un plan et un plan de secours pour </a:t>
            </a:r>
            <a:r>
              <a:rPr lang="en-US" err="1">
                <a:solidFill>
                  <a:schemeClr val="tx2">
                    <a:lumMod val="50000"/>
                  </a:schemeClr>
                </a:solidFill>
                <a:latin typeface="Calibri" panose="020F0502020204030204" pitchFamily="34" charset="0"/>
              </a:rPr>
              <a:t>relever</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chaque</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défi</a:t>
            </a:r>
            <a:r>
              <a:rPr lang="en-US">
                <a:solidFill>
                  <a:schemeClr val="tx2">
                    <a:lumMod val="50000"/>
                  </a:schemeClr>
                </a:solidFill>
                <a:latin typeface="Calibri" panose="020F0502020204030204" pitchFamily="34" charset="0"/>
              </a:rPr>
              <a:t> </a:t>
            </a:r>
            <a:r>
              <a:rPr lang="en-US" err="1">
                <a:solidFill>
                  <a:schemeClr val="tx2">
                    <a:lumMod val="50000"/>
                  </a:schemeClr>
                </a:solidFill>
                <a:latin typeface="Calibri" panose="020F0502020204030204" pitchFamily="34" charset="0"/>
              </a:rPr>
              <a:t>potentiel</a:t>
            </a:r>
            <a:endParaRPr lang="en-US" sz="1700">
              <a:solidFill>
                <a:schemeClr val="tx2">
                  <a:lumMod val="50000"/>
                </a:schemeClr>
              </a:solidFill>
              <a:latin typeface="Calibri" panose="020F0502020204030204" pitchFamily="34" charset="0"/>
            </a:endParaRPr>
          </a:p>
        </p:txBody>
      </p:sp>
      <p:pic>
        <p:nvPicPr>
          <p:cNvPr id="36" name="Picture 35" descr="A picture containing mirro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721" y="2301766"/>
            <a:ext cx="539796" cy="1051910"/>
          </a:xfrm>
          <a:prstGeom prst="rect">
            <a:avLst/>
          </a:prstGeom>
        </p:spPr>
      </p:pic>
      <p:grpSp>
        <p:nvGrpSpPr>
          <p:cNvPr id="34" name="Group 33">
            <a:extLst>
              <a:ext uri="{FF2B5EF4-FFF2-40B4-BE49-F238E27FC236}">
                <a16:creationId xmlns:a16="http://schemas.microsoft.com/office/drawing/2014/main" id="{8DECCA3E-6581-36DF-C7F3-3AFD13A8B8E2}"/>
              </a:ext>
            </a:extLst>
          </p:cNvPr>
          <p:cNvGrpSpPr/>
          <p:nvPr/>
        </p:nvGrpSpPr>
        <p:grpSpPr>
          <a:xfrm>
            <a:off x="1" y="6493827"/>
            <a:ext cx="9139657" cy="364173"/>
            <a:chOff x="1" y="6493827"/>
            <a:chExt cx="9139657" cy="364173"/>
          </a:xfrm>
        </p:grpSpPr>
        <p:sp>
          <p:nvSpPr>
            <p:cNvPr id="35" name="Rectangle 34">
              <a:extLst>
                <a:ext uri="{FF2B5EF4-FFF2-40B4-BE49-F238E27FC236}">
                  <a16:creationId xmlns:a16="http://schemas.microsoft.com/office/drawing/2014/main" id="{9018109E-07A2-99FF-D436-47B2E6F137A8}"/>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9795A900-4DB1-D740-B470-2E2A9AE0E84B}"/>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37E262EC-7007-F12D-75AC-623AB48199F1}"/>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2F18F394-A2C0-4EDD-278D-FBA16EAD0DD6}"/>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40" name="Rectangle 39">
              <a:extLst>
                <a:ext uri="{FF2B5EF4-FFF2-40B4-BE49-F238E27FC236}">
                  <a16:creationId xmlns:a16="http://schemas.microsoft.com/office/drawing/2014/main" id="{C9856C1B-176F-3E58-2483-48620BE0F845}"/>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1" name="Rectangle 40">
              <a:extLst>
                <a:ext uri="{FF2B5EF4-FFF2-40B4-BE49-F238E27FC236}">
                  <a16:creationId xmlns:a16="http://schemas.microsoft.com/office/drawing/2014/main" id="{0F5DAFB8-CBE9-4998-697A-C9A8CE5BEEBF}"/>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2" name="Rectangle 41">
              <a:extLst>
                <a:ext uri="{FF2B5EF4-FFF2-40B4-BE49-F238E27FC236}">
                  <a16:creationId xmlns:a16="http://schemas.microsoft.com/office/drawing/2014/main" id="{6A525DBF-3DA6-7BE5-05C6-4B1BF1B6ED05}"/>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3" name="Rectangle 42">
              <a:extLst>
                <a:ext uri="{FF2B5EF4-FFF2-40B4-BE49-F238E27FC236}">
                  <a16:creationId xmlns:a16="http://schemas.microsoft.com/office/drawing/2014/main" id="{3AD4BCA4-1C0F-BEF2-E296-DA1EB2BA2DD7}"/>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4" name="Rectangle 43">
              <a:extLst>
                <a:ext uri="{FF2B5EF4-FFF2-40B4-BE49-F238E27FC236}">
                  <a16:creationId xmlns:a16="http://schemas.microsoft.com/office/drawing/2014/main" id="{072ED164-2D26-88A1-83F8-4CEABE694430}"/>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5" name="Rectangle 44">
              <a:extLst>
                <a:ext uri="{FF2B5EF4-FFF2-40B4-BE49-F238E27FC236}">
                  <a16:creationId xmlns:a16="http://schemas.microsoft.com/office/drawing/2014/main" id="{41EC2BF9-8BC7-8FC8-D815-9BB637E02ED9}"/>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6" name="Rectangle 45">
              <a:extLst>
                <a:ext uri="{FF2B5EF4-FFF2-40B4-BE49-F238E27FC236}">
                  <a16:creationId xmlns:a16="http://schemas.microsoft.com/office/drawing/2014/main" id="{CB85C1E7-3D28-925E-DEE4-6E5A46BF7C4E}"/>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AF6D9B46-E029-6780-E114-16F5A36E0FE8}"/>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A4273158-81BC-769D-819F-C748A121A329}"/>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D05F65EE-B10E-C470-8B1D-FAB50613DBDE}"/>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926D2B8E-48CF-BE81-2DAA-99AAF4485077}"/>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9F828B78-7622-594C-8CC3-8A99D78C82C1}"/>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0" name="Rectangle 79">
              <a:extLst>
                <a:ext uri="{FF2B5EF4-FFF2-40B4-BE49-F238E27FC236}">
                  <a16:creationId xmlns:a16="http://schemas.microsoft.com/office/drawing/2014/main" id="{AFBB7105-A36D-5B37-FD44-6522C1F10B3B}"/>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54A035FB-4683-8DA6-86A2-C6081E29BF00}"/>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2" name="Rectangle 81">
              <a:extLst>
                <a:ext uri="{FF2B5EF4-FFF2-40B4-BE49-F238E27FC236}">
                  <a16:creationId xmlns:a16="http://schemas.microsoft.com/office/drawing/2014/main" id="{3DB4EBD7-AD59-44F5-60C2-F5B77BEB1E10}"/>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3" name="Rectangle 82">
              <a:extLst>
                <a:ext uri="{FF2B5EF4-FFF2-40B4-BE49-F238E27FC236}">
                  <a16:creationId xmlns:a16="http://schemas.microsoft.com/office/drawing/2014/main" id="{7D4F7F46-203B-2C09-D118-57219D7D6F29}"/>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4" name="Rectangle 83">
              <a:extLst>
                <a:ext uri="{FF2B5EF4-FFF2-40B4-BE49-F238E27FC236}">
                  <a16:creationId xmlns:a16="http://schemas.microsoft.com/office/drawing/2014/main" id="{485CF68A-2455-80A0-9351-9BE850C408FF}"/>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5" name="Rectangle 84">
              <a:extLst>
                <a:ext uri="{FF2B5EF4-FFF2-40B4-BE49-F238E27FC236}">
                  <a16:creationId xmlns:a16="http://schemas.microsoft.com/office/drawing/2014/main" id="{0416D05B-866A-AB2A-0558-3EDC0EE2BCEB}"/>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6" name="Rectangle 85">
              <a:extLst>
                <a:ext uri="{FF2B5EF4-FFF2-40B4-BE49-F238E27FC236}">
                  <a16:creationId xmlns:a16="http://schemas.microsoft.com/office/drawing/2014/main" id="{64D1F870-D2B2-FDFC-ECD2-E54F0D192AF5}"/>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7" name="Rectangle 86">
              <a:extLst>
                <a:ext uri="{FF2B5EF4-FFF2-40B4-BE49-F238E27FC236}">
                  <a16:creationId xmlns:a16="http://schemas.microsoft.com/office/drawing/2014/main" id="{74B04016-A335-F39F-7107-BEA786DB92FA}"/>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8" name="Rectangle 87">
              <a:extLst>
                <a:ext uri="{FF2B5EF4-FFF2-40B4-BE49-F238E27FC236}">
                  <a16:creationId xmlns:a16="http://schemas.microsoft.com/office/drawing/2014/main" id="{F6D57627-7D28-3078-7BCA-8D2F84B1F789}"/>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9" name="Rectangle 88">
              <a:extLst>
                <a:ext uri="{FF2B5EF4-FFF2-40B4-BE49-F238E27FC236}">
                  <a16:creationId xmlns:a16="http://schemas.microsoft.com/office/drawing/2014/main" id="{999F4851-954E-3508-365F-0522877D7F9E}"/>
                </a:ext>
              </a:extLst>
            </p:cNvPr>
            <p:cNvSpPr/>
            <p:nvPr/>
          </p:nvSpPr>
          <p:spPr>
            <a:xfrm>
              <a:off x="935596" y="6493827"/>
              <a:ext cx="334934" cy="364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5</a:t>
              </a:r>
            </a:p>
          </p:txBody>
        </p:sp>
        <p:sp>
          <p:nvSpPr>
            <p:cNvPr id="90" name="Rectangle 89">
              <a:extLst>
                <a:ext uri="{FF2B5EF4-FFF2-40B4-BE49-F238E27FC236}">
                  <a16:creationId xmlns:a16="http://schemas.microsoft.com/office/drawing/2014/main" id="{14ACBF85-7913-487D-E560-1AC492FFF4D9}"/>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DAF52B23-6F78-903D-AFB7-4016FF0108B8}"/>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2" name="Rectangle 91">
              <a:extLst>
                <a:ext uri="{FF2B5EF4-FFF2-40B4-BE49-F238E27FC236}">
                  <a16:creationId xmlns:a16="http://schemas.microsoft.com/office/drawing/2014/main" id="{C657A131-0706-E718-2AEB-EC0DA248F7F1}"/>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3" name="Rectangle 92">
              <a:extLst>
                <a:ext uri="{FF2B5EF4-FFF2-40B4-BE49-F238E27FC236}">
                  <a16:creationId xmlns:a16="http://schemas.microsoft.com/office/drawing/2014/main" id="{95ED860A-C93E-1D18-EA24-026A637C7F91}"/>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6"/>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5. </a:t>
            </a:r>
            <a:r>
              <a:rPr lang="en-US" sz="2200" b="1" err="1">
                <a:solidFill>
                  <a:srgbClr val="FFFFFF"/>
                </a:solidFill>
                <a:latin typeface="Calibri" panose="020F0502020204030204" pitchFamily="34" charset="0"/>
              </a:rPr>
              <a:t>Planifier</a:t>
            </a:r>
            <a:r>
              <a:rPr lang="en-US" sz="2200" b="1">
                <a:solidFill>
                  <a:srgbClr val="FFFFFF"/>
                </a:solidFill>
                <a:latin typeface="Calibri" panose="020F0502020204030204" pitchFamily="34" charset="0"/>
              </a:rPr>
              <a:t> de </a:t>
            </a:r>
            <a:r>
              <a:rPr lang="en-US" sz="2200" b="1" err="1">
                <a:solidFill>
                  <a:srgbClr val="FFFFFF"/>
                </a:solidFill>
                <a:latin typeface="Calibri" panose="020F0502020204030204" pitchFamily="34" charset="0"/>
              </a:rPr>
              <a:t>rester</a:t>
            </a:r>
            <a:r>
              <a:rPr lang="en-US" sz="2200" b="1">
                <a:solidFill>
                  <a:srgbClr val="FFFFFF"/>
                </a:solidFill>
                <a:latin typeface="Calibri" panose="020F0502020204030204" pitchFamily="34" charset="0"/>
              </a:rPr>
              <a:t> sous </a:t>
            </a:r>
            <a:r>
              <a:rPr lang="en-US" sz="2200" b="1" err="1">
                <a:solidFill>
                  <a:srgbClr val="FFFFFF"/>
                </a:solidFill>
                <a:latin typeface="Calibri" panose="020F0502020204030204" pitchFamily="34" charset="0"/>
              </a:rPr>
              <a:t>traitement</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11546" y="1295399"/>
            <a:ext cx="2507838" cy="1771649"/>
          </a:xfrm>
        </p:spPr>
        <p:txBody>
          <a:bodyPr>
            <a:normAutofit fontScale="25000" lnSpcReduction="20000"/>
          </a:bodyPr>
          <a:lstStyle/>
          <a:p>
            <a:pPr marL="0" indent="0">
              <a:lnSpc>
                <a:spcPct val="120000"/>
              </a:lnSpc>
              <a:buNone/>
            </a:pPr>
            <a:r>
              <a:rPr lang="en-US" sz="6400" b="1">
                <a:solidFill>
                  <a:srgbClr val="1D5A7F"/>
                </a:solidFill>
                <a:latin typeface="Calibri" panose="020F0502020204030204" pitchFamily="34" charset="0"/>
              </a:rPr>
              <a:t>MESSAGES CLÉS</a:t>
            </a:r>
          </a:p>
          <a:p>
            <a:pPr marL="173355" indent="-173355">
              <a:lnSpc>
                <a:spcPct val="120000"/>
              </a:lnSpc>
            </a:pPr>
            <a:r>
              <a:rPr lang="en-US" sz="5600">
                <a:solidFill>
                  <a:schemeClr val="tx2">
                    <a:lumMod val="50000"/>
                  </a:schemeClr>
                </a:solidFill>
                <a:latin typeface="Calibri" panose="020F0502020204030204" pitchFamily="34" charset="0"/>
              </a:rPr>
              <a:t>Prendre des </a:t>
            </a:r>
            <a:r>
              <a:rPr lang="en-US" sz="5600" err="1">
                <a:solidFill>
                  <a:schemeClr val="tx2">
                    <a:lumMod val="50000"/>
                  </a:schemeClr>
                </a:solidFill>
                <a:latin typeface="Calibri" panose="020F0502020204030204" pitchFamily="34" charset="0"/>
              </a:rPr>
              <a:t>médicaments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à</a:t>
            </a:r>
            <a:r>
              <a:rPr lang="en-US" sz="5600">
                <a:solidFill>
                  <a:schemeClr val="tx2">
                    <a:lumMod val="50000"/>
                  </a:schemeClr>
                </a:solidFill>
                <a:latin typeface="Calibri" panose="020F0502020204030204" pitchFamily="34" charset="0"/>
              </a:rPr>
              <a:t> temps </a:t>
            </a:r>
            <a:r>
              <a:rPr lang="en-US" sz="5600" err="1">
                <a:solidFill>
                  <a:schemeClr val="tx2">
                    <a:lumMod val="50000"/>
                  </a:schemeClr>
                </a:solidFill>
                <a:latin typeface="Calibri" panose="020F0502020204030204" pitchFamily="34" charset="0"/>
              </a:rPr>
              <a:t>peut</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être</a:t>
            </a:r>
            <a:r>
              <a:rPr lang="en-US" sz="5600">
                <a:solidFill>
                  <a:schemeClr val="tx2">
                    <a:lumMod val="50000"/>
                  </a:schemeClr>
                </a:solidFill>
                <a:latin typeface="Calibri" panose="020F0502020204030204" pitchFamily="34" charset="0"/>
              </a:rPr>
              <a:t> difficile.</a:t>
            </a:r>
          </a:p>
          <a:p>
            <a:pPr marL="173355" indent="-173355">
              <a:lnSpc>
                <a:spcPct val="120000"/>
              </a:lnSpc>
            </a:pPr>
            <a:r>
              <a:rPr lang="en-US" sz="5600">
                <a:solidFill>
                  <a:schemeClr val="tx2">
                    <a:lumMod val="50000"/>
                  </a:schemeClr>
                </a:solidFill>
                <a:latin typeface="Calibri" panose="020F0502020204030204" pitchFamily="34" charset="0"/>
              </a:rPr>
              <a:t>Faire un plan pour </a:t>
            </a:r>
            <a:r>
              <a:rPr lang="en-US" sz="5600" err="1">
                <a:solidFill>
                  <a:schemeClr val="tx2">
                    <a:lumMod val="50000"/>
                  </a:schemeClr>
                </a:solidFill>
                <a:latin typeface="Calibri" panose="020F0502020204030204" pitchFamily="34" charset="0"/>
              </a:rPr>
              <a:t>relever</a:t>
            </a:r>
            <a:r>
              <a:rPr lang="en-US" sz="5600">
                <a:solidFill>
                  <a:schemeClr val="tx2">
                    <a:lumMod val="50000"/>
                  </a:schemeClr>
                </a:solidFill>
                <a:latin typeface="Calibri" panose="020F0502020204030204" pitchFamily="34" charset="0"/>
              </a:rPr>
              <a:t> les </a:t>
            </a:r>
            <a:r>
              <a:rPr lang="en-US" sz="5600" err="1">
                <a:solidFill>
                  <a:schemeClr val="tx2">
                    <a:lumMod val="50000"/>
                  </a:schemeClr>
                </a:solidFill>
                <a:latin typeface="Calibri" panose="020F0502020204030204" pitchFamily="34" charset="0"/>
              </a:rPr>
              <a:t>défis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possibles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facilitera</a:t>
            </a:r>
            <a:r>
              <a:rPr lang="en-US" sz="5600">
                <a:solidFill>
                  <a:schemeClr val="tx2">
                    <a:lumMod val="50000"/>
                  </a:schemeClr>
                </a:solidFill>
                <a:latin typeface="Calibri" panose="020F0502020204030204" pitchFamily="34" charset="0"/>
              </a:rPr>
              <a:t> la </a:t>
            </a:r>
            <a:r>
              <a:rPr lang="en-US" sz="5600" err="1">
                <a:solidFill>
                  <a:schemeClr val="tx2">
                    <a:lumMod val="50000"/>
                  </a:schemeClr>
                </a:solidFill>
                <a:latin typeface="Calibri" panose="020F0502020204030204" pitchFamily="34" charset="0"/>
              </a:rPr>
              <a:t>tâche</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lorsqu'ils</a:t>
            </a:r>
            <a:r>
              <a:rPr lang="en-US" sz="5600">
                <a:solidFill>
                  <a:schemeClr val="tx2">
                    <a:lumMod val="50000"/>
                  </a:schemeClr>
                </a:solidFill>
                <a:latin typeface="Calibri" panose="020F0502020204030204" pitchFamily="34" charset="0"/>
              </a:rPr>
              <a:t> se </a:t>
            </a:r>
            <a:r>
              <a:rPr lang="en-US" sz="5600" err="1">
                <a:solidFill>
                  <a:schemeClr val="tx2">
                    <a:lumMod val="50000"/>
                  </a:schemeClr>
                </a:solidFill>
                <a:latin typeface="Calibri" panose="020F0502020204030204" pitchFamily="34" charset="0"/>
              </a:rPr>
              <a:t>présenteront</a:t>
            </a:r>
            <a:r>
              <a:rPr lang="en-US" sz="5600">
                <a:solidFill>
                  <a:schemeClr val="tx2">
                    <a:lumMod val="50000"/>
                  </a:schemeClr>
                </a:solidFill>
                <a:latin typeface="Calibri" panose="020F0502020204030204" pitchFamily="34" charset="0"/>
              </a:rPr>
              <a:t>.</a:t>
            </a:r>
          </a:p>
        </p:txBody>
      </p:sp>
      <p:sp>
        <p:nvSpPr>
          <p:cNvPr id="21" name="Content Placeholder 1"/>
          <p:cNvSpPr>
            <a:spLocks noGrp="1"/>
          </p:cNvSpPr>
          <p:nvPr>
            <p:ph sz="half" idx="2"/>
          </p:nvPr>
        </p:nvSpPr>
        <p:spPr>
          <a:xfrm>
            <a:off x="3467702" y="1290933"/>
            <a:ext cx="5219098" cy="5114457"/>
          </a:xfrm>
        </p:spPr>
        <p:txBody>
          <a:bodyPr>
            <a:normAutofit fontScale="25000" lnSpcReduction="20000"/>
          </a:bodyPr>
          <a:lstStyle/>
          <a:p>
            <a:pPr marL="0" indent="0">
              <a:lnSpc>
                <a:spcPct val="120000"/>
              </a:lnSpc>
              <a:buNone/>
            </a:pPr>
            <a:r>
              <a:rPr lang="en-US" sz="6400" b="1">
                <a:solidFill>
                  <a:srgbClr val="1D5A7F"/>
                </a:solidFill>
                <a:latin typeface="Calibri" panose="020F0502020204030204" pitchFamily="34" charset="0"/>
              </a:rPr>
              <a:t>POINTS D’ÉCHANGE</a:t>
            </a:r>
          </a:p>
          <a:p>
            <a:pPr marL="0" indent="0">
              <a:lnSpc>
                <a:spcPct val="120000"/>
              </a:lnSpc>
              <a:buNone/>
            </a:pPr>
            <a:r>
              <a:rPr lang="en-US" sz="5600" b="1">
                <a:solidFill>
                  <a:schemeClr val="tx2">
                    <a:lumMod val="50000"/>
                  </a:schemeClr>
                </a:solidFill>
                <a:latin typeface="Calibri" panose="020F0502020204030204" pitchFamily="34" charset="0"/>
              </a:rPr>
              <a:t>Sur </a:t>
            </a:r>
            <a:r>
              <a:rPr lang="en-US" sz="5600" b="1" err="1">
                <a:solidFill>
                  <a:schemeClr val="tx2">
                    <a:lumMod val="50000"/>
                  </a:schemeClr>
                </a:solidFill>
                <a:latin typeface="Calibri" panose="020F0502020204030204" pitchFamily="34" charset="0"/>
              </a:rPr>
              <a:t>une</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échelle</a:t>
            </a:r>
            <a:r>
              <a:rPr lang="en-US" sz="5600" b="1">
                <a:solidFill>
                  <a:schemeClr val="tx2">
                    <a:lumMod val="50000"/>
                  </a:schemeClr>
                </a:solidFill>
                <a:latin typeface="Calibri" panose="020F0502020204030204" pitchFamily="34" charset="0"/>
              </a:rPr>
              <a:t> de 1 </a:t>
            </a:r>
            <a:r>
              <a:rPr lang="en-US" sz="5600" b="1" err="1">
                <a:solidFill>
                  <a:schemeClr val="tx2">
                    <a:lumMod val="50000"/>
                  </a:schemeClr>
                </a:solidFill>
                <a:latin typeface="Calibri" panose="020F0502020204030204" pitchFamily="34" charset="0"/>
              </a:rPr>
              <a:t>à</a:t>
            </a:r>
            <a:r>
              <a:rPr lang="en-US" sz="5600" b="1">
                <a:solidFill>
                  <a:schemeClr val="tx2">
                    <a:lumMod val="50000"/>
                  </a:schemeClr>
                </a:solidFill>
                <a:latin typeface="Calibri" panose="020F0502020204030204" pitchFamily="34" charset="0"/>
              </a:rPr>
              <a:t> 10, dans quelle </a:t>
            </a:r>
            <a:r>
              <a:rPr lang="en-US" sz="5600" b="1" err="1">
                <a:solidFill>
                  <a:schemeClr val="tx2">
                    <a:lumMod val="50000"/>
                  </a:schemeClr>
                </a:solidFill>
                <a:latin typeface="Calibri" panose="020F0502020204030204" pitchFamily="34" charset="0"/>
              </a:rPr>
              <a:t>mesure</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est</a:t>
            </a:r>
            <a:r>
              <a:rPr lang="en-US" sz="5600" b="1">
                <a:solidFill>
                  <a:schemeClr val="tx2">
                    <a:lumMod val="50000"/>
                  </a:schemeClr>
                </a:solidFill>
                <a:latin typeface="Calibri" panose="020F0502020204030204" pitchFamily="34" charset="0"/>
              </a:rPr>
              <a:t>-il important pour </a:t>
            </a:r>
            <a:r>
              <a:rPr lang="en-US" sz="5600" b="1" err="1">
                <a:solidFill>
                  <a:schemeClr val="tx2">
                    <a:lumMod val="50000"/>
                  </a:schemeClr>
                </a:solidFill>
                <a:latin typeface="Calibri" panose="020F0502020204030204" pitchFamily="34" charset="0"/>
              </a:rPr>
              <a:t>vous</a:t>
            </a:r>
            <a:r>
              <a:rPr lang="en-US" sz="5600" b="1">
                <a:solidFill>
                  <a:schemeClr val="tx2">
                    <a:lumMod val="50000"/>
                  </a:schemeClr>
                </a:solidFill>
                <a:latin typeface="Calibri" panose="020F0502020204030204" pitchFamily="34" charset="0"/>
              </a:rPr>
              <a:t> de commencer et de continuer le </a:t>
            </a:r>
            <a:r>
              <a:rPr lang="en-US" sz="5600" b="1" err="1">
                <a:solidFill>
                  <a:schemeClr val="tx2">
                    <a:lumMod val="50000"/>
                  </a:schemeClr>
                </a:solidFill>
                <a:latin typeface="Calibri" panose="020F0502020204030204" pitchFamily="34" charset="0"/>
              </a:rPr>
              <a:t>traitement</a:t>
            </a:r>
            <a:r>
              <a:rPr lang="en-US" sz="5600" b="1">
                <a:solidFill>
                  <a:schemeClr val="tx2">
                    <a:lumMod val="50000"/>
                  </a:schemeClr>
                </a:solidFill>
                <a:latin typeface="Calibri" panose="020F0502020204030204" pitchFamily="34" charset="0"/>
              </a:rPr>
              <a:t>? (1 = pas important; 10 = très important)</a:t>
            </a:r>
          </a:p>
          <a:p>
            <a:pPr marL="685800" lvl="1" indent="-163830">
              <a:lnSpc>
                <a:spcPct val="120000"/>
              </a:lnSpc>
              <a:spcBef>
                <a:spcPts val="0"/>
              </a:spcBef>
              <a:spcAft>
                <a:spcPts val="300"/>
              </a:spcAft>
              <a:buFont typeface="Arial" panose="020B0604020202020204" pitchFamily="34" charset="0"/>
              <a:buChar char="•"/>
            </a:pPr>
            <a:r>
              <a:rPr lang="en-US" sz="5600" err="1">
                <a:solidFill>
                  <a:schemeClr val="tx2">
                    <a:lumMod val="50000"/>
                  </a:schemeClr>
                </a:solidFill>
                <a:latin typeface="Calibri" panose="020F0502020204030204" pitchFamily="34" charset="0"/>
              </a:rPr>
              <a:t>Qu'est-ce</a:t>
            </a:r>
            <a:r>
              <a:rPr lang="en-US" sz="5600">
                <a:solidFill>
                  <a:schemeClr val="tx2">
                    <a:lumMod val="50000"/>
                  </a:schemeClr>
                </a:solidFill>
                <a:latin typeface="Calibri" panose="020F0502020204030204" pitchFamily="34" charset="0"/>
              </a:rPr>
              <a:t> qui fait de </a:t>
            </a:r>
            <a:r>
              <a:rPr lang="en-US" sz="5600" err="1">
                <a:solidFill>
                  <a:schemeClr val="tx2">
                    <a:lumMod val="50000"/>
                  </a:schemeClr>
                </a:solidFill>
                <a:latin typeface="Calibri" panose="020F0502020204030204" pitchFamily="34" charset="0"/>
              </a:rPr>
              <a:t>vous</a:t>
            </a:r>
            <a:r>
              <a:rPr lang="en-US" sz="5600">
                <a:solidFill>
                  <a:schemeClr val="tx2">
                    <a:lumMod val="50000"/>
                  </a:schemeClr>
                </a:solidFill>
                <a:latin typeface="Calibri" panose="020F0502020204030204" pitchFamily="34" charset="0"/>
              </a:rPr>
              <a:t> un [NUMÉRO DU CLIENT], par opposition </a:t>
            </a:r>
            <a:r>
              <a:rPr lang="en-US" sz="5600" err="1">
                <a:solidFill>
                  <a:schemeClr val="tx2">
                    <a:lumMod val="50000"/>
                  </a:schemeClr>
                </a:solidFill>
                <a:latin typeface="Calibri" panose="020F0502020204030204" pitchFamily="34" charset="0"/>
              </a:rPr>
              <a:t>à</a:t>
            </a:r>
            <a:r>
              <a:rPr lang="en-US" sz="5600">
                <a:solidFill>
                  <a:schemeClr val="tx2">
                    <a:lumMod val="50000"/>
                  </a:schemeClr>
                </a:solidFill>
                <a:latin typeface="Calibri" panose="020F0502020204030204" pitchFamily="34" charset="0"/>
              </a:rPr>
              <a:t> un [INSÉREZ LE NUMÉRO INFÉRIEUR]?</a:t>
            </a:r>
          </a:p>
          <a:p>
            <a:pPr marL="285750" indent="-163830">
              <a:lnSpc>
                <a:spcPct val="120000"/>
              </a:lnSpc>
              <a:spcBef>
                <a:spcPts val="0"/>
              </a:spcBef>
              <a:spcAft>
                <a:spcPts val="800"/>
              </a:spcAft>
              <a:buFont typeface="Arial" panose="020B0604020202020204" pitchFamily="34" charset="0"/>
              <a:buChar char="•"/>
            </a:pPr>
            <a:r>
              <a:rPr lang="en-US" sz="5600" b="1">
                <a:solidFill>
                  <a:schemeClr val="tx2">
                    <a:lumMod val="50000"/>
                  </a:schemeClr>
                </a:solidFill>
                <a:latin typeface="Calibri" panose="020F0502020204030204" pitchFamily="34" charset="0"/>
              </a:rPr>
              <a:t>Dans quelle </a:t>
            </a:r>
            <a:r>
              <a:rPr lang="en-US" sz="5600" b="1" err="1">
                <a:solidFill>
                  <a:schemeClr val="tx2">
                    <a:lumMod val="50000"/>
                  </a:schemeClr>
                </a:solidFill>
                <a:latin typeface="Calibri" panose="020F0502020204030204" pitchFamily="34" charset="0"/>
              </a:rPr>
              <a:t>mesure</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êtes-vous</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convaincu</a:t>
            </a:r>
            <a:r>
              <a:rPr lang="en-US" sz="5600" b="1">
                <a:solidFill>
                  <a:schemeClr val="tx2">
                    <a:lumMod val="50000"/>
                  </a:schemeClr>
                </a:solidFill>
                <a:latin typeface="Calibri" panose="020F0502020204030204" pitchFamily="34" charset="0"/>
              </a:rPr>
              <a:t> de </a:t>
            </a:r>
            <a:r>
              <a:rPr lang="en-US" sz="5600" b="1" err="1">
                <a:solidFill>
                  <a:schemeClr val="tx2">
                    <a:lumMod val="50000"/>
                  </a:schemeClr>
                </a:solidFill>
                <a:latin typeface="Calibri" panose="020F0502020204030204" pitchFamily="34" charset="0"/>
              </a:rPr>
              <a:t>pouvoir</a:t>
            </a:r>
            <a:r>
              <a:rPr lang="en-US" sz="5600" b="1">
                <a:solidFill>
                  <a:schemeClr val="tx2">
                    <a:lumMod val="50000"/>
                  </a:schemeClr>
                </a:solidFill>
                <a:latin typeface="Calibri" panose="020F0502020204030204" pitchFamily="34" charset="0"/>
              </a:rPr>
              <a:t> le faire, sur </a:t>
            </a:r>
            <a:r>
              <a:rPr lang="en-US" sz="5600" b="1" err="1">
                <a:solidFill>
                  <a:schemeClr val="tx2">
                    <a:lumMod val="50000"/>
                  </a:schemeClr>
                </a:solidFill>
                <a:latin typeface="Calibri" panose="020F0502020204030204" pitchFamily="34" charset="0"/>
              </a:rPr>
              <a:t>une</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échelle</a:t>
            </a:r>
            <a:r>
              <a:rPr lang="en-US" sz="5600" b="1">
                <a:solidFill>
                  <a:schemeClr val="tx2">
                    <a:lumMod val="50000"/>
                  </a:schemeClr>
                </a:solidFill>
                <a:latin typeface="Calibri" panose="020F0502020204030204" pitchFamily="34" charset="0"/>
              </a:rPr>
              <a:t> de 1 </a:t>
            </a:r>
            <a:r>
              <a:rPr lang="en-US" sz="5600" b="1" err="1">
                <a:solidFill>
                  <a:schemeClr val="tx2">
                    <a:lumMod val="50000"/>
                  </a:schemeClr>
                </a:solidFill>
                <a:latin typeface="Calibri" panose="020F0502020204030204" pitchFamily="34" charset="0"/>
              </a:rPr>
              <a:t>à</a:t>
            </a:r>
            <a:r>
              <a:rPr lang="en-US" sz="5600" b="1">
                <a:solidFill>
                  <a:schemeClr val="tx2">
                    <a:lumMod val="50000"/>
                  </a:schemeClr>
                </a:solidFill>
                <a:latin typeface="Calibri" panose="020F0502020204030204" pitchFamily="34" charset="0"/>
              </a:rPr>
              <a:t> 10?</a:t>
            </a:r>
          </a:p>
          <a:p>
            <a:pPr marL="685800" lvl="1" indent="-163830">
              <a:lnSpc>
                <a:spcPct val="120000"/>
              </a:lnSpc>
              <a:spcBef>
                <a:spcPts val="0"/>
              </a:spcBef>
              <a:spcAft>
                <a:spcPts val="800"/>
              </a:spcAft>
              <a:buFont typeface="Arial" panose="020B0604020202020204" pitchFamily="34" charset="0"/>
              <a:buChar char="•"/>
            </a:pPr>
            <a:r>
              <a:rPr lang="en-US" sz="5600" err="1">
                <a:solidFill>
                  <a:schemeClr val="tx2">
                    <a:lumMod val="50000"/>
                  </a:schemeClr>
                </a:solidFill>
                <a:latin typeface="Calibri" panose="020F0502020204030204" pitchFamily="34" charset="0"/>
              </a:rPr>
              <a:t>Qu'est-ce</a:t>
            </a:r>
            <a:r>
              <a:rPr lang="en-US" sz="5600">
                <a:solidFill>
                  <a:schemeClr val="tx2">
                    <a:lumMod val="50000"/>
                  </a:schemeClr>
                </a:solidFill>
                <a:latin typeface="Calibri" panose="020F0502020204030204" pitchFamily="34" charset="0"/>
              </a:rPr>
              <a:t> qui </a:t>
            </a:r>
            <a:r>
              <a:rPr lang="en-US" sz="5600" err="1">
                <a:solidFill>
                  <a:schemeClr val="tx2">
                    <a:lumMod val="50000"/>
                  </a:schemeClr>
                </a:solidFill>
                <a:latin typeface="Calibri" panose="020F0502020204030204" pitchFamily="34" charset="0"/>
              </a:rPr>
              <a:t>pourrait</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vous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rendre</a:t>
            </a:r>
            <a:r>
              <a:rPr lang="en-US" sz="5600">
                <a:solidFill>
                  <a:schemeClr val="tx2">
                    <a:lumMod val="50000"/>
                  </a:schemeClr>
                </a:solidFill>
                <a:latin typeface="Calibri" panose="020F0502020204030204" pitchFamily="34" charset="0"/>
              </a:rPr>
              <a:t> plus </a:t>
            </a:r>
            <a:r>
              <a:rPr lang="en-US" sz="5600" err="1">
                <a:solidFill>
                  <a:schemeClr val="tx2">
                    <a:lumMod val="50000"/>
                  </a:schemeClr>
                </a:solidFill>
                <a:latin typeface="Calibri" panose="020F0502020204030204" pitchFamily="34" charset="0"/>
              </a:rPr>
              <a:t>confiant</a:t>
            </a:r>
            <a:r>
              <a:rPr lang="en-US" sz="5600">
                <a:solidFill>
                  <a:schemeClr val="tx2">
                    <a:lumMod val="50000"/>
                  </a:schemeClr>
                </a:solidFill>
                <a:latin typeface="Calibri" panose="020F0502020204030204" pitchFamily="34" charset="0"/>
              </a:rPr>
              <a:t>?</a:t>
            </a:r>
          </a:p>
          <a:p>
            <a:pPr marL="285750" indent="-163830">
              <a:lnSpc>
                <a:spcPct val="120000"/>
              </a:lnSpc>
              <a:spcBef>
                <a:spcPts val="0"/>
              </a:spcBef>
              <a:spcAft>
                <a:spcPts val="800"/>
              </a:spcAft>
              <a:buFont typeface="Arial" panose="020B0604020202020204" pitchFamily="34" charset="0"/>
              <a:buChar char="•"/>
            </a:pPr>
            <a:r>
              <a:rPr lang="en-US" sz="5600" b="1" err="1">
                <a:solidFill>
                  <a:schemeClr val="tx2">
                    <a:lumMod val="50000"/>
                  </a:schemeClr>
                </a:solidFill>
                <a:latin typeface="Calibri" panose="020F0502020204030204" pitchFamily="34" charset="0"/>
              </a:rPr>
              <a:t>Selon</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vous</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quels</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sont</a:t>
            </a:r>
            <a:r>
              <a:rPr lang="en-US" sz="5600" b="1">
                <a:solidFill>
                  <a:schemeClr val="tx2">
                    <a:lumMod val="50000"/>
                  </a:schemeClr>
                </a:solidFill>
                <a:latin typeface="Calibri" panose="020F0502020204030204" pitchFamily="34" charset="0"/>
              </a:rPr>
              <a:t> les </a:t>
            </a:r>
            <a:r>
              <a:rPr lang="en-US" sz="5600" b="1" err="1">
                <a:solidFill>
                  <a:schemeClr val="tx2">
                    <a:lumMod val="50000"/>
                  </a:schemeClr>
                </a:solidFill>
                <a:latin typeface="Calibri" panose="020F0502020204030204" pitchFamily="34" charset="0"/>
              </a:rPr>
              <a:t>défis</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potentiels</a:t>
            </a:r>
            <a:r>
              <a:rPr lang="en-US" sz="5600">
                <a:solidFill>
                  <a:schemeClr val="tx2">
                    <a:lumMod val="50000"/>
                  </a:schemeClr>
                </a:solidFill>
                <a:latin typeface="Calibri" panose="020F0502020204030204" pitchFamily="34" charset="0"/>
              </a:rPr>
              <a:t>?</a:t>
            </a:r>
          </a:p>
          <a:p>
            <a:pPr marL="285750" indent="-163830">
              <a:lnSpc>
                <a:spcPct val="120000"/>
              </a:lnSpc>
              <a:spcBef>
                <a:spcPts val="0"/>
              </a:spcBef>
              <a:spcAft>
                <a:spcPts val="300"/>
              </a:spcAft>
              <a:buFont typeface="Arial" panose="020B0604020202020204" pitchFamily="34" charset="0"/>
              <a:buChar char="•"/>
            </a:pPr>
            <a:r>
              <a:rPr lang="en-US" sz="5600">
                <a:solidFill>
                  <a:schemeClr val="tx2">
                    <a:lumMod val="50000"/>
                  </a:schemeClr>
                </a:solidFill>
                <a:latin typeface="Calibri" panose="020F0502020204030204" pitchFamily="34" charset="0"/>
              </a:rPr>
              <a:t>Sur base des </a:t>
            </a:r>
            <a:r>
              <a:rPr lang="en-US" sz="5600" err="1">
                <a:solidFill>
                  <a:schemeClr val="tx2">
                    <a:lumMod val="50000"/>
                  </a:schemeClr>
                </a:solidFill>
                <a:latin typeface="Calibri" panose="020F0502020204030204" pitchFamily="34" charset="0"/>
              </a:rPr>
              <a:t>défis</a:t>
            </a:r>
            <a:r>
              <a:rPr lang="en-US" sz="5600">
                <a:solidFill>
                  <a:schemeClr val="tx2">
                    <a:lumMod val="50000"/>
                  </a:schemeClr>
                </a:solidFill>
                <a:latin typeface="Calibri" panose="020F0502020204030204" pitchFamily="34" charset="0"/>
              </a:rPr>
              <a:t> que </a:t>
            </a:r>
            <a:r>
              <a:rPr lang="en-US" sz="5600" err="1">
                <a:solidFill>
                  <a:schemeClr val="tx2">
                    <a:lumMod val="50000"/>
                  </a:schemeClr>
                </a:solidFill>
                <a:latin typeface="Calibri" panose="020F0502020204030204" pitchFamily="34" charset="0"/>
              </a:rPr>
              <a:t>vous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avez</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identifiés</a:t>
            </a:r>
            <a:r>
              <a:rPr lang="en-US" sz="5600">
                <a:solidFill>
                  <a:schemeClr val="tx2">
                    <a:lumMod val="50000"/>
                  </a:schemeClr>
                </a:solidFill>
                <a:latin typeface="Calibri" panose="020F0502020204030204" pitchFamily="34" charset="0"/>
              </a:rPr>
              <a:t>; nous </a:t>
            </a:r>
            <a:r>
              <a:rPr lang="en-US" sz="5600" err="1">
                <a:solidFill>
                  <a:schemeClr val="tx2">
                    <a:lumMod val="50000"/>
                  </a:schemeClr>
                </a:solidFill>
                <a:latin typeface="Calibri" panose="020F0502020204030204" pitchFamily="34" charset="0"/>
              </a:rPr>
              <a:t>pouvons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discuter</a:t>
            </a:r>
            <a:r>
              <a:rPr lang="en-US" sz="5600">
                <a:solidFill>
                  <a:schemeClr val="tx2">
                    <a:lumMod val="50000"/>
                  </a:schemeClr>
                </a:solidFill>
                <a:latin typeface="Calibri" panose="020F0502020204030204" pitchFamily="34" charset="0"/>
              </a:rPr>
              <a:t> de </a:t>
            </a:r>
            <a:r>
              <a:rPr lang="en-US" sz="5600" err="1">
                <a:solidFill>
                  <a:schemeClr val="tx2">
                    <a:lumMod val="50000"/>
                  </a:schemeClr>
                </a:solidFill>
                <a:latin typeface="Calibri" panose="020F0502020204030204" pitchFamily="34" charset="0"/>
              </a:rPr>
              <a:t>certaines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méthodes</a:t>
            </a:r>
            <a:r>
              <a:rPr lang="en-US" sz="5600">
                <a:solidFill>
                  <a:schemeClr val="tx2">
                    <a:lumMod val="50000"/>
                  </a:schemeClr>
                </a:solidFill>
                <a:latin typeface="Calibri" panose="020F0502020204030204" pitchFamily="34" charset="0"/>
              </a:rPr>
              <a:t> pour </a:t>
            </a:r>
            <a:r>
              <a:rPr lang="en-US" sz="5600" err="1">
                <a:solidFill>
                  <a:schemeClr val="tx2">
                    <a:lumMod val="50000"/>
                  </a:schemeClr>
                </a:solidFill>
                <a:latin typeface="Calibri" panose="020F0502020204030204" pitchFamily="34" charset="0"/>
              </a:rPr>
              <a:t>vous</a:t>
            </a:r>
            <a:r>
              <a:rPr lang="en-US" sz="5600">
                <a:solidFill>
                  <a:schemeClr val="tx2">
                    <a:lumMod val="50000"/>
                  </a:schemeClr>
                </a:solidFill>
                <a:latin typeface="Calibri" panose="020F0502020204030204" pitchFamily="34" charset="0"/>
              </a:rPr>
              <a:t> aider </a:t>
            </a:r>
            <a:r>
              <a:rPr lang="en-US" sz="5600" err="1">
                <a:solidFill>
                  <a:schemeClr val="tx2">
                    <a:lumMod val="50000"/>
                  </a:schemeClr>
                </a:solidFill>
                <a:latin typeface="Calibri" panose="020F0502020204030204" pitchFamily="34" charset="0"/>
              </a:rPr>
              <a:t>à</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atteindre</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vos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objectifs</a:t>
            </a:r>
            <a:r>
              <a:rPr lang="en-US" sz="5600">
                <a:solidFill>
                  <a:schemeClr val="tx2">
                    <a:lumMod val="50000"/>
                  </a:schemeClr>
                </a:solidFill>
                <a:latin typeface="Calibri" panose="020F0502020204030204" pitchFamily="34" charset="0"/>
              </a:rPr>
              <a:t> de </a:t>
            </a:r>
            <a:r>
              <a:rPr lang="en-US" sz="5600" err="1">
                <a:solidFill>
                  <a:schemeClr val="tx2">
                    <a:lumMod val="50000"/>
                  </a:schemeClr>
                </a:solidFill>
                <a:latin typeface="Calibri" panose="020F0502020204030204" pitchFamily="34" charset="0"/>
              </a:rPr>
              <a:t>traitement</a:t>
            </a:r>
            <a:r>
              <a:rPr lang="en-US" sz="5600">
                <a:solidFill>
                  <a:schemeClr val="tx2">
                    <a:lumMod val="50000"/>
                  </a:schemeClr>
                </a:solidFill>
                <a:latin typeface="Calibri" panose="020F0502020204030204" pitchFamily="34" charset="0"/>
              </a:rPr>
              <a:t>. </a:t>
            </a:r>
          </a:p>
          <a:p>
            <a:pPr marL="685800" lvl="1" indent="-163830">
              <a:lnSpc>
                <a:spcPct val="120000"/>
              </a:lnSpc>
              <a:spcBef>
                <a:spcPts val="0"/>
              </a:spcBef>
              <a:spcAft>
                <a:spcPts val="300"/>
              </a:spcAft>
              <a:buFont typeface="Arial" panose="020B0604020202020204" pitchFamily="34" charset="0"/>
              <a:buChar char="•"/>
            </a:pPr>
            <a:r>
              <a:rPr lang="en-US" sz="5600">
                <a:solidFill>
                  <a:schemeClr val="tx2">
                    <a:lumMod val="50000"/>
                  </a:schemeClr>
                </a:solidFill>
                <a:latin typeface="Calibri" panose="020F0502020204030204" pitchFamily="34" charset="0"/>
              </a:rPr>
              <a:t>Entre nous , nous </a:t>
            </a:r>
            <a:r>
              <a:rPr lang="en-US" sz="5600" err="1">
                <a:solidFill>
                  <a:schemeClr val="tx2">
                    <a:lumMod val="50000"/>
                  </a:schemeClr>
                </a:solidFill>
                <a:latin typeface="Calibri" panose="020F0502020204030204" pitchFamily="34" charset="0"/>
              </a:rPr>
              <a:t>créeons</a:t>
            </a:r>
            <a:r>
              <a:rPr lang="en-US" sz="5600">
                <a:solidFill>
                  <a:schemeClr val="tx2">
                    <a:lumMod val="50000"/>
                  </a:schemeClr>
                </a:solidFill>
                <a:latin typeface="Calibri" panose="020F0502020204030204" pitchFamily="34" charset="0"/>
              </a:rPr>
              <a:t> un plan et un </a:t>
            </a:r>
            <a:r>
              <a:rPr lang="en-US" sz="5600">
                <a:latin typeface="Calibri" panose="020F0502020204030204" pitchFamily="34" charset="0"/>
              </a:rPr>
              <a:t>plan de secours</a:t>
            </a:r>
          </a:p>
          <a:p>
            <a:pPr marL="685800" lvl="1" indent="-163830">
              <a:lnSpc>
                <a:spcPct val="120000"/>
              </a:lnSpc>
              <a:spcBef>
                <a:spcPts val="0"/>
              </a:spcBef>
              <a:spcAft>
                <a:spcPts val="800"/>
              </a:spcAft>
              <a:buFont typeface="Arial" panose="020B0604020202020204" pitchFamily="34" charset="0"/>
              <a:buChar char="•"/>
            </a:pPr>
            <a:r>
              <a:rPr lang="en-US" sz="5600" err="1">
                <a:solidFill>
                  <a:schemeClr val="tx2">
                    <a:lumMod val="50000"/>
                  </a:schemeClr>
                </a:solidFill>
                <a:latin typeface="Calibri" panose="020F0502020204030204" pitchFamily="34" charset="0"/>
              </a:rPr>
              <a:t>Cela</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vous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aidera</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à</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rester</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en</a:t>
            </a:r>
            <a:r>
              <a:rPr lang="en-US" sz="5600">
                <a:solidFill>
                  <a:schemeClr val="tx2">
                    <a:lumMod val="50000"/>
                  </a:schemeClr>
                </a:solidFill>
                <a:latin typeface="Calibri" panose="020F0502020204030204" pitchFamily="34" charset="0"/>
              </a:rPr>
              <a:t> bonne </a:t>
            </a:r>
            <a:r>
              <a:rPr lang="en-US" sz="5600" err="1">
                <a:solidFill>
                  <a:schemeClr val="tx2">
                    <a:lumMod val="50000"/>
                  </a:schemeClr>
                </a:solidFill>
                <a:latin typeface="Calibri" panose="020F0502020204030204" pitchFamily="34" charset="0"/>
              </a:rPr>
              <a:t>santé</a:t>
            </a:r>
            <a:r>
              <a:rPr lang="en-US" sz="5600">
                <a:solidFill>
                  <a:schemeClr val="tx2">
                    <a:lumMod val="50000"/>
                  </a:schemeClr>
                </a:solidFill>
                <a:latin typeface="Calibri" panose="020F0502020204030204" pitchFamily="34" charset="0"/>
              </a:rPr>
              <a:t> et </a:t>
            </a:r>
            <a:r>
              <a:rPr lang="en-US" sz="5600" err="1">
                <a:solidFill>
                  <a:schemeClr val="tx2">
                    <a:lumMod val="50000"/>
                  </a:schemeClr>
                </a:solidFill>
                <a:latin typeface="Calibri" panose="020F0502020204030204" pitchFamily="34" charset="0"/>
              </a:rPr>
              <a:t>à</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mener</a:t>
            </a:r>
            <a:r>
              <a:rPr lang="en-US" sz="5600">
                <a:solidFill>
                  <a:schemeClr val="tx2">
                    <a:lumMod val="50000"/>
                  </a:schemeClr>
                </a:solidFill>
                <a:latin typeface="Calibri" panose="020F0502020204030204" pitchFamily="34" charset="0"/>
              </a:rPr>
              <a:t> le style de vie que </a:t>
            </a:r>
            <a:r>
              <a:rPr lang="en-US" sz="5600" err="1">
                <a:solidFill>
                  <a:schemeClr val="tx2">
                    <a:lumMod val="50000"/>
                  </a:schemeClr>
                </a:solidFill>
                <a:latin typeface="Calibri" panose="020F0502020204030204" pitchFamily="34" charset="0"/>
              </a:rPr>
              <a:t>vous</a:t>
            </a:r>
            <a:r>
              <a:rPr lang="en-US" sz="5600">
                <a:solidFill>
                  <a:schemeClr val="tx2">
                    <a:lumMod val="50000"/>
                  </a:schemeClr>
                </a:solidFill>
                <a:latin typeface="Calibri" panose="020F0502020204030204" pitchFamily="34" charset="0"/>
              </a:rPr>
              <a:t> </a:t>
            </a:r>
            <a:r>
              <a:rPr lang="en-US" sz="5600" err="1">
                <a:solidFill>
                  <a:schemeClr val="tx2">
                    <a:lumMod val="50000"/>
                  </a:schemeClr>
                </a:solidFill>
                <a:latin typeface="Calibri" panose="020F0502020204030204" pitchFamily="34" charset="0"/>
              </a:rPr>
              <a:t>souhaitez</a:t>
            </a:r>
            <a:r>
              <a:rPr lang="en-US" sz="5600">
                <a:solidFill>
                  <a:schemeClr val="tx2">
                    <a:lumMod val="50000"/>
                  </a:schemeClr>
                </a:solidFill>
                <a:latin typeface="Calibri" panose="020F0502020204030204" pitchFamily="34" charset="0"/>
              </a:rPr>
              <a:t> vivre.</a:t>
            </a:r>
          </a:p>
          <a:p>
            <a:pPr marL="285750" indent="-163830">
              <a:lnSpc>
                <a:spcPct val="120000"/>
              </a:lnSpc>
              <a:spcBef>
                <a:spcPts val="0"/>
              </a:spcBef>
              <a:spcAft>
                <a:spcPts val="800"/>
              </a:spcAft>
            </a:pPr>
            <a:r>
              <a:rPr lang="en-US" sz="5600" b="1">
                <a:solidFill>
                  <a:schemeClr val="tx2">
                    <a:lumMod val="50000"/>
                  </a:schemeClr>
                </a:solidFill>
                <a:latin typeface="Calibri" panose="020F0502020204030204" pitchFamily="34" charset="0"/>
              </a:rPr>
              <a:t>Que </a:t>
            </a:r>
            <a:r>
              <a:rPr lang="en-US" sz="5600" b="1" err="1">
                <a:solidFill>
                  <a:schemeClr val="tx2">
                    <a:lumMod val="50000"/>
                  </a:schemeClr>
                </a:solidFill>
                <a:latin typeface="Calibri" panose="020F0502020204030204" pitchFamily="34" charset="0"/>
              </a:rPr>
              <a:t>pensez-vous</a:t>
            </a:r>
            <a:r>
              <a:rPr lang="en-US" sz="5600" b="1">
                <a:solidFill>
                  <a:schemeClr val="tx2">
                    <a:lumMod val="50000"/>
                  </a:schemeClr>
                </a:solidFill>
                <a:latin typeface="Calibri" panose="020F0502020204030204" pitchFamily="34" charset="0"/>
              </a:rPr>
              <a:t> de </a:t>
            </a:r>
            <a:r>
              <a:rPr lang="en-US" sz="5600" b="1" err="1">
                <a:solidFill>
                  <a:schemeClr val="tx2">
                    <a:lumMod val="50000"/>
                  </a:schemeClr>
                </a:solidFill>
                <a:latin typeface="Calibri" panose="020F0502020204030204" pitchFamily="34" charset="0"/>
              </a:rPr>
              <a:t>cela</a:t>
            </a:r>
            <a:r>
              <a:rPr lang="en-US" sz="5600" b="1">
                <a:solidFill>
                  <a:schemeClr val="tx2">
                    <a:lumMod val="50000"/>
                  </a:schemeClr>
                </a:solidFill>
                <a:latin typeface="Calibri" panose="020F0502020204030204" pitchFamily="34" charset="0"/>
              </a:rPr>
              <a:t> ? </a:t>
            </a:r>
          </a:p>
          <a:p>
            <a:pPr marL="285750" indent="-163830">
              <a:lnSpc>
                <a:spcPct val="120000"/>
              </a:lnSpc>
              <a:spcBef>
                <a:spcPts val="0"/>
              </a:spcBef>
              <a:spcAft>
                <a:spcPts val="800"/>
              </a:spcAft>
              <a:buFont typeface="Arial" panose="020B0604020202020204" pitchFamily="34" charset="0"/>
              <a:buChar char="•"/>
            </a:pPr>
            <a:r>
              <a:rPr lang="en-US" sz="5600" b="1">
                <a:solidFill>
                  <a:schemeClr val="tx2">
                    <a:lumMod val="50000"/>
                  </a:schemeClr>
                </a:solidFill>
                <a:latin typeface="Calibri" panose="020F0502020204030204" pitchFamily="34" charset="0"/>
              </a:rPr>
              <a:t>Des questions </a:t>
            </a:r>
            <a:r>
              <a:rPr lang="en-US" sz="5600" b="1" err="1">
                <a:solidFill>
                  <a:schemeClr val="tx2">
                    <a:lumMod val="50000"/>
                  </a:schemeClr>
                </a:solidFill>
                <a:latin typeface="Calibri" panose="020F0502020204030204" pitchFamily="34" charset="0"/>
              </a:rPr>
              <a:t>avant</a:t>
            </a:r>
            <a:r>
              <a:rPr lang="en-US" sz="5600" b="1">
                <a:solidFill>
                  <a:schemeClr val="tx2">
                    <a:lumMod val="50000"/>
                  </a:schemeClr>
                </a:solidFill>
                <a:latin typeface="Calibri" panose="020F0502020204030204" pitchFamily="34" charset="0"/>
              </a:rPr>
              <a:t> de </a:t>
            </a:r>
            <a:r>
              <a:rPr lang="en-US" sz="5600" b="1" err="1">
                <a:solidFill>
                  <a:schemeClr val="tx2">
                    <a:lumMod val="50000"/>
                  </a:schemeClr>
                </a:solidFill>
                <a:latin typeface="Calibri" panose="020F0502020204030204" pitchFamily="34" charset="0"/>
              </a:rPr>
              <a:t>parler</a:t>
            </a:r>
            <a:r>
              <a:rPr lang="en-US" sz="5600" b="1">
                <a:solidFill>
                  <a:schemeClr val="tx2">
                    <a:lumMod val="50000"/>
                  </a:schemeClr>
                </a:solidFill>
                <a:latin typeface="Calibri" panose="020F0502020204030204" pitchFamily="34" charset="0"/>
              </a:rPr>
              <a:t> de </a:t>
            </a:r>
            <a:r>
              <a:rPr lang="en-US" sz="5600" b="1" err="1">
                <a:solidFill>
                  <a:schemeClr val="tx2">
                    <a:lumMod val="50000"/>
                  </a:schemeClr>
                </a:solidFill>
                <a:latin typeface="Calibri" panose="020F0502020204030204" pitchFamily="34" charset="0"/>
              </a:rPr>
              <a:t>ces</a:t>
            </a:r>
            <a:r>
              <a:rPr lang="en-US" sz="5600" b="1">
                <a:solidFill>
                  <a:schemeClr val="tx2">
                    <a:lumMod val="50000"/>
                  </a:schemeClr>
                </a:solidFill>
                <a:latin typeface="Calibri" panose="020F0502020204030204" pitchFamily="34" charset="0"/>
              </a:rPr>
              <a:t> </a:t>
            </a:r>
            <a:r>
              <a:rPr lang="en-US" sz="5600" b="1" err="1">
                <a:solidFill>
                  <a:schemeClr val="tx2">
                    <a:lumMod val="50000"/>
                  </a:schemeClr>
                </a:solidFill>
                <a:latin typeface="Calibri" panose="020F0502020204030204" pitchFamily="34" charset="0"/>
              </a:rPr>
              <a:t>défis</a:t>
            </a:r>
            <a:r>
              <a:rPr lang="en-US" sz="5600" b="1">
                <a:solidFill>
                  <a:schemeClr val="tx2">
                    <a:lumMod val="50000"/>
                  </a:schemeClr>
                </a:solidFill>
                <a:latin typeface="Calibri" panose="020F0502020204030204" pitchFamily="34" charset="0"/>
              </a:rPr>
              <a:t>?</a:t>
            </a:r>
          </a:p>
        </p:txBody>
      </p:sp>
      <p:sp>
        <p:nvSpPr>
          <p:cNvPr id="65" name="Content Placeholder 1"/>
          <p:cNvSpPr txBox="1"/>
          <p:nvPr/>
        </p:nvSpPr>
        <p:spPr>
          <a:xfrm>
            <a:off x="304820" y="3356992"/>
            <a:ext cx="2514565" cy="2739007"/>
          </a:xfrm>
          <a:prstGeom prst="rect">
            <a:avLst/>
          </a:prstGeom>
          <a:solidFill>
            <a:schemeClr val="bg1">
              <a:lumMod val="95000"/>
            </a:schemeClr>
          </a:solidFill>
        </p:spPr>
        <p:txBody>
          <a:bodyPr vert="horz" lIns="91397" tIns="108000" rIns="91397" bIns="45698" rtlCol="0">
            <a:normAutofit fontScale="87500" lnSpcReduction="2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700" b="1">
                <a:solidFill>
                  <a:srgbClr val="1D5A7F"/>
                </a:solidFill>
                <a:latin typeface="Calibri" panose="020F0502020204030204" pitchFamily="34" charset="0"/>
              </a:rPr>
              <a:t>Instructions </a:t>
            </a:r>
            <a:br>
              <a:rPr lang="en-US" sz="1700" b="1">
                <a:solidFill>
                  <a:srgbClr val="1D5A7F"/>
                </a:solidFill>
                <a:latin typeface="Calibri" panose="020F0502020204030204" pitchFamily="34" charset="0"/>
              </a:rPr>
            </a:br>
            <a:r>
              <a:rPr lang="en-US" sz="1700" b="1">
                <a:solidFill>
                  <a:srgbClr val="1D5A7F"/>
                </a:solidFill>
                <a:latin typeface="Calibri" panose="020F0502020204030204" pitchFamily="34" charset="0"/>
              </a:rPr>
              <a:t>du </a:t>
            </a:r>
            <a:r>
              <a:rPr lang="en-US" sz="1700" b="1" err="1">
                <a:solidFill>
                  <a:srgbClr val="1D5A7F"/>
                </a:solidFill>
                <a:latin typeface="Calibri" panose="020F0502020204030204" pitchFamily="34" charset="0"/>
              </a:rPr>
              <a:t>prestataire</a:t>
            </a:r>
            <a:endParaRPr lang="en-US" sz="1700" b="1">
              <a:solidFill>
                <a:srgbClr val="1D5A7F"/>
              </a:solidFill>
              <a:latin typeface="Calibri" panose="020F0502020204030204" pitchFamily="34" charset="0"/>
            </a:endParaRPr>
          </a:p>
          <a:p>
            <a:pPr marL="160655" indent="-160655">
              <a:lnSpc>
                <a:spcPct val="120000"/>
              </a:lnSpc>
              <a:spcAft>
                <a:spcPts val="600"/>
              </a:spcAft>
            </a:pPr>
            <a:r>
              <a:rPr lang="en-US" sz="1400" err="1">
                <a:solidFill>
                  <a:schemeClr val="tx2">
                    <a:lumMod val="50000"/>
                  </a:schemeClr>
                </a:solidFill>
                <a:latin typeface="Calibri" panose="020F0502020204030204" pitchFamily="34" charset="0"/>
              </a:rPr>
              <a:t>Utiliser</a:t>
            </a:r>
            <a:r>
              <a:rPr lang="en-US" sz="1400">
                <a:solidFill>
                  <a:schemeClr val="tx2">
                    <a:lumMod val="50000"/>
                  </a:schemeClr>
                </a:solidFill>
                <a:latin typeface="Calibri" panose="020F0502020204030204" pitchFamily="34" charset="0"/>
              </a:rPr>
              <a:t> des techniques </a:t>
            </a:r>
            <a:r>
              <a:rPr lang="en-US" sz="1400" err="1">
                <a:solidFill>
                  <a:schemeClr val="tx2">
                    <a:lumMod val="50000"/>
                  </a:schemeClr>
                </a:solidFill>
                <a:latin typeface="Calibri" panose="020F0502020204030204" pitchFamily="34" charset="0"/>
              </a:rPr>
              <a:t>d'interview</a:t>
            </a:r>
            <a:r>
              <a:rPr lang="en-US" sz="1400">
                <a:solidFill>
                  <a:schemeClr val="tx2">
                    <a:lumMod val="50000"/>
                  </a:schemeClr>
                </a:solidFill>
                <a:latin typeface="Calibri" panose="020F0502020204030204" pitchFamily="34" charset="0"/>
              </a:rPr>
              <a:t> de motivation  </a:t>
            </a:r>
            <a:r>
              <a:rPr lang="en-US" sz="1400" err="1">
                <a:solidFill>
                  <a:schemeClr val="tx2">
                    <a:lumMod val="50000"/>
                  </a:schemeClr>
                </a:solidFill>
                <a:latin typeface="Calibri" panose="020F0502020204030204" pitchFamily="34" charset="0"/>
              </a:rPr>
              <a:t>telles</a:t>
            </a:r>
            <a:r>
              <a:rPr lang="en-US" sz="1400">
                <a:solidFill>
                  <a:schemeClr val="tx2">
                    <a:lumMod val="50000"/>
                  </a:schemeClr>
                </a:solidFill>
                <a:latin typeface="Calibri" panose="020F0502020204030204" pitchFamily="34" charset="0"/>
              </a:rPr>
              <a:t> que la </a:t>
            </a:r>
            <a:r>
              <a:rPr lang="en-US" sz="1400" err="1">
                <a:solidFill>
                  <a:schemeClr val="tx2">
                    <a:lumMod val="50000"/>
                  </a:schemeClr>
                </a:solidFill>
                <a:latin typeface="Calibri" panose="020F0502020204030204" pitchFamily="34" charset="0"/>
              </a:rPr>
              <a:t>règle</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d'importance</a:t>
            </a:r>
            <a:r>
              <a:rPr lang="en-US" sz="1400">
                <a:solidFill>
                  <a:schemeClr val="tx2">
                    <a:lumMod val="50000"/>
                  </a:schemeClr>
                </a:solidFill>
                <a:latin typeface="Calibri" panose="020F0502020204030204" pitchFamily="34" charset="0"/>
              </a:rPr>
              <a:t> /de </a:t>
            </a:r>
            <a:r>
              <a:rPr lang="en-US" sz="1400" err="1">
                <a:solidFill>
                  <a:schemeClr val="tx2">
                    <a:lumMod val="50000"/>
                  </a:schemeClr>
                </a:solidFill>
                <a:latin typeface="Calibri" panose="020F0502020204030204" pitchFamily="34" charset="0"/>
              </a:rPr>
              <a:t>confiance</a:t>
            </a:r>
            <a:r>
              <a:rPr lang="en-US" sz="1400">
                <a:solidFill>
                  <a:schemeClr val="tx2">
                    <a:lumMod val="50000"/>
                  </a:schemeClr>
                </a:solidFill>
                <a:latin typeface="Calibri" panose="020F0502020204030204" pitchFamily="34" charset="0"/>
              </a:rPr>
              <a:t> pour </a:t>
            </a:r>
            <a:r>
              <a:rPr lang="en-US" sz="1400" err="1">
                <a:solidFill>
                  <a:schemeClr val="tx2">
                    <a:lumMod val="50000"/>
                  </a:schemeClr>
                </a:solidFill>
                <a:latin typeface="Calibri" panose="020F0502020204030204" pitchFamily="34" charset="0"/>
              </a:rPr>
              <a:t>évaluer</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l'état</a:t>
            </a:r>
            <a:r>
              <a:rPr lang="en-US" sz="1400">
                <a:solidFill>
                  <a:schemeClr val="tx2">
                    <a:lumMod val="50000"/>
                  </a:schemeClr>
                </a:solidFill>
                <a:latin typeface="Calibri" panose="020F0502020204030204" pitchFamily="34" charset="0"/>
              </a:rPr>
              <a:t> de </a:t>
            </a:r>
            <a:r>
              <a:rPr lang="en-US" sz="1400" err="1">
                <a:solidFill>
                  <a:schemeClr val="tx2">
                    <a:lumMod val="50000"/>
                  </a:schemeClr>
                </a:solidFill>
                <a:latin typeface="Calibri" panose="020F0502020204030204" pitchFamily="34" charset="0"/>
              </a:rPr>
              <a:t>préparation</a:t>
            </a:r>
            <a:r>
              <a:rPr lang="en-US" sz="1400">
                <a:solidFill>
                  <a:schemeClr val="tx2">
                    <a:lumMod val="50000"/>
                  </a:schemeClr>
                </a:solidFill>
                <a:latin typeface="Calibri" panose="020F0502020204030204" pitchFamily="34" charset="0"/>
              </a:rPr>
              <a:t> et la </a:t>
            </a:r>
            <a:r>
              <a:rPr lang="en-US" sz="1400" err="1">
                <a:solidFill>
                  <a:schemeClr val="tx2">
                    <a:lumMod val="50000"/>
                  </a:schemeClr>
                </a:solidFill>
                <a:latin typeface="Calibri" panose="020F0502020204030204" pitchFamily="34" charset="0"/>
              </a:rPr>
              <a:t>confiance</a:t>
            </a:r>
            <a:r>
              <a:rPr lang="en-US" sz="1400">
                <a:solidFill>
                  <a:schemeClr val="tx2">
                    <a:lumMod val="50000"/>
                  </a:schemeClr>
                </a:solidFill>
                <a:latin typeface="Calibri" panose="020F0502020204030204" pitchFamily="34" charset="0"/>
              </a:rPr>
              <a:t> du client dans </a:t>
            </a:r>
            <a:r>
              <a:rPr lang="en-US" sz="1400" err="1">
                <a:solidFill>
                  <a:schemeClr val="tx2">
                    <a:lumMod val="50000"/>
                  </a:schemeClr>
                </a:solidFill>
                <a:latin typeface="Calibri" panose="020F0502020204030204" pitchFamily="34" charset="0"/>
              </a:rPr>
              <a:t>l'initiation</a:t>
            </a:r>
            <a:r>
              <a:rPr lang="en-US" sz="1400">
                <a:solidFill>
                  <a:schemeClr val="tx2">
                    <a:lumMod val="50000"/>
                  </a:schemeClr>
                </a:solidFill>
                <a:latin typeface="Calibri" panose="020F0502020204030204" pitchFamily="34" charset="0"/>
              </a:rPr>
              <a:t> du </a:t>
            </a:r>
            <a:r>
              <a:rPr lang="en-US" sz="1400" err="1">
                <a:solidFill>
                  <a:schemeClr val="tx2">
                    <a:lumMod val="50000"/>
                  </a:schemeClr>
                </a:solidFill>
                <a:latin typeface="Calibri" panose="020F0502020204030204" pitchFamily="34" charset="0"/>
              </a:rPr>
              <a:t>traitement</a:t>
            </a:r>
            <a:endParaRPr lang="en-US" sz="1400">
              <a:solidFill>
                <a:schemeClr val="tx2">
                  <a:lumMod val="50000"/>
                </a:schemeClr>
              </a:solidFill>
              <a:latin typeface="Calibri" panose="020F0502020204030204" pitchFamily="34" charset="0"/>
            </a:endParaRPr>
          </a:p>
          <a:p>
            <a:pPr marL="160655" indent="-160655">
              <a:lnSpc>
                <a:spcPct val="120000"/>
              </a:lnSpc>
            </a:pPr>
            <a:r>
              <a:rPr lang="en-US" sz="1400" err="1">
                <a:solidFill>
                  <a:schemeClr val="tx2">
                    <a:lumMod val="50000"/>
                  </a:schemeClr>
                </a:solidFill>
                <a:latin typeface="Calibri" panose="020F0502020204030204" pitchFamily="34" charset="0"/>
              </a:rPr>
              <a:t>En</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vous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basant</a:t>
            </a:r>
            <a:r>
              <a:rPr lang="en-US" sz="1400">
                <a:solidFill>
                  <a:schemeClr val="tx2">
                    <a:lumMod val="50000"/>
                  </a:schemeClr>
                </a:solidFill>
                <a:latin typeface="Calibri" panose="020F0502020204030204" pitchFamily="34" charset="0"/>
              </a:rPr>
              <a:t> sur les </a:t>
            </a:r>
            <a:r>
              <a:rPr lang="en-US" sz="1400" err="1">
                <a:solidFill>
                  <a:schemeClr val="tx2">
                    <a:lumMod val="50000"/>
                  </a:schemeClr>
                </a:solidFill>
                <a:latin typeface="Calibri" panose="020F0502020204030204" pitchFamily="34" charset="0"/>
              </a:rPr>
              <a:t>défis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identifiés</a:t>
            </a:r>
            <a:r>
              <a:rPr lang="en-US" sz="1400">
                <a:solidFill>
                  <a:schemeClr val="tx2">
                    <a:lumMod val="50000"/>
                  </a:schemeClr>
                </a:solidFill>
                <a:latin typeface="Calibri" panose="020F0502020204030204" pitchFamily="34" charset="0"/>
              </a:rPr>
              <a:t> par le client, </a:t>
            </a:r>
            <a:r>
              <a:rPr lang="en-US" sz="1400" err="1">
                <a:solidFill>
                  <a:schemeClr val="tx2">
                    <a:lumMod val="50000"/>
                  </a:schemeClr>
                </a:solidFill>
                <a:latin typeface="Calibri" panose="020F0502020204030204" pitchFamily="34" charset="0"/>
              </a:rPr>
              <a:t>passez</a:t>
            </a:r>
            <a:r>
              <a:rPr lang="en-US" sz="1400">
                <a:solidFill>
                  <a:schemeClr val="tx2">
                    <a:lumMod val="50000"/>
                  </a:schemeClr>
                </a:solidFill>
                <a:latin typeface="Calibri" panose="020F0502020204030204" pitchFamily="34" charset="0"/>
              </a:rPr>
              <a:t> aux fiches de </a:t>
            </a:r>
            <a:r>
              <a:rPr lang="en-US" sz="1400" err="1">
                <a:solidFill>
                  <a:schemeClr val="tx2">
                    <a:lumMod val="50000"/>
                  </a:schemeClr>
                </a:solidFill>
                <a:latin typeface="Calibri" panose="020F0502020204030204" pitchFamily="34" charset="0"/>
              </a:rPr>
              <a:t>repère</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pertinentes</a:t>
            </a:r>
            <a:r>
              <a:rPr lang="en-US" sz="1400">
                <a:solidFill>
                  <a:schemeClr val="tx2">
                    <a:lumMod val="50000"/>
                  </a:schemeClr>
                </a:solidFill>
                <a:latin typeface="Calibri" panose="020F0502020204030204" pitchFamily="34" charset="0"/>
              </a:rPr>
              <a:t> dans </a:t>
            </a:r>
            <a:r>
              <a:rPr lang="en-US" sz="1400" err="1">
                <a:solidFill>
                  <a:schemeClr val="tx2">
                    <a:lumMod val="50000"/>
                  </a:schemeClr>
                </a:solidFill>
                <a:latin typeface="Calibri" panose="020F0502020204030204" pitchFamily="34" charset="0"/>
              </a:rPr>
              <a:t>cette</a:t>
            </a:r>
            <a:r>
              <a:rPr lang="en-US" sz="1400">
                <a:solidFill>
                  <a:schemeClr val="tx2">
                    <a:lumMod val="50000"/>
                  </a:schemeClr>
                </a:solidFill>
                <a:latin typeface="Calibri" panose="020F0502020204030204" pitchFamily="34" charset="0"/>
              </a:rPr>
              <a:t> section</a:t>
            </a:r>
          </a:p>
        </p:txBody>
      </p:sp>
      <p:pic>
        <p:nvPicPr>
          <p:cNvPr id="66" name="Picture 65" descr="A screenshot of a cell phon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731" y="3135473"/>
            <a:ext cx="478340" cy="587054"/>
          </a:xfrm>
          <a:prstGeom prst="rect">
            <a:avLst/>
          </a:prstGeom>
        </p:spPr>
      </p:pic>
      <p:cxnSp>
        <p:nvCxnSpPr>
          <p:cNvPr id="67" name="Straight Connector 66"/>
          <p:cNvCxnSpPr/>
          <p:nvPr/>
        </p:nvCxnSpPr>
        <p:spPr>
          <a:xfrm>
            <a:off x="3218270" y="1295400"/>
            <a:ext cx="0" cy="44196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8" name="Parallelogram 67"/>
          <p:cNvSpPr/>
          <p:nvPr/>
        </p:nvSpPr>
        <p:spPr>
          <a:xfrm rot="10800000" flipH="1">
            <a:off x="7391400" y="-227808"/>
            <a:ext cx="2344072"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763630DC-E05D-C57A-8447-7BCEBDA3355E}"/>
              </a:ext>
            </a:extLst>
          </p:cNvPr>
          <p:cNvGrpSpPr/>
          <p:nvPr/>
        </p:nvGrpSpPr>
        <p:grpSpPr>
          <a:xfrm>
            <a:off x="1" y="6493827"/>
            <a:ext cx="9139657" cy="364173"/>
            <a:chOff x="1" y="6493827"/>
            <a:chExt cx="9139657" cy="364173"/>
          </a:xfrm>
        </p:grpSpPr>
        <p:sp>
          <p:nvSpPr>
            <p:cNvPr id="71" name="Rectangle 70">
              <a:extLst>
                <a:ext uri="{FF2B5EF4-FFF2-40B4-BE49-F238E27FC236}">
                  <a16:creationId xmlns:a16="http://schemas.microsoft.com/office/drawing/2014/main" id="{298D1F0B-4751-54E3-B31F-BB6D718B5DAA}"/>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CA9A5133-6AAB-5732-78A9-C4209CA6902E}"/>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E87E2782-D109-DE1F-E6B9-2FE2EA8E3BDE}"/>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63E47AAF-9536-2F97-E5F8-E93B36F3D59B}"/>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75" name="Rectangle 74">
              <a:extLst>
                <a:ext uri="{FF2B5EF4-FFF2-40B4-BE49-F238E27FC236}">
                  <a16:creationId xmlns:a16="http://schemas.microsoft.com/office/drawing/2014/main" id="{676AF073-38CB-E7DF-6945-E6CBA208076B}"/>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6" name="Rectangle 75">
              <a:extLst>
                <a:ext uri="{FF2B5EF4-FFF2-40B4-BE49-F238E27FC236}">
                  <a16:creationId xmlns:a16="http://schemas.microsoft.com/office/drawing/2014/main" id="{CB73B7DF-7F7A-77BE-DA79-4204D49649C1}"/>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7" name="Rectangle 76">
              <a:extLst>
                <a:ext uri="{FF2B5EF4-FFF2-40B4-BE49-F238E27FC236}">
                  <a16:creationId xmlns:a16="http://schemas.microsoft.com/office/drawing/2014/main" id="{6BD564B9-C641-D8B2-0C70-2510ECAFEE92}"/>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8" name="Rectangle 77">
              <a:extLst>
                <a:ext uri="{FF2B5EF4-FFF2-40B4-BE49-F238E27FC236}">
                  <a16:creationId xmlns:a16="http://schemas.microsoft.com/office/drawing/2014/main" id="{BCA08291-0B6E-D59D-2CCF-197AC6CE1999}"/>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9" name="Rectangle 78">
              <a:extLst>
                <a:ext uri="{FF2B5EF4-FFF2-40B4-BE49-F238E27FC236}">
                  <a16:creationId xmlns:a16="http://schemas.microsoft.com/office/drawing/2014/main" id="{E2F05FA8-EF5D-706E-0521-8C7027B1C3FA}"/>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0" name="Rectangle 79">
              <a:extLst>
                <a:ext uri="{FF2B5EF4-FFF2-40B4-BE49-F238E27FC236}">
                  <a16:creationId xmlns:a16="http://schemas.microsoft.com/office/drawing/2014/main" id="{84C89F6E-5D69-3A1A-3EB4-C184D615AD6C}"/>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D6CAEB27-CDCD-E72D-6E6A-F6EB58213509}"/>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533B11E1-2751-7ABC-86D7-757EC227AB4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3" name="Rectangle 82">
              <a:extLst>
                <a:ext uri="{FF2B5EF4-FFF2-40B4-BE49-F238E27FC236}">
                  <a16:creationId xmlns:a16="http://schemas.microsoft.com/office/drawing/2014/main" id="{62391007-2409-0EF3-8154-EF937DEF7CA1}"/>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5492170F-C9D9-972C-C693-2CB41AEA5072}"/>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5" name="Rectangle 84">
              <a:extLst>
                <a:ext uri="{FF2B5EF4-FFF2-40B4-BE49-F238E27FC236}">
                  <a16:creationId xmlns:a16="http://schemas.microsoft.com/office/drawing/2014/main" id="{7B862CA3-CC13-99DE-4C5E-FC2789B49BD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6" name="Rectangle 85">
              <a:extLst>
                <a:ext uri="{FF2B5EF4-FFF2-40B4-BE49-F238E27FC236}">
                  <a16:creationId xmlns:a16="http://schemas.microsoft.com/office/drawing/2014/main" id="{CB7F9DAC-9C5D-728B-65C8-E570E13B882A}"/>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855FBE02-8D96-5D45-E5E1-3363FB5A0DE8}"/>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8" name="Rectangle 87">
              <a:extLst>
                <a:ext uri="{FF2B5EF4-FFF2-40B4-BE49-F238E27FC236}">
                  <a16:creationId xmlns:a16="http://schemas.microsoft.com/office/drawing/2014/main" id="{5BD080F2-E6B4-1D37-5781-799A5E590D06}"/>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9" name="Rectangle 88">
              <a:extLst>
                <a:ext uri="{FF2B5EF4-FFF2-40B4-BE49-F238E27FC236}">
                  <a16:creationId xmlns:a16="http://schemas.microsoft.com/office/drawing/2014/main" id="{BBE13B98-CFCB-BE1E-0501-BD74567058D0}"/>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0" name="Rectangle 89">
              <a:extLst>
                <a:ext uri="{FF2B5EF4-FFF2-40B4-BE49-F238E27FC236}">
                  <a16:creationId xmlns:a16="http://schemas.microsoft.com/office/drawing/2014/main" id="{FA0F9EAB-AEAD-8BD2-6DDA-1C995DA7C6E2}"/>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1" name="Rectangle 90">
              <a:extLst>
                <a:ext uri="{FF2B5EF4-FFF2-40B4-BE49-F238E27FC236}">
                  <a16:creationId xmlns:a16="http://schemas.microsoft.com/office/drawing/2014/main" id="{85734CF0-B9DE-201F-D29B-5A36F238E2C9}"/>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793ABD00-A8B0-25E8-E638-51499D531CE8}"/>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3" name="Rectangle 92">
              <a:extLst>
                <a:ext uri="{FF2B5EF4-FFF2-40B4-BE49-F238E27FC236}">
                  <a16:creationId xmlns:a16="http://schemas.microsoft.com/office/drawing/2014/main" id="{CF5EBF3C-6465-2FD8-EF81-F59C3795B4A9}"/>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4" name="Rectangle 93">
              <a:extLst>
                <a:ext uri="{FF2B5EF4-FFF2-40B4-BE49-F238E27FC236}">
                  <a16:creationId xmlns:a16="http://schemas.microsoft.com/office/drawing/2014/main" id="{E5C242DC-F064-7618-0E28-3BED1BC2B70F}"/>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5" name="Rectangle 94">
              <a:extLst>
                <a:ext uri="{FF2B5EF4-FFF2-40B4-BE49-F238E27FC236}">
                  <a16:creationId xmlns:a16="http://schemas.microsoft.com/office/drawing/2014/main" id="{FF5E7F6F-A2C1-028B-2D40-2BDC80260336}"/>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6" name="Rectangle 95">
              <a:extLst>
                <a:ext uri="{FF2B5EF4-FFF2-40B4-BE49-F238E27FC236}">
                  <a16:creationId xmlns:a16="http://schemas.microsoft.com/office/drawing/2014/main" id="{848DE22D-E9BC-FAC7-383B-18B73BBFEB90}"/>
                </a:ext>
              </a:extLst>
            </p:cNvPr>
            <p:cNvSpPr/>
            <p:nvPr/>
          </p:nvSpPr>
          <p:spPr>
            <a:xfrm>
              <a:off x="935596" y="6493827"/>
              <a:ext cx="334934" cy="364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5</a:t>
              </a:r>
            </a:p>
          </p:txBody>
        </p:sp>
        <p:sp>
          <p:nvSpPr>
            <p:cNvPr id="97" name="Rectangle 96">
              <a:extLst>
                <a:ext uri="{FF2B5EF4-FFF2-40B4-BE49-F238E27FC236}">
                  <a16:creationId xmlns:a16="http://schemas.microsoft.com/office/drawing/2014/main" id="{01CF685F-94F4-8490-21BC-52049B79DD71}"/>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8" name="Rectangle 97">
              <a:extLst>
                <a:ext uri="{FF2B5EF4-FFF2-40B4-BE49-F238E27FC236}">
                  <a16:creationId xmlns:a16="http://schemas.microsoft.com/office/drawing/2014/main" id="{250081DE-9B67-3F82-4A22-FAF4198369D4}"/>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9" name="Rectangle 98">
              <a:extLst>
                <a:ext uri="{FF2B5EF4-FFF2-40B4-BE49-F238E27FC236}">
                  <a16:creationId xmlns:a16="http://schemas.microsoft.com/office/drawing/2014/main" id="{FF9C9C4E-A247-83C1-9D29-111881ECFDAF}"/>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0" name="Rectangle 99">
              <a:extLst>
                <a:ext uri="{FF2B5EF4-FFF2-40B4-BE49-F238E27FC236}">
                  <a16:creationId xmlns:a16="http://schemas.microsoft.com/office/drawing/2014/main" id="{AAEC4FE2-9DD2-3B98-F317-51C37B54E185}"/>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pic>
        <p:nvPicPr>
          <p:cNvPr id="3" name="Picture 2">
            <a:extLst>
              <a:ext uri="{FF2B5EF4-FFF2-40B4-BE49-F238E27FC236}">
                <a16:creationId xmlns:a16="http://schemas.microsoft.com/office/drawing/2014/main" id="{5E50F818-7558-1DBA-B56C-FF0F87C1F20B}"/>
              </a:ext>
            </a:extLst>
          </p:cNvPr>
          <p:cNvPicPr>
            <a:picLocks noChangeAspect="1"/>
          </p:cNvPicPr>
          <p:nvPr/>
        </p:nvPicPr>
        <p:blipFill rotWithShape="1">
          <a:blip r:embed="rId3">
            <a:extLst>
              <a:ext uri="{28A0092B-C50C-407E-A947-70E740481C1C}">
                <a14:useLocalDpi xmlns:a14="http://schemas.microsoft.com/office/drawing/2010/main" val="0"/>
              </a:ext>
            </a:extLst>
          </a:blip>
          <a:srcRect t="-1" b="5124"/>
          <a:stretch/>
        </p:blipFill>
        <p:spPr>
          <a:xfrm>
            <a:off x="7961433" y="61915"/>
            <a:ext cx="974798" cy="129918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50A5-B31B-596C-A904-3E4B038B8DC1}"/>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621E0D6B-32C8-2F5B-6534-E7284B31060D}"/>
              </a:ext>
            </a:extLst>
          </p:cNvPr>
          <p:cNvSpPr>
            <a:spLocks noGrp="1"/>
          </p:cNvSpPr>
          <p:nvPr>
            <p:ph sz="half" idx="1"/>
          </p:nvPr>
        </p:nvSpPr>
        <p:spPr/>
        <p:txBody>
          <a:bodyPr/>
          <a:lstStyle/>
          <a:p>
            <a:endParaRPr lang="en-TH"/>
          </a:p>
        </p:txBody>
      </p:sp>
      <p:sp>
        <p:nvSpPr>
          <p:cNvPr id="4" name="Content Placeholder 3">
            <a:extLst>
              <a:ext uri="{FF2B5EF4-FFF2-40B4-BE49-F238E27FC236}">
                <a16:creationId xmlns:a16="http://schemas.microsoft.com/office/drawing/2014/main" id="{D9C43FB1-0837-5EBE-98C0-44AD71BB6765}"/>
              </a:ext>
            </a:extLst>
          </p:cNvPr>
          <p:cNvSpPr>
            <a:spLocks noGrp="1"/>
          </p:cNvSpPr>
          <p:nvPr>
            <p:ph sz="half" idx="2"/>
          </p:nvPr>
        </p:nvSpPr>
        <p:spPr/>
        <p:txBody>
          <a:bodyPr/>
          <a:lstStyle/>
          <a:p>
            <a:endParaRPr lang="en-TH"/>
          </a:p>
        </p:txBody>
      </p:sp>
    </p:spTree>
    <p:extLst>
      <p:ext uri="{BB962C8B-B14F-4D97-AF65-F5344CB8AC3E}">
        <p14:creationId xmlns:p14="http://schemas.microsoft.com/office/powerpoint/2010/main" val="283771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Title 1"/>
          <p:cNvSpPr txBox="1"/>
          <p:nvPr/>
        </p:nvSpPr>
        <p:spPr>
          <a:xfrm>
            <a:off x="0" y="-4133"/>
            <a:ext cx="9144000" cy="6862133"/>
          </a:xfrm>
          <a:prstGeom prst="rect">
            <a:avLst/>
          </a:prstGeom>
          <a:solidFill>
            <a:schemeClr val="accent3"/>
          </a:solidFill>
        </p:spPr>
        <p:txBody>
          <a:bodyPr vert="horz" lIns="0" tIns="45698" rIns="0" bIns="45698" rtlCol="0" anchor="ctr">
            <a:noAutofit/>
          </a:bodyPr>
          <a:lstStyle>
            <a:lvl1pPr algn="ctr" defTabSz="913765" rtl="0" eaLnBrk="1" latinLnBrk="0" hangingPunct="1">
              <a:spcBef>
                <a:spcPct val="0"/>
              </a:spcBef>
              <a:buNone/>
              <a:defRPr sz="4400" kern="1200">
                <a:solidFill>
                  <a:schemeClr val="bg2">
                    <a:lumMod val="10000"/>
                  </a:schemeClr>
                </a:solidFill>
                <a:latin typeface="+mj-lt"/>
                <a:ea typeface="+mj-ea"/>
                <a:cs typeface="+mj-cs"/>
              </a:defRPr>
            </a:lvl1pPr>
          </a:lstStyle>
          <a:p>
            <a:pPr marL="6350"/>
            <a:r>
              <a:rPr lang="en-US" sz="1800" b="1">
                <a:solidFill>
                  <a:schemeClr val="bg1"/>
                </a:solidFill>
                <a:latin typeface="Arial" panose="020B0604020202020204" pitchFamily="34" charset="0"/>
                <a:cs typeface="Arial" panose="020B0604020202020204" pitchFamily="34" charset="0"/>
              </a:rPr>
              <a:t>SECTION </a:t>
            </a:r>
            <a:br>
              <a:rPr lang="en-US" sz="1800" b="1">
                <a:solidFill>
                  <a:schemeClr val="bg1"/>
                </a:solidFill>
                <a:latin typeface="Arial" panose="020B0604020202020204" pitchFamily="34" charset="0"/>
                <a:cs typeface="Arial" panose="020B0604020202020204" pitchFamily="34" charset="0"/>
              </a:rPr>
            </a:br>
            <a:r>
              <a:rPr lang="en-US" sz="7200" b="1">
                <a:solidFill>
                  <a:schemeClr val="bg1"/>
                </a:solidFill>
                <a:latin typeface="Arial" panose="020B0604020202020204" pitchFamily="34" charset="0"/>
                <a:cs typeface="Arial" panose="020B0604020202020204" pitchFamily="34" charset="0"/>
              </a:rPr>
              <a:t>2</a:t>
            </a:r>
            <a:br>
              <a:rPr lang="en-US" sz="2200" b="1">
                <a:solidFill>
                  <a:schemeClr val="bg1"/>
                </a:solidFill>
                <a:latin typeface="Calibri" panose="020F0502020204030204" pitchFamily="34" charset="0"/>
              </a:rPr>
            </a:br>
            <a:r>
              <a:rPr lang="en-US" err="1">
                <a:solidFill>
                  <a:schemeClr val="bg1"/>
                </a:solidFill>
              </a:rPr>
              <a:t>Surmonter</a:t>
            </a:r>
            <a:r>
              <a:rPr lang="en-US">
                <a:solidFill>
                  <a:schemeClr val="bg1"/>
                </a:solidFill>
              </a:rPr>
              <a:t> les obstacles </a:t>
            </a:r>
            <a:br>
              <a:rPr lang="en-US">
                <a:solidFill>
                  <a:schemeClr val="bg1"/>
                </a:solidFill>
              </a:rPr>
            </a:br>
            <a:r>
              <a:rPr lang="en-US" err="1">
                <a:solidFill>
                  <a:schemeClr val="bg1"/>
                </a:solidFill>
              </a:rPr>
              <a:t>à</a:t>
            </a:r>
            <a:r>
              <a:rPr lang="en-US">
                <a:solidFill>
                  <a:schemeClr val="bg1"/>
                </a:solidFill>
              </a:rPr>
              <a:t> </a:t>
            </a:r>
            <a:r>
              <a:rPr lang="en-US" err="1">
                <a:solidFill>
                  <a:schemeClr val="bg1"/>
                </a:solidFill>
              </a:rPr>
              <a:t>l'observance</a:t>
            </a:r>
            <a:endParaRPr lang="en-US">
              <a:solidFill>
                <a:schemeClr val="bg1"/>
              </a:solidFill>
            </a:endParaRPr>
          </a:p>
        </p:txBody>
      </p:sp>
      <p:cxnSp>
        <p:nvCxnSpPr>
          <p:cNvPr id="11" name="Straight Connector 10"/>
          <p:cNvCxnSpPr/>
          <p:nvPr/>
        </p:nvCxnSpPr>
        <p:spPr>
          <a:xfrm>
            <a:off x="2247900" y="3429000"/>
            <a:ext cx="464820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7060" y="4343400"/>
            <a:ext cx="309880" cy="768350"/>
          </a:xfrm>
          <a:prstGeom prst="rect">
            <a:avLst/>
          </a:prstGeom>
          <a:ln>
            <a:noFill/>
          </a:ln>
        </p:spPr>
        <p:txBody>
          <a:bodyPr wrap="none">
            <a:spAutoFit/>
          </a:bodyPr>
          <a:lstStyle/>
          <a:p>
            <a:pPr algn="ctr"/>
            <a:endParaRPr lang="en-US" sz="4400">
              <a:solidFill>
                <a:schemeClr val="bg1"/>
              </a:solidFill>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6. Transport </a:t>
            </a:r>
            <a:r>
              <a:rPr lang="en-US" sz="2200" err="1">
                <a:solidFill>
                  <a:srgbClr val="FFFFFF"/>
                </a:solidFill>
              </a:rPr>
              <a:t>à</a:t>
            </a:r>
            <a:r>
              <a:rPr lang="en-US" sz="2200">
                <a:solidFill>
                  <a:srgbClr val="FFFFFF"/>
                </a:solidFill>
              </a:rPr>
              <a:t> la </a:t>
            </a:r>
            <a:r>
              <a:rPr lang="en-US" sz="2200" err="1">
                <a:solidFill>
                  <a:srgbClr val="FFFFFF"/>
                </a:solidFill>
              </a:rPr>
              <a:t>clinique</a:t>
            </a:r>
            <a:endParaRPr lang="en-US" sz="2200">
              <a:solidFill>
                <a:srgbClr val="FFFF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1242575" y="1489336"/>
            <a:ext cx="6573599" cy="4122194"/>
          </a:xfrm>
          <a:prstGeom prst="rect">
            <a:avLst/>
          </a:prstGeom>
        </p:spPr>
      </p:pic>
      <p:grpSp>
        <p:nvGrpSpPr>
          <p:cNvPr id="59" name="Group 58">
            <a:extLst>
              <a:ext uri="{FF2B5EF4-FFF2-40B4-BE49-F238E27FC236}">
                <a16:creationId xmlns:a16="http://schemas.microsoft.com/office/drawing/2014/main" id="{E2191CF8-8565-3F02-E8ED-D17525C6E242}"/>
              </a:ext>
            </a:extLst>
          </p:cNvPr>
          <p:cNvGrpSpPr/>
          <p:nvPr/>
        </p:nvGrpSpPr>
        <p:grpSpPr>
          <a:xfrm>
            <a:off x="1" y="6493827"/>
            <a:ext cx="9139657" cy="364173"/>
            <a:chOff x="1" y="6493827"/>
            <a:chExt cx="9139657" cy="364173"/>
          </a:xfrm>
        </p:grpSpPr>
        <p:sp>
          <p:nvSpPr>
            <p:cNvPr id="60" name="Rectangle 59">
              <a:extLst>
                <a:ext uri="{FF2B5EF4-FFF2-40B4-BE49-F238E27FC236}">
                  <a16:creationId xmlns:a16="http://schemas.microsoft.com/office/drawing/2014/main" id="{F54951CE-4CD8-69AB-1AC1-723DDA6823C0}"/>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1" name="Rectangle 60">
              <a:extLst>
                <a:ext uri="{FF2B5EF4-FFF2-40B4-BE49-F238E27FC236}">
                  <a16:creationId xmlns:a16="http://schemas.microsoft.com/office/drawing/2014/main" id="{8ACFABA4-769F-3BCD-F418-BA248072C0F9}"/>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2" name="Rectangle 61">
              <a:extLst>
                <a:ext uri="{FF2B5EF4-FFF2-40B4-BE49-F238E27FC236}">
                  <a16:creationId xmlns:a16="http://schemas.microsoft.com/office/drawing/2014/main" id="{4E3282B3-D269-E2ED-F193-E2C2C8DC27C7}"/>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3" name="Rectangle 62">
              <a:extLst>
                <a:ext uri="{FF2B5EF4-FFF2-40B4-BE49-F238E27FC236}">
                  <a16:creationId xmlns:a16="http://schemas.microsoft.com/office/drawing/2014/main" id="{E72C77C7-A6B8-0753-00AD-FB5A886ABB88}"/>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4" name="Rectangle 63">
              <a:extLst>
                <a:ext uri="{FF2B5EF4-FFF2-40B4-BE49-F238E27FC236}">
                  <a16:creationId xmlns:a16="http://schemas.microsoft.com/office/drawing/2014/main" id="{D51142CF-198D-124F-A96F-D4ADB9F62A14}"/>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5" name="Rectangle 64">
              <a:extLst>
                <a:ext uri="{FF2B5EF4-FFF2-40B4-BE49-F238E27FC236}">
                  <a16:creationId xmlns:a16="http://schemas.microsoft.com/office/drawing/2014/main" id="{EBCC32F7-CC9D-9A80-1679-4C0B15041AAD}"/>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6" name="Rectangle 65">
              <a:extLst>
                <a:ext uri="{FF2B5EF4-FFF2-40B4-BE49-F238E27FC236}">
                  <a16:creationId xmlns:a16="http://schemas.microsoft.com/office/drawing/2014/main" id="{D56172E6-0DEC-9D76-CE47-CA7CE90B215C}"/>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7" name="Rectangle 66">
              <a:extLst>
                <a:ext uri="{FF2B5EF4-FFF2-40B4-BE49-F238E27FC236}">
                  <a16:creationId xmlns:a16="http://schemas.microsoft.com/office/drawing/2014/main" id="{23126A7B-BFDE-A008-A5EE-DF43A27E6ADD}"/>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537F1E0B-CA23-8BC3-B48F-5DA69A1F9502}"/>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9" name="Rectangle 68">
              <a:extLst>
                <a:ext uri="{FF2B5EF4-FFF2-40B4-BE49-F238E27FC236}">
                  <a16:creationId xmlns:a16="http://schemas.microsoft.com/office/drawing/2014/main" id="{E30C83C2-1A12-09C8-CA63-109E88744634}"/>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732E1719-AD3E-FED7-9CE7-75DD4BAD5681}"/>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1" name="Rectangle 70">
              <a:extLst>
                <a:ext uri="{FF2B5EF4-FFF2-40B4-BE49-F238E27FC236}">
                  <a16:creationId xmlns:a16="http://schemas.microsoft.com/office/drawing/2014/main" id="{DCCF9B53-365B-6348-B557-3D45554F8676}"/>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CDFA25F2-7B25-B426-4D35-F46CAE5CC48D}"/>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977E12A6-6EBC-52AF-BDB5-79A872C87FF4}"/>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11788BBD-5F98-D250-A161-341782243CB2}"/>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9F13C86F-9B6F-C2CB-FB58-7FF5E6AAAAA3}"/>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7D1C061C-452C-CEDE-16F5-6AD732BB62AE}"/>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7" name="Rectangle 76">
              <a:extLst>
                <a:ext uri="{FF2B5EF4-FFF2-40B4-BE49-F238E27FC236}">
                  <a16:creationId xmlns:a16="http://schemas.microsoft.com/office/drawing/2014/main" id="{64DD4631-3946-65CC-8919-B48CCFF7B249}"/>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8" name="Rectangle 77">
              <a:extLst>
                <a:ext uri="{FF2B5EF4-FFF2-40B4-BE49-F238E27FC236}">
                  <a16:creationId xmlns:a16="http://schemas.microsoft.com/office/drawing/2014/main" id="{15B1D428-28F0-15B6-5C13-DA75CC438797}"/>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9" name="Rectangle 78">
              <a:extLst>
                <a:ext uri="{FF2B5EF4-FFF2-40B4-BE49-F238E27FC236}">
                  <a16:creationId xmlns:a16="http://schemas.microsoft.com/office/drawing/2014/main" id="{6B99C7AE-6841-9A56-991E-C7041D78D1DC}"/>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8B0185E6-1CB4-E5BC-7E18-DC021CB62BF2}"/>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1" name="Rectangle 80">
              <a:extLst>
                <a:ext uri="{FF2B5EF4-FFF2-40B4-BE49-F238E27FC236}">
                  <a16:creationId xmlns:a16="http://schemas.microsoft.com/office/drawing/2014/main" id="{FB536C56-5B98-4A33-D9C1-8AC9A9B9F6E5}"/>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30688965-C8C5-2C35-C30C-22F11E2EE3AB}"/>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3" name="Rectangle 82">
              <a:extLst>
                <a:ext uri="{FF2B5EF4-FFF2-40B4-BE49-F238E27FC236}">
                  <a16:creationId xmlns:a16="http://schemas.microsoft.com/office/drawing/2014/main" id="{E6F8FD8E-AF42-DC34-F567-39511097F2E3}"/>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4" name="Rectangle 83">
              <a:extLst>
                <a:ext uri="{FF2B5EF4-FFF2-40B4-BE49-F238E27FC236}">
                  <a16:creationId xmlns:a16="http://schemas.microsoft.com/office/drawing/2014/main" id="{6534BC88-3B8A-0D3F-03AF-AF127781B6A9}"/>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5" name="Rectangle 84">
              <a:extLst>
                <a:ext uri="{FF2B5EF4-FFF2-40B4-BE49-F238E27FC236}">
                  <a16:creationId xmlns:a16="http://schemas.microsoft.com/office/drawing/2014/main" id="{3B0267BD-075A-58A9-0F35-51FE6E0D0AD1}"/>
                </a:ext>
              </a:extLst>
            </p:cNvPr>
            <p:cNvSpPr/>
            <p:nvPr/>
          </p:nvSpPr>
          <p:spPr>
            <a:xfrm>
              <a:off x="1243435"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6</a:t>
              </a:r>
            </a:p>
          </p:txBody>
        </p:sp>
        <p:sp>
          <p:nvSpPr>
            <p:cNvPr id="86" name="Rectangle 85">
              <a:extLst>
                <a:ext uri="{FF2B5EF4-FFF2-40B4-BE49-F238E27FC236}">
                  <a16:creationId xmlns:a16="http://schemas.microsoft.com/office/drawing/2014/main" id="{E65944B9-35DA-38E4-4B81-702079F78DA0}"/>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C4047AF8-A150-CC0A-F11B-7D519E061539}"/>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8" name="Rectangle 87">
              <a:extLst>
                <a:ext uri="{FF2B5EF4-FFF2-40B4-BE49-F238E27FC236}">
                  <a16:creationId xmlns:a16="http://schemas.microsoft.com/office/drawing/2014/main" id="{FCC9706B-81E3-AC69-9DA3-D8CE40971AFE}"/>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9" name="Rectangle 88">
              <a:extLst>
                <a:ext uri="{FF2B5EF4-FFF2-40B4-BE49-F238E27FC236}">
                  <a16:creationId xmlns:a16="http://schemas.microsoft.com/office/drawing/2014/main" id="{A121432C-961D-354E-C5ED-EFDD2C52BCB0}"/>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6. Transport </a:t>
            </a:r>
            <a:r>
              <a:rPr lang="en-US" sz="2200" b="1" err="1">
                <a:solidFill>
                  <a:srgbClr val="FFFFFF"/>
                </a:solidFill>
                <a:latin typeface="Calibri" panose="020F0502020204030204" pitchFamily="34" charset="0"/>
              </a:rPr>
              <a:t>à</a:t>
            </a:r>
            <a:r>
              <a:rPr lang="en-US" sz="2200" b="1">
                <a:solidFill>
                  <a:srgbClr val="FFFFFF"/>
                </a:solidFill>
                <a:latin typeface="Calibri" panose="020F0502020204030204" pitchFamily="34" charset="0"/>
              </a:rPr>
              <a:t> la </a:t>
            </a:r>
            <a:r>
              <a:rPr lang="fr-FR" sz="2200" b="1">
                <a:solidFill>
                  <a:srgbClr val="FFFFFF"/>
                </a:solidFill>
                <a:latin typeface="Calibri" panose="020F0502020204030204" pitchFamily="34" charset="0"/>
              </a:rPr>
              <a:t>structure de santé </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30434" y="1154284"/>
            <a:ext cx="3796257" cy="848697"/>
          </a:xfrm>
        </p:spPr>
        <p:txBody>
          <a:bodyPr>
            <a:noAutofit/>
          </a:bodyPr>
          <a:lstStyle/>
          <a:p>
            <a:pPr marL="0" indent="0">
              <a:buNone/>
            </a:pPr>
            <a:r>
              <a:rPr lang="en-US" sz="1400" b="1">
                <a:solidFill>
                  <a:schemeClr val="accent3"/>
                </a:solidFill>
                <a:latin typeface="Calibri" panose="020F0502020204030204" pitchFamily="34" charset="0"/>
              </a:rPr>
              <a:t>MESSAGES CLÉS</a:t>
            </a:r>
          </a:p>
          <a:p>
            <a:pPr marL="0" indent="0">
              <a:buNone/>
            </a:pPr>
            <a:r>
              <a:rPr lang="en-US" sz="1400">
                <a:solidFill>
                  <a:schemeClr val="tx2">
                    <a:lumMod val="50000"/>
                  </a:schemeClr>
                </a:solidFill>
                <a:latin typeface="Calibri" panose="020F0502020204030204" pitchFamily="34" charset="0"/>
              </a:rPr>
              <a:t>Les </a:t>
            </a:r>
            <a:r>
              <a:rPr lang="en-US" sz="1400" err="1">
                <a:solidFill>
                  <a:schemeClr val="tx2">
                    <a:lumMod val="50000"/>
                  </a:schemeClr>
                </a:solidFill>
                <a:latin typeface="Calibri" panose="020F0502020204030204" pitchFamily="34" charset="0"/>
              </a:rPr>
              <a:t>défis</a:t>
            </a:r>
            <a:r>
              <a:rPr lang="en-US" sz="1400">
                <a:solidFill>
                  <a:schemeClr val="tx2">
                    <a:lumMod val="50000"/>
                  </a:schemeClr>
                </a:solidFill>
                <a:latin typeface="Calibri" panose="020F0502020204030204" pitchFamily="34" charset="0"/>
              </a:rPr>
              <a:t> de transport </a:t>
            </a:r>
            <a:r>
              <a:rPr lang="en-US" sz="1400" err="1">
                <a:solidFill>
                  <a:schemeClr val="tx2">
                    <a:lumMod val="50000"/>
                  </a:schemeClr>
                </a:solidFill>
                <a:latin typeface="Calibri" panose="020F0502020204030204" pitchFamily="34" charset="0"/>
              </a:rPr>
              <a:t>sont</a:t>
            </a:r>
            <a:r>
              <a:rPr lang="en-US" sz="1400">
                <a:solidFill>
                  <a:schemeClr val="tx2">
                    <a:lumMod val="50000"/>
                  </a:schemeClr>
                </a:solidFill>
                <a:latin typeface="Calibri" panose="020F0502020204030204" pitchFamily="34" charset="0"/>
              </a:rPr>
              <a:t> courants, </a:t>
            </a:r>
            <a:r>
              <a:rPr lang="en-US" sz="1400" err="1">
                <a:solidFill>
                  <a:schemeClr val="tx2">
                    <a:lumMod val="50000"/>
                  </a:schemeClr>
                </a:solidFill>
                <a:latin typeface="Calibri" panose="020F0502020204030204" pitchFamily="34" charset="0"/>
              </a:rPr>
              <a:t>mais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peuvent</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être</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surmontés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en</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planifiant</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à</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l'avance</a:t>
            </a:r>
            <a:r>
              <a:rPr lang="en-US" sz="1400">
                <a:solidFill>
                  <a:schemeClr val="tx2">
                    <a:lumMod val="50000"/>
                  </a:schemeClr>
                </a:solidFill>
                <a:latin typeface="Calibri" panose="020F0502020204030204" pitchFamily="34" charset="0"/>
              </a:rPr>
              <a:t>.</a:t>
            </a:r>
          </a:p>
        </p:txBody>
      </p:sp>
      <p:sp>
        <p:nvSpPr>
          <p:cNvPr id="21" name="Content Placeholder 1"/>
          <p:cNvSpPr>
            <a:spLocks noGrp="1"/>
          </p:cNvSpPr>
          <p:nvPr>
            <p:ph sz="half" idx="2"/>
          </p:nvPr>
        </p:nvSpPr>
        <p:spPr>
          <a:xfrm>
            <a:off x="4458092" y="1146287"/>
            <a:ext cx="4008142" cy="4876800"/>
          </a:xfrm>
        </p:spPr>
        <p:txBody>
          <a:bodyPr>
            <a:noAutofit/>
          </a:bodyPr>
          <a:lstStyle/>
          <a:p>
            <a:pPr marL="0" indent="0">
              <a:lnSpc>
                <a:spcPct val="120000"/>
              </a:lnSpc>
              <a:buNone/>
            </a:pPr>
            <a:r>
              <a:rPr lang="en-US" sz="1400" b="1">
                <a:solidFill>
                  <a:schemeClr val="accent3"/>
                </a:solidFill>
                <a:latin typeface="Calibri" panose="020F0502020204030204" pitchFamily="34" charset="0"/>
              </a:rPr>
              <a:t>POINTS D’ÉCHANGE</a:t>
            </a:r>
            <a:endParaRPr lang="en-US" sz="1400" b="1">
              <a:solidFill>
                <a:schemeClr val="accent3"/>
              </a:solidFill>
              <a:highlight>
                <a:srgbClr val="FFFF00"/>
              </a:highlight>
              <a:latin typeface="Calibri" panose="020F0502020204030204" pitchFamily="34" charset="0"/>
            </a:endParaRPr>
          </a:p>
          <a:p>
            <a:pPr marL="285750" lvl="1" indent="-163830">
              <a:spcBef>
                <a:spcPts val="400"/>
              </a:spcBef>
              <a:buFont typeface="Arial" panose="020B0604020202020204" pitchFamily="34" charset="0"/>
              <a:buChar char="•"/>
            </a:pPr>
            <a:r>
              <a:rPr lang="en-US" sz="1400" b="1">
                <a:solidFill>
                  <a:schemeClr val="tx2">
                    <a:lumMod val="50000"/>
                  </a:schemeClr>
                </a:solidFill>
                <a:latin typeface="Calibri" panose="020F0502020204030204" pitchFamily="34" charset="0"/>
              </a:rPr>
              <a:t>Comment </a:t>
            </a:r>
            <a:r>
              <a:rPr lang="en-US" sz="1400" b="1" err="1">
                <a:solidFill>
                  <a:schemeClr val="tx2">
                    <a:lumMod val="50000"/>
                  </a:schemeClr>
                </a:solidFill>
                <a:latin typeface="Calibri" panose="020F0502020204030204" pitchFamily="34" charset="0"/>
              </a:rPr>
              <a:t>vous</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vous</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rendez</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habituellement</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à</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vos</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rendez-vous</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médicaux</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marche</a:t>
            </a:r>
            <a:r>
              <a:rPr lang="en-US" sz="1400" b="1">
                <a:solidFill>
                  <a:schemeClr val="tx2">
                    <a:lumMod val="50000"/>
                  </a:schemeClr>
                </a:solidFill>
                <a:latin typeface="Calibri" panose="020F0502020204030204" pitchFamily="34" charset="0"/>
              </a:rPr>
              <a:t>, voiture, moto, bus, taxi, </a:t>
            </a:r>
            <a:r>
              <a:rPr lang="en-US" sz="1400" b="1" err="1">
                <a:solidFill>
                  <a:schemeClr val="tx2">
                    <a:lumMod val="50000"/>
                  </a:schemeClr>
                </a:solidFill>
                <a:latin typeface="Calibri" panose="020F0502020204030204" pitchFamily="34" charset="0"/>
              </a:rPr>
              <a:t>ami</a:t>
            </a:r>
            <a:r>
              <a:rPr lang="en-US" sz="1400" b="1">
                <a:solidFill>
                  <a:schemeClr val="tx2">
                    <a:lumMod val="50000"/>
                  </a:schemeClr>
                </a:solidFill>
                <a:latin typeface="Calibri" panose="020F0502020204030204" pitchFamily="34" charset="0"/>
              </a:rPr>
              <a:t>?) </a:t>
            </a:r>
          </a:p>
          <a:p>
            <a:pPr marL="285750" indent="-163830">
              <a:spcBef>
                <a:spcPts val="400"/>
              </a:spcBef>
              <a:buFont typeface="Arial" panose="020B0604020202020204" pitchFamily="34" charset="0"/>
              <a:buChar char="•"/>
            </a:pPr>
            <a:r>
              <a:rPr lang="en-US" sz="1400" b="1" err="1">
                <a:solidFill>
                  <a:schemeClr val="tx2">
                    <a:lumMod val="50000"/>
                  </a:schemeClr>
                </a:solidFill>
                <a:latin typeface="Calibri" panose="020F0502020204030204" pitchFamily="34" charset="0"/>
              </a:rPr>
              <a:t>Quel</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est</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votre</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objectif</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en</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vous</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rendant</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à</a:t>
            </a:r>
            <a:r>
              <a:rPr lang="en-US" sz="1400" b="1">
                <a:solidFill>
                  <a:schemeClr val="tx2">
                    <a:lumMod val="50000"/>
                  </a:schemeClr>
                </a:solidFill>
                <a:latin typeface="Calibri" panose="020F0502020204030204" pitchFamily="34" charset="0"/>
              </a:rPr>
              <a:t> temps </a:t>
            </a:r>
            <a:r>
              <a:rPr lang="en-US" sz="1400" b="1" err="1">
                <a:solidFill>
                  <a:schemeClr val="tx2">
                    <a:lumMod val="50000"/>
                  </a:schemeClr>
                </a:solidFill>
                <a:latin typeface="Calibri" panose="020F0502020204030204" pitchFamily="34" charset="0"/>
              </a:rPr>
              <a:t>à</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vos</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rendez-vous</a:t>
            </a:r>
            <a:r>
              <a:rPr lang="en-US" sz="1400" b="1">
                <a:solidFill>
                  <a:schemeClr val="tx2">
                    <a:lumMod val="50000"/>
                  </a:schemeClr>
                </a:solidFill>
                <a:latin typeface="Calibri" panose="020F0502020204030204" pitchFamily="34" charset="0"/>
              </a:rPr>
              <a:t> pour le </a:t>
            </a:r>
            <a:r>
              <a:rPr lang="en-US" sz="1400" b="1" err="1">
                <a:solidFill>
                  <a:schemeClr val="tx2">
                    <a:lumMod val="50000"/>
                  </a:schemeClr>
                </a:solidFill>
                <a:latin typeface="Calibri" panose="020F0502020204030204" pitchFamily="34" charset="0"/>
              </a:rPr>
              <a:t>traitement</a:t>
            </a:r>
            <a:r>
              <a:rPr lang="en-US" sz="1400" b="1">
                <a:solidFill>
                  <a:schemeClr val="tx2">
                    <a:lumMod val="50000"/>
                  </a:schemeClr>
                </a:solidFill>
                <a:latin typeface="Calibri" panose="020F0502020204030204" pitchFamily="34" charset="0"/>
              </a:rPr>
              <a:t> du VIH?</a:t>
            </a:r>
          </a:p>
          <a:p>
            <a:pPr marL="285750" indent="-163830">
              <a:spcBef>
                <a:spcPts val="400"/>
              </a:spcBef>
              <a:buFont typeface="Arial" panose="020B0604020202020204" pitchFamily="34" charset="0"/>
              <a:buChar char="•"/>
            </a:pPr>
            <a:r>
              <a:rPr lang="en-US" sz="1400" err="1">
                <a:solidFill>
                  <a:schemeClr val="tx2">
                    <a:lumMod val="50000"/>
                  </a:schemeClr>
                </a:solidFill>
                <a:latin typeface="Calibri" panose="020F0502020204030204" pitchFamily="34" charset="0"/>
              </a:rPr>
              <a:t>Identifiez</a:t>
            </a:r>
            <a:r>
              <a:rPr lang="en-US" sz="1400">
                <a:solidFill>
                  <a:schemeClr val="tx2">
                    <a:lumMod val="50000"/>
                  </a:schemeClr>
                </a:solidFill>
                <a:latin typeface="Calibri" panose="020F0502020204030204" pitchFamily="34" charset="0"/>
              </a:rPr>
              <a:t> les obstacles </a:t>
            </a:r>
            <a:r>
              <a:rPr lang="en-US" sz="1400" err="1">
                <a:solidFill>
                  <a:schemeClr val="tx2">
                    <a:lumMod val="50000"/>
                  </a:schemeClr>
                </a:solidFill>
                <a:latin typeface="Calibri" panose="020F0502020204030204" pitchFamily="34" charset="0"/>
              </a:rPr>
              <a:t>potentiels</a:t>
            </a:r>
            <a:endParaRPr lang="en-US" sz="1400">
              <a:solidFill>
                <a:schemeClr val="tx2">
                  <a:lumMod val="50000"/>
                </a:schemeClr>
              </a:solidFill>
              <a:latin typeface="Calibri" panose="020F0502020204030204" pitchFamily="34" charset="0"/>
            </a:endParaRPr>
          </a:p>
          <a:p>
            <a:pPr marL="695960" lvl="1" indent="-285750">
              <a:spcBef>
                <a:spcPts val="400"/>
              </a:spcBef>
              <a:buFont typeface="Arial" panose="020B0604020202020204" pitchFamily="34" charset="0"/>
              <a:buChar char="•"/>
            </a:pPr>
            <a:r>
              <a:rPr lang="en-US" sz="1400" b="1" err="1">
                <a:solidFill>
                  <a:schemeClr val="tx2">
                    <a:lumMod val="50000"/>
                  </a:schemeClr>
                </a:solidFill>
                <a:latin typeface="Calibri" panose="020F0502020204030204" pitchFamily="34" charset="0"/>
              </a:rPr>
              <a:t>Quels</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problèmes</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pourriez-vous</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rencontrer</a:t>
            </a:r>
            <a:r>
              <a:rPr lang="en-US" sz="1400" b="1">
                <a:solidFill>
                  <a:schemeClr val="tx2">
                    <a:lumMod val="50000"/>
                  </a:schemeClr>
                </a:solidFill>
                <a:latin typeface="Calibri" panose="020F0502020204030204" pitchFamily="34" charset="0"/>
              </a:rPr>
              <a:t> avec le transport?</a:t>
            </a:r>
          </a:p>
          <a:p>
            <a:pPr marL="695960" lvl="1" indent="-285750">
              <a:spcBef>
                <a:spcPts val="400"/>
              </a:spcBef>
              <a:buFont typeface="Arial" panose="020B0604020202020204" pitchFamily="34" charset="0"/>
              <a:buChar char="•"/>
            </a:pPr>
            <a:r>
              <a:rPr lang="en-US" sz="1400" err="1">
                <a:solidFill>
                  <a:schemeClr val="tx2">
                    <a:lumMod val="50000"/>
                  </a:schemeClr>
                </a:solidFill>
                <a:latin typeface="Calibri" panose="020F0502020204030204" pitchFamily="34" charset="0"/>
              </a:rPr>
              <a:t>Exemples</a:t>
            </a:r>
            <a:r>
              <a:rPr lang="en-US" sz="1400">
                <a:solidFill>
                  <a:schemeClr val="tx2">
                    <a:lumMod val="50000"/>
                  </a:schemeClr>
                </a:solidFill>
                <a:latin typeface="Calibri" panose="020F0502020204030204" pitchFamily="34" charset="0"/>
              </a:rPr>
              <a:t>: pas </a:t>
            </a:r>
            <a:r>
              <a:rPr lang="en-US" sz="1400" err="1">
                <a:solidFill>
                  <a:schemeClr val="tx2">
                    <a:lumMod val="50000"/>
                  </a:schemeClr>
                </a:solidFill>
                <a:latin typeface="Calibri" panose="020F0502020204030204" pitchFamily="34" charset="0"/>
              </a:rPr>
              <a:t>assez</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d'argent</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saison</a:t>
            </a:r>
            <a:r>
              <a:rPr lang="en-US" sz="1400">
                <a:solidFill>
                  <a:schemeClr val="tx2">
                    <a:lumMod val="50000"/>
                  </a:schemeClr>
                </a:solidFill>
                <a:latin typeface="Calibri" panose="020F0502020204030204" pitchFamily="34" charset="0"/>
              </a:rPr>
              <a:t> des </a:t>
            </a:r>
            <a:r>
              <a:rPr lang="en-US" sz="1400" err="1">
                <a:solidFill>
                  <a:schemeClr val="tx2">
                    <a:lumMod val="50000"/>
                  </a:schemeClr>
                </a:solidFill>
                <a:latin typeface="Calibri" panose="020F0502020204030204" pitchFamily="34" charset="0"/>
              </a:rPr>
              <a:t>pluies</a:t>
            </a:r>
            <a:r>
              <a:rPr lang="en-US" sz="1400">
                <a:solidFill>
                  <a:schemeClr val="tx2">
                    <a:lumMod val="50000"/>
                  </a:schemeClr>
                </a:solidFill>
                <a:latin typeface="Calibri" panose="020F0502020204030204" pitchFamily="34" charset="0"/>
              </a:rPr>
              <a:t>, transport non disponible au moment du </a:t>
            </a:r>
            <a:r>
              <a:rPr lang="en-US" sz="1400" err="1">
                <a:solidFill>
                  <a:schemeClr val="tx2">
                    <a:lumMod val="50000"/>
                  </a:schemeClr>
                </a:solidFill>
                <a:latin typeface="Calibri" panose="020F0502020204030204" pitchFamily="34" charset="0"/>
              </a:rPr>
              <a:t>rendez-vous</a:t>
            </a:r>
            <a:r>
              <a:rPr lang="en-US" sz="1400">
                <a:solidFill>
                  <a:schemeClr val="tx2">
                    <a:lumMod val="50000"/>
                  </a:schemeClr>
                </a:solidFill>
                <a:latin typeface="Calibri" panose="020F0502020204030204" pitchFamily="34" charset="0"/>
              </a:rPr>
              <a:t>, la distance </a:t>
            </a:r>
            <a:r>
              <a:rPr lang="en-US" sz="1400" err="1">
                <a:solidFill>
                  <a:schemeClr val="tx2">
                    <a:lumMod val="50000"/>
                  </a:schemeClr>
                </a:solidFill>
                <a:latin typeface="Calibri" panose="020F0502020204030204" pitchFamily="34" charset="0"/>
              </a:rPr>
              <a:t>est</a:t>
            </a:r>
            <a:r>
              <a:rPr lang="en-US" sz="1400">
                <a:solidFill>
                  <a:schemeClr val="tx2">
                    <a:lumMod val="50000"/>
                  </a:schemeClr>
                </a:solidFill>
                <a:latin typeface="Calibri" panose="020F0502020204030204" pitchFamily="34" charset="0"/>
              </a:rPr>
              <a:t> trop longue, etc.</a:t>
            </a:r>
          </a:p>
          <a:p>
            <a:pPr marL="285750" indent="-163830">
              <a:spcBef>
                <a:spcPts val="400"/>
              </a:spcBef>
              <a:buFont typeface="Arial" panose="020B0604020202020204" pitchFamily="34" charset="0"/>
              <a:buChar char="•"/>
            </a:pPr>
            <a:r>
              <a:rPr lang="en-US" sz="1400" b="1" err="1">
                <a:solidFill>
                  <a:schemeClr val="tx2">
                    <a:lumMod val="50000"/>
                  </a:schemeClr>
                </a:solidFill>
                <a:latin typeface="Calibri" panose="020F0502020204030204" pitchFamily="34" charset="0"/>
              </a:rPr>
              <a:t>Quel</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est</a:t>
            </a:r>
            <a:r>
              <a:rPr lang="en-US" sz="1400" b="1">
                <a:solidFill>
                  <a:schemeClr val="tx2">
                    <a:lumMod val="50000"/>
                  </a:schemeClr>
                </a:solidFill>
                <a:latin typeface="Calibri" panose="020F0502020204030204" pitchFamily="34" charset="0"/>
              </a:rPr>
              <a:t> </a:t>
            </a:r>
            <a:r>
              <a:rPr lang="en-US" sz="1400" b="1" err="1">
                <a:solidFill>
                  <a:schemeClr val="tx2">
                    <a:lumMod val="50000"/>
                  </a:schemeClr>
                </a:solidFill>
                <a:latin typeface="Calibri" panose="020F0502020204030204" pitchFamily="34" charset="0"/>
              </a:rPr>
              <a:t>votre</a:t>
            </a:r>
            <a:r>
              <a:rPr lang="en-US" sz="1400" b="1">
                <a:solidFill>
                  <a:schemeClr val="tx2">
                    <a:lumMod val="50000"/>
                  </a:schemeClr>
                </a:solidFill>
                <a:latin typeface="Calibri" panose="020F0502020204030204" pitchFamily="34" charset="0"/>
              </a:rPr>
              <a:t> plan de secours pour y </a:t>
            </a:r>
            <a:r>
              <a:rPr lang="en-US" sz="1400" b="1" err="1">
                <a:solidFill>
                  <a:schemeClr val="tx2">
                    <a:lumMod val="50000"/>
                  </a:schemeClr>
                </a:solidFill>
                <a:latin typeface="Calibri" panose="020F0502020204030204" pitchFamily="34" charset="0"/>
              </a:rPr>
              <a:t>remédier</a:t>
            </a:r>
            <a:r>
              <a:rPr lang="en-US" sz="1400" b="1">
                <a:solidFill>
                  <a:schemeClr val="tx2">
                    <a:lumMod val="50000"/>
                  </a:schemeClr>
                </a:solidFill>
                <a:latin typeface="Calibri" panose="020F0502020204030204" pitchFamily="34" charset="0"/>
              </a:rPr>
              <a:t>?</a:t>
            </a:r>
          </a:p>
          <a:p>
            <a:pPr marL="695960" lvl="1" indent="-285750">
              <a:spcBef>
                <a:spcPts val="400"/>
              </a:spcBef>
              <a:buFont typeface="Arial" panose="020B0604020202020204" pitchFamily="34" charset="0"/>
              <a:buChar char="•"/>
            </a:pPr>
            <a:r>
              <a:rPr lang="en-US" sz="1400">
                <a:solidFill>
                  <a:schemeClr val="tx2">
                    <a:lumMod val="50000"/>
                  </a:schemeClr>
                </a:solidFill>
                <a:latin typeface="Calibri" panose="020F0502020204030204" pitchFamily="34" charset="0"/>
              </a:rPr>
              <a:t>Le client </a:t>
            </a:r>
            <a:r>
              <a:rPr lang="en-US" sz="1400" err="1">
                <a:solidFill>
                  <a:schemeClr val="tx2">
                    <a:lumMod val="50000"/>
                  </a:schemeClr>
                </a:solidFill>
                <a:latin typeface="Calibri" panose="020F0502020204030204" pitchFamily="34" charset="0"/>
              </a:rPr>
              <a:t>arrivera</a:t>
            </a:r>
            <a:r>
              <a:rPr lang="en-US" sz="1400">
                <a:solidFill>
                  <a:schemeClr val="tx2">
                    <a:lumMod val="50000"/>
                  </a:schemeClr>
                </a:solidFill>
                <a:latin typeface="Calibri" panose="020F0502020204030204" pitchFamily="34" charset="0"/>
              </a:rPr>
              <a:t> aux </a:t>
            </a:r>
            <a:r>
              <a:rPr lang="en-US" sz="1400" err="1">
                <a:solidFill>
                  <a:schemeClr val="tx2">
                    <a:lumMod val="50000"/>
                  </a:schemeClr>
                </a:solidFill>
                <a:latin typeface="Calibri" panose="020F0502020204030204" pitchFamily="34" charset="0"/>
              </a:rPr>
              <a:t>rendez-vous</a:t>
            </a:r>
            <a:r>
              <a:rPr lang="en-US" sz="1400">
                <a:solidFill>
                  <a:schemeClr val="tx2">
                    <a:lumMod val="50000"/>
                  </a:schemeClr>
                </a:solidFill>
                <a:latin typeface="Calibri" panose="020F0502020204030204" pitchFamily="34" charset="0"/>
              </a:rPr>
              <a:t> par _________ (</a:t>
            </a:r>
            <a:r>
              <a:rPr lang="en-US" sz="1400" err="1">
                <a:solidFill>
                  <a:schemeClr val="tx2">
                    <a:lumMod val="50000"/>
                  </a:schemeClr>
                </a:solidFill>
                <a:latin typeface="Calibri" panose="020F0502020204030204" pitchFamily="34" charset="0"/>
              </a:rPr>
              <a:t>à</a:t>
            </a:r>
            <a:r>
              <a:rPr lang="en-US" sz="1400">
                <a:solidFill>
                  <a:schemeClr val="tx2">
                    <a:lumMod val="50000"/>
                  </a:schemeClr>
                </a:solidFill>
                <a:latin typeface="Calibri" panose="020F0502020204030204" pitchFamily="34" charset="0"/>
              </a:rPr>
              <a:t> pied,  bus,  taxi, etc.)</a:t>
            </a:r>
          </a:p>
          <a:p>
            <a:pPr marL="695960" lvl="1" indent="-285750">
              <a:spcBef>
                <a:spcPts val="400"/>
              </a:spcBef>
              <a:buFont typeface="Arial" panose="020B0604020202020204" pitchFamily="34" charset="0"/>
              <a:buChar char="•"/>
            </a:pPr>
            <a:r>
              <a:rPr lang="en-US" sz="1400" err="1">
                <a:solidFill>
                  <a:schemeClr val="tx2">
                    <a:lumMod val="50000"/>
                  </a:schemeClr>
                </a:solidFill>
                <a:latin typeface="Calibri" panose="020F0502020204030204" pitchFamily="34" charset="0"/>
              </a:rPr>
              <a:t>En</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cas</a:t>
            </a:r>
            <a:r>
              <a:rPr lang="en-US" sz="1400">
                <a:solidFill>
                  <a:schemeClr val="tx2">
                    <a:lumMod val="50000"/>
                  </a:schemeClr>
                </a:solidFill>
                <a:latin typeface="Calibri" panose="020F0502020204030204" pitchFamily="34" charset="0"/>
              </a:rPr>
              <a:t> de </a:t>
            </a:r>
            <a:r>
              <a:rPr lang="en-US" sz="1400" err="1">
                <a:solidFill>
                  <a:schemeClr val="tx2">
                    <a:lumMod val="50000"/>
                  </a:schemeClr>
                </a:solidFill>
                <a:latin typeface="Calibri" panose="020F0502020204030204" pitchFamily="34" charset="0"/>
              </a:rPr>
              <a:t>problème</a:t>
            </a:r>
            <a:r>
              <a:rPr lang="en-US" sz="1400">
                <a:solidFill>
                  <a:schemeClr val="tx2">
                    <a:lumMod val="50000"/>
                  </a:schemeClr>
                </a:solidFill>
                <a:latin typeface="Calibri" panose="020F0502020204030204" pitchFamily="34" charset="0"/>
              </a:rPr>
              <a:t> (par </a:t>
            </a:r>
            <a:r>
              <a:rPr lang="en-US" sz="1400" err="1">
                <a:solidFill>
                  <a:schemeClr val="tx2">
                    <a:lumMod val="50000"/>
                  </a:schemeClr>
                </a:solidFill>
                <a:latin typeface="Calibri" panose="020F0502020204030204" pitchFamily="34" charset="0"/>
              </a:rPr>
              <a:t>exemple</a:t>
            </a:r>
            <a:r>
              <a:rPr lang="en-US" sz="1400">
                <a:solidFill>
                  <a:schemeClr val="tx2">
                    <a:lumMod val="50000"/>
                  </a:schemeClr>
                </a:solidFill>
                <a:latin typeface="Calibri" panose="020F0502020204030204" pitchFamily="34" charset="0"/>
              </a:rPr>
              <a:t>, pas de </a:t>
            </a:r>
            <a:r>
              <a:rPr lang="fr-FR" altLang="en-US" sz="1400">
                <a:solidFill>
                  <a:schemeClr val="tx2">
                    <a:lumMod val="50000"/>
                  </a:schemeClr>
                </a:solidFill>
                <a:latin typeface="Calibri" panose="020F0502020204030204" pitchFamily="34" charset="0"/>
              </a:rPr>
              <a:t>frais</a:t>
            </a:r>
            <a:r>
              <a:rPr lang="en-US" sz="1400">
                <a:solidFill>
                  <a:schemeClr val="tx2">
                    <a:lumMod val="50000"/>
                  </a:schemeClr>
                </a:solidFill>
                <a:latin typeface="Calibri" panose="020F0502020204030204" pitchFamily="34" charset="0"/>
              </a:rPr>
              <a:t> de bus, </a:t>
            </a:r>
            <a:r>
              <a:rPr lang="en-US" sz="1400" err="1">
                <a:solidFill>
                  <a:schemeClr val="tx2">
                    <a:lumMod val="50000"/>
                  </a:schemeClr>
                </a:solidFill>
                <a:latin typeface="Calibri" panose="020F0502020204030204" pitchFamily="34" charset="0"/>
              </a:rPr>
              <a:t>pluie</a:t>
            </a:r>
            <a:r>
              <a:rPr lang="en-US" sz="1400">
                <a:solidFill>
                  <a:schemeClr val="tx2">
                    <a:lumMod val="50000"/>
                  </a:schemeClr>
                </a:solidFill>
                <a:latin typeface="Calibri" panose="020F0502020204030204" pitchFamily="34" charset="0"/>
              </a:rPr>
              <a:t>, etc.), le client se </a:t>
            </a:r>
            <a:r>
              <a:rPr lang="en-US" sz="1400" err="1">
                <a:solidFill>
                  <a:schemeClr val="tx2">
                    <a:lumMod val="50000"/>
                  </a:schemeClr>
                </a:solidFill>
                <a:latin typeface="Calibri" panose="020F0502020204030204" pitchFamily="34" charset="0"/>
              </a:rPr>
              <a:t>rendra</a:t>
            </a:r>
            <a:r>
              <a:rPr lang="en-US" sz="1400">
                <a:solidFill>
                  <a:schemeClr val="tx2">
                    <a:lumMod val="50000"/>
                  </a:schemeClr>
                </a:solidFill>
                <a:latin typeface="Calibri" panose="020F0502020204030204" pitchFamily="34" charset="0"/>
              </a:rPr>
              <a:t> au </a:t>
            </a:r>
            <a:r>
              <a:rPr lang="en-US" sz="1400" err="1">
                <a:solidFill>
                  <a:schemeClr val="tx2">
                    <a:lumMod val="50000"/>
                  </a:schemeClr>
                </a:solidFill>
                <a:latin typeface="Calibri" panose="020F0502020204030204" pitchFamily="34" charset="0"/>
              </a:rPr>
              <a:t>rendez-vous</a:t>
            </a:r>
            <a:r>
              <a:rPr lang="en-US" sz="1400">
                <a:solidFill>
                  <a:schemeClr val="tx2">
                    <a:lumMod val="50000"/>
                  </a:schemeClr>
                </a:solidFill>
                <a:latin typeface="Calibri" panose="020F0502020204030204" pitchFamily="34" charset="0"/>
              </a:rPr>
              <a:t> </a:t>
            </a:r>
            <a:r>
              <a:rPr lang="fr-FR" altLang="en-US" sz="1400">
                <a:solidFill>
                  <a:schemeClr val="tx2">
                    <a:lumMod val="50000"/>
                  </a:schemeClr>
                </a:solidFill>
                <a:latin typeface="Calibri" panose="020F0502020204030204" pitchFamily="34" charset="0"/>
              </a:rPr>
              <a:t>par</a:t>
            </a:r>
            <a:r>
              <a:rPr lang="en-US" sz="1400">
                <a:solidFill>
                  <a:schemeClr val="tx2">
                    <a:lumMod val="50000"/>
                  </a:schemeClr>
                </a:solidFill>
                <a:latin typeface="Calibri" panose="020F0502020204030204" pitchFamily="34" charset="0"/>
              </a:rPr>
              <a:t>____________</a:t>
            </a:r>
          </a:p>
          <a:p>
            <a:pPr marL="695960" lvl="1" indent="-285750">
              <a:lnSpc>
                <a:spcPct val="120000"/>
              </a:lnSpc>
              <a:spcBef>
                <a:spcPts val="0"/>
              </a:spcBef>
              <a:spcAft>
                <a:spcPts val="600"/>
              </a:spcAft>
              <a:buFont typeface="Arial" panose="020B0604020202020204" pitchFamily="34" charset="0"/>
              <a:buChar char="•"/>
            </a:pPr>
            <a:endParaRPr lang="en-US">
              <a:solidFill>
                <a:schemeClr val="tx2">
                  <a:lumMod val="50000"/>
                </a:schemeClr>
              </a:solidFill>
              <a:latin typeface="Calibri" panose="020F0502020204030204" pitchFamily="34" charset="0"/>
            </a:endParaRPr>
          </a:p>
        </p:txBody>
      </p:sp>
      <p:cxnSp>
        <p:nvCxnSpPr>
          <p:cNvPr id="69" name="Straight Connector 68"/>
          <p:cNvCxnSpPr/>
          <p:nvPr/>
        </p:nvCxnSpPr>
        <p:spPr>
          <a:xfrm>
            <a:off x="4221422" y="1243653"/>
            <a:ext cx="0" cy="449312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0" name="Content Placeholder 1"/>
          <p:cNvSpPr txBox="1"/>
          <p:nvPr/>
        </p:nvSpPr>
        <p:spPr>
          <a:xfrm>
            <a:off x="323848" y="4500478"/>
            <a:ext cx="3542408" cy="1268028"/>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chemeClr val="accent3"/>
                </a:solidFill>
                <a:latin typeface="Calibri" panose="020F0502020204030204" pitchFamily="34" charset="0"/>
              </a:rPr>
              <a:t>Document</a:t>
            </a:r>
            <a:endParaRPr lang="en-US" sz="1200" b="1">
              <a:solidFill>
                <a:schemeClr val="accent3"/>
              </a:solidFill>
              <a:latin typeface="Calibri" panose="020F0502020204030204" pitchFamily="34" charset="0"/>
            </a:endParaRPr>
          </a:p>
          <a:p>
            <a:pPr marL="0" indent="0">
              <a:buNone/>
            </a:pPr>
            <a:r>
              <a:rPr lang="en-US" sz="1200" err="1">
                <a:solidFill>
                  <a:schemeClr val="tx2">
                    <a:lumMod val="50000"/>
                  </a:schemeClr>
                </a:solidFill>
                <a:latin typeface="Calibri" panose="020F0502020204030204" pitchFamily="34" charset="0"/>
              </a:rPr>
              <a:t>Documentez</a:t>
            </a:r>
            <a:r>
              <a:rPr lang="en-US" sz="1200">
                <a:solidFill>
                  <a:schemeClr val="tx2">
                    <a:lumMod val="50000"/>
                  </a:schemeClr>
                </a:solidFill>
                <a:latin typeface="Calibri" panose="020F0502020204030204" pitchFamily="34" charset="0"/>
              </a:rPr>
              <a:t> les </a:t>
            </a:r>
            <a:r>
              <a:rPr lang="fr-FR" sz="1200">
                <a:solidFill>
                  <a:schemeClr val="tx2">
                    <a:lumMod val="50000"/>
                  </a:schemeClr>
                </a:solidFill>
                <a:latin typeface="Calibri" panose="020F0502020204030204" pitchFamily="34" charset="0"/>
              </a:rPr>
              <a:t> obstacles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spécifiques</a:t>
            </a:r>
            <a:r>
              <a:rPr lang="en-US" sz="1200">
                <a:solidFill>
                  <a:schemeClr val="tx2">
                    <a:lumMod val="50000"/>
                  </a:schemeClr>
                </a:solidFill>
                <a:latin typeface="Calibri" panose="020F0502020204030204" pitchFamily="34" charset="0"/>
              </a:rPr>
              <a:t>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identifiez</a:t>
            </a:r>
            <a:r>
              <a:rPr lang="en-US" sz="1200">
                <a:solidFill>
                  <a:schemeClr val="tx2">
                    <a:lumMod val="50000"/>
                  </a:schemeClr>
                </a:solidFill>
                <a:latin typeface="Calibri" panose="020F0502020204030204" pitchFamily="34" charset="0"/>
              </a:rPr>
              <a:t> avec le patient dans le </a:t>
            </a:r>
            <a:r>
              <a:rPr lang="en-US" sz="1200" err="1">
                <a:solidFill>
                  <a:schemeClr val="tx2">
                    <a:lumMod val="50000"/>
                  </a:schemeClr>
                </a:solidFill>
                <a:latin typeface="Calibri" panose="020F0502020204030204" pitchFamily="34" charset="0"/>
              </a:rPr>
              <a:t>registre</a:t>
            </a:r>
            <a:r>
              <a:rPr lang="en-US" sz="1200">
                <a:solidFill>
                  <a:schemeClr val="tx2">
                    <a:lumMod val="50000"/>
                  </a:schemeClr>
                </a:solidFill>
                <a:latin typeface="Calibri" panose="020F0502020204030204" pitchFamily="34" charset="0"/>
              </a:rPr>
              <a:t> des</a:t>
            </a:r>
            <a:r>
              <a:rPr lang="fr-FR" sz="1200">
                <a:solidFill>
                  <a:schemeClr val="tx2">
                    <a:lumMod val="50000"/>
                  </a:schemeClr>
                </a:solidFill>
                <a:latin typeface="Calibri" panose="020F0502020204030204" pitchFamily="34" charset="0"/>
              </a:rPr>
              <a:t> obstacles ( formulaire d’</a:t>
            </a:r>
            <a:r>
              <a:rPr lang="fr-FR" sz="1200" err="1">
                <a:solidFill>
                  <a:schemeClr val="tx2">
                    <a:lumMod val="50000"/>
                  </a:schemeClr>
                </a:solidFill>
                <a:latin typeface="Calibri" panose="020F0502020204030204" pitchFamily="34" charset="0"/>
              </a:rPr>
              <a:t>evaluation</a:t>
            </a:r>
            <a:r>
              <a:rPr lang="fr-FR" sz="1200">
                <a:solidFill>
                  <a:schemeClr val="tx2">
                    <a:lumMod val="50000"/>
                  </a:schemeClr>
                </a:solidFill>
                <a:latin typeface="Calibri" panose="020F0502020204030204" pitchFamily="34" charset="0"/>
              </a:rPr>
              <a:t> d’observance)</a:t>
            </a:r>
            <a:r>
              <a:rPr lang="en-US" sz="1200">
                <a:solidFill>
                  <a:schemeClr val="tx2">
                    <a:lumMod val="50000"/>
                  </a:schemeClr>
                </a:solidFill>
                <a:latin typeface="Calibri" panose="020F0502020204030204" pitchFamily="34" charset="0"/>
              </a:rPr>
              <a:t> et des interventions</a:t>
            </a:r>
            <a:r>
              <a:rPr lang="en-US" sz="1200" b="1">
                <a:solidFill>
                  <a:schemeClr val="tx2">
                    <a:lumMod val="50000"/>
                  </a:schemeClr>
                </a:solidFill>
                <a:latin typeface="Calibri" panose="020F0502020204030204" pitchFamily="34" charset="0"/>
              </a:rPr>
              <a:t>.</a:t>
            </a:r>
            <a:endParaRPr lang="en-US" sz="1200">
              <a:solidFill>
                <a:schemeClr val="tx2">
                  <a:lumMod val="50000"/>
                </a:schemeClr>
              </a:solidFill>
              <a:latin typeface="Calibri" panose="020F0502020204030204" pitchFamily="34" charset="0"/>
            </a:endParaRPr>
          </a:p>
        </p:txBody>
      </p:sp>
      <p:sp>
        <p:nvSpPr>
          <p:cNvPr id="71" name="Content Placeholder 1"/>
          <p:cNvSpPr txBox="1"/>
          <p:nvPr/>
        </p:nvSpPr>
        <p:spPr>
          <a:xfrm>
            <a:off x="323848" y="2336944"/>
            <a:ext cx="3542412" cy="1776720"/>
          </a:xfrm>
          <a:prstGeom prst="rect">
            <a:avLst/>
          </a:prstGeom>
          <a:solidFill>
            <a:schemeClr val="bg1">
              <a:lumMod val="95000"/>
            </a:schemeClr>
          </a:solidFill>
        </p:spPr>
        <p:txBody>
          <a:bodyPr vert="horz" lIns="91397" tIns="108000" rIns="91397" bIns="45698" rtlCol="0">
            <a:normAutofit fontScale="97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chemeClr val="accent3"/>
                </a:solidFill>
                <a:latin typeface="Calibri" panose="020F0502020204030204" pitchFamily="34" charset="0"/>
              </a:rPr>
              <a:t>Instructions du </a:t>
            </a:r>
            <a:r>
              <a:rPr lang="en-US" sz="1400" b="1" err="1">
                <a:solidFill>
                  <a:schemeClr val="accent3"/>
                </a:solidFill>
                <a:latin typeface="Calibri" panose="020F0502020204030204" pitchFamily="34" charset="0"/>
              </a:rPr>
              <a:t>prestataire</a:t>
            </a:r>
            <a:endParaRPr lang="en-US" sz="1400" b="1">
              <a:solidFill>
                <a:schemeClr val="accent3"/>
              </a:solidFill>
              <a:latin typeface="Calibri" panose="020F0502020204030204" pitchFamily="34" charset="0"/>
            </a:endParaRPr>
          </a:p>
          <a:p>
            <a:pPr marL="122555" indent="-122555">
              <a:lnSpc>
                <a:spcPct val="120000"/>
              </a:lnSpc>
              <a:spcBef>
                <a:spcPts val="0"/>
              </a:spcBef>
              <a:spcAft>
                <a:spcPts val="300"/>
              </a:spcAft>
            </a:pPr>
            <a:r>
              <a:rPr lang="en-US" sz="1200" b="1" err="1">
                <a:solidFill>
                  <a:schemeClr val="tx2">
                    <a:lumMod val="50000"/>
                  </a:schemeClr>
                </a:solidFill>
                <a:latin typeface="Calibri" panose="020F0502020204030204" pitchFamily="34" charset="0"/>
              </a:rPr>
              <a:t>Utilisez</a:t>
            </a:r>
            <a:r>
              <a:rPr lang="en-US" sz="1200" b="1">
                <a:solidFill>
                  <a:schemeClr val="tx2">
                    <a:lumMod val="50000"/>
                  </a:schemeClr>
                </a:solidFill>
                <a:latin typeface="Calibri" panose="020F0502020204030204" pitchFamily="34" charset="0"/>
              </a:rPr>
              <a:t> des questions ouvertes par </a:t>
            </a:r>
            <a:r>
              <a:rPr lang="en-US" sz="1200" b="1" err="1">
                <a:solidFill>
                  <a:schemeClr val="tx2">
                    <a:lumMod val="50000"/>
                  </a:schemeClr>
                </a:solidFill>
                <a:latin typeface="Calibri" panose="020F0502020204030204" pitchFamily="34" charset="0"/>
              </a:rPr>
              <a:t>exemple</a:t>
            </a:r>
            <a:r>
              <a:rPr lang="en-US" sz="1200" b="1">
                <a:solidFill>
                  <a:schemeClr val="tx2">
                    <a:lumMod val="50000"/>
                  </a:schemeClr>
                </a:solidFill>
                <a:latin typeface="Calibri" panose="020F0502020204030204" pitchFamily="34" charset="0"/>
              </a:rPr>
              <a:t>:</a:t>
            </a:r>
          </a:p>
          <a:p>
            <a:pPr marL="135255" indent="0">
              <a:lnSpc>
                <a:spcPct val="120000"/>
              </a:lnSpc>
              <a:spcBef>
                <a:spcPts val="0"/>
              </a:spcBef>
              <a:spcAft>
                <a:spcPts val="300"/>
              </a:spcAft>
              <a:buNone/>
            </a:pPr>
            <a:r>
              <a:rPr lang="en-US" sz="1200">
                <a:solidFill>
                  <a:schemeClr val="tx2">
                    <a:lumMod val="50000"/>
                  </a:schemeClr>
                </a:solidFill>
                <a:latin typeface="Calibri" panose="020F0502020204030204" pitchFamily="34" charset="0"/>
              </a:rPr>
              <a:t>De quelle assistance </a:t>
            </a:r>
            <a:r>
              <a:rPr lang="en-US" sz="1200" err="1">
                <a:solidFill>
                  <a:schemeClr val="tx2">
                    <a:lumMod val="50000"/>
                  </a:schemeClr>
                </a:solidFill>
                <a:latin typeface="Calibri" panose="020F0502020204030204" pitchFamily="34" charset="0"/>
              </a:rPr>
              <a:t>pourriez-vous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avoir</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besoin</a:t>
            </a:r>
            <a:r>
              <a:rPr lang="en-US" sz="1200">
                <a:solidFill>
                  <a:schemeClr val="tx2">
                    <a:lumMod val="50000"/>
                  </a:schemeClr>
                </a:solidFill>
                <a:latin typeface="Calibri" panose="020F0502020204030204" pitchFamily="34" charset="0"/>
              </a:rPr>
              <a:t> pour respecter  </a:t>
            </a:r>
            <a:r>
              <a:rPr lang="en-US" sz="1200" err="1">
                <a:solidFill>
                  <a:schemeClr val="tx2">
                    <a:lumMod val="50000"/>
                  </a:schemeClr>
                </a:solidFill>
                <a:latin typeface="Calibri" panose="020F0502020204030204" pitchFamily="34" charset="0"/>
              </a:rPr>
              <a:t>votre</a:t>
            </a:r>
            <a:r>
              <a:rPr lang="en-US" sz="1200">
                <a:solidFill>
                  <a:schemeClr val="tx2">
                    <a:lumMod val="50000"/>
                  </a:schemeClr>
                </a:solidFill>
                <a:latin typeface="Calibri" panose="020F0502020204030204" pitchFamily="34" charset="0"/>
              </a:rPr>
              <a:t> prochain </a:t>
            </a:r>
            <a:r>
              <a:rPr lang="en-US" sz="1200" err="1">
                <a:solidFill>
                  <a:schemeClr val="tx2">
                    <a:lumMod val="50000"/>
                  </a:schemeClr>
                </a:solidFill>
                <a:latin typeface="Calibri" panose="020F0502020204030204" pitchFamily="34" charset="0"/>
              </a:rPr>
              <a:t>rendez-vous</a:t>
            </a:r>
            <a:r>
              <a:rPr lang="en-US" sz="1200">
                <a:solidFill>
                  <a:schemeClr val="tx2">
                    <a:lumMod val="50000"/>
                  </a:schemeClr>
                </a:solidFill>
                <a:latin typeface="Calibri" panose="020F0502020204030204" pitchFamily="34" charset="0"/>
              </a:rPr>
              <a:t>?</a:t>
            </a:r>
          </a:p>
          <a:p>
            <a:pPr marL="122555" indent="-122555">
              <a:lnSpc>
                <a:spcPct val="120000"/>
              </a:lnSpc>
              <a:spcBef>
                <a:spcPts val="0"/>
              </a:spcBef>
              <a:spcAft>
                <a:spcPts val="300"/>
              </a:spcAft>
            </a:pPr>
            <a:r>
              <a:rPr lang="en-US" sz="1200" b="1" err="1">
                <a:solidFill>
                  <a:schemeClr val="tx2">
                    <a:lumMod val="50000"/>
                  </a:schemeClr>
                </a:solidFill>
                <a:latin typeface="Calibri" panose="020F0502020204030204" pitchFamily="34" charset="0"/>
              </a:rPr>
              <a:t>Identifiez</a:t>
            </a:r>
            <a:r>
              <a:rPr lang="en-US" sz="1200" b="1">
                <a:solidFill>
                  <a:schemeClr val="tx2">
                    <a:lumMod val="50000"/>
                  </a:schemeClr>
                </a:solidFill>
                <a:latin typeface="Calibri" panose="020F0502020204030204" pitchFamily="34" charset="0"/>
              </a:rPr>
              <a:t> les solutions </a:t>
            </a:r>
            <a:r>
              <a:rPr lang="en-US" sz="1200" b="1" err="1">
                <a:solidFill>
                  <a:schemeClr val="tx2">
                    <a:lumMod val="50000"/>
                  </a:schemeClr>
                </a:solidFill>
                <a:latin typeface="Calibri" panose="020F0502020204030204" pitchFamily="34" charset="0"/>
              </a:rPr>
              <a:t>possibles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en</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fonction</a:t>
            </a:r>
            <a:r>
              <a:rPr lang="en-US" sz="1200" b="1">
                <a:solidFill>
                  <a:schemeClr val="tx2">
                    <a:lumMod val="50000"/>
                  </a:schemeClr>
                </a:solidFill>
                <a:latin typeface="Calibri" panose="020F0502020204030204" pitchFamily="34" charset="0"/>
              </a:rPr>
              <a:t> des </a:t>
            </a:r>
            <a:r>
              <a:rPr lang="en-US" sz="1200" b="1" err="1">
                <a:solidFill>
                  <a:schemeClr val="tx2">
                    <a:lumMod val="50000"/>
                  </a:schemeClr>
                </a:solidFill>
                <a:latin typeface="Calibri" panose="020F0502020204030204" pitchFamily="34" charset="0"/>
              </a:rPr>
              <a:t>risques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potentiels</a:t>
            </a:r>
            <a:r>
              <a:rPr lang="en-US" sz="1200" b="1">
                <a:solidFill>
                  <a:schemeClr val="tx2">
                    <a:lumMod val="50000"/>
                  </a:schemeClr>
                </a:solidFill>
                <a:latin typeface="Calibri" panose="020F0502020204030204" pitchFamily="34" charset="0"/>
              </a:rPr>
              <a:t> des </a:t>
            </a:r>
            <a:r>
              <a:rPr lang="en-US" sz="1200" b="1" err="1">
                <a:solidFill>
                  <a:schemeClr val="tx2">
                    <a:lumMod val="50000"/>
                  </a:schemeClr>
                </a:solidFill>
                <a:latin typeface="Calibri" panose="020F0502020204030204" pitchFamily="34" charset="0"/>
              </a:rPr>
              <a:t>rendez-vous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ratés</a:t>
            </a:r>
            <a:endParaRPr lang="en-US" sz="1200" b="1">
              <a:solidFill>
                <a:schemeClr val="tx2">
                  <a:lumMod val="50000"/>
                </a:schemeClr>
              </a:solidFill>
              <a:latin typeface="Calibri" panose="020F0502020204030204" pitchFamily="34" charset="0"/>
            </a:endParaRPr>
          </a:p>
        </p:txBody>
      </p:sp>
      <p:pic>
        <p:nvPicPr>
          <p:cNvPr id="72" name="Picture 71" descr="A screenshot of a cell phon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645" y="2035419"/>
            <a:ext cx="478340" cy="587054"/>
          </a:xfrm>
          <a:prstGeom prst="rect">
            <a:avLst/>
          </a:prstGeom>
        </p:spPr>
      </p:pic>
      <p:pic>
        <p:nvPicPr>
          <p:cNvPr id="73" name="Picture 72" descr="A close up of a car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6753" y="4261308"/>
            <a:ext cx="478340" cy="478340"/>
          </a:xfrm>
          <a:prstGeom prst="rect">
            <a:avLst/>
          </a:prstGeom>
        </p:spPr>
      </p:pic>
      <p:sp>
        <p:nvSpPr>
          <p:cNvPr id="74" name="Parallelogram 73"/>
          <p:cNvSpPr/>
          <p:nvPr/>
        </p:nvSpPr>
        <p:spPr>
          <a:xfrm rot="10800000" flipH="1">
            <a:off x="7112762" y="-227808"/>
            <a:ext cx="2344072"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421078" y="187319"/>
            <a:ext cx="1566018" cy="982023"/>
          </a:xfrm>
          <a:prstGeom prst="rect">
            <a:avLst/>
          </a:prstGeom>
        </p:spPr>
      </p:pic>
      <p:grpSp>
        <p:nvGrpSpPr>
          <p:cNvPr id="106" name="Group 105">
            <a:extLst>
              <a:ext uri="{FF2B5EF4-FFF2-40B4-BE49-F238E27FC236}">
                <a16:creationId xmlns:a16="http://schemas.microsoft.com/office/drawing/2014/main" id="{E1C14D44-E0C0-A13E-F18A-D079B3C8DFFA}"/>
              </a:ext>
            </a:extLst>
          </p:cNvPr>
          <p:cNvGrpSpPr/>
          <p:nvPr/>
        </p:nvGrpSpPr>
        <p:grpSpPr>
          <a:xfrm>
            <a:off x="1" y="6493827"/>
            <a:ext cx="9139657" cy="364173"/>
            <a:chOff x="1" y="6493827"/>
            <a:chExt cx="9139657" cy="364173"/>
          </a:xfrm>
        </p:grpSpPr>
        <p:sp>
          <p:nvSpPr>
            <p:cNvPr id="107" name="Rectangle 106">
              <a:extLst>
                <a:ext uri="{FF2B5EF4-FFF2-40B4-BE49-F238E27FC236}">
                  <a16:creationId xmlns:a16="http://schemas.microsoft.com/office/drawing/2014/main" id="{AEAFB3E3-6619-9615-5777-08A418DD8BB8}"/>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BFD9E15E-210F-CBBE-125D-28EC9B45D76D}"/>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B2A4D8A6-E129-6C7A-00BF-FD0FEAEAAFBF}"/>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0" name="Rectangle 109">
              <a:extLst>
                <a:ext uri="{FF2B5EF4-FFF2-40B4-BE49-F238E27FC236}">
                  <a16:creationId xmlns:a16="http://schemas.microsoft.com/office/drawing/2014/main" id="{2A665184-7135-362E-8894-057E2EECCFFA}"/>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11" name="Rectangle 110">
              <a:extLst>
                <a:ext uri="{FF2B5EF4-FFF2-40B4-BE49-F238E27FC236}">
                  <a16:creationId xmlns:a16="http://schemas.microsoft.com/office/drawing/2014/main" id="{3FF2FB1C-4AB2-E125-89A4-5960A9D38928}"/>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2" name="Rectangle 111">
              <a:extLst>
                <a:ext uri="{FF2B5EF4-FFF2-40B4-BE49-F238E27FC236}">
                  <a16:creationId xmlns:a16="http://schemas.microsoft.com/office/drawing/2014/main" id="{7A8DB321-662C-F941-5C35-8B588C8EE3CD}"/>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3" name="Rectangle 112">
              <a:extLst>
                <a:ext uri="{FF2B5EF4-FFF2-40B4-BE49-F238E27FC236}">
                  <a16:creationId xmlns:a16="http://schemas.microsoft.com/office/drawing/2014/main" id="{267A40FE-C9C1-3D04-7CD5-383ED8FAD022}"/>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4" name="Rectangle 113">
              <a:extLst>
                <a:ext uri="{FF2B5EF4-FFF2-40B4-BE49-F238E27FC236}">
                  <a16:creationId xmlns:a16="http://schemas.microsoft.com/office/drawing/2014/main" id="{3EF9BC22-AEAA-FBA0-09FD-8CCA5E61CFC4}"/>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5" name="Rectangle 114">
              <a:extLst>
                <a:ext uri="{FF2B5EF4-FFF2-40B4-BE49-F238E27FC236}">
                  <a16:creationId xmlns:a16="http://schemas.microsoft.com/office/drawing/2014/main" id="{6411F444-74EA-0646-150B-46C2A2DD9FBE}"/>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6" name="Rectangle 115">
              <a:extLst>
                <a:ext uri="{FF2B5EF4-FFF2-40B4-BE49-F238E27FC236}">
                  <a16:creationId xmlns:a16="http://schemas.microsoft.com/office/drawing/2014/main" id="{DA81BB20-EABB-DE6B-0755-B63B71745F97}"/>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7" name="Rectangle 116">
              <a:extLst>
                <a:ext uri="{FF2B5EF4-FFF2-40B4-BE49-F238E27FC236}">
                  <a16:creationId xmlns:a16="http://schemas.microsoft.com/office/drawing/2014/main" id="{B0FF3238-2A5D-339C-DD11-DCCAD1439F58}"/>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8" name="Rectangle 117">
              <a:extLst>
                <a:ext uri="{FF2B5EF4-FFF2-40B4-BE49-F238E27FC236}">
                  <a16:creationId xmlns:a16="http://schemas.microsoft.com/office/drawing/2014/main" id="{629B0BC9-279A-5D59-95B2-078526929CE4}"/>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ECB017C7-E46B-25E2-D023-D66DD653003A}"/>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0" name="Rectangle 119">
              <a:extLst>
                <a:ext uri="{FF2B5EF4-FFF2-40B4-BE49-F238E27FC236}">
                  <a16:creationId xmlns:a16="http://schemas.microsoft.com/office/drawing/2014/main" id="{2F927445-8818-1F7B-062D-CB9294BFED5F}"/>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1" name="Rectangle 120">
              <a:extLst>
                <a:ext uri="{FF2B5EF4-FFF2-40B4-BE49-F238E27FC236}">
                  <a16:creationId xmlns:a16="http://schemas.microsoft.com/office/drawing/2014/main" id="{24FF2A82-2132-D6C4-7694-790B01415F1E}"/>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2" name="Rectangle 121">
              <a:extLst>
                <a:ext uri="{FF2B5EF4-FFF2-40B4-BE49-F238E27FC236}">
                  <a16:creationId xmlns:a16="http://schemas.microsoft.com/office/drawing/2014/main" id="{325008D0-26AF-2E44-4FC5-5404FB5F761A}"/>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3" name="Rectangle 122">
              <a:extLst>
                <a:ext uri="{FF2B5EF4-FFF2-40B4-BE49-F238E27FC236}">
                  <a16:creationId xmlns:a16="http://schemas.microsoft.com/office/drawing/2014/main" id="{CDA237CF-A516-A5A1-FF91-75F8B2DCAFD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4" name="Rectangle 123">
              <a:extLst>
                <a:ext uri="{FF2B5EF4-FFF2-40B4-BE49-F238E27FC236}">
                  <a16:creationId xmlns:a16="http://schemas.microsoft.com/office/drawing/2014/main" id="{EE9B526D-B1BD-0A0A-6AD7-65CFCF979600}"/>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25" name="Rectangle 124">
              <a:extLst>
                <a:ext uri="{FF2B5EF4-FFF2-40B4-BE49-F238E27FC236}">
                  <a16:creationId xmlns:a16="http://schemas.microsoft.com/office/drawing/2014/main" id="{9BF23E96-B52B-E9E8-41E5-9C9540B30A13}"/>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6" name="Rectangle 125">
              <a:extLst>
                <a:ext uri="{FF2B5EF4-FFF2-40B4-BE49-F238E27FC236}">
                  <a16:creationId xmlns:a16="http://schemas.microsoft.com/office/drawing/2014/main" id="{03517D44-64D0-728A-5B76-E41C80100EED}"/>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7" name="Rectangle 126">
              <a:extLst>
                <a:ext uri="{FF2B5EF4-FFF2-40B4-BE49-F238E27FC236}">
                  <a16:creationId xmlns:a16="http://schemas.microsoft.com/office/drawing/2014/main" id="{273E8836-7A2A-426C-9020-5E9AD82697BF}"/>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8" name="Rectangle 127">
              <a:extLst>
                <a:ext uri="{FF2B5EF4-FFF2-40B4-BE49-F238E27FC236}">
                  <a16:creationId xmlns:a16="http://schemas.microsoft.com/office/drawing/2014/main" id="{B1D1848A-4673-1B55-FD57-47C3210AE94D}"/>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9" name="Rectangle 128">
              <a:extLst>
                <a:ext uri="{FF2B5EF4-FFF2-40B4-BE49-F238E27FC236}">
                  <a16:creationId xmlns:a16="http://schemas.microsoft.com/office/drawing/2014/main" id="{11B2D70A-FAB1-C627-D0F4-DD71B49E8B22}"/>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30" name="Rectangle 129">
              <a:extLst>
                <a:ext uri="{FF2B5EF4-FFF2-40B4-BE49-F238E27FC236}">
                  <a16:creationId xmlns:a16="http://schemas.microsoft.com/office/drawing/2014/main" id="{5AB817B8-8E7A-8405-FCFE-38ECDF16C9E6}"/>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1" name="Rectangle 130">
              <a:extLst>
                <a:ext uri="{FF2B5EF4-FFF2-40B4-BE49-F238E27FC236}">
                  <a16:creationId xmlns:a16="http://schemas.microsoft.com/office/drawing/2014/main" id="{18181E4C-0640-088C-D4F2-983920234F2D}"/>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2" name="Rectangle 131">
              <a:extLst>
                <a:ext uri="{FF2B5EF4-FFF2-40B4-BE49-F238E27FC236}">
                  <a16:creationId xmlns:a16="http://schemas.microsoft.com/office/drawing/2014/main" id="{6E258AE0-6D0B-3ADA-B064-57FCCE67A383}"/>
                </a:ext>
              </a:extLst>
            </p:cNvPr>
            <p:cNvSpPr/>
            <p:nvPr/>
          </p:nvSpPr>
          <p:spPr>
            <a:xfrm>
              <a:off x="1243435"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6</a:t>
              </a:r>
            </a:p>
          </p:txBody>
        </p:sp>
        <p:sp>
          <p:nvSpPr>
            <p:cNvPr id="133" name="Rectangle 132">
              <a:extLst>
                <a:ext uri="{FF2B5EF4-FFF2-40B4-BE49-F238E27FC236}">
                  <a16:creationId xmlns:a16="http://schemas.microsoft.com/office/drawing/2014/main" id="{29335250-8795-9854-167C-F497A355682E}"/>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34" name="Rectangle 133">
              <a:extLst>
                <a:ext uri="{FF2B5EF4-FFF2-40B4-BE49-F238E27FC236}">
                  <a16:creationId xmlns:a16="http://schemas.microsoft.com/office/drawing/2014/main" id="{4B1B235E-D444-0342-A6D8-66B9B7E889C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5" name="Rectangle 134">
              <a:extLst>
                <a:ext uri="{FF2B5EF4-FFF2-40B4-BE49-F238E27FC236}">
                  <a16:creationId xmlns:a16="http://schemas.microsoft.com/office/drawing/2014/main" id="{232818C4-2CA0-26A1-BF27-339BF641248E}"/>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6" name="Rectangle 135">
              <a:extLst>
                <a:ext uri="{FF2B5EF4-FFF2-40B4-BE49-F238E27FC236}">
                  <a16:creationId xmlns:a16="http://schemas.microsoft.com/office/drawing/2014/main" id="{0AC37BEF-F6F1-CE89-A176-969EBA580237}"/>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DCD87A-9BC2-76E1-0729-BBACED24D45B}"/>
              </a:ext>
            </a:extLst>
          </p:cNvPr>
          <p:cNvSpPr/>
          <p:nvPr/>
        </p:nvSpPr>
        <p:spPr>
          <a:xfrm>
            <a:off x="304801" y="5445171"/>
            <a:ext cx="924054" cy="239486"/>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solidFill>
                <a:schemeClr val="bg1"/>
              </a:solidFill>
            </a:endParaRPr>
          </a:p>
        </p:txBody>
      </p:sp>
      <p:sp>
        <p:nvSpPr>
          <p:cNvPr id="7" name="Rectangle 6">
            <a:extLst>
              <a:ext uri="{FF2B5EF4-FFF2-40B4-BE49-F238E27FC236}">
                <a16:creationId xmlns:a16="http://schemas.microsoft.com/office/drawing/2014/main" id="{8363680D-53B8-D1D9-D3EC-232DEA084B02}"/>
              </a:ext>
            </a:extLst>
          </p:cNvPr>
          <p:cNvSpPr/>
          <p:nvPr/>
        </p:nvSpPr>
        <p:spPr>
          <a:xfrm>
            <a:off x="304801" y="4344581"/>
            <a:ext cx="924054" cy="239486"/>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solidFill>
                <a:schemeClr val="bg1"/>
              </a:solidFill>
            </a:endParaRPr>
          </a:p>
        </p:txBody>
      </p:sp>
      <p:sp>
        <p:nvSpPr>
          <p:cNvPr id="2" name="Rectangle 1">
            <a:extLst>
              <a:ext uri="{FF2B5EF4-FFF2-40B4-BE49-F238E27FC236}">
                <a16:creationId xmlns:a16="http://schemas.microsoft.com/office/drawing/2014/main" id="{511E7CFF-3ED4-E301-4858-9EC8C39835B7}"/>
              </a:ext>
            </a:extLst>
          </p:cNvPr>
          <p:cNvSpPr/>
          <p:nvPr/>
        </p:nvSpPr>
        <p:spPr>
          <a:xfrm>
            <a:off x="304801" y="3049526"/>
            <a:ext cx="924054" cy="239486"/>
          </a:xfrm>
          <a:prstGeom prst="rect">
            <a:avLst/>
          </a:prstGeom>
          <a:solidFill>
            <a:srgbClr val="1D5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 name="Title 3"/>
          <p:cNvSpPr>
            <a:spLocks noGrp="1"/>
          </p:cNvSpPr>
          <p:nvPr>
            <p:ph type="title"/>
          </p:nvPr>
        </p:nvSpPr>
        <p:spPr/>
        <p:txBody>
          <a:bodyPr>
            <a:normAutofit/>
          </a:bodyPr>
          <a:lstStyle/>
          <a:p>
            <a:r>
              <a:rPr lang="en-GB" sz="2400"/>
              <a:t>Comment utiliser </a:t>
            </a:r>
            <a:r>
              <a:rPr lang="en-GB" sz="2400" err="1"/>
              <a:t>cet</a:t>
            </a:r>
            <a:r>
              <a:rPr lang="en-GB" sz="2400"/>
              <a:t> </a:t>
            </a:r>
            <a:r>
              <a:rPr lang="en-GB" sz="2400" err="1"/>
              <a:t>outil</a:t>
            </a:r>
            <a:endParaRPr lang="en-US" sz="2400"/>
          </a:p>
        </p:txBody>
      </p:sp>
      <p:sp>
        <p:nvSpPr>
          <p:cNvPr id="5" name="Content Placeholder 4"/>
          <p:cNvSpPr>
            <a:spLocks noGrp="1"/>
          </p:cNvSpPr>
          <p:nvPr>
            <p:ph idx="4294967295"/>
          </p:nvPr>
        </p:nvSpPr>
        <p:spPr>
          <a:xfrm>
            <a:off x="228600" y="914409"/>
            <a:ext cx="8610600" cy="5714991"/>
          </a:xfrm>
        </p:spPr>
        <p:txBody>
          <a:bodyPr>
            <a:noAutofit/>
          </a:bodyPr>
          <a:lstStyle/>
          <a:p>
            <a:pPr marL="0" indent="0">
              <a:lnSpc>
                <a:spcPct val="100000"/>
              </a:lnSpc>
              <a:spcAft>
                <a:spcPts val="1200"/>
              </a:spcAft>
              <a:buNone/>
            </a:pPr>
            <a:r>
              <a:rPr lang="fr-FR" sz="1400">
                <a:solidFill>
                  <a:schemeClr val="tx2">
                    <a:lumMod val="50000"/>
                  </a:schemeClr>
                </a:solidFill>
                <a:latin typeface="Calibri" panose="020F0502020204030204" pitchFamily="34" charset="0"/>
              </a:rPr>
              <a:t>Le but de cet outil est de guider les personnes vivant avec le VIH (PVVIH) pour planifier et atteindre leurs objectifs d'observance du traitement. Il peut aider les conseillers et les prestataires à déterminer si un client peut être à risque de rater des rendez-vous ou à être déclaré perdu de vue, d'identifier les interventions solidaires et de suivre les progrès.</a:t>
            </a:r>
          </a:p>
          <a:p>
            <a:pPr marL="0" indent="0">
              <a:lnSpc>
                <a:spcPct val="100000"/>
              </a:lnSpc>
              <a:spcAft>
                <a:spcPts val="1200"/>
              </a:spcAft>
              <a:buNone/>
            </a:pPr>
            <a:r>
              <a:rPr lang="en-GB" sz="2000" b="1">
                <a:latin typeface="Calibri" panose="020F0502020204030204" pitchFamily="34" charset="0"/>
              </a:rPr>
              <a:t>STRUCTURE</a:t>
            </a:r>
          </a:p>
          <a:p>
            <a:pPr marL="0" indent="0">
              <a:lnSpc>
                <a:spcPct val="100000"/>
              </a:lnSpc>
              <a:spcBef>
                <a:spcPts val="0"/>
              </a:spcBef>
              <a:spcAft>
                <a:spcPts val="600"/>
              </a:spcAft>
              <a:buNone/>
            </a:pPr>
            <a:r>
              <a:rPr lang="fr-FR" sz="1600">
                <a:solidFill>
                  <a:schemeClr val="tx2">
                    <a:lumMod val="50000"/>
                  </a:schemeClr>
                </a:solidFill>
                <a:latin typeface="Calibri" panose="020F0502020204030204" pitchFamily="34" charset="0"/>
              </a:rPr>
              <a:t>L'outil comporte trois sections différentes. Chaque section se concentre sur un sujet spécifique ou sur des défis potentiels que les clients pourraient rencontrer pour maintenir l'observance.</a:t>
            </a:r>
          </a:p>
          <a:p>
            <a:pPr marL="0" indent="0">
              <a:lnSpc>
                <a:spcPct val="100000"/>
              </a:lnSpc>
              <a:spcBef>
                <a:spcPts val="0"/>
              </a:spcBef>
              <a:spcAft>
                <a:spcPts val="600"/>
              </a:spcAft>
              <a:buNone/>
            </a:pPr>
            <a:r>
              <a:rPr lang="fr-FR" sz="1600" b="1">
                <a:solidFill>
                  <a:schemeClr val="bg1"/>
                </a:solidFill>
                <a:latin typeface="Calibri" panose="020F0502020204030204" pitchFamily="34" charset="0"/>
              </a:rPr>
              <a:t> Section 1.  </a:t>
            </a:r>
            <a:r>
              <a:rPr lang="fr-FR" sz="1600" b="1">
                <a:solidFill>
                  <a:schemeClr val="tx2">
                    <a:lumMod val="50000"/>
                  </a:schemeClr>
                </a:solidFill>
                <a:latin typeface="Calibri" panose="020F0502020204030204" pitchFamily="34" charset="0"/>
              </a:rPr>
              <a:t>Introduction au traitement du VIH. Les </a:t>
            </a:r>
            <a:r>
              <a:rPr lang="fr-FR" sz="1600" b="1">
                <a:latin typeface="Calibri" panose="020F0502020204030204" pitchFamily="34" charset="0"/>
              </a:rPr>
              <a:t>diapositives 13 à 23 </a:t>
            </a:r>
            <a:r>
              <a:rPr lang="fr-FR" sz="1600">
                <a:latin typeface="Calibri" panose="020F0502020204030204" pitchFamily="34" charset="0"/>
              </a:rPr>
              <a:t>présentent aux clients le traitement du VIH, la résistance et la charge virale; aident les clients à déterminer leurs propres raisons / motivations pour commencer et / ou poursuivre le traitement; et aident les clients à identifier les défis auxquels ils ont été confrontés ou pourraient être confrontés pour rester observant à leur traitement.</a:t>
            </a:r>
          </a:p>
          <a:p>
            <a:pPr marL="0" indent="0">
              <a:lnSpc>
                <a:spcPct val="100000"/>
              </a:lnSpc>
              <a:spcBef>
                <a:spcPts val="0"/>
              </a:spcBef>
              <a:spcAft>
                <a:spcPts val="600"/>
              </a:spcAft>
              <a:buNone/>
            </a:pPr>
            <a:r>
              <a:rPr lang="fr-FR" sz="1600" b="1">
                <a:solidFill>
                  <a:schemeClr val="tx2">
                    <a:lumMod val="50000"/>
                  </a:schemeClr>
                </a:solidFill>
                <a:latin typeface="Calibri" panose="020F0502020204030204" pitchFamily="34" charset="0"/>
              </a:rPr>
              <a:t> </a:t>
            </a:r>
            <a:r>
              <a:rPr lang="fr-FR" sz="1600" b="1">
                <a:solidFill>
                  <a:schemeClr val="bg1"/>
                </a:solidFill>
                <a:latin typeface="Calibri" panose="020F0502020204030204" pitchFamily="34" charset="0"/>
              </a:rPr>
              <a:t>Section 2.  </a:t>
            </a:r>
            <a:r>
              <a:rPr lang="fr-FR" sz="1600" b="1">
                <a:solidFill>
                  <a:schemeClr val="tx2">
                    <a:lumMod val="50000"/>
                  </a:schemeClr>
                </a:solidFill>
                <a:latin typeface="Calibri" panose="020F0502020204030204" pitchFamily="34" charset="0"/>
              </a:rPr>
              <a:t>Éliminer les obstacles à l'observance. Les diapositives 24 à 46 </a:t>
            </a:r>
            <a:r>
              <a:rPr lang="fr-FR" sz="1600">
                <a:solidFill>
                  <a:schemeClr val="tx2">
                    <a:lumMod val="50000"/>
                  </a:schemeClr>
                </a:solidFill>
                <a:latin typeface="Calibri" panose="020F0502020204030204" pitchFamily="34" charset="0"/>
              </a:rPr>
              <a:t>aident les clients à échanger sur des obstacles potentiels qu'ils ont rencontrés ou peuvent potentiellement rencontrer, et à formuler un plan de secours pour chaque obstacle. Toutes les diapositives peuvent ne pas être pertinentes pour un client donné</a:t>
            </a:r>
            <a:r>
              <a:rPr lang="fr-FR" sz="1600">
                <a:latin typeface="Calibri" panose="020F0502020204030204" pitchFamily="34" charset="0"/>
              </a:rPr>
              <a:t>.</a:t>
            </a:r>
            <a:endParaRPr lang="en-GB" sz="1600">
              <a:latin typeface="Calibri" panose="020F0502020204030204" pitchFamily="34" charset="0"/>
            </a:endParaRPr>
          </a:p>
          <a:p>
            <a:pPr marL="0" indent="0">
              <a:lnSpc>
                <a:spcPct val="100000"/>
              </a:lnSpc>
              <a:spcAft>
                <a:spcPts val="1200"/>
              </a:spcAft>
              <a:buNone/>
            </a:pPr>
            <a:r>
              <a:rPr lang="fr-FR" sz="1600" b="1">
                <a:solidFill>
                  <a:schemeClr val="bg1"/>
                </a:solidFill>
                <a:latin typeface="Calibri" panose="020F0502020204030204" pitchFamily="34" charset="0"/>
              </a:rPr>
              <a:t> Section 3.  </a:t>
            </a:r>
            <a:r>
              <a:rPr lang="fr-FR" sz="1600" b="1">
                <a:solidFill>
                  <a:schemeClr val="tx2">
                    <a:lumMod val="50000"/>
                  </a:schemeClr>
                </a:solidFill>
                <a:latin typeface="Calibri" panose="020F0502020204030204" pitchFamily="34" charset="0"/>
              </a:rPr>
              <a:t>Retour aux soins et situations particulières</a:t>
            </a:r>
            <a:r>
              <a:rPr lang="fr-FR" sz="1600">
                <a:solidFill>
                  <a:schemeClr val="tx2">
                    <a:lumMod val="50000"/>
                  </a:schemeClr>
                </a:solidFill>
                <a:latin typeface="Calibri" panose="020F0502020204030204" pitchFamily="34" charset="0"/>
              </a:rPr>
              <a:t>. </a:t>
            </a:r>
            <a:r>
              <a:rPr lang="fr-FR" sz="1600" b="1">
                <a:solidFill>
                  <a:schemeClr val="tx2">
                    <a:lumMod val="50000"/>
                  </a:schemeClr>
                </a:solidFill>
                <a:latin typeface="Calibri" panose="020F0502020204030204" pitchFamily="34" charset="0"/>
              </a:rPr>
              <a:t>Les onglets 47-64 </a:t>
            </a:r>
            <a:r>
              <a:rPr lang="fr-FR" sz="1600">
                <a:solidFill>
                  <a:schemeClr val="tx2">
                    <a:lumMod val="50000"/>
                  </a:schemeClr>
                </a:solidFill>
                <a:latin typeface="Calibri" panose="020F0502020204030204" pitchFamily="34" charset="0"/>
              </a:rPr>
              <a:t>sont conçus pour guider les clients dans des situations spécifiques, telles que la non-suppression de la charge virale, ou à quoi s'attendre lors du retour au traitement après avoir arrêté.</a:t>
            </a:r>
          </a:p>
        </p:txBody>
      </p:sp>
      <p:cxnSp>
        <p:nvCxnSpPr>
          <p:cNvPr id="6" name="Straight Connector 5"/>
          <p:cNvCxnSpPr>
            <a:cxnSpLocks/>
          </p:cNvCxnSpPr>
          <p:nvPr/>
        </p:nvCxnSpPr>
        <p:spPr>
          <a:xfrm flipH="1">
            <a:off x="304800" y="1954932"/>
            <a:ext cx="88392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p:blipFill>
        <p:spPr>
          <a:xfrm>
            <a:off x="1326488" y="1660023"/>
            <a:ext cx="4979978" cy="4152138"/>
          </a:xfrm>
          <a:prstGeom prst="rect">
            <a:avLst/>
          </a:prstGeom>
        </p:spPr>
      </p:pic>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7. Respecter les dates de rendez-vous et obtenir des renouvellements de médicaments</a:t>
            </a:r>
          </a:p>
        </p:txBody>
      </p:sp>
      <p:pic>
        <p:nvPicPr>
          <p:cNvPr id="10" name="Picture 9"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085" y="2344431"/>
            <a:ext cx="832590" cy="1308356"/>
          </a:xfrm>
          <a:prstGeom prst="rect">
            <a:avLst/>
          </a:prstGeom>
        </p:spPr>
      </p:pic>
      <p:pic>
        <p:nvPicPr>
          <p:cNvPr id="63" name="Picture 62"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860">
            <a:off x="6833836" y="4019848"/>
            <a:ext cx="628142" cy="987081"/>
          </a:xfrm>
          <a:prstGeom prst="rect">
            <a:avLst/>
          </a:prstGeom>
        </p:spPr>
      </p:pic>
      <p:grpSp>
        <p:nvGrpSpPr>
          <p:cNvPr id="34" name="Group 33">
            <a:extLst>
              <a:ext uri="{FF2B5EF4-FFF2-40B4-BE49-F238E27FC236}">
                <a16:creationId xmlns:a16="http://schemas.microsoft.com/office/drawing/2014/main" id="{8C6A20D1-C54F-18EB-3C7B-CE64A174CF94}"/>
              </a:ext>
            </a:extLst>
          </p:cNvPr>
          <p:cNvGrpSpPr/>
          <p:nvPr/>
        </p:nvGrpSpPr>
        <p:grpSpPr>
          <a:xfrm>
            <a:off x="1" y="6493827"/>
            <a:ext cx="9139657" cy="364173"/>
            <a:chOff x="1" y="6493827"/>
            <a:chExt cx="9139657" cy="364173"/>
          </a:xfrm>
        </p:grpSpPr>
        <p:sp>
          <p:nvSpPr>
            <p:cNvPr id="64" name="Rectangle 63">
              <a:extLst>
                <a:ext uri="{FF2B5EF4-FFF2-40B4-BE49-F238E27FC236}">
                  <a16:creationId xmlns:a16="http://schemas.microsoft.com/office/drawing/2014/main" id="{7379E442-8CA0-E169-9AE9-B479546235DE}"/>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5" name="Rectangle 64">
              <a:extLst>
                <a:ext uri="{FF2B5EF4-FFF2-40B4-BE49-F238E27FC236}">
                  <a16:creationId xmlns:a16="http://schemas.microsoft.com/office/drawing/2014/main" id="{B5487BD6-B114-BF0B-9530-8CE89DAF018A}"/>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6" name="Rectangle 65">
              <a:extLst>
                <a:ext uri="{FF2B5EF4-FFF2-40B4-BE49-F238E27FC236}">
                  <a16:creationId xmlns:a16="http://schemas.microsoft.com/office/drawing/2014/main" id="{B970C49D-9FA8-355E-B8C6-96EE2515A61F}"/>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7" name="Rectangle 66">
              <a:extLst>
                <a:ext uri="{FF2B5EF4-FFF2-40B4-BE49-F238E27FC236}">
                  <a16:creationId xmlns:a16="http://schemas.microsoft.com/office/drawing/2014/main" id="{8895C96B-638D-4425-EF29-03839A69F3D5}"/>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8" name="Rectangle 67">
              <a:extLst>
                <a:ext uri="{FF2B5EF4-FFF2-40B4-BE49-F238E27FC236}">
                  <a16:creationId xmlns:a16="http://schemas.microsoft.com/office/drawing/2014/main" id="{233659FC-55E1-AB44-FAD3-D976A7C6B157}"/>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9" name="Rectangle 68">
              <a:extLst>
                <a:ext uri="{FF2B5EF4-FFF2-40B4-BE49-F238E27FC236}">
                  <a16:creationId xmlns:a16="http://schemas.microsoft.com/office/drawing/2014/main" id="{231B26C1-28CF-853E-922F-592787FFE6B8}"/>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0" name="Rectangle 69">
              <a:extLst>
                <a:ext uri="{FF2B5EF4-FFF2-40B4-BE49-F238E27FC236}">
                  <a16:creationId xmlns:a16="http://schemas.microsoft.com/office/drawing/2014/main" id="{733B68F7-1120-AEC8-B946-379C02999537}"/>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B54E6E0F-2204-B93E-0DF2-76DD0970BDA8}"/>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2" name="Rectangle 71">
              <a:extLst>
                <a:ext uri="{FF2B5EF4-FFF2-40B4-BE49-F238E27FC236}">
                  <a16:creationId xmlns:a16="http://schemas.microsoft.com/office/drawing/2014/main" id="{27981591-9D01-82D1-B47D-E92E53591CAC}"/>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3" name="Rectangle 72">
              <a:extLst>
                <a:ext uri="{FF2B5EF4-FFF2-40B4-BE49-F238E27FC236}">
                  <a16:creationId xmlns:a16="http://schemas.microsoft.com/office/drawing/2014/main" id="{04500955-8B79-6419-92FE-AD376FCBF457}"/>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4" name="Rectangle 73">
              <a:extLst>
                <a:ext uri="{FF2B5EF4-FFF2-40B4-BE49-F238E27FC236}">
                  <a16:creationId xmlns:a16="http://schemas.microsoft.com/office/drawing/2014/main" id="{EDE89DC8-1DAC-1011-32D3-3375F20747E0}"/>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A85BDA60-1713-3D6E-4FDD-5CCF69D0569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B13425DB-2338-AB64-3196-2DAB6D485ED7}"/>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CCE842FC-1FA5-4480-DA4A-7CFBEF4051FC}"/>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6A17D1F8-71CA-B964-95FA-F6C3FBAF0480}"/>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3D3A7BC7-A1D8-CE15-5BDF-3D72B9732860}"/>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0" name="Rectangle 79">
              <a:extLst>
                <a:ext uri="{FF2B5EF4-FFF2-40B4-BE49-F238E27FC236}">
                  <a16:creationId xmlns:a16="http://schemas.microsoft.com/office/drawing/2014/main" id="{0DFF3F7F-5772-7F85-8130-FCBD3ED14C9A}"/>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A8FC54C1-9874-017A-39D5-FD9DE7FD6881}"/>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2" name="Rectangle 81">
              <a:extLst>
                <a:ext uri="{FF2B5EF4-FFF2-40B4-BE49-F238E27FC236}">
                  <a16:creationId xmlns:a16="http://schemas.microsoft.com/office/drawing/2014/main" id="{E2C83E55-9D4C-2F40-0A37-D3CC572F5AD3}"/>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3" name="Rectangle 82">
              <a:extLst>
                <a:ext uri="{FF2B5EF4-FFF2-40B4-BE49-F238E27FC236}">
                  <a16:creationId xmlns:a16="http://schemas.microsoft.com/office/drawing/2014/main" id="{958DEACB-8E1E-86A6-6DCC-A6B1C1891AFA}"/>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4" name="Rectangle 83">
              <a:extLst>
                <a:ext uri="{FF2B5EF4-FFF2-40B4-BE49-F238E27FC236}">
                  <a16:creationId xmlns:a16="http://schemas.microsoft.com/office/drawing/2014/main" id="{875451EB-5A6B-89AB-17FF-F9964D948EB4}"/>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5" name="Rectangle 84">
              <a:extLst>
                <a:ext uri="{FF2B5EF4-FFF2-40B4-BE49-F238E27FC236}">
                  <a16:creationId xmlns:a16="http://schemas.microsoft.com/office/drawing/2014/main" id="{6F199E25-EE2F-ECF2-CF68-66B5A88F664B}"/>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6" name="Rectangle 85">
              <a:extLst>
                <a:ext uri="{FF2B5EF4-FFF2-40B4-BE49-F238E27FC236}">
                  <a16:creationId xmlns:a16="http://schemas.microsoft.com/office/drawing/2014/main" id="{962FECB0-48FF-F91F-C6BD-8D846F2F0BD3}"/>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7" name="Rectangle 86">
              <a:extLst>
                <a:ext uri="{FF2B5EF4-FFF2-40B4-BE49-F238E27FC236}">
                  <a16:creationId xmlns:a16="http://schemas.microsoft.com/office/drawing/2014/main" id="{15A8FEE2-794F-3049-BC16-3C3E44E8440F}"/>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8" name="Rectangle 87">
              <a:extLst>
                <a:ext uri="{FF2B5EF4-FFF2-40B4-BE49-F238E27FC236}">
                  <a16:creationId xmlns:a16="http://schemas.microsoft.com/office/drawing/2014/main" id="{BC2C4BC8-9B92-B1D3-07BD-0ECF43570070}"/>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9" name="Rectangle 88">
              <a:extLst>
                <a:ext uri="{FF2B5EF4-FFF2-40B4-BE49-F238E27FC236}">
                  <a16:creationId xmlns:a16="http://schemas.microsoft.com/office/drawing/2014/main" id="{11655064-23D7-C63E-5180-7CB54E0E5901}"/>
                </a:ext>
              </a:extLst>
            </p:cNvPr>
            <p:cNvSpPr/>
            <p:nvPr/>
          </p:nvSpPr>
          <p:spPr>
            <a:xfrm>
              <a:off x="1625376"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7</a:t>
              </a:r>
            </a:p>
          </p:txBody>
        </p:sp>
        <p:sp>
          <p:nvSpPr>
            <p:cNvPr id="90" name="Rectangle 89">
              <a:extLst>
                <a:ext uri="{FF2B5EF4-FFF2-40B4-BE49-F238E27FC236}">
                  <a16:creationId xmlns:a16="http://schemas.microsoft.com/office/drawing/2014/main" id="{36C9D395-3800-4E30-22A6-80A985C45018}"/>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B89A54BD-B585-E8F1-3E2D-3BEBD3F30AED}"/>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2" name="Rectangle 91">
              <a:extLst>
                <a:ext uri="{FF2B5EF4-FFF2-40B4-BE49-F238E27FC236}">
                  <a16:creationId xmlns:a16="http://schemas.microsoft.com/office/drawing/2014/main" id="{1D04B639-7CA1-EC88-A4CD-5898F1D859E0}"/>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3" name="Rectangle 92">
              <a:extLst>
                <a:ext uri="{FF2B5EF4-FFF2-40B4-BE49-F238E27FC236}">
                  <a16:creationId xmlns:a16="http://schemas.microsoft.com/office/drawing/2014/main" id="{1F12851C-2BE8-5BD8-F2FC-9DEC9A297FC6}"/>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7. Respecter les dates de rendez-vous et obtenir</a:t>
            </a:r>
            <a:br>
              <a:rPr lang="en-US" sz="2200" b="1">
                <a:solidFill>
                  <a:srgbClr val="FFFFFF"/>
                </a:solidFill>
                <a:latin typeface="Calibri" panose="020F0502020204030204" pitchFamily="34" charset="0"/>
              </a:rPr>
            </a:br>
            <a:r>
              <a:rPr lang="en-US" sz="2200" b="1">
                <a:solidFill>
                  <a:srgbClr val="FFFFFF"/>
                </a:solidFill>
                <a:latin typeface="Calibri" panose="020F0502020204030204" pitchFamily="34" charset="0"/>
              </a:rPr>
              <a:t> des médicaments</a:t>
            </a:r>
          </a:p>
        </p:txBody>
      </p:sp>
      <p:sp>
        <p:nvSpPr>
          <p:cNvPr id="2" name="Content Placeholder 1"/>
          <p:cNvSpPr>
            <a:spLocks noGrp="1"/>
          </p:cNvSpPr>
          <p:nvPr>
            <p:ph sz="half" idx="1"/>
          </p:nvPr>
        </p:nvSpPr>
        <p:spPr>
          <a:xfrm>
            <a:off x="228600" y="1146796"/>
            <a:ext cx="3048000" cy="990600"/>
          </a:xfrm>
        </p:spPr>
        <p:txBody>
          <a:bodyPr>
            <a:normAutofit fontScale="45000" lnSpcReduction="20000"/>
          </a:bodyPr>
          <a:lstStyle/>
          <a:p>
            <a:pPr marL="0" indent="0">
              <a:lnSpc>
                <a:spcPct val="120000"/>
              </a:lnSpc>
              <a:buNone/>
            </a:pPr>
            <a:r>
              <a:rPr lang="en-US" sz="3100" b="1">
                <a:solidFill>
                  <a:schemeClr val="accent3"/>
                </a:solidFill>
                <a:latin typeface="Calibri" panose="020F0502020204030204" pitchFamily="34" charset="0"/>
              </a:rPr>
              <a:t>MESSAGES CLÉS</a:t>
            </a:r>
          </a:p>
          <a:p>
            <a:pPr marL="0" indent="0">
              <a:lnSpc>
                <a:spcPct val="120000"/>
              </a:lnSpc>
              <a:buNone/>
            </a:pPr>
            <a:r>
              <a:rPr lang="en-US" sz="2900">
                <a:solidFill>
                  <a:schemeClr val="tx2">
                    <a:lumMod val="50000"/>
                  </a:schemeClr>
                </a:solidFill>
                <a:latin typeface="Calibri" panose="020F0502020204030204" pitchFamily="34" charset="0"/>
              </a:rPr>
              <a:t>Nous </a:t>
            </a:r>
            <a:r>
              <a:rPr lang="en-US" sz="2900" err="1">
                <a:solidFill>
                  <a:schemeClr val="tx2">
                    <a:lumMod val="50000"/>
                  </a:schemeClr>
                </a:solidFill>
                <a:latin typeface="Calibri" panose="020F0502020204030204" pitchFamily="34" charset="0"/>
              </a:rPr>
              <a:t>pouvons</a:t>
            </a:r>
            <a:r>
              <a:rPr lang="en-US" sz="2900">
                <a:solidFill>
                  <a:schemeClr val="tx2">
                    <a:lumMod val="50000"/>
                  </a:schemeClr>
                </a:solidFill>
                <a:latin typeface="Calibri" panose="020F0502020204030204" pitchFamily="34" charset="0"/>
              </a:rPr>
              <a:t> </a:t>
            </a:r>
            <a:r>
              <a:rPr lang="en-US" sz="2900" err="1">
                <a:solidFill>
                  <a:schemeClr val="tx2">
                    <a:lumMod val="50000"/>
                  </a:schemeClr>
                </a:solidFill>
                <a:latin typeface="Calibri" panose="020F0502020204030204" pitchFamily="34" charset="0"/>
              </a:rPr>
              <a:t>vous</a:t>
            </a:r>
            <a:r>
              <a:rPr lang="en-US" sz="2900">
                <a:solidFill>
                  <a:schemeClr val="tx2">
                    <a:lumMod val="50000"/>
                  </a:schemeClr>
                </a:solidFill>
                <a:latin typeface="Calibri" panose="020F0502020204030204" pitchFamily="34" charset="0"/>
              </a:rPr>
              <a:t> aider </a:t>
            </a:r>
            <a:r>
              <a:rPr lang="en-US" sz="2900" err="1">
                <a:solidFill>
                  <a:schemeClr val="tx2">
                    <a:lumMod val="50000"/>
                  </a:schemeClr>
                </a:solidFill>
                <a:latin typeface="Calibri" panose="020F0502020204030204" pitchFamily="34" charset="0"/>
              </a:rPr>
              <a:t>à</a:t>
            </a:r>
            <a:r>
              <a:rPr lang="en-US" sz="2900">
                <a:solidFill>
                  <a:schemeClr val="tx2">
                    <a:lumMod val="50000"/>
                  </a:schemeClr>
                </a:solidFill>
                <a:latin typeface="Calibri" panose="020F0502020204030204" pitchFamily="34" charset="0"/>
              </a:rPr>
              <a:t> </a:t>
            </a:r>
            <a:r>
              <a:rPr lang="en-US" sz="2900" err="1">
                <a:solidFill>
                  <a:schemeClr val="tx2">
                    <a:lumMod val="50000"/>
                  </a:schemeClr>
                </a:solidFill>
                <a:latin typeface="Calibri" panose="020F0502020204030204" pitchFamily="34" charset="0"/>
              </a:rPr>
              <a:t>vous</a:t>
            </a:r>
            <a:r>
              <a:rPr lang="en-US" sz="2900">
                <a:solidFill>
                  <a:schemeClr val="tx2">
                    <a:lumMod val="50000"/>
                  </a:schemeClr>
                </a:solidFill>
                <a:latin typeface="Calibri" panose="020F0502020204030204" pitchFamily="34" charset="0"/>
              </a:rPr>
              <a:t> rappeler de </a:t>
            </a:r>
            <a:r>
              <a:rPr lang="en-US" sz="2900" err="1">
                <a:solidFill>
                  <a:schemeClr val="tx2">
                    <a:lumMod val="50000"/>
                  </a:schemeClr>
                </a:solidFill>
                <a:latin typeface="Calibri" panose="020F0502020204030204" pitchFamily="34" charset="0"/>
              </a:rPr>
              <a:t>vos</a:t>
            </a:r>
            <a:r>
              <a:rPr lang="en-US" sz="2900">
                <a:solidFill>
                  <a:schemeClr val="tx2">
                    <a:lumMod val="50000"/>
                  </a:schemeClr>
                </a:solidFill>
                <a:latin typeface="Calibri" panose="020F0502020204030204" pitchFamily="34" charset="0"/>
              </a:rPr>
              <a:t> </a:t>
            </a:r>
            <a:r>
              <a:rPr lang="en-US" sz="2900" err="1">
                <a:solidFill>
                  <a:schemeClr val="tx2">
                    <a:lumMod val="50000"/>
                  </a:schemeClr>
                </a:solidFill>
                <a:latin typeface="Calibri" panose="020F0502020204030204" pitchFamily="34" charset="0"/>
              </a:rPr>
              <a:t>rendez-vous</a:t>
            </a:r>
            <a:r>
              <a:rPr lang="en-US" sz="2900">
                <a:solidFill>
                  <a:schemeClr val="tx2">
                    <a:lumMod val="50000"/>
                  </a:schemeClr>
                </a:solidFill>
                <a:latin typeface="Calibri" panose="020F0502020204030204" pitchFamily="34" charset="0"/>
              </a:rPr>
              <a:t> par SMS </a:t>
            </a:r>
            <a:r>
              <a:rPr lang="en-US" sz="2900" err="1">
                <a:solidFill>
                  <a:schemeClr val="tx2">
                    <a:lumMod val="50000"/>
                  </a:schemeClr>
                </a:solidFill>
                <a:latin typeface="Calibri" panose="020F0502020204030204" pitchFamily="34" charset="0"/>
              </a:rPr>
              <a:t>ou</a:t>
            </a:r>
            <a:r>
              <a:rPr lang="en-US" sz="2900">
                <a:solidFill>
                  <a:schemeClr val="tx2">
                    <a:lumMod val="50000"/>
                  </a:schemeClr>
                </a:solidFill>
                <a:latin typeface="Calibri" panose="020F0502020204030204" pitchFamily="34" charset="0"/>
              </a:rPr>
              <a:t> un </a:t>
            </a:r>
            <a:r>
              <a:rPr lang="en-US" sz="2900" err="1">
                <a:solidFill>
                  <a:schemeClr val="tx2">
                    <a:lumMod val="50000"/>
                  </a:schemeClr>
                </a:solidFill>
                <a:latin typeface="Calibri" panose="020F0502020204030204" pitchFamily="34" charset="0"/>
              </a:rPr>
              <a:t>appel</a:t>
            </a:r>
            <a:r>
              <a:rPr lang="en-US" sz="2900">
                <a:solidFill>
                  <a:schemeClr val="tx2">
                    <a:lumMod val="50000"/>
                  </a:schemeClr>
                </a:solidFill>
                <a:latin typeface="Calibri" panose="020F0502020204030204" pitchFamily="34" charset="0"/>
              </a:rPr>
              <a:t> </a:t>
            </a:r>
            <a:r>
              <a:rPr lang="en-US" sz="2900" err="1">
                <a:solidFill>
                  <a:schemeClr val="tx2">
                    <a:lumMod val="50000"/>
                  </a:schemeClr>
                </a:solidFill>
                <a:latin typeface="Calibri" panose="020F0502020204030204" pitchFamily="34" charset="0"/>
              </a:rPr>
              <a:t>téléphonique</a:t>
            </a:r>
            <a:r>
              <a:rPr lang="en-US" sz="2900">
                <a:solidFill>
                  <a:schemeClr val="tx2">
                    <a:lumMod val="50000"/>
                  </a:schemeClr>
                </a:solidFill>
                <a:latin typeface="Calibri" panose="020F0502020204030204" pitchFamily="34" charset="0"/>
              </a:rPr>
              <a:t>.</a:t>
            </a:r>
          </a:p>
        </p:txBody>
      </p:sp>
      <p:sp>
        <p:nvSpPr>
          <p:cNvPr id="21" name="Content Placeholder 1"/>
          <p:cNvSpPr>
            <a:spLocks noGrp="1"/>
          </p:cNvSpPr>
          <p:nvPr>
            <p:ph sz="half" idx="2"/>
          </p:nvPr>
        </p:nvSpPr>
        <p:spPr>
          <a:xfrm>
            <a:off x="3685863" y="1146795"/>
            <a:ext cx="4998152" cy="5410200"/>
          </a:xfrm>
        </p:spPr>
        <p:txBody>
          <a:bodyPr>
            <a:normAutofit fontScale="45000" lnSpcReduction="20000"/>
          </a:bodyPr>
          <a:lstStyle/>
          <a:p>
            <a:pPr marL="0" indent="0">
              <a:lnSpc>
                <a:spcPct val="120000"/>
              </a:lnSpc>
              <a:buNone/>
            </a:pPr>
            <a:r>
              <a:rPr lang="en-US" sz="3100" b="1">
                <a:solidFill>
                  <a:schemeClr val="accent3"/>
                </a:solidFill>
                <a:latin typeface="Calibri" panose="020F0502020204030204" pitchFamily="34" charset="0"/>
              </a:rPr>
              <a:t>POINTS </a:t>
            </a:r>
            <a:r>
              <a:rPr lang="en-US" sz="3200" b="1">
                <a:solidFill>
                  <a:schemeClr val="accent3"/>
                </a:solidFill>
                <a:latin typeface="Calibri" panose="020F0502020204030204" pitchFamily="34" charset="0"/>
              </a:rPr>
              <a:t>D’ÉCHANGE</a:t>
            </a:r>
            <a:endParaRPr lang="en-US" sz="3100" b="1">
              <a:solidFill>
                <a:schemeClr val="accent3"/>
              </a:solidFill>
              <a:highlight>
                <a:srgbClr val="FFFF00"/>
              </a:highlight>
              <a:latin typeface="Calibri" panose="020F0502020204030204" pitchFamily="34" charset="0"/>
            </a:endParaRPr>
          </a:p>
          <a:p>
            <a:pPr marL="285750" indent="-163830">
              <a:lnSpc>
                <a:spcPct val="120000"/>
              </a:lnSpc>
              <a:spcBef>
                <a:spcPts val="0"/>
              </a:spcBef>
              <a:spcAft>
                <a:spcPts val="600"/>
              </a:spcAft>
              <a:buFont typeface="Arial" panose="020B0604020202020204" pitchFamily="34" charset="0"/>
              <a:buChar char="•"/>
            </a:pPr>
            <a:r>
              <a:rPr lang="en-US" sz="2945" b="1" err="1">
                <a:solidFill>
                  <a:schemeClr val="tx2">
                    <a:lumMod val="50000"/>
                  </a:schemeClr>
                </a:solidFill>
                <a:latin typeface="Calibri" panose="020F0502020204030204" pitchFamily="34" charset="0"/>
              </a:rPr>
              <a:t>Quel</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est</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votre</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objectif</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en</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respectant</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vos</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rendez-vous</a:t>
            </a:r>
            <a:r>
              <a:rPr lang="en-US" sz="2945" b="1">
                <a:solidFill>
                  <a:schemeClr val="tx2">
                    <a:lumMod val="50000"/>
                  </a:schemeClr>
                </a:solidFill>
                <a:latin typeface="Calibri" panose="020F0502020204030204" pitchFamily="34" charset="0"/>
              </a:rPr>
              <a:t> et </a:t>
            </a:r>
            <a:r>
              <a:rPr lang="en-US" sz="2945" b="1" err="1">
                <a:solidFill>
                  <a:schemeClr val="tx2">
                    <a:lumMod val="50000"/>
                  </a:schemeClr>
                </a:solidFill>
                <a:latin typeface="Calibri" panose="020F0502020204030204" pitchFamily="34" charset="0"/>
              </a:rPr>
              <a:t>en</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obtenant</a:t>
            </a:r>
            <a:r>
              <a:rPr lang="en-US" sz="2945" b="1">
                <a:solidFill>
                  <a:schemeClr val="tx2">
                    <a:lumMod val="50000"/>
                  </a:schemeClr>
                </a:solidFill>
                <a:latin typeface="Calibri" panose="020F0502020204030204" pitchFamily="34" charset="0"/>
              </a:rPr>
              <a:t> des </a:t>
            </a:r>
            <a:r>
              <a:rPr lang="en-US" sz="2945" b="1" err="1">
                <a:solidFill>
                  <a:schemeClr val="tx2">
                    <a:lumMod val="50000"/>
                  </a:schemeClr>
                </a:solidFill>
                <a:latin typeface="Calibri" panose="020F0502020204030204" pitchFamily="34" charset="0"/>
              </a:rPr>
              <a:t>renouvellements</a:t>
            </a:r>
            <a:r>
              <a:rPr lang="en-US" sz="2945" b="1">
                <a:solidFill>
                  <a:schemeClr val="tx2">
                    <a:lumMod val="50000"/>
                  </a:schemeClr>
                </a:solidFill>
                <a:latin typeface="Calibri" panose="020F0502020204030204" pitchFamily="34" charset="0"/>
              </a:rPr>
              <a:t> de </a:t>
            </a:r>
            <a:r>
              <a:rPr lang="en-US" sz="2945" b="1" err="1">
                <a:solidFill>
                  <a:schemeClr val="tx2">
                    <a:lumMod val="50000"/>
                  </a:schemeClr>
                </a:solidFill>
                <a:latin typeface="Calibri" panose="020F0502020204030204" pitchFamily="34" charset="0"/>
              </a:rPr>
              <a:t>médicaments</a:t>
            </a:r>
            <a:r>
              <a:rPr lang="en-US" sz="2945" b="1">
                <a:solidFill>
                  <a:schemeClr val="tx2">
                    <a:lumMod val="50000"/>
                  </a:schemeClr>
                </a:solidFill>
                <a:latin typeface="Calibri" panose="020F0502020204030204" pitchFamily="34" charset="0"/>
              </a:rPr>
              <a:t>?</a:t>
            </a:r>
          </a:p>
          <a:p>
            <a:pPr marL="285750" indent="-163830">
              <a:lnSpc>
                <a:spcPct val="120000"/>
              </a:lnSpc>
              <a:spcBef>
                <a:spcPts val="0"/>
              </a:spcBef>
              <a:spcAft>
                <a:spcPts val="300"/>
              </a:spcAft>
              <a:buFont typeface="Arial" panose="020B0604020202020204" pitchFamily="34" charset="0"/>
              <a:buChar char="•"/>
            </a:pPr>
            <a:r>
              <a:rPr lang="en-US" sz="2945" b="1" err="1">
                <a:solidFill>
                  <a:schemeClr val="tx2">
                    <a:lumMod val="50000"/>
                  </a:schemeClr>
                </a:solidFill>
                <a:latin typeface="Calibri" panose="020F0502020204030204" pitchFamily="34" charset="0"/>
              </a:rPr>
              <a:t>Qu'est-ce</a:t>
            </a:r>
            <a:r>
              <a:rPr lang="en-US" sz="2945" b="1">
                <a:solidFill>
                  <a:schemeClr val="tx2">
                    <a:lumMod val="50000"/>
                  </a:schemeClr>
                </a:solidFill>
                <a:latin typeface="Calibri" panose="020F0502020204030204" pitchFamily="34" charset="0"/>
              </a:rPr>
              <a:t> qui </a:t>
            </a:r>
            <a:r>
              <a:rPr lang="en-US" sz="2945" b="1" err="1">
                <a:solidFill>
                  <a:schemeClr val="tx2">
                    <a:lumMod val="50000"/>
                  </a:schemeClr>
                </a:solidFill>
                <a:latin typeface="Calibri" panose="020F0502020204030204" pitchFamily="34" charset="0"/>
              </a:rPr>
              <a:t>pourrait</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vous</a:t>
            </a:r>
            <a:r>
              <a:rPr lang="en-US" sz="2945" b="1">
                <a:solidFill>
                  <a:schemeClr val="tx2">
                    <a:lumMod val="50000"/>
                  </a:schemeClr>
                </a:solidFill>
                <a:latin typeface="Calibri" panose="020F0502020204030204" pitchFamily="34" charset="0"/>
              </a:rPr>
              <a:t> faire rater </a:t>
            </a:r>
            <a:r>
              <a:rPr lang="en-US" sz="2945" b="1" err="1">
                <a:solidFill>
                  <a:schemeClr val="tx2">
                    <a:lumMod val="50000"/>
                  </a:schemeClr>
                </a:solidFill>
                <a:latin typeface="Calibri" panose="020F0502020204030204" pitchFamily="34" charset="0"/>
              </a:rPr>
              <a:t>vos</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rendez-vous</a:t>
            </a:r>
            <a:r>
              <a:rPr lang="en-US" sz="2945" b="1">
                <a:solidFill>
                  <a:schemeClr val="tx2">
                    <a:lumMod val="50000"/>
                  </a:schemeClr>
                </a:solidFill>
                <a:latin typeface="Calibri" panose="020F0502020204030204" pitchFamily="34" charset="0"/>
              </a:rPr>
              <a:t>?</a:t>
            </a:r>
          </a:p>
          <a:p>
            <a:pPr marL="576580" lvl="1" indent="-167005">
              <a:lnSpc>
                <a:spcPct val="120000"/>
              </a:lnSpc>
              <a:spcBef>
                <a:spcPts val="0"/>
              </a:spcBef>
              <a:spcAft>
                <a:spcPts val="300"/>
              </a:spcAft>
              <a:buFont typeface="Arial" panose="020B0604020202020204" pitchFamily="34" charset="0"/>
              <a:buChar char="•"/>
            </a:pPr>
            <a:r>
              <a:rPr lang="en-US" sz="2945" err="1">
                <a:solidFill>
                  <a:schemeClr val="tx2">
                    <a:lumMod val="50000"/>
                  </a:schemeClr>
                </a:solidFill>
                <a:latin typeface="Calibri" panose="020F0502020204030204" pitchFamily="34" charset="0"/>
              </a:rPr>
              <a:t>Maladie</a:t>
            </a:r>
            <a:r>
              <a:rPr lang="en-US" sz="2945">
                <a:solidFill>
                  <a:schemeClr val="tx2">
                    <a:lumMod val="50000"/>
                  </a:schemeClr>
                </a:solidFill>
                <a:latin typeface="Calibri" panose="020F0502020204030204" pitchFamily="34" charset="0"/>
              </a:rPr>
              <a:t>, </a:t>
            </a:r>
            <a:r>
              <a:rPr lang="en-US" sz="2945" err="1">
                <a:solidFill>
                  <a:schemeClr val="tx2">
                    <a:lumMod val="50000"/>
                  </a:schemeClr>
                </a:solidFill>
                <a:latin typeface="Calibri" panose="020F0502020204030204" pitchFamily="34" charset="0"/>
              </a:rPr>
              <a:t>maladie</a:t>
            </a:r>
            <a:r>
              <a:rPr lang="en-US" sz="2945">
                <a:solidFill>
                  <a:schemeClr val="tx2">
                    <a:lumMod val="50000"/>
                  </a:schemeClr>
                </a:solidFill>
                <a:latin typeface="Calibri" panose="020F0502020204030204" pitchFamily="34" charset="0"/>
              </a:rPr>
              <a:t> infantile, </a:t>
            </a:r>
            <a:r>
              <a:rPr lang="fr-FR" altLang="en-US" sz="2945">
                <a:solidFill>
                  <a:schemeClr val="tx2">
                    <a:lumMod val="50000"/>
                  </a:schemeClr>
                </a:solidFill>
                <a:latin typeface="Calibri" panose="020F0502020204030204" pitchFamily="34" charset="0"/>
              </a:rPr>
              <a:t>trop </a:t>
            </a:r>
            <a:r>
              <a:rPr lang="en-US" sz="2945">
                <a:solidFill>
                  <a:schemeClr val="tx2">
                    <a:lumMod val="50000"/>
                  </a:schemeClr>
                </a:solidFill>
                <a:latin typeface="Calibri" panose="020F0502020204030204" pitchFamily="34" charset="0"/>
              </a:rPr>
              <a:t> de travail,  etc.</a:t>
            </a:r>
          </a:p>
          <a:p>
            <a:pPr marL="576580" lvl="1" indent="-167005">
              <a:lnSpc>
                <a:spcPct val="120000"/>
              </a:lnSpc>
              <a:spcBef>
                <a:spcPts val="0"/>
              </a:spcBef>
              <a:spcAft>
                <a:spcPts val="600"/>
              </a:spcAft>
              <a:buFont typeface="Arial" panose="020B0604020202020204" pitchFamily="34" charset="0"/>
              <a:buChar char="•"/>
            </a:pPr>
            <a:r>
              <a:rPr lang="en-US" sz="2945" err="1">
                <a:solidFill>
                  <a:schemeClr val="tx2">
                    <a:lumMod val="50000"/>
                  </a:schemeClr>
                </a:solidFill>
                <a:latin typeface="Calibri" panose="020F0502020204030204" pitchFamily="34" charset="0"/>
              </a:rPr>
              <a:t>Prévoyez</a:t>
            </a:r>
            <a:r>
              <a:rPr lang="en-US" sz="2945">
                <a:solidFill>
                  <a:schemeClr val="tx2">
                    <a:lumMod val="50000"/>
                  </a:schemeClr>
                </a:solidFill>
                <a:latin typeface="Calibri" panose="020F0502020204030204" pitchFamily="34" charset="0"/>
              </a:rPr>
              <a:t> de changer de site de </a:t>
            </a:r>
            <a:r>
              <a:rPr lang="en-US" sz="2945" err="1">
                <a:solidFill>
                  <a:schemeClr val="tx2">
                    <a:lumMod val="50000"/>
                  </a:schemeClr>
                </a:solidFill>
                <a:latin typeface="Calibri" panose="020F0502020204030204" pitchFamily="34" charset="0"/>
              </a:rPr>
              <a:t>traitement</a:t>
            </a:r>
            <a:r>
              <a:rPr lang="en-US" sz="2945">
                <a:solidFill>
                  <a:schemeClr val="tx2">
                    <a:lumMod val="50000"/>
                  </a:schemeClr>
                </a:solidFill>
                <a:latin typeface="Calibri" panose="020F0502020204030204" pitchFamily="34" charset="0"/>
              </a:rPr>
              <a:t> / </a:t>
            </a:r>
            <a:r>
              <a:rPr lang="en-US" sz="2945" err="1">
                <a:solidFill>
                  <a:schemeClr val="tx2">
                    <a:lumMod val="50000"/>
                  </a:schemeClr>
                </a:solidFill>
                <a:latin typeface="Calibri" panose="020F0502020204030204" pitchFamily="34" charset="0"/>
              </a:rPr>
              <a:t>déménagez</a:t>
            </a:r>
            <a:r>
              <a:rPr lang="en-US" sz="2945">
                <a:solidFill>
                  <a:schemeClr val="tx2">
                    <a:lumMod val="50000"/>
                  </a:schemeClr>
                </a:solidFill>
                <a:latin typeface="Calibri" panose="020F0502020204030204" pitchFamily="34" charset="0"/>
              </a:rPr>
              <a:t> </a:t>
            </a:r>
            <a:r>
              <a:rPr lang="en-US" sz="2945" err="1">
                <a:solidFill>
                  <a:schemeClr val="tx2">
                    <a:lumMod val="50000"/>
                  </a:schemeClr>
                </a:solidFill>
                <a:latin typeface="Calibri" panose="020F0502020204030204" pitchFamily="34" charset="0"/>
              </a:rPr>
              <a:t>bientôt</a:t>
            </a:r>
            <a:endParaRPr lang="en-US" sz="2945">
              <a:solidFill>
                <a:schemeClr val="tx2">
                  <a:lumMod val="50000"/>
                </a:schemeClr>
              </a:solidFill>
              <a:latin typeface="Calibri" panose="020F0502020204030204" pitchFamily="34" charset="0"/>
            </a:endParaRPr>
          </a:p>
          <a:p>
            <a:pPr marL="295275" indent="-180975">
              <a:lnSpc>
                <a:spcPct val="120000"/>
              </a:lnSpc>
              <a:spcBef>
                <a:spcPts val="0"/>
              </a:spcBef>
              <a:spcAft>
                <a:spcPts val="600"/>
              </a:spcAft>
            </a:pPr>
            <a:r>
              <a:rPr lang="en-US" sz="2945" b="1">
                <a:solidFill>
                  <a:schemeClr val="tx2">
                    <a:lumMod val="50000"/>
                  </a:schemeClr>
                </a:solidFill>
                <a:latin typeface="Calibri" panose="020F0502020204030204" pitchFamily="34" charset="0"/>
              </a:rPr>
              <a:t>Que </a:t>
            </a:r>
            <a:r>
              <a:rPr lang="en-US" sz="2945" b="1" err="1">
                <a:solidFill>
                  <a:schemeClr val="tx2">
                    <a:lumMod val="50000"/>
                  </a:schemeClr>
                </a:solidFill>
                <a:latin typeface="Calibri" panose="020F0502020204030204" pitchFamily="34" charset="0"/>
              </a:rPr>
              <a:t>pourrait</a:t>
            </a:r>
            <a:r>
              <a:rPr lang="en-US" sz="2945" b="1">
                <a:solidFill>
                  <a:schemeClr val="tx2">
                    <a:lumMod val="50000"/>
                  </a:schemeClr>
                </a:solidFill>
                <a:latin typeface="Calibri" panose="020F0502020204030204" pitchFamily="34" charset="0"/>
              </a:rPr>
              <a:t>-il se passer </a:t>
            </a:r>
            <a:r>
              <a:rPr lang="en-US" sz="2945" b="1" err="1">
                <a:solidFill>
                  <a:schemeClr val="tx2">
                    <a:lumMod val="50000"/>
                  </a:schemeClr>
                </a:solidFill>
                <a:latin typeface="Calibri" panose="020F0502020204030204" pitchFamily="34" charset="0"/>
              </a:rPr>
              <a:t>si</a:t>
            </a:r>
            <a:r>
              <a:rPr lang="en-US" sz="2945" b="1">
                <a:solidFill>
                  <a:schemeClr val="tx2">
                    <a:lumMod val="50000"/>
                  </a:schemeClr>
                </a:solidFill>
                <a:latin typeface="Calibri" panose="020F0502020204030204" pitchFamily="34" charset="0"/>
              </a:rPr>
              <a:t> les gens </a:t>
            </a:r>
            <a:r>
              <a:rPr lang="en-US" sz="2945" b="1" err="1">
                <a:solidFill>
                  <a:schemeClr val="tx2">
                    <a:lumMod val="50000"/>
                  </a:schemeClr>
                </a:solidFill>
                <a:latin typeface="Calibri" panose="020F0502020204030204" pitchFamily="34" charset="0"/>
              </a:rPr>
              <a:t>apprenaient</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votre</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statut</a:t>
            </a:r>
            <a:r>
              <a:rPr lang="en-US" sz="2945" b="1">
                <a:solidFill>
                  <a:schemeClr val="tx2">
                    <a:lumMod val="50000"/>
                  </a:schemeClr>
                </a:solidFill>
                <a:latin typeface="Calibri" panose="020F0502020204030204" pitchFamily="34" charset="0"/>
              </a:rPr>
              <a:t> VIH?</a:t>
            </a:r>
          </a:p>
          <a:p>
            <a:pPr marL="576580" lvl="1" indent="-167005">
              <a:lnSpc>
                <a:spcPct val="120000"/>
              </a:lnSpc>
              <a:spcBef>
                <a:spcPts val="0"/>
              </a:spcBef>
              <a:spcAft>
                <a:spcPts val="600"/>
              </a:spcAft>
              <a:buFont typeface="Arial" panose="020B0604020202020204" pitchFamily="34" charset="0"/>
              <a:buChar char="•"/>
            </a:pPr>
            <a:r>
              <a:rPr lang="en-US" sz="2945" err="1">
                <a:solidFill>
                  <a:schemeClr val="tx2">
                    <a:lumMod val="50000"/>
                  </a:schemeClr>
                </a:solidFill>
                <a:latin typeface="Calibri" panose="020F0502020204030204" pitchFamily="34" charset="0"/>
              </a:rPr>
              <a:t>Préoccupé</a:t>
            </a:r>
            <a:r>
              <a:rPr lang="en-US" sz="2945">
                <a:solidFill>
                  <a:schemeClr val="tx2">
                    <a:lumMod val="50000"/>
                  </a:schemeClr>
                </a:solidFill>
                <a:latin typeface="Calibri" panose="020F0502020204030204" pitchFamily="34" charset="0"/>
              </a:rPr>
              <a:t> par la violence </a:t>
            </a:r>
            <a:r>
              <a:rPr lang="en-US" sz="2945" err="1">
                <a:solidFill>
                  <a:schemeClr val="tx2">
                    <a:lumMod val="50000"/>
                  </a:schemeClr>
                </a:solidFill>
                <a:latin typeface="Calibri" panose="020F0502020204030204" pitchFamily="34" charset="0"/>
              </a:rPr>
              <a:t>si</a:t>
            </a:r>
            <a:r>
              <a:rPr lang="en-US" sz="2945">
                <a:solidFill>
                  <a:schemeClr val="tx2">
                    <a:lumMod val="50000"/>
                  </a:schemeClr>
                </a:solidFill>
                <a:latin typeface="Calibri" panose="020F0502020204030204" pitchFamily="34" charset="0"/>
              </a:rPr>
              <a:t> le </a:t>
            </a:r>
            <a:r>
              <a:rPr lang="en-US" sz="2945" err="1">
                <a:solidFill>
                  <a:schemeClr val="tx2">
                    <a:lumMod val="50000"/>
                  </a:schemeClr>
                </a:solidFill>
                <a:latin typeface="Calibri" panose="020F0502020204030204" pitchFamily="34" charset="0"/>
              </a:rPr>
              <a:t>statut</a:t>
            </a:r>
            <a:r>
              <a:rPr lang="en-US" sz="2945">
                <a:solidFill>
                  <a:schemeClr val="tx2">
                    <a:lumMod val="50000"/>
                  </a:schemeClr>
                </a:solidFill>
                <a:latin typeface="Calibri" panose="020F0502020204030204" pitchFamily="34" charset="0"/>
              </a:rPr>
              <a:t> VIH </a:t>
            </a:r>
            <a:r>
              <a:rPr lang="en-US" sz="2945" err="1">
                <a:solidFill>
                  <a:schemeClr val="tx2">
                    <a:lumMod val="50000"/>
                  </a:schemeClr>
                </a:solidFill>
                <a:latin typeface="Calibri" panose="020F0502020204030204" pitchFamily="34" charset="0"/>
              </a:rPr>
              <a:t>était</a:t>
            </a:r>
            <a:r>
              <a:rPr lang="en-US" sz="2945">
                <a:solidFill>
                  <a:schemeClr val="tx2">
                    <a:lumMod val="50000"/>
                  </a:schemeClr>
                </a:solidFill>
                <a:latin typeface="Calibri" panose="020F0502020204030204" pitchFamily="34" charset="0"/>
              </a:rPr>
              <a:t> </a:t>
            </a:r>
            <a:r>
              <a:rPr lang="en-US" sz="2945" err="1">
                <a:solidFill>
                  <a:schemeClr val="tx2">
                    <a:lumMod val="50000"/>
                  </a:schemeClr>
                </a:solidFill>
                <a:latin typeface="Calibri" panose="020F0502020204030204" pitchFamily="34" charset="0"/>
              </a:rPr>
              <a:t>révélé</a:t>
            </a:r>
            <a:r>
              <a:rPr lang="en-US" sz="2945">
                <a:solidFill>
                  <a:schemeClr val="tx2">
                    <a:lumMod val="50000"/>
                  </a:schemeClr>
                </a:solidFill>
                <a:latin typeface="Calibri" panose="020F0502020204030204" pitchFamily="34" charset="0"/>
              </a:rPr>
              <a:t>?</a:t>
            </a:r>
          </a:p>
          <a:p>
            <a:pPr marL="295275" indent="-180975">
              <a:lnSpc>
                <a:spcPct val="120000"/>
              </a:lnSpc>
              <a:spcBef>
                <a:spcPts val="0"/>
              </a:spcBef>
              <a:spcAft>
                <a:spcPts val="600"/>
              </a:spcAft>
            </a:pPr>
            <a:r>
              <a:rPr lang="en-US" sz="2945" b="1" err="1">
                <a:solidFill>
                  <a:schemeClr val="tx2">
                    <a:lumMod val="50000"/>
                  </a:schemeClr>
                </a:solidFill>
                <a:latin typeface="Calibri" panose="020F0502020204030204" pitchFamily="34" charset="0"/>
              </a:rPr>
              <a:t>Souhaitez-vous</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avoir</a:t>
            </a:r>
            <a:r>
              <a:rPr lang="en-US" sz="2945" b="1">
                <a:solidFill>
                  <a:schemeClr val="tx2">
                    <a:lumMod val="50000"/>
                  </a:schemeClr>
                </a:solidFill>
                <a:latin typeface="Calibri" panose="020F0502020204030204" pitchFamily="34" charset="0"/>
              </a:rPr>
              <a:t> de </a:t>
            </a:r>
            <a:r>
              <a:rPr lang="en-US" sz="2945" b="1" err="1">
                <a:solidFill>
                  <a:schemeClr val="tx2">
                    <a:lumMod val="50000"/>
                  </a:schemeClr>
                </a:solidFill>
                <a:latin typeface="Calibri" panose="020F0502020204030204" pitchFamily="34" charset="0"/>
              </a:rPr>
              <a:t>l'aide</a:t>
            </a:r>
            <a:r>
              <a:rPr lang="en-US" sz="2945" b="1">
                <a:solidFill>
                  <a:schemeClr val="tx2">
                    <a:lumMod val="50000"/>
                  </a:schemeClr>
                </a:solidFill>
                <a:latin typeface="Calibri" panose="020F0502020204030204" pitchFamily="34" charset="0"/>
              </a:rPr>
              <a:t> pour </a:t>
            </a:r>
            <a:r>
              <a:rPr lang="en-US" sz="2945" b="1" err="1">
                <a:solidFill>
                  <a:schemeClr val="tx2">
                    <a:lumMod val="50000"/>
                  </a:schemeClr>
                </a:solidFill>
                <a:latin typeface="Calibri" panose="020F0502020204030204" pitchFamily="34" charset="0"/>
              </a:rPr>
              <a:t>révéler</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votre</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statut</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à</a:t>
            </a:r>
            <a:r>
              <a:rPr lang="en-US" sz="2945" b="1">
                <a:solidFill>
                  <a:schemeClr val="tx2">
                    <a:lumMod val="50000"/>
                  </a:schemeClr>
                </a:solidFill>
                <a:latin typeface="Calibri" panose="020F0502020204030204" pitchFamily="34" charset="0"/>
              </a:rPr>
              <a:t> un </a:t>
            </a:r>
            <a:r>
              <a:rPr lang="en-US" sz="2945" b="1" err="1">
                <a:solidFill>
                  <a:schemeClr val="tx2">
                    <a:lumMod val="50000"/>
                  </a:schemeClr>
                </a:solidFill>
                <a:latin typeface="Calibri" panose="020F0502020204030204" pitchFamily="34" charset="0"/>
              </a:rPr>
              <a:t>membre</a:t>
            </a:r>
            <a:r>
              <a:rPr lang="en-US" sz="2945" b="1">
                <a:solidFill>
                  <a:schemeClr val="tx2">
                    <a:lumMod val="50000"/>
                  </a:schemeClr>
                </a:solidFill>
                <a:latin typeface="Calibri" panose="020F0502020204030204" pitchFamily="34" charset="0"/>
              </a:rPr>
              <a:t> de </a:t>
            </a:r>
            <a:r>
              <a:rPr lang="en-US" sz="2945" b="1" err="1">
                <a:solidFill>
                  <a:schemeClr val="tx2">
                    <a:lumMod val="50000"/>
                  </a:schemeClr>
                </a:solidFill>
                <a:latin typeface="Calibri" panose="020F0502020204030204" pitchFamily="34" charset="0"/>
              </a:rPr>
              <a:t>votre</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famille</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ou</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à</a:t>
            </a:r>
            <a:r>
              <a:rPr lang="en-US" sz="2945" b="1">
                <a:solidFill>
                  <a:schemeClr val="tx2">
                    <a:lumMod val="50000"/>
                  </a:schemeClr>
                </a:solidFill>
                <a:latin typeface="Calibri" panose="020F0502020204030204" pitchFamily="34" charset="0"/>
              </a:rPr>
              <a:t> un </a:t>
            </a:r>
            <a:r>
              <a:rPr lang="en-US" sz="2945" b="1" err="1">
                <a:solidFill>
                  <a:schemeClr val="tx2">
                    <a:lumMod val="50000"/>
                  </a:schemeClr>
                </a:solidFill>
                <a:latin typeface="Calibri" panose="020F0502020204030204" pitchFamily="34" charset="0"/>
              </a:rPr>
              <a:t>être</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cher</a:t>
            </a:r>
            <a:r>
              <a:rPr lang="en-US" sz="2945" b="1">
                <a:solidFill>
                  <a:schemeClr val="tx2">
                    <a:lumMod val="50000"/>
                  </a:schemeClr>
                </a:solidFill>
                <a:latin typeface="Calibri" panose="020F0502020204030204" pitchFamily="34" charset="0"/>
              </a:rPr>
              <a:t>?</a:t>
            </a:r>
          </a:p>
          <a:p>
            <a:pPr marL="285750" indent="-163830">
              <a:lnSpc>
                <a:spcPct val="120000"/>
              </a:lnSpc>
              <a:spcBef>
                <a:spcPts val="0"/>
              </a:spcBef>
              <a:spcAft>
                <a:spcPts val="600"/>
              </a:spcAft>
              <a:buFont typeface="Arial" panose="020B0604020202020204" pitchFamily="34" charset="0"/>
              <a:buChar char="•"/>
            </a:pPr>
            <a:r>
              <a:rPr lang="en-US" sz="2945" b="1">
                <a:solidFill>
                  <a:schemeClr val="tx2">
                    <a:lumMod val="50000"/>
                  </a:schemeClr>
                </a:solidFill>
                <a:latin typeface="Calibri" panose="020F0502020204030204" pitchFamily="34" charset="0"/>
              </a:rPr>
              <a:t>Que </a:t>
            </a:r>
            <a:r>
              <a:rPr lang="en-US" sz="2945" b="1" err="1">
                <a:solidFill>
                  <a:schemeClr val="tx2">
                    <a:lumMod val="50000"/>
                  </a:schemeClr>
                </a:solidFill>
                <a:latin typeface="Calibri" panose="020F0502020204030204" pitchFamily="34" charset="0"/>
              </a:rPr>
              <a:t>pouvez-vous</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ou</a:t>
            </a:r>
            <a:r>
              <a:rPr lang="en-US" sz="2945" b="1">
                <a:solidFill>
                  <a:schemeClr val="tx2">
                    <a:lumMod val="50000"/>
                  </a:schemeClr>
                </a:solidFill>
                <a:latin typeface="Calibri" panose="020F0502020204030204" pitchFamily="34" charset="0"/>
              </a:rPr>
              <a:t> que </a:t>
            </a:r>
            <a:r>
              <a:rPr lang="en-US" sz="2945" b="1" err="1">
                <a:solidFill>
                  <a:schemeClr val="tx2">
                    <a:lumMod val="50000"/>
                  </a:schemeClr>
                </a:solidFill>
                <a:latin typeface="Calibri" panose="020F0502020204030204" pitchFamily="34" charset="0"/>
              </a:rPr>
              <a:t>puis</a:t>
            </a:r>
            <a:r>
              <a:rPr lang="en-US" sz="2945" b="1">
                <a:solidFill>
                  <a:schemeClr val="tx2">
                    <a:lumMod val="50000"/>
                  </a:schemeClr>
                </a:solidFill>
                <a:latin typeface="Calibri" panose="020F0502020204030204" pitchFamily="34" charset="0"/>
              </a:rPr>
              <a:t>-je faire pour </a:t>
            </a:r>
            <a:r>
              <a:rPr lang="en-US" sz="2945" b="1" err="1">
                <a:solidFill>
                  <a:schemeClr val="tx2">
                    <a:lumMod val="50000"/>
                  </a:schemeClr>
                </a:solidFill>
                <a:latin typeface="Calibri" panose="020F0502020204030204" pitchFamily="34" charset="0"/>
              </a:rPr>
              <a:t>vous</a:t>
            </a:r>
            <a:r>
              <a:rPr lang="en-US" sz="2945" b="1">
                <a:solidFill>
                  <a:schemeClr val="tx2">
                    <a:lumMod val="50000"/>
                  </a:schemeClr>
                </a:solidFill>
                <a:latin typeface="Calibri" panose="020F0502020204030204" pitchFamily="34" charset="0"/>
              </a:rPr>
              <a:t> assurer que </a:t>
            </a:r>
            <a:r>
              <a:rPr lang="en-US" sz="2945" b="1" err="1">
                <a:solidFill>
                  <a:schemeClr val="tx2">
                    <a:lumMod val="50000"/>
                  </a:schemeClr>
                </a:solidFill>
                <a:latin typeface="Calibri" panose="020F0502020204030204" pitchFamily="34" charset="0"/>
              </a:rPr>
              <a:t>vous</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respectiez</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vos</a:t>
            </a:r>
            <a:r>
              <a:rPr lang="en-US" sz="2945" b="1">
                <a:solidFill>
                  <a:schemeClr val="tx2">
                    <a:lumMod val="50000"/>
                  </a:schemeClr>
                </a:solidFill>
                <a:latin typeface="Calibri" panose="020F0502020204030204" pitchFamily="34" charset="0"/>
              </a:rPr>
              <a:t> dates de </a:t>
            </a:r>
            <a:r>
              <a:rPr lang="en-US" sz="2945" b="1" err="1">
                <a:solidFill>
                  <a:schemeClr val="tx2">
                    <a:lumMod val="50000"/>
                  </a:schemeClr>
                </a:solidFill>
                <a:latin typeface="Calibri" panose="020F0502020204030204" pitchFamily="34" charset="0"/>
              </a:rPr>
              <a:t>rendez-vous</a:t>
            </a:r>
            <a:r>
              <a:rPr lang="en-US" sz="2945" b="1">
                <a:solidFill>
                  <a:schemeClr val="tx2">
                    <a:lumMod val="50000"/>
                  </a:schemeClr>
                </a:solidFill>
                <a:latin typeface="Calibri" panose="020F0502020204030204" pitchFamily="34" charset="0"/>
              </a:rPr>
              <a:t> et que </a:t>
            </a:r>
            <a:r>
              <a:rPr lang="en-US" sz="2945" b="1" err="1">
                <a:solidFill>
                  <a:schemeClr val="tx2">
                    <a:lumMod val="50000"/>
                  </a:schemeClr>
                </a:solidFill>
                <a:latin typeface="Calibri" panose="020F0502020204030204" pitchFamily="34" charset="0"/>
              </a:rPr>
              <a:t>vous</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obteniez</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vos</a:t>
            </a:r>
            <a:r>
              <a:rPr lang="en-US" sz="2945" b="1">
                <a:solidFill>
                  <a:schemeClr val="tx2">
                    <a:lumMod val="50000"/>
                  </a:schemeClr>
                </a:solidFill>
                <a:latin typeface="Calibri" panose="020F0502020204030204" pitchFamily="34" charset="0"/>
              </a:rPr>
              <a:t> </a:t>
            </a:r>
            <a:r>
              <a:rPr lang="en-US" sz="2945" b="1" err="1">
                <a:solidFill>
                  <a:schemeClr val="tx2">
                    <a:lumMod val="50000"/>
                  </a:schemeClr>
                </a:solidFill>
                <a:latin typeface="Calibri" panose="020F0502020204030204" pitchFamily="34" charset="0"/>
              </a:rPr>
              <a:t>dotations</a:t>
            </a:r>
            <a:r>
              <a:rPr lang="en-US" sz="2945" b="1">
                <a:solidFill>
                  <a:schemeClr val="tx2">
                    <a:lumMod val="50000"/>
                  </a:schemeClr>
                </a:solidFill>
                <a:latin typeface="Calibri" panose="020F0502020204030204" pitchFamily="34" charset="0"/>
              </a:rPr>
              <a:t>?</a:t>
            </a:r>
          </a:p>
          <a:p>
            <a:pPr marL="576580" lvl="1" indent="-167005">
              <a:lnSpc>
                <a:spcPct val="120000"/>
              </a:lnSpc>
              <a:spcBef>
                <a:spcPts val="0"/>
              </a:spcBef>
              <a:spcAft>
                <a:spcPts val="300"/>
              </a:spcAft>
              <a:buFont typeface="Arial" panose="020B0604020202020204" pitchFamily="34" charset="0"/>
              <a:buChar char="•"/>
            </a:pPr>
            <a:r>
              <a:rPr lang="en-US" sz="2945">
                <a:solidFill>
                  <a:schemeClr val="tx2">
                    <a:lumMod val="50000"/>
                  </a:schemeClr>
                </a:solidFill>
                <a:latin typeface="Calibri" panose="020F0502020204030204" pitchFamily="34" charset="0"/>
              </a:rPr>
              <a:t>Rappels de </a:t>
            </a:r>
            <a:r>
              <a:rPr lang="en-US" sz="2945" err="1">
                <a:solidFill>
                  <a:schemeClr val="tx2">
                    <a:lumMod val="50000"/>
                  </a:schemeClr>
                </a:solidFill>
                <a:latin typeface="Calibri" panose="020F0502020204030204" pitchFamily="34" charset="0"/>
              </a:rPr>
              <a:t>rendez-vous</a:t>
            </a:r>
            <a:r>
              <a:rPr lang="en-US" sz="2945">
                <a:solidFill>
                  <a:schemeClr val="tx2">
                    <a:lumMod val="50000"/>
                  </a:schemeClr>
                </a:solidFill>
                <a:latin typeface="Calibri" panose="020F0502020204030204" pitchFamily="34" charset="0"/>
              </a:rPr>
              <a:t> par SMS / </a:t>
            </a:r>
            <a:r>
              <a:rPr lang="en-US" sz="2945" err="1">
                <a:solidFill>
                  <a:schemeClr val="tx2">
                    <a:lumMod val="50000"/>
                  </a:schemeClr>
                </a:solidFill>
                <a:latin typeface="Calibri" panose="020F0502020204030204" pitchFamily="34" charset="0"/>
              </a:rPr>
              <a:t>appel</a:t>
            </a:r>
            <a:r>
              <a:rPr lang="en-US" sz="2945">
                <a:solidFill>
                  <a:schemeClr val="tx2">
                    <a:lumMod val="50000"/>
                  </a:schemeClr>
                </a:solidFill>
                <a:latin typeface="Calibri" panose="020F0502020204030204" pitchFamily="34" charset="0"/>
              </a:rPr>
              <a:t> </a:t>
            </a:r>
            <a:r>
              <a:rPr lang="en-US" sz="2945" err="1">
                <a:solidFill>
                  <a:schemeClr val="tx2">
                    <a:lumMod val="50000"/>
                  </a:schemeClr>
                </a:solidFill>
                <a:latin typeface="Calibri" panose="020F0502020204030204" pitchFamily="34" charset="0"/>
              </a:rPr>
              <a:t>téléphonique</a:t>
            </a:r>
            <a:r>
              <a:rPr lang="en-US" sz="2945">
                <a:solidFill>
                  <a:schemeClr val="tx2">
                    <a:lumMod val="50000"/>
                  </a:schemeClr>
                </a:solidFill>
                <a:latin typeface="Calibri" panose="020F0502020204030204" pitchFamily="34" charset="0"/>
              </a:rPr>
              <a:t> de la </a:t>
            </a:r>
            <a:r>
              <a:rPr lang="fr-FR" sz="2945">
                <a:solidFill>
                  <a:schemeClr val="tx2">
                    <a:lumMod val="50000"/>
                  </a:schemeClr>
                </a:solidFill>
                <a:latin typeface="Calibri" panose="020F0502020204030204" pitchFamily="34" charset="0"/>
              </a:rPr>
              <a:t>structure de santé</a:t>
            </a:r>
            <a:endParaRPr lang="en-US" sz="2945">
              <a:solidFill>
                <a:schemeClr val="tx2">
                  <a:lumMod val="50000"/>
                </a:schemeClr>
              </a:solidFill>
              <a:latin typeface="Calibri" panose="020F0502020204030204" pitchFamily="34" charset="0"/>
            </a:endParaRPr>
          </a:p>
          <a:p>
            <a:pPr marL="576580" lvl="1" indent="-167005">
              <a:lnSpc>
                <a:spcPct val="120000"/>
              </a:lnSpc>
              <a:spcBef>
                <a:spcPts val="0"/>
              </a:spcBef>
              <a:spcAft>
                <a:spcPts val="300"/>
              </a:spcAft>
              <a:buFont typeface="Arial" panose="020B0604020202020204" pitchFamily="34" charset="0"/>
              <a:buChar char="•"/>
            </a:pPr>
            <a:r>
              <a:rPr lang="en-US" sz="2945" err="1">
                <a:solidFill>
                  <a:schemeClr val="tx2">
                    <a:lumMod val="50000"/>
                  </a:schemeClr>
                </a:solidFill>
                <a:latin typeface="Calibri" panose="020F0502020204030204" pitchFamily="34" charset="0"/>
              </a:rPr>
              <a:t>Demandez</a:t>
            </a:r>
            <a:r>
              <a:rPr lang="en-US" sz="2945">
                <a:solidFill>
                  <a:schemeClr val="tx2">
                    <a:lumMod val="50000"/>
                  </a:schemeClr>
                </a:solidFill>
                <a:latin typeface="Calibri" panose="020F0502020204030204" pitchFamily="34" charset="0"/>
              </a:rPr>
              <a:t> </a:t>
            </a:r>
            <a:r>
              <a:rPr lang="en-US" sz="2945" err="1">
                <a:solidFill>
                  <a:schemeClr val="tx2">
                    <a:lumMod val="50000"/>
                  </a:schemeClr>
                </a:solidFill>
                <a:latin typeface="Calibri" panose="020F0502020204030204" pitchFamily="34" charset="0"/>
              </a:rPr>
              <a:t>à</a:t>
            </a:r>
            <a:r>
              <a:rPr lang="en-US" sz="2945">
                <a:solidFill>
                  <a:schemeClr val="tx2">
                    <a:lumMod val="50000"/>
                  </a:schemeClr>
                </a:solidFill>
                <a:latin typeface="Calibri" panose="020F0502020204030204" pitchFamily="34" charset="0"/>
              </a:rPr>
              <a:t> un </a:t>
            </a:r>
            <a:r>
              <a:rPr lang="en-US" sz="2945" err="1">
                <a:solidFill>
                  <a:schemeClr val="tx2">
                    <a:lumMod val="50000"/>
                  </a:schemeClr>
                </a:solidFill>
                <a:latin typeface="Calibri" panose="020F0502020204030204" pitchFamily="34" charset="0"/>
              </a:rPr>
              <a:t>ami</a:t>
            </a:r>
            <a:r>
              <a:rPr lang="en-US" sz="2945">
                <a:solidFill>
                  <a:schemeClr val="tx2">
                    <a:lumMod val="50000"/>
                  </a:schemeClr>
                </a:solidFill>
                <a:latin typeface="Calibri" panose="020F0502020204030204" pitchFamily="34" charset="0"/>
              </a:rPr>
              <a:t> de prendre les </a:t>
            </a:r>
            <a:r>
              <a:rPr lang="en-US" sz="2945" err="1">
                <a:solidFill>
                  <a:schemeClr val="tx2">
                    <a:lumMod val="50000"/>
                  </a:schemeClr>
                </a:solidFill>
                <a:latin typeface="Calibri" panose="020F0502020204030204" pitchFamily="34" charset="0"/>
              </a:rPr>
              <a:t>dotations</a:t>
            </a:r>
            <a:r>
              <a:rPr lang="en-US" sz="2945">
                <a:solidFill>
                  <a:schemeClr val="tx2">
                    <a:lumMod val="50000"/>
                  </a:schemeClr>
                </a:solidFill>
                <a:latin typeface="Calibri" panose="020F0502020204030204" pitchFamily="34" charset="0"/>
              </a:rPr>
              <a:t> </a:t>
            </a:r>
          </a:p>
          <a:p>
            <a:pPr marL="576580" lvl="1" indent="-167005">
              <a:lnSpc>
                <a:spcPct val="120000"/>
              </a:lnSpc>
              <a:spcBef>
                <a:spcPts val="0"/>
              </a:spcBef>
              <a:spcAft>
                <a:spcPts val="300"/>
              </a:spcAft>
              <a:buFont typeface="Arial" panose="020B0604020202020204" pitchFamily="34" charset="0"/>
              <a:buChar char="•"/>
            </a:pPr>
            <a:r>
              <a:rPr lang="en-US" sz="2945" err="1">
                <a:solidFill>
                  <a:schemeClr val="tx2">
                    <a:lumMod val="50000"/>
                  </a:schemeClr>
                </a:solidFill>
                <a:latin typeface="Calibri" panose="020F0502020204030204" pitchFamily="34" charset="0"/>
              </a:rPr>
              <a:t>Créer</a:t>
            </a:r>
            <a:r>
              <a:rPr lang="en-US" sz="2945">
                <a:solidFill>
                  <a:schemeClr val="tx2">
                    <a:lumMod val="50000"/>
                  </a:schemeClr>
                </a:solidFill>
                <a:latin typeface="Calibri" panose="020F0502020204030204" pitchFamily="34" charset="0"/>
              </a:rPr>
              <a:t> un </a:t>
            </a:r>
            <a:r>
              <a:rPr lang="en-US" sz="2945" err="1">
                <a:solidFill>
                  <a:schemeClr val="tx2">
                    <a:lumMod val="50000"/>
                  </a:schemeClr>
                </a:solidFill>
                <a:latin typeface="Calibri" panose="020F0502020204030204" pitchFamily="34" charset="0"/>
              </a:rPr>
              <a:t>calendrier</a:t>
            </a:r>
            <a:r>
              <a:rPr lang="en-US" sz="2945">
                <a:solidFill>
                  <a:schemeClr val="tx2">
                    <a:lumMod val="50000"/>
                  </a:schemeClr>
                </a:solidFill>
                <a:latin typeface="Calibri" panose="020F0502020204030204" pitchFamily="34" charset="0"/>
              </a:rPr>
              <a:t> physique</a:t>
            </a:r>
          </a:p>
          <a:p>
            <a:pPr marL="576580" lvl="1" indent="-167005">
              <a:lnSpc>
                <a:spcPct val="120000"/>
              </a:lnSpc>
              <a:spcBef>
                <a:spcPts val="0"/>
              </a:spcBef>
              <a:spcAft>
                <a:spcPts val="600"/>
              </a:spcAft>
              <a:buFont typeface="Arial" panose="020B0604020202020204" pitchFamily="34" charset="0"/>
              <a:buChar char="•"/>
            </a:pPr>
            <a:r>
              <a:rPr lang="en-US" sz="2945" err="1">
                <a:solidFill>
                  <a:schemeClr val="tx2">
                    <a:lumMod val="50000"/>
                  </a:schemeClr>
                </a:solidFill>
                <a:latin typeface="Calibri" panose="020F0502020204030204" pitchFamily="34" charset="0"/>
              </a:rPr>
              <a:t>Configurer</a:t>
            </a:r>
            <a:r>
              <a:rPr lang="en-US" sz="2945">
                <a:solidFill>
                  <a:schemeClr val="tx2">
                    <a:lumMod val="50000"/>
                  </a:schemeClr>
                </a:solidFill>
                <a:latin typeface="Calibri" panose="020F0502020204030204" pitchFamily="34" charset="0"/>
              </a:rPr>
              <a:t> des rappels </a:t>
            </a:r>
            <a:r>
              <a:rPr lang="en-US" sz="2945" err="1">
                <a:solidFill>
                  <a:schemeClr val="tx2">
                    <a:lumMod val="50000"/>
                  </a:schemeClr>
                </a:solidFill>
                <a:latin typeface="Calibri" panose="020F0502020204030204" pitchFamily="34" charset="0"/>
              </a:rPr>
              <a:t>automatiques</a:t>
            </a:r>
            <a:r>
              <a:rPr lang="en-US" sz="2945">
                <a:solidFill>
                  <a:schemeClr val="tx2">
                    <a:lumMod val="50000"/>
                  </a:schemeClr>
                </a:solidFill>
                <a:latin typeface="Calibri" panose="020F0502020204030204" pitchFamily="34" charset="0"/>
              </a:rPr>
              <a:t> </a:t>
            </a:r>
            <a:r>
              <a:rPr lang="en-US" sz="2945" err="1">
                <a:solidFill>
                  <a:schemeClr val="tx2">
                    <a:lumMod val="50000"/>
                  </a:schemeClr>
                </a:solidFill>
                <a:latin typeface="Calibri" panose="020F0502020204030204" pitchFamily="34" charset="0"/>
              </a:rPr>
              <a:t>à</a:t>
            </a:r>
            <a:r>
              <a:rPr lang="en-US" sz="2945">
                <a:solidFill>
                  <a:schemeClr val="tx2">
                    <a:lumMod val="50000"/>
                  </a:schemeClr>
                </a:solidFill>
                <a:latin typeface="Calibri" panose="020F0502020204030204" pitchFamily="34" charset="0"/>
              </a:rPr>
              <a:t> </a:t>
            </a:r>
            <a:r>
              <a:rPr lang="en-US" sz="2945" err="1">
                <a:solidFill>
                  <a:schemeClr val="tx2">
                    <a:lumMod val="50000"/>
                  </a:schemeClr>
                </a:solidFill>
                <a:latin typeface="Calibri" panose="020F0502020204030204" pitchFamily="34" charset="0"/>
              </a:rPr>
              <a:t>l'aide</a:t>
            </a:r>
            <a:r>
              <a:rPr lang="en-US" sz="2945">
                <a:solidFill>
                  <a:schemeClr val="tx2">
                    <a:lumMod val="50000"/>
                  </a:schemeClr>
                </a:solidFill>
                <a:latin typeface="Calibri" panose="020F0502020204030204" pitchFamily="34" charset="0"/>
              </a:rPr>
              <a:t> d'un </a:t>
            </a:r>
            <a:r>
              <a:rPr lang="en-US" sz="2945" err="1">
                <a:solidFill>
                  <a:schemeClr val="tx2">
                    <a:lumMod val="50000"/>
                  </a:schemeClr>
                </a:solidFill>
                <a:latin typeface="Calibri" panose="020F0502020204030204" pitchFamily="34" charset="0"/>
              </a:rPr>
              <a:t>téléphone</a:t>
            </a:r>
            <a:r>
              <a:rPr lang="en-US" sz="2945">
                <a:solidFill>
                  <a:schemeClr val="tx2">
                    <a:lumMod val="50000"/>
                  </a:schemeClr>
                </a:solidFill>
                <a:latin typeface="Calibri" panose="020F0502020204030204" pitchFamily="34" charset="0"/>
              </a:rPr>
              <a:t> </a:t>
            </a:r>
            <a:r>
              <a:rPr lang="en-US" sz="2945" err="1">
                <a:solidFill>
                  <a:schemeClr val="tx2">
                    <a:lumMod val="50000"/>
                  </a:schemeClr>
                </a:solidFill>
                <a:latin typeface="Calibri" panose="020F0502020204030204" pitchFamily="34" charset="0"/>
              </a:rPr>
              <a:t>ou</a:t>
            </a:r>
            <a:r>
              <a:rPr lang="en-US" sz="2945">
                <a:solidFill>
                  <a:schemeClr val="tx2">
                    <a:lumMod val="50000"/>
                  </a:schemeClr>
                </a:solidFill>
                <a:latin typeface="Calibri" panose="020F0502020204030204" pitchFamily="34" charset="0"/>
              </a:rPr>
              <a:t> demander </a:t>
            </a:r>
            <a:r>
              <a:rPr lang="en-US" sz="2945" err="1">
                <a:solidFill>
                  <a:schemeClr val="tx2">
                    <a:lumMod val="50000"/>
                  </a:schemeClr>
                </a:solidFill>
                <a:latin typeface="Calibri" panose="020F0502020204030204" pitchFamily="34" charset="0"/>
              </a:rPr>
              <a:t>l'assistance</a:t>
            </a:r>
            <a:r>
              <a:rPr lang="en-US" sz="2945">
                <a:solidFill>
                  <a:schemeClr val="tx2">
                    <a:lumMod val="50000"/>
                  </a:schemeClr>
                </a:solidFill>
                <a:latin typeface="Calibri" panose="020F0502020204030204" pitchFamily="34" charset="0"/>
              </a:rPr>
              <a:t> d'un </a:t>
            </a:r>
            <a:r>
              <a:rPr lang="en-US" sz="2945" err="1">
                <a:solidFill>
                  <a:schemeClr val="tx2">
                    <a:lumMod val="50000"/>
                  </a:schemeClr>
                </a:solidFill>
                <a:latin typeface="Calibri" panose="020F0502020204030204" pitchFamily="34" charset="0"/>
              </a:rPr>
              <a:t>conseiller</a:t>
            </a:r>
            <a:r>
              <a:rPr lang="en-US" sz="2945">
                <a:solidFill>
                  <a:schemeClr val="tx2">
                    <a:lumMod val="50000"/>
                  </a:schemeClr>
                </a:solidFill>
                <a:latin typeface="Calibri" panose="020F0502020204030204" pitchFamily="34" charset="0"/>
              </a:rPr>
              <a:t> pour </a:t>
            </a:r>
            <a:r>
              <a:rPr lang="en-US" sz="2945" err="1">
                <a:solidFill>
                  <a:schemeClr val="tx2">
                    <a:lumMod val="50000"/>
                  </a:schemeClr>
                </a:solidFill>
                <a:latin typeface="Calibri" panose="020F0502020204030204" pitchFamily="34" charset="0"/>
              </a:rPr>
              <a:t>envoyer</a:t>
            </a:r>
            <a:r>
              <a:rPr lang="en-US" sz="2945">
                <a:solidFill>
                  <a:schemeClr val="tx2">
                    <a:lumMod val="50000"/>
                  </a:schemeClr>
                </a:solidFill>
                <a:latin typeface="Calibri" panose="020F0502020204030204" pitchFamily="34" charset="0"/>
              </a:rPr>
              <a:t> des </a:t>
            </a:r>
            <a:r>
              <a:rPr lang="fr-FR" altLang="en-US" sz="2945">
                <a:solidFill>
                  <a:schemeClr val="tx2">
                    <a:lumMod val="50000"/>
                  </a:schemeClr>
                </a:solidFill>
                <a:latin typeface="Calibri" panose="020F0502020204030204" pitchFamily="34" charset="0"/>
              </a:rPr>
              <a:t>sms</a:t>
            </a:r>
            <a:r>
              <a:rPr lang="en-US" sz="2945">
                <a:solidFill>
                  <a:schemeClr val="tx2">
                    <a:lumMod val="50000"/>
                  </a:schemeClr>
                </a:solidFill>
                <a:latin typeface="Calibri" panose="020F0502020204030204" pitchFamily="34" charset="0"/>
              </a:rPr>
              <a:t> / </a:t>
            </a:r>
            <a:r>
              <a:rPr lang="en-US" sz="2945" err="1">
                <a:solidFill>
                  <a:schemeClr val="tx2">
                    <a:lumMod val="50000"/>
                  </a:schemeClr>
                </a:solidFill>
                <a:latin typeface="Calibri" panose="020F0502020204030204" pitchFamily="34" charset="0"/>
              </a:rPr>
              <a:t>appels</a:t>
            </a:r>
            <a:r>
              <a:rPr lang="en-US" sz="2945">
                <a:solidFill>
                  <a:schemeClr val="tx2">
                    <a:lumMod val="50000"/>
                  </a:schemeClr>
                </a:solidFill>
                <a:latin typeface="Calibri" panose="020F0502020204030204" pitchFamily="34" charset="0"/>
              </a:rPr>
              <a:t> </a:t>
            </a:r>
          </a:p>
        </p:txBody>
      </p:sp>
      <p:sp>
        <p:nvSpPr>
          <p:cNvPr id="69" name="Content Placeholder 1"/>
          <p:cNvSpPr txBox="1"/>
          <p:nvPr/>
        </p:nvSpPr>
        <p:spPr>
          <a:xfrm>
            <a:off x="316302" y="4893298"/>
            <a:ext cx="2895546" cy="1210182"/>
          </a:xfrm>
          <a:prstGeom prst="rect">
            <a:avLst/>
          </a:prstGeom>
          <a:solidFill>
            <a:schemeClr val="bg1">
              <a:lumMod val="95000"/>
            </a:schemeClr>
          </a:solidFill>
        </p:spPr>
        <p:txBody>
          <a:bodyPr vert="horz" lIns="91397" tIns="108000" rIns="91397" bIns="45698" rtlCol="0">
            <a:normAutofit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chemeClr val="accent3"/>
                </a:solidFill>
                <a:latin typeface="Calibri" panose="020F0502020204030204" pitchFamily="34" charset="0"/>
              </a:rPr>
              <a:t>Document</a:t>
            </a:r>
            <a:endParaRPr lang="en-US" sz="1200" b="1">
              <a:solidFill>
                <a:schemeClr val="accent3"/>
              </a:solidFill>
              <a:latin typeface="Calibri" panose="020F0502020204030204" pitchFamily="34" charset="0"/>
            </a:endParaRPr>
          </a:p>
          <a:p>
            <a:pPr marL="0" indent="0">
              <a:buNone/>
            </a:pPr>
            <a:r>
              <a:rPr lang="en-US" sz="1200" err="1">
                <a:solidFill>
                  <a:schemeClr val="tx2">
                    <a:lumMod val="50000"/>
                  </a:schemeClr>
                </a:solidFill>
                <a:latin typeface="Calibri" panose="020F0502020204030204" pitchFamily="34" charset="0"/>
              </a:rPr>
              <a:t>Documentez</a:t>
            </a:r>
            <a:r>
              <a:rPr lang="en-US" sz="1200">
                <a:solidFill>
                  <a:schemeClr val="tx2">
                    <a:lumMod val="50000"/>
                  </a:schemeClr>
                </a:solidFill>
                <a:latin typeface="Calibri" panose="020F0502020204030204" pitchFamily="34" charset="0"/>
              </a:rPr>
              <a:t> les </a:t>
            </a:r>
            <a:r>
              <a:rPr lang="fr-FR" sz="1200">
                <a:solidFill>
                  <a:schemeClr val="tx2">
                    <a:lumMod val="50000"/>
                  </a:schemeClr>
                </a:solidFill>
                <a:latin typeface="Calibri" panose="020F0502020204030204" pitchFamily="34" charset="0"/>
              </a:rPr>
              <a:t> obstacles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spécifiques</a:t>
            </a:r>
            <a:r>
              <a:rPr lang="en-US" sz="1200">
                <a:solidFill>
                  <a:schemeClr val="tx2">
                    <a:lumMod val="50000"/>
                  </a:schemeClr>
                </a:solidFill>
                <a:latin typeface="Calibri" panose="020F0502020204030204" pitchFamily="34" charset="0"/>
              </a:rPr>
              <a:t>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identifiez</a:t>
            </a:r>
            <a:r>
              <a:rPr lang="en-US" sz="1200">
                <a:solidFill>
                  <a:schemeClr val="tx2">
                    <a:lumMod val="50000"/>
                  </a:schemeClr>
                </a:solidFill>
                <a:latin typeface="Calibri" panose="020F0502020204030204" pitchFamily="34" charset="0"/>
              </a:rPr>
              <a:t> avec le patient dans le </a:t>
            </a:r>
            <a:r>
              <a:rPr lang="en-US" sz="1200" err="1">
                <a:solidFill>
                  <a:schemeClr val="tx2">
                    <a:lumMod val="50000"/>
                  </a:schemeClr>
                </a:solidFill>
                <a:latin typeface="Calibri" panose="020F0502020204030204" pitchFamily="34" charset="0"/>
              </a:rPr>
              <a:t>registre</a:t>
            </a:r>
            <a:r>
              <a:rPr lang="en-US" sz="1200">
                <a:solidFill>
                  <a:schemeClr val="tx2">
                    <a:lumMod val="50000"/>
                  </a:schemeClr>
                </a:solidFill>
                <a:latin typeface="Calibri" panose="020F0502020204030204" pitchFamily="34" charset="0"/>
              </a:rPr>
              <a:t> des</a:t>
            </a:r>
            <a:r>
              <a:rPr lang="fr-FR" sz="1200">
                <a:solidFill>
                  <a:schemeClr val="tx2">
                    <a:lumMod val="50000"/>
                  </a:schemeClr>
                </a:solidFill>
                <a:latin typeface="Calibri" panose="020F0502020204030204" pitchFamily="34" charset="0"/>
              </a:rPr>
              <a:t> obstacles ( formulaire d’</a:t>
            </a:r>
            <a:r>
              <a:rPr lang="fr-FR" sz="1200" err="1">
                <a:solidFill>
                  <a:schemeClr val="tx2">
                    <a:lumMod val="50000"/>
                  </a:schemeClr>
                </a:solidFill>
                <a:latin typeface="Calibri" panose="020F0502020204030204" pitchFamily="34" charset="0"/>
              </a:rPr>
              <a:t>evaluation</a:t>
            </a:r>
            <a:r>
              <a:rPr lang="fr-FR" sz="1200">
                <a:solidFill>
                  <a:schemeClr val="tx2">
                    <a:lumMod val="50000"/>
                  </a:schemeClr>
                </a:solidFill>
                <a:latin typeface="Calibri" panose="020F0502020204030204" pitchFamily="34" charset="0"/>
              </a:rPr>
              <a:t> d’observance)</a:t>
            </a:r>
            <a:r>
              <a:rPr lang="en-US" sz="1200">
                <a:solidFill>
                  <a:schemeClr val="tx2">
                    <a:lumMod val="50000"/>
                  </a:schemeClr>
                </a:solidFill>
                <a:latin typeface="Calibri" panose="020F0502020204030204" pitchFamily="34" charset="0"/>
              </a:rPr>
              <a:t> et des interventions</a:t>
            </a:r>
            <a:r>
              <a:rPr lang="en-US" sz="1200" b="1">
                <a:solidFill>
                  <a:schemeClr val="tx2">
                    <a:lumMod val="50000"/>
                  </a:schemeClr>
                </a:solidFill>
                <a:latin typeface="Calibri" panose="020F0502020204030204" pitchFamily="34" charset="0"/>
              </a:rPr>
              <a:t>.</a:t>
            </a:r>
            <a:endParaRPr lang="en-US" sz="1200">
              <a:solidFill>
                <a:schemeClr val="tx2">
                  <a:lumMod val="50000"/>
                </a:schemeClr>
              </a:solidFill>
              <a:latin typeface="Calibri" panose="020F0502020204030204" pitchFamily="34" charset="0"/>
            </a:endParaRPr>
          </a:p>
        </p:txBody>
      </p:sp>
      <p:sp>
        <p:nvSpPr>
          <p:cNvPr id="70" name="Content Placeholder 1"/>
          <p:cNvSpPr txBox="1"/>
          <p:nvPr/>
        </p:nvSpPr>
        <p:spPr>
          <a:xfrm>
            <a:off x="322989" y="2355045"/>
            <a:ext cx="2895555" cy="2147909"/>
          </a:xfrm>
          <a:prstGeom prst="rect">
            <a:avLst/>
          </a:prstGeom>
          <a:solidFill>
            <a:schemeClr val="bg1">
              <a:lumMod val="95000"/>
            </a:schemeClr>
          </a:solidFill>
        </p:spPr>
        <p:txBody>
          <a:bodyPr vert="horz" lIns="91397" tIns="108000" rIns="91397" bIns="45698" rtlCol="0">
            <a:normAutofit fontScale="87500" lnSpcReduction="2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400" b="1">
                <a:solidFill>
                  <a:schemeClr val="accent3"/>
                </a:solidFill>
                <a:latin typeface="Calibri" panose="020F0502020204030204" pitchFamily="34" charset="0"/>
              </a:rPr>
              <a:t>Instructions du prestataire</a:t>
            </a:r>
          </a:p>
          <a:p>
            <a:pPr marL="0" indent="0">
              <a:lnSpc>
                <a:spcPct val="120000"/>
              </a:lnSpc>
              <a:buNone/>
            </a:pPr>
            <a:r>
              <a:rPr lang="en-US" sz="1400" b="1">
                <a:solidFill>
                  <a:schemeClr val="tx2">
                    <a:lumMod val="50000"/>
                  </a:schemeClr>
                </a:solidFill>
                <a:latin typeface="Calibri" panose="020F0502020204030204" pitchFamily="34" charset="0"/>
              </a:rPr>
              <a:t>Utilisez des questions ouvertes:</a:t>
            </a:r>
          </a:p>
          <a:p>
            <a:pPr marL="177800" indent="-167005">
              <a:lnSpc>
                <a:spcPct val="120000"/>
              </a:lnSpc>
            </a:pPr>
            <a:r>
              <a:rPr lang="en-US" sz="1400">
                <a:solidFill>
                  <a:schemeClr val="tx2">
                    <a:lumMod val="50000"/>
                  </a:schemeClr>
                </a:solidFill>
                <a:latin typeface="Calibri" panose="020F0502020204030204" pitchFamily="34" charset="0"/>
              </a:rPr>
              <a:t>De quelle assistance pourriez-vous avoir besoin pour vous rappeler de vos rendez-vous?</a:t>
            </a:r>
          </a:p>
          <a:p>
            <a:pPr marL="177800" indent="-167005">
              <a:lnSpc>
                <a:spcPct val="120000"/>
              </a:lnSpc>
            </a:pPr>
            <a:r>
              <a:rPr lang="en-US" sz="1400">
                <a:solidFill>
                  <a:schemeClr val="tx2">
                    <a:lumMod val="50000"/>
                  </a:schemeClr>
                </a:solidFill>
                <a:latin typeface="Calibri" panose="020F0502020204030204" pitchFamily="34" charset="0"/>
              </a:rPr>
              <a:t>Comment puis-je vous aider à révéler votre statut à un membre de votre famille ou à un être cher?</a:t>
            </a:r>
          </a:p>
          <a:p>
            <a:pPr marL="177800" indent="-167005">
              <a:lnSpc>
                <a:spcPct val="120000"/>
              </a:lnSpc>
            </a:pPr>
            <a:r>
              <a:rPr lang="en-US" sz="1400">
                <a:solidFill>
                  <a:schemeClr val="tx2">
                    <a:lumMod val="50000"/>
                  </a:schemeClr>
                </a:solidFill>
                <a:latin typeface="Calibri" panose="020F0502020204030204" pitchFamily="34" charset="0"/>
              </a:rPr>
              <a:t>Rappelez au client les jours / heures d'ouverture de la clinique.</a:t>
            </a:r>
          </a:p>
        </p:txBody>
      </p:sp>
      <p:pic>
        <p:nvPicPr>
          <p:cNvPr id="71" name="Picture 70" descr="A screenshot of a cell phon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9933" y="2098927"/>
            <a:ext cx="478340" cy="587054"/>
          </a:xfrm>
          <a:prstGeom prst="rect">
            <a:avLst/>
          </a:prstGeom>
        </p:spPr>
      </p:pic>
      <p:pic>
        <p:nvPicPr>
          <p:cNvPr id="72" name="Picture 71" descr="A close up of a car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741" y="4688391"/>
            <a:ext cx="478340" cy="478340"/>
          </a:xfrm>
          <a:prstGeom prst="rect">
            <a:avLst/>
          </a:prstGeom>
        </p:spPr>
      </p:pic>
      <p:cxnSp>
        <p:nvCxnSpPr>
          <p:cNvPr id="73" name="Straight Connector 72"/>
          <p:cNvCxnSpPr>
            <a:cxnSpLocks/>
          </p:cNvCxnSpPr>
          <p:nvPr/>
        </p:nvCxnSpPr>
        <p:spPr>
          <a:xfrm>
            <a:off x="3512288" y="1227957"/>
            <a:ext cx="0" cy="4875523"/>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4" name="Parallelogram 73"/>
          <p:cNvSpPr/>
          <p:nvPr/>
        </p:nvSpPr>
        <p:spPr>
          <a:xfrm rot="10800000" flipH="1">
            <a:off x="7112762" y="-227808"/>
            <a:ext cx="2344072"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rotWithShape="1">
          <a:blip r:embed="rId4">
            <a:extLst>
              <a:ext uri="{28A0092B-C50C-407E-A947-70E740481C1C}">
                <a14:useLocalDpi xmlns:a14="http://schemas.microsoft.com/office/drawing/2010/main" val="0"/>
              </a:ext>
            </a:extLst>
          </a:blip>
          <a:srcRect l="-179" t="-4970" r="179" b="21073"/>
          <a:stretch/>
        </p:blipFill>
        <p:spPr>
          <a:xfrm>
            <a:off x="7496937" y="-6847"/>
            <a:ext cx="1418463" cy="992216"/>
          </a:xfrm>
          <a:prstGeom prst="rect">
            <a:avLst/>
          </a:prstGeom>
        </p:spPr>
      </p:pic>
      <p:grpSp>
        <p:nvGrpSpPr>
          <p:cNvPr id="106" name="Group 105">
            <a:extLst>
              <a:ext uri="{FF2B5EF4-FFF2-40B4-BE49-F238E27FC236}">
                <a16:creationId xmlns:a16="http://schemas.microsoft.com/office/drawing/2014/main" id="{81FDBAE5-48C0-BCBA-99A8-AB459B108625}"/>
              </a:ext>
            </a:extLst>
          </p:cNvPr>
          <p:cNvGrpSpPr/>
          <p:nvPr/>
        </p:nvGrpSpPr>
        <p:grpSpPr>
          <a:xfrm>
            <a:off x="1" y="6493827"/>
            <a:ext cx="9139657" cy="364173"/>
            <a:chOff x="1" y="6493827"/>
            <a:chExt cx="9139657" cy="364173"/>
          </a:xfrm>
        </p:grpSpPr>
        <p:sp>
          <p:nvSpPr>
            <p:cNvPr id="107" name="Rectangle 106">
              <a:extLst>
                <a:ext uri="{FF2B5EF4-FFF2-40B4-BE49-F238E27FC236}">
                  <a16:creationId xmlns:a16="http://schemas.microsoft.com/office/drawing/2014/main" id="{AA74CDEA-1CDC-2DB4-5FF2-92348501AF1D}"/>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B987DF45-2A34-EE4D-9807-49783671A104}"/>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4523911D-1F57-7534-A5DF-C1C9A58F1ABD}"/>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0" name="Rectangle 109">
              <a:extLst>
                <a:ext uri="{FF2B5EF4-FFF2-40B4-BE49-F238E27FC236}">
                  <a16:creationId xmlns:a16="http://schemas.microsoft.com/office/drawing/2014/main" id="{BCE4025E-6BB8-24EF-0213-DEAA9FA68CC4}"/>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11" name="Rectangle 110">
              <a:extLst>
                <a:ext uri="{FF2B5EF4-FFF2-40B4-BE49-F238E27FC236}">
                  <a16:creationId xmlns:a16="http://schemas.microsoft.com/office/drawing/2014/main" id="{DDEB2B05-D481-DBB3-EB6E-F0A320E3C404}"/>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2" name="Rectangle 111">
              <a:extLst>
                <a:ext uri="{FF2B5EF4-FFF2-40B4-BE49-F238E27FC236}">
                  <a16:creationId xmlns:a16="http://schemas.microsoft.com/office/drawing/2014/main" id="{0E2B4570-C1D5-4F80-91F9-4A9B921033D4}"/>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3" name="Rectangle 112">
              <a:extLst>
                <a:ext uri="{FF2B5EF4-FFF2-40B4-BE49-F238E27FC236}">
                  <a16:creationId xmlns:a16="http://schemas.microsoft.com/office/drawing/2014/main" id="{FAA6F2E2-A676-39A4-3E76-40768724FDF9}"/>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4" name="Rectangle 113">
              <a:extLst>
                <a:ext uri="{FF2B5EF4-FFF2-40B4-BE49-F238E27FC236}">
                  <a16:creationId xmlns:a16="http://schemas.microsoft.com/office/drawing/2014/main" id="{DC5ED864-380F-26FA-FBC3-AB1CA9958CB7}"/>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5" name="Rectangle 114">
              <a:extLst>
                <a:ext uri="{FF2B5EF4-FFF2-40B4-BE49-F238E27FC236}">
                  <a16:creationId xmlns:a16="http://schemas.microsoft.com/office/drawing/2014/main" id="{FA5B5A2B-1F20-16A4-E7F0-C95EA2F2C769}"/>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6" name="Rectangle 115">
              <a:extLst>
                <a:ext uri="{FF2B5EF4-FFF2-40B4-BE49-F238E27FC236}">
                  <a16:creationId xmlns:a16="http://schemas.microsoft.com/office/drawing/2014/main" id="{564DD0FF-A4C8-35B5-FE02-F92EF0F579FA}"/>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7" name="Rectangle 116">
              <a:extLst>
                <a:ext uri="{FF2B5EF4-FFF2-40B4-BE49-F238E27FC236}">
                  <a16:creationId xmlns:a16="http://schemas.microsoft.com/office/drawing/2014/main" id="{1C2382A0-2995-5EDA-C0EA-C169ABBBC679}"/>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8" name="Rectangle 117">
              <a:extLst>
                <a:ext uri="{FF2B5EF4-FFF2-40B4-BE49-F238E27FC236}">
                  <a16:creationId xmlns:a16="http://schemas.microsoft.com/office/drawing/2014/main" id="{757A34E3-DB45-A0E0-4B61-F5A138FEAC20}"/>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8D6C3FB3-3A6D-F296-7143-E6BE9CCBC0BC}"/>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0" name="Rectangle 119">
              <a:extLst>
                <a:ext uri="{FF2B5EF4-FFF2-40B4-BE49-F238E27FC236}">
                  <a16:creationId xmlns:a16="http://schemas.microsoft.com/office/drawing/2014/main" id="{B058352C-8D30-0FE9-276B-034942BCBE4A}"/>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1" name="Rectangle 120">
              <a:extLst>
                <a:ext uri="{FF2B5EF4-FFF2-40B4-BE49-F238E27FC236}">
                  <a16:creationId xmlns:a16="http://schemas.microsoft.com/office/drawing/2014/main" id="{5763A6AD-47A3-B52F-4EB9-469D6006ABF8}"/>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2" name="Rectangle 121">
              <a:extLst>
                <a:ext uri="{FF2B5EF4-FFF2-40B4-BE49-F238E27FC236}">
                  <a16:creationId xmlns:a16="http://schemas.microsoft.com/office/drawing/2014/main" id="{189EED05-10C2-5626-CA5D-0F452571C394}"/>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3" name="Rectangle 122">
              <a:extLst>
                <a:ext uri="{FF2B5EF4-FFF2-40B4-BE49-F238E27FC236}">
                  <a16:creationId xmlns:a16="http://schemas.microsoft.com/office/drawing/2014/main" id="{243A739B-05F3-21BC-83E1-2FD8342CD5AC}"/>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4" name="Rectangle 123">
              <a:extLst>
                <a:ext uri="{FF2B5EF4-FFF2-40B4-BE49-F238E27FC236}">
                  <a16:creationId xmlns:a16="http://schemas.microsoft.com/office/drawing/2014/main" id="{346A2BF8-C63F-0AEE-5B9A-739CA1E6C2AD}"/>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25" name="Rectangle 124">
              <a:extLst>
                <a:ext uri="{FF2B5EF4-FFF2-40B4-BE49-F238E27FC236}">
                  <a16:creationId xmlns:a16="http://schemas.microsoft.com/office/drawing/2014/main" id="{8F906162-2D0A-8440-4F64-2B03AE369E4A}"/>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6" name="Rectangle 125">
              <a:extLst>
                <a:ext uri="{FF2B5EF4-FFF2-40B4-BE49-F238E27FC236}">
                  <a16:creationId xmlns:a16="http://schemas.microsoft.com/office/drawing/2014/main" id="{AEE643AF-D412-3EFB-631B-C3C464F3F01E}"/>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7" name="Rectangle 126">
              <a:extLst>
                <a:ext uri="{FF2B5EF4-FFF2-40B4-BE49-F238E27FC236}">
                  <a16:creationId xmlns:a16="http://schemas.microsoft.com/office/drawing/2014/main" id="{F5135754-F6A8-2592-A00E-45A26160288C}"/>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8" name="Rectangle 127">
              <a:extLst>
                <a:ext uri="{FF2B5EF4-FFF2-40B4-BE49-F238E27FC236}">
                  <a16:creationId xmlns:a16="http://schemas.microsoft.com/office/drawing/2014/main" id="{D8591A9B-14D2-94B5-586F-67CE101A4635}"/>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9" name="Rectangle 128">
              <a:extLst>
                <a:ext uri="{FF2B5EF4-FFF2-40B4-BE49-F238E27FC236}">
                  <a16:creationId xmlns:a16="http://schemas.microsoft.com/office/drawing/2014/main" id="{BD2D8274-CD4B-859B-F13A-8B4DB5D882A9}"/>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30" name="Rectangle 129">
              <a:extLst>
                <a:ext uri="{FF2B5EF4-FFF2-40B4-BE49-F238E27FC236}">
                  <a16:creationId xmlns:a16="http://schemas.microsoft.com/office/drawing/2014/main" id="{71073649-E013-EDAB-2164-444A3A3D30F1}"/>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1" name="Rectangle 130">
              <a:extLst>
                <a:ext uri="{FF2B5EF4-FFF2-40B4-BE49-F238E27FC236}">
                  <a16:creationId xmlns:a16="http://schemas.microsoft.com/office/drawing/2014/main" id="{7804A753-48AF-F93C-FDF9-1B40E2287E9C}"/>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2" name="Rectangle 131">
              <a:extLst>
                <a:ext uri="{FF2B5EF4-FFF2-40B4-BE49-F238E27FC236}">
                  <a16:creationId xmlns:a16="http://schemas.microsoft.com/office/drawing/2014/main" id="{45DC9A9B-96A4-B358-F733-5D1B11189F69}"/>
                </a:ext>
              </a:extLst>
            </p:cNvPr>
            <p:cNvSpPr/>
            <p:nvPr/>
          </p:nvSpPr>
          <p:spPr>
            <a:xfrm>
              <a:off x="1625376"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7</a:t>
              </a:r>
            </a:p>
          </p:txBody>
        </p:sp>
        <p:sp>
          <p:nvSpPr>
            <p:cNvPr id="133" name="Rectangle 132">
              <a:extLst>
                <a:ext uri="{FF2B5EF4-FFF2-40B4-BE49-F238E27FC236}">
                  <a16:creationId xmlns:a16="http://schemas.microsoft.com/office/drawing/2014/main" id="{32C8A8C0-E810-AE41-8B36-983F2AB65748}"/>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34" name="Rectangle 133">
              <a:extLst>
                <a:ext uri="{FF2B5EF4-FFF2-40B4-BE49-F238E27FC236}">
                  <a16:creationId xmlns:a16="http://schemas.microsoft.com/office/drawing/2014/main" id="{62ED57DC-E24A-4F97-2514-EA9E5F0AA544}"/>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5" name="Rectangle 134">
              <a:extLst>
                <a:ext uri="{FF2B5EF4-FFF2-40B4-BE49-F238E27FC236}">
                  <a16:creationId xmlns:a16="http://schemas.microsoft.com/office/drawing/2014/main" id="{AE7E6DA2-6D3E-40FB-88CA-AB0DB46DBDD9}"/>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6" name="Rectangle 135">
              <a:extLst>
                <a:ext uri="{FF2B5EF4-FFF2-40B4-BE49-F238E27FC236}">
                  <a16:creationId xmlns:a16="http://schemas.microsoft.com/office/drawing/2014/main" id="{09C89ADB-22D9-2C42-D7D8-1D0EB3A11317}"/>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8.Faire un programme de prise de médicaments au quotidien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983670" y="1326043"/>
            <a:ext cx="7472128" cy="4546600"/>
          </a:xfrm>
          <a:prstGeom prst="rect">
            <a:avLst/>
          </a:prstGeom>
        </p:spPr>
      </p:pic>
      <p:pic>
        <p:nvPicPr>
          <p:cNvPr id="5" name="Picture 4" descr="A picture containing mirro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718" y="4419600"/>
            <a:ext cx="495300" cy="965200"/>
          </a:xfrm>
          <a:prstGeom prst="rect">
            <a:avLst/>
          </a:prstGeom>
        </p:spPr>
      </p:pic>
      <p:pic>
        <p:nvPicPr>
          <p:cNvPr id="14" name="Picture 13" descr="A picture containing drawing&#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51071">
            <a:off x="5243621" y="4276273"/>
            <a:ext cx="495299" cy="778327"/>
          </a:xfrm>
          <a:prstGeom prst="rect">
            <a:avLst/>
          </a:prstGeom>
        </p:spPr>
      </p:pic>
      <p:sp>
        <p:nvSpPr>
          <p:cNvPr id="15" name="TextBox 14"/>
          <p:cNvSpPr txBox="1"/>
          <p:nvPr/>
        </p:nvSpPr>
        <p:spPr>
          <a:xfrm>
            <a:off x="4891255" y="2525841"/>
            <a:ext cx="1295400" cy="260350"/>
          </a:xfrm>
          <a:prstGeom prst="rect">
            <a:avLst/>
          </a:prstGeom>
          <a:noFill/>
        </p:spPr>
        <p:txBody>
          <a:bodyPr wrap="square" rtlCol="0">
            <a:spAutoFit/>
          </a:bodyPr>
          <a:lstStyle/>
          <a:p>
            <a:r>
              <a:rPr lang="fr-FR" altLang="en-US" sz="1100" b="1">
                <a:solidFill>
                  <a:schemeClr val="bg1"/>
                </a:solidFill>
              </a:rPr>
              <a:t>Médicaments</a:t>
            </a:r>
          </a:p>
        </p:txBody>
      </p:sp>
      <p:sp>
        <p:nvSpPr>
          <p:cNvPr id="64" name="TextBox 63"/>
          <p:cNvSpPr txBox="1"/>
          <p:nvPr/>
        </p:nvSpPr>
        <p:spPr>
          <a:xfrm>
            <a:off x="6967046" y="2529960"/>
            <a:ext cx="1295400" cy="260350"/>
          </a:xfrm>
          <a:prstGeom prst="rect">
            <a:avLst/>
          </a:prstGeom>
          <a:noFill/>
        </p:spPr>
        <p:txBody>
          <a:bodyPr wrap="square" rtlCol="0">
            <a:spAutoFit/>
          </a:bodyPr>
          <a:lstStyle/>
          <a:p>
            <a:r>
              <a:rPr lang="fr-FR" altLang="en-US" sz="1100" b="1">
                <a:solidFill>
                  <a:schemeClr val="tx2"/>
                </a:solidFill>
              </a:rPr>
              <a:t>Heure</a:t>
            </a:r>
          </a:p>
        </p:txBody>
      </p:sp>
      <p:grpSp>
        <p:nvGrpSpPr>
          <p:cNvPr id="95" name="Group 94">
            <a:extLst>
              <a:ext uri="{FF2B5EF4-FFF2-40B4-BE49-F238E27FC236}">
                <a16:creationId xmlns:a16="http://schemas.microsoft.com/office/drawing/2014/main" id="{8F9029D8-955F-63CF-AAE9-D4CB66134A37}"/>
              </a:ext>
            </a:extLst>
          </p:cNvPr>
          <p:cNvGrpSpPr/>
          <p:nvPr/>
        </p:nvGrpSpPr>
        <p:grpSpPr>
          <a:xfrm>
            <a:off x="1" y="6493827"/>
            <a:ext cx="9139657" cy="364173"/>
            <a:chOff x="1" y="6493827"/>
            <a:chExt cx="9139657" cy="364173"/>
          </a:xfrm>
        </p:grpSpPr>
        <p:sp>
          <p:nvSpPr>
            <p:cNvPr id="96" name="Rectangle 95">
              <a:extLst>
                <a:ext uri="{FF2B5EF4-FFF2-40B4-BE49-F238E27FC236}">
                  <a16:creationId xmlns:a16="http://schemas.microsoft.com/office/drawing/2014/main" id="{247B1165-BB97-B9DD-BE05-083822FA0F76}"/>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4D8A609C-4396-2435-BB32-329AF302BFBD}"/>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8" name="Rectangle 97">
              <a:extLst>
                <a:ext uri="{FF2B5EF4-FFF2-40B4-BE49-F238E27FC236}">
                  <a16:creationId xmlns:a16="http://schemas.microsoft.com/office/drawing/2014/main" id="{D0B76C13-B57F-BE38-1795-D9E1A1DDE707}"/>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9" name="Rectangle 98">
              <a:extLst>
                <a:ext uri="{FF2B5EF4-FFF2-40B4-BE49-F238E27FC236}">
                  <a16:creationId xmlns:a16="http://schemas.microsoft.com/office/drawing/2014/main" id="{7AA826FE-F4EA-775A-65D7-16533A80EAFD}"/>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00" name="Rectangle 99">
              <a:extLst>
                <a:ext uri="{FF2B5EF4-FFF2-40B4-BE49-F238E27FC236}">
                  <a16:creationId xmlns:a16="http://schemas.microsoft.com/office/drawing/2014/main" id="{DCEE4CD8-E054-063E-5CF6-322A55E03108}"/>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1" name="Rectangle 100">
              <a:extLst>
                <a:ext uri="{FF2B5EF4-FFF2-40B4-BE49-F238E27FC236}">
                  <a16:creationId xmlns:a16="http://schemas.microsoft.com/office/drawing/2014/main" id="{C5654082-FEDA-5B42-ADC0-372B27171F35}"/>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02" name="Rectangle 101">
              <a:extLst>
                <a:ext uri="{FF2B5EF4-FFF2-40B4-BE49-F238E27FC236}">
                  <a16:creationId xmlns:a16="http://schemas.microsoft.com/office/drawing/2014/main" id="{77D2689F-D49B-7CB5-E87F-84DD1D1B7CC3}"/>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3" name="Rectangle 102">
              <a:extLst>
                <a:ext uri="{FF2B5EF4-FFF2-40B4-BE49-F238E27FC236}">
                  <a16:creationId xmlns:a16="http://schemas.microsoft.com/office/drawing/2014/main" id="{AD34B99C-DC3E-C750-213E-7462DDAF0786}"/>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4" name="Rectangle 103">
              <a:extLst>
                <a:ext uri="{FF2B5EF4-FFF2-40B4-BE49-F238E27FC236}">
                  <a16:creationId xmlns:a16="http://schemas.microsoft.com/office/drawing/2014/main" id="{18C29B13-AA79-9111-4D4E-6E6030376CF5}"/>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5" name="Rectangle 104">
              <a:extLst>
                <a:ext uri="{FF2B5EF4-FFF2-40B4-BE49-F238E27FC236}">
                  <a16:creationId xmlns:a16="http://schemas.microsoft.com/office/drawing/2014/main" id="{C8FD483B-7061-35A0-0A32-5D4C6D780D7D}"/>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6" name="Rectangle 105">
              <a:extLst>
                <a:ext uri="{FF2B5EF4-FFF2-40B4-BE49-F238E27FC236}">
                  <a16:creationId xmlns:a16="http://schemas.microsoft.com/office/drawing/2014/main" id="{EF85B05E-78B0-CFCD-8962-3622EF9F544C}"/>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7" name="Rectangle 106">
              <a:extLst>
                <a:ext uri="{FF2B5EF4-FFF2-40B4-BE49-F238E27FC236}">
                  <a16:creationId xmlns:a16="http://schemas.microsoft.com/office/drawing/2014/main" id="{C5099095-8A1D-2D65-548B-0F96FD3C3EDA}"/>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AC49EB42-4A86-3792-DADA-443469480AB0}"/>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C45B59C6-298D-D98B-5EE2-B0D2FD9F1C75}"/>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0" name="Rectangle 109">
              <a:extLst>
                <a:ext uri="{FF2B5EF4-FFF2-40B4-BE49-F238E27FC236}">
                  <a16:creationId xmlns:a16="http://schemas.microsoft.com/office/drawing/2014/main" id="{147981C5-C2A7-7AB3-6FF8-C144000FAAE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1" name="Rectangle 110">
              <a:extLst>
                <a:ext uri="{FF2B5EF4-FFF2-40B4-BE49-F238E27FC236}">
                  <a16:creationId xmlns:a16="http://schemas.microsoft.com/office/drawing/2014/main" id="{C8117F20-E97E-509F-A6E7-679FCB0CFA0A}"/>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2" name="Rectangle 111">
              <a:extLst>
                <a:ext uri="{FF2B5EF4-FFF2-40B4-BE49-F238E27FC236}">
                  <a16:creationId xmlns:a16="http://schemas.microsoft.com/office/drawing/2014/main" id="{A48D75C2-5D10-2095-785B-77CA75C0C89A}"/>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3" name="Rectangle 112">
              <a:extLst>
                <a:ext uri="{FF2B5EF4-FFF2-40B4-BE49-F238E27FC236}">
                  <a16:creationId xmlns:a16="http://schemas.microsoft.com/office/drawing/2014/main" id="{C93C7DCC-1825-6E61-D65F-5AD4421D8689}"/>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14" name="Rectangle 113">
              <a:extLst>
                <a:ext uri="{FF2B5EF4-FFF2-40B4-BE49-F238E27FC236}">
                  <a16:creationId xmlns:a16="http://schemas.microsoft.com/office/drawing/2014/main" id="{97721CE4-4110-D4B9-A22C-F747BD172F30}"/>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5" name="Rectangle 114">
              <a:extLst>
                <a:ext uri="{FF2B5EF4-FFF2-40B4-BE49-F238E27FC236}">
                  <a16:creationId xmlns:a16="http://schemas.microsoft.com/office/drawing/2014/main" id="{6CC71AA1-AA5D-EC3B-45E6-5E4CCEBE88C4}"/>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6" name="Rectangle 115">
              <a:extLst>
                <a:ext uri="{FF2B5EF4-FFF2-40B4-BE49-F238E27FC236}">
                  <a16:creationId xmlns:a16="http://schemas.microsoft.com/office/drawing/2014/main" id="{1527E528-673F-4558-41D0-E04EA5ACAE08}"/>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7" name="Rectangle 116">
              <a:extLst>
                <a:ext uri="{FF2B5EF4-FFF2-40B4-BE49-F238E27FC236}">
                  <a16:creationId xmlns:a16="http://schemas.microsoft.com/office/drawing/2014/main" id="{77FEA17E-4E4B-4950-F59E-541451262C1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8" name="Rectangle 117">
              <a:extLst>
                <a:ext uri="{FF2B5EF4-FFF2-40B4-BE49-F238E27FC236}">
                  <a16:creationId xmlns:a16="http://schemas.microsoft.com/office/drawing/2014/main" id="{534450C7-A892-903A-39F7-CB091140E5A1}"/>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9" name="Rectangle 118">
              <a:extLst>
                <a:ext uri="{FF2B5EF4-FFF2-40B4-BE49-F238E27FC236}">
                  <a16:creationId xmlns:a16="http://schemas.microsoft.com/office/drawing/2014/main" id="{86A5B55B-10C0-3C84-ECA8-FA1D71AD0D71}"/>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20" name="Rectangle 119">
              <a:extLst>
                <a:ext uri="{FF2B5EF4-FFF2-40B4-BE49-F238E27FC236}">
                  <a16:creationId xmlns:a16="http://schemas.microsoft.com/office/drawing/2014/main" id="{9AD20F77-A531-850A-3A64-650D6CE0C8D8}"/>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22" name="Rectangle 121">
              <a:extLst>
                <a:ext uri="{FF2B5EF4-FFF2-40B4-BE49-F238E27FC236}">
                  <a16:creationId xmlns:a16="http://schemas.microsoft.com/office/drawing/2014/main" id="{4F6A7B87-800C-40B4-834A-E0B953BD5C2B}"/>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3" name="Rectangle 122">
              <a:extLst>
                <a:ext uri="{FF2B5EF4-FFF2-40B4-BE49-F238E27FC236}">
                  <a16:creationId xmlns:a16="http://schemas.microsoft.com/office/drawing/2014/main" id="{2B83CD59-6FB2-EF22-AE76-E36FAA978AAF}"/>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4" name="Rectangle 123">
              <a:extLst>
                <a:ext uri="{FF2B5EF4-FFF2-40B4-BE49-F238E27FC236}">
                  <a16:creationId xmlns:a16="http://schemas.microsoft.com/office/drawing/2014/main" id="{D9F71D46-1D5F-84F9-1896-E8CA2A15ECDC}"/>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5" name="Rectangle 124">
              <a:extLst>
                <a:ext uri="{FF2B5EF4-FFF2-40B4-BE49-F238E27FC236}">
                  <a16:creationId xmlns:a16="http://schemas.microsoft.com/office/drawing/2014/main" id="{46C92D83-06BB-A3AA-F4EF-A7527647FF23}"/>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1" name="Rectangle 120">
              <a:extLst>
                <a:ext uri="{FF2B5EF4-FFF2-40B4-BE49-F238E27FC236}">
                  <a16:creationId xmlns:a16="http://schemas.microsoft.com/office/drawing/2014/main" id="{89E2F102-0F69-E5B5-4A58-195B221410A6}"/>
                </a:ext>
              </a:extLst>
            </p:cNvPr>
            <p:cNvSpPr/>
            <p:nvPr/>
          </p:nvSpPr>
          <p:spPr>
            <a:xfrm>
              <a:off x="1875471"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8</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8. Faire un programme de prise de médicaments </a:t>
            </a:r>
            <a:br>
              <a:rPr lang="en-US" sz="2200" b="1">
                <a:solidFill>
                  <a:srgbClr val="FFFFFF"/>
                </a:solidFill>
                <a:latin typeface="Calibri" panose="020F0502020204030204" pitchFamily="34" charset="0"/>
              </a:rPr>
            </a:br>
            <a:r>
              <a:rPr lang="en-US" sz="2200" b="1">
                <a:solidFill>
                  <a:srgbClr val="FFFFFF"/>
                </a:solidFill>
                <a:latin typeface="Calibri" panose="020F0502020204030204" pitchFamily="34" charset="0"/>
              </a:rPr>
              <a:t>au quotidien</a:t>
            </a:r>
          </a:p>
        </p:txBody>
      </p:sp>
      <p:sp>
        <p:nvSpPr>
          <p:cNvPr id="2" name="Content Placeholder 1"/>
          <p:cNvSpPr>
            <a:spLocks noGrp="1"/>
          </p:cNvSpPr>
          <p:nvPr>
            <p:ph sz="half" idx="1"/>
          </p:nvPr>
        </p:nvSpPr>
        <p:spPr>
          <a:xfrm>
            <a:off x="338885" y="1174792"/>
            <a:ext cx="2438369" cy="848698"/>
          </a:xfrm>
        </p:spPr>
        <p:txBody>
          <a:bodyPr>
            <a:normAutofit lnSpcReduction="10000"/>
          </a:bodyPr>
          <a:lstStyle/>
          <a:p>
            <a:pPr marL="0" indent="0">
              <a:buNone/>
            </a:pPr>
            <a:r>
              <a:rPr lang="en-US" sz="1400" b="1">
                <a:solidFill>
                  <a:schemeClr val="accent3"/>
                </a:solidFill>
                <a:latin typeface="Calibri" panose="020F0502020204030204" pitchFamily="34" charset="0"/>
              </a:rPr>
              <a:t>MESSAGES CLÉS</a:t>
            </a:r>
          </a:p>
          <a:p>
            <a:pPr marL="0" indent="0">
              <a:buNone/>
            </a:pPr>
            <a:r>
              <a:rPr lang="en-US" sz="1200">
                <a:solidFill>
                  <a:schemeClr val="tx2">
                    <a:lumMod val="50000"/>
                  </a:schemeClr>
                </a:solidFill>
                <a:latin typeface="Calibri" panose="020F0502020204030204" pitchFamily="34" charset="0"/>
              </a:rPr>
              <a:t>Un simple signal </a:t>
            </a:r>
            <a:r>
              <a:rPr lang="en-US" sz="1200" err="1">
                <a:solidFill>
                  <a:schemeClr val="tx2">
                    <a:lumMod val="50000"/>
                  </a:schemeClr>
                </a:solidFill>
                <a:latin typeface="Calibri" panose="020F0502020204030204" pitchFamily="34" charset="0"/>
              </a:rPr>
              <a:t>à</a:t>
            </a:r>
            <a:r>
              <a:rPr lang="en-US" sz="1200">
                <a:solidFill>
                  <a:schemeClr val="tx2">
                    <a:lumMod val="50000"/>
                  </a:schemeClr>
                </a:solidFill>
                <a:latin typeface="Calibri" panose="020F0502020204030204" pitchFamily="34" charset="0"/>
              </a:rPr>
              <a:t> la </a:t>
            </a:r>
            <a:r>
              <a:rPr lang="en-US" sz="1200" err="1">
                <a:solidFill>
                  <a:schemeClr val="tx2">
                    <a:lumMod val="50000"/>
                  </a:schemeClr>
                </a:solidFill>
                <a:latin typeface="Calibri" panose="020F0502020204030204" pitchFamily="34" charset="0"/>
              </a:rPr>
              <a:t>maison</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peut</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aider </a:t>
            </a:r>
            <a:r>
              <a:rPr lang="en-US" sz="1200" err="1">
                <a:solidFill>
                  <a:schemeClr val="tx2">
                    <a:lumMod val="50000"/>
                  </a:schemeClr>
                </a:solidFill>
                <a:latin typeface="Calibri" panose="020F0502020204030204" pitchFamily="34" charset="0"/>
              </a:rPr>
              <a:t>à</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rappeler de prendre </a:t>
            </a:r>
            <a:r>
              <a:rPr lang="en-US" sz="1200" err="1">
                <a:solidFill>
                  <a:schemeClr val="tx2">
                    <a:lumMod val="50000"/>
                  </a:schemeClr>
                </a:solidFill>
                <a:latin typeface="Calibri" panose="020F0502020204030204" pitchFamily="34" charset="0"/>
              </a:rPr>
              <a:t>vos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a:t>
            </a:r>
          </a:p>
        </p:txBody>
      </p:sp>
      <p:sp>
        <p:nvSpPr>
          <p:cNvPr id="21" name="Content Placeholder 1"/>
          <p:cNvSpPr>
            <a:spLocks noGrp="1"/>
          </p:cNvSpPr>
          <p:nvPr>
            <p:ph sz="half" idx="2"/>
          </p:nvPr>
        </p:nvSpPr>
        <p:spPr>
          <a:xfrm>
            <a:off x="3142654" y="1157532"/>
            <a:ext cx="5603822" cy="5562600"/>
          </a:xfrm>
        </p:spPr>
        <p:txBody>
          <a:bodyPr>
            <a:noAutofit/>
          </a:bodyPr>
          <a:lstStyle/>
          <a:p>
            <a:pPr marL="0" indent="0">
              <a:spcBef>
                <a:spcPts val="0"/>
              </a:spcBef>
              <a:buNone/>
            </a:pPr>
            <a:r>
              <a:rPr lang="en-US" sz="1400" b="1">
                <a:solidFill>
                  <a:schemeClr val="accent3"/>
                </a:solidFill>
                <a:latin typeface="Calibri" panose="020F0502020204030204" pitchFamily="34" charset="0"/>
              </a:rPr>
              <a:t>POINTS D’ÉCHANGE</a:t>
            </a:r>
          </a:p>
          <a:p>
            <a:pPr marL="285750" indent="-163830">
              <a:spcBef>
                <a:spcPts val="0"/>
              </a:spcBef>
              <a:spcAft>
                <a:spcPts val="300"/>
              </a:spcAft>
              <a:buFont typeface="Arial" panose="020B0604020202020204" pitchFamily="34" charset="0"/>
              <a:buChar char="•"/>
            </a:pPr>
            <a:r>
              <a:rPr lang="en-US" sz="1200" b="1">
                <a:solidFill>
                  <a:schemeClr val="tx2">
                    <a:lumMod val="50000"/>
                  </a:schemeClr>
                </a:solidFill>
                <a:latin typeface="Calibri" panose="020F0502020204030204" pitchFamily="34" charset="0"/>
              </a:rPr>
              <a:t>Comment </a:t>
            </a:r>
            <a:r>
              <a:rPr lang="en-US" sz="1200" b="1" err="1">
                <a:solidFill>
                  <a:schemeClr val="tx2">
                    <a:lumMod val="50000"/>
                  </a:schemeClr>
                </a:solidFill>
                <a:latin typeface="Calibri" panose="020F0502020204030204" pitchFamily="34" charset="0"/>
              </a:rPr>
              <a:t>comptez-vous</a:t>
            </a:r>
            <a:r>
              <a:rPr lang="en-US" sz="1200" b="1">
                <a:solidFill>
                  <a:schemeClr val="tx2">
                    <a:lumMod val="50000"/>
                  </a:schemeClr>
                </a:solidFill>
                <a:latin typeface="Calibri" panose="020F0502020204030204" pitchFamily="34" charset="0"/>
              </a:rPr>
              <a:t> prendre </a:t>
            </a:r>
            <a:r>
              <a:rPr lang="en-US" sz="1200" b="1" err="1">
                <a:solidFill>
                  <a:schemeClr val="tx2">
                    <a:lumMod val="50000"/>
                  </a:schemeClr>
                </a:solidFill>
                <a:latin typeface="Calibri" panose="020F0502020204030204" pitchFamily="34" charset="0"/>
              </a:rPr>
              <a:t>vos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médicaments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à</a:t>
            </a:r>
            <a:r>
              <a:rPr lang="en-US" sz="1200" b="1">
                <a:solidFill>
                  <a:schemeClr val="tx2">
                    <a:lumMod val="50000"/>
                  </a:schemeClr>
                </a:solidFill>
                <a:latin typeface="Calibri" panose="020F0502020204030204" pitchFamily="34" charset="0"/>
              </a:rPr>
              <a:t> temps?</a:t>
            </a:r>
          </a:p>
          <a:p>
            <a:pPr marL="492125" lvl="1" indent="-160655">
              <a:spcBef>
                <a:spcPts val="0"/>
              </a:spcBef>
              <a:spcAft>
                <a:spcPts val="300"/>
              </a:spcAft>
              <a:buFont typeface="Arial" panose="020B0604020202020204" pitchFamily="34" charset="0"/>
              <a:buChar char="•"/>
            </a:pPr>
            <a:r>
              <a:rPr lang="en-US" sz="1200">
                <a:solidFill>
                  <a:schemeClr val="tx2">
                    <a:lumMod val="50000"/>
                  </a:schemeClr>
                </a:solidFill>
                <a:latin typeface="Calibri" panose="020F0502020204030204" pitchFamily="34" charset="0"/>
              </a:rPr>
              <a:t>Nous </a:t>
            </a:r>
            <a:r>
              <a:rPr lang="en-US" sz="1200" err="1">
                <a:solidFill>
                  <a:schemeClr val="tx2">
                    <a:lumMod val="50000"/>
                  </a:schemeClr>
                </a:solidFill>
                <a:latin typeface="Calibri" panose="020F0502020204030204" pitchFamily="34" charset="0"/>
              </a:rPr>
              <a:t>pouvons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établir</a:t>
            </a:r>
            <a:r>
              <a:rPr lang="en-US" sz="1200">
                <a:solidFill>
                  <a:schemeClr val="tx2">
                    <a:lumMod val="50000"/>
                  </a:schemeClr>
                </a:solidFill>
                <a:latin typeface="Calibri" panose="020F0502020204030204" pitchFamily="34" charset="0"/>
              </a:rPr>
              <a:t> un </a:t>
            </a:r>
            <a:r>
              <a:rPr lang="en-US" sz="1200" err="1">
                <a:solidFill>
                  <a:schemeClr val="tx2">
                    <a:lumMod val="50000"/>
                  </a:schemeClr>
                </a:solidFill>
                <a:latin typeface="Calibri" panose="020F0502020204030204" pitchFamily="34" charset="0"/>
              </a:rPr>
              <a:t>calendrier</a:t>
            </a:r>
            <a:r>
              <a:rPr lang="en-US" sz="1200">
                <a:solidFill>
                  <a:schemeClr val="tx2">
                    <a:lumMod val="50000"/>
                  </a:schemeClr>
                </a:solidFill>
                <a:latin typeface="Calibri" panose="020F0502020204030204" pitchFamily="34" charset="0"/>
              </a:rPr>
              <a:t> de </a:t>
            </a:r>
            <a:r>
              <a:rPr lang="en-US" sz="1200" err="1">
                <a:solidFill>
                  <a:schemeClr val="tx2">
                    <a:lumMod val="50000"/>
                  </a:schemeClr>
                </a:solidFill>
                <a:latin typeface="Calibri" panose="020F0502020204030204" pitchFamily="34" charset="0"/>
              </a:rPr>
              <a:t>prise</a:t>
            </a:r>
            <a:r>
              <a:rPr lang="en-US" sz="1200">
                <a:solidFill>
                  <a:schemeClr val="tx2">
                    <a:lumMod val="50000"/>
                  </a:schemeClr>
                </a:solidFill>
                <a:latin typeface="Calibri" panose="020F0502020204030204" pitchFamily="34" charset="0"/>
              </a:rPr>
              <a:t> de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 ensemble pour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assurer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preniez</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vos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à</a:t>
            </a:r>
            <a:r>
              <a:rPr lang="en-US" sz="1200">
                <a:solidFill>
                  <a:schemeClr val="tx2">
                    <a:lumMod val="50000"/>
                  </a:schemeClr>
                </a:solidFill>
                <a:latin typeface="Calibri" panose="020F0502020204030204" pitchFamily="34" charset="0"/>
              </a:rPr>
              <a:t> temps et que </a:t>
            </a:r>
            <a:r>
              <a:rPr lang="en-US" sz="1200" err="1">
                <a:solidFill>
                  <a:schemeClr val="tx2">
                    <a:lumMod val="50000"/>
                  </a:schemeClr>
                </a:solidFill>
                <a:latin typeface="Calibri" panose="020F0502020204030204" pitchFamily="34" charset="0"/>
              </a:rPr>
              <a:t>votre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taux</a:t>
            </a:r>
            <a:r>
              <a:rPr lang="en-US" sz="1200">
                <a:solidFill>
                  <a:schemeClr val="tx2">
                    <a:lumMod val="50000"/>
                  </a:schemeClr>
                </a:solidFill>
                <a:latin typeface="Calibri" panose="020F0502020204030204" pitchFamily="34" charset="0"/>
              </a:rPr>
              <a:t> de virus </a:t>
            </a:r>
            <a:r>
              <a:rPr lang="en-US" sz="1200" err="1">
                <a:solidFill>
                  <a:schemeClr val="tx2">
                    <a:lumMod val="50000"/>
                  </a:schemeClr>
                </a:solidFill>
                <a:latin typeface="Calibri" panose="020F0502020204030204" pitchFamily="34" charset="0"/>
              </a:rPr>
              <a:t>reste</a:t>
            </a:r>
            <a:r>
              <a:rPr lang="en-US" sz="1200">
                <a:solidFill>
                  <a:schemeClr val="tx2">
                    <a:lumMod val="50000"/>
                  </a:schemeClr>
                </a:solidFill>
                <a:latin typeface="Calibri" panose="020F0502020204030204" pitchFamily="34" charset="0"/>
              </a:rPr>
              <a:t> bas.</a:t>
            </a:r>
          </a:p>
          <a:p>
            <a:pPr marL="285750" indent="-171450">
              <a:spcBef>
                <a:spcPts val="0"/>
              </a:spcBef>
              <a:spcAft>
                <a:spcPts val="300"/>
              </a:spcAft>
            </a:pPr>
            <a:r>
              <a:rPr lang="en-US" sz="1200" b="1">
                <a:solidFill>
                  <a:schemeClr val="tx2">
                    <a:lumMod val="50000"/>
                  </a:schemeClr>
                </a:solidFill>
                <a:latin typeface="Calibri" panose="020F0502020204030204" pitchFamily="34" charset="0"/>
              </a:rPr>
              <a:t>Que se passe-t-il </a:t>
            </a:r>
            <a:r>
              <a:rPr lang="fr-FR" altLang="en-US" sz="1200" b="1">
                <a:solidFill>
                  <a:schemeClr val="tx2">
                    <a:lumMod val="50000"/>
                  </a:schemeClr>
                </a:solidFill>
                <a:latin typeface="Calibri" panose="020F0502020204030204" pitchFamily="34" charset="0"/>
              </a:rPr>
              <a:t>pendant</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votre</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journée</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typique</a:t>
            </a:r>
            <a:r>
              <a:rPr lang="en-US" sz="1200" b="1">
                <a:solidFill>
                  <a:schemeClr val="tx2">
                    <a:lumMod val="50000"/>
                  </a:schemeClr>
                </a:solidFill>
                <a:latin typeface="Calibri" panose="020F0502020204030204" pitchFamily="34" charset="0"/>
              </a:rPr>
              <a:t>, du moment </a:t>
            </a:r>
            <a:r>
              <a:rPr lang="en-US" sz="1200" b="1" err="1">
                <a:solidFill>
                  <a:schemeClr val="tx2">
                    <a:lumMod val="50000"/>
                  </a:schemeClr>
                </a:solidFill>
                <a:latin typeface="Calibri" panose="020F0502020204030204" pitchFamily="34" charset="0"/>
              </a:rPr>
              <a:t>où</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vous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vous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réveillez</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jusqu’au</a:t>
            </a:r>
            <a:r>
              <a:rPr lang="en-US" sz="1200" b="1">
                <a:solidFill>
                  <a:schemeClr val="tx2">
                    <a:lumMod val="50000"/>
                  </a:schemeClr>
                </a:solidFill>
                <a:latin typeface="Calibri" panose="020F0502020204030204" pitchFamily="34" charset="0"/>
              </a:rPr>
              <a:t> moment </a:t>
            </a:r>
            <a:r>
              <a:rPr lang="en-US" sz="1200" b="1" err="1">
                <a:solidFill>
                  <a:schemeClr val="tx2">
                    <a:lumMod val="50000"/>
                  </a:schemeClr>
                </a:solidFill>
                <a:latin typeface="Calibri" panose="020F0502020204030204" pitchFamily="34" charset="0"/>
              </a:rPr>
              <a:t>où</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vous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aller</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dormir</a:t>
            </a:r>
            <a:r>
              <a:rPr lang="en-US" sz="1200" b="1">
                <a:solidFill>
                  <a:schemeClr val="tx2">
                    <a:lumMod val="50000"/>
                  </a:schemeClr>
                </a:solidFill>
                <a:latin typeface="Calibri" panose="020F0502020204030204" pitchFamily="34" charset="0"/>
              </a:rPr>
              <a:t> ?</a:t>
            </a:r>
          </a:p>
          <a:p>
            <a:pPr marL="519430" indent="-139700">
              <a:spcBef>
                <a:spcPts val="0"/>
              </a:spcBef>
              <a:spcAft>
                <a:spcPts val="300"/>
              </a:spcAft>
            </a:pPr>
            <a:r>
              <a:rPr lang="en-US" sz="1200" err="1">
                <a:solidFill>
                  <a:schemeClr val="tx2">
                    <a:lumMod val="50000"/>
                  </a:schemeClr>
                </a:solidFill>
                <a:latin typeface="Calibri" panose="020F0502020204030204" pitchFamily="34" charset="0"/>
              </a:rPr>
              <a:t>Qu'est-ce</a:t>
            </a:r>
            <a:r>
              <a:rPr lang="en-US" sz="1200">
                <a:solidFill>
                  <a:schemeClr val="tx2">
                    <a:lumMod val="50000"/>
                  </a:schemeClr>
                </a:solidFill>
                <a:latin typeface="Calibri" panose="020F0502020204030204" pitchFamily="34" charset="0"/>
              </a:rPr>
              <a:t> qui </a:t>
            </a:r>
            <a:r>
              <a:rPr lang="en-US" sz="1200" err="1">
                <a:solidFill>
                  <a:schemeClr val="tx2">
                    <a:lumMod val="50000"/>
                  </a:schemeClr>
                </a:solidFill>
                <a:latin typeface="Calibri" panose="020F0502020204030204" pitchFamily="34" charset="0"/>
              </a:rPr>
              <a:t>pourrait</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empêcher</a:t>
            </a:r>
            <a:r>
              <a:rPr lang="en-US" sz="1200">
                <a:solidFill>
                  <a:schemeClr val="tx2">
                    <a:lumMod val="50000"/>
                  </a:schemeClr>
                </a:solidFill>
                <a:latin typeface="Calibri" panose="020F0502020204030204" pitchFamily="34" charset="0"/>
              </a:rPr>
              <a:t> de prendre </a:t>
            </a:r>
            <a:r>
              <a:rPr lang="en-US" sz="1200" err="1">
                <a:solidFill>
                  <a:schemeClr val="tx2">
                    <a:lumMod val="50000"/>
                  </a:schemeClr>
                </a:solidFill>
                <a:latin typeface="Calibri" panose="020F0502020204030204" pitchFamily="34" charset="0"/>
              </a:rPr>
              <a:t>vos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Quand</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cela</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pourrait</a:t>
            </a:r>
            <a:r>
              <a:rPr lang="en-US" sz="1200">
                <a:solidFill>
                  <a:schemeClr val="tx2">
                    <a:lumMod val="50000"/>
                  </a:schemeClr>
                </a:solidFill>
                <a:latin typeface="Calibri" panose="020F0502020204030204" pitchFamily="34" charset="0"/>
              </a:rPr>
              <a:t>-il </a:t>
            </a:r>
            <a:r>
              <a:rPr lang="en-US" sz="1200" err="1">
                <a:solidFill>
                  <a:schemeClr val="tx2">
                    <a:lumMod val="50000"/>
                  </a:schemeClr>
                </a:solidFill>
                <a:latin typeface="Calibri" panose="020F0502020204030204" pitchFamily="34" charset="0"/>
              </a:rPr>
              <a:t>être</a:t>
            </a:r>
            <a:r>
              <a:rPr lang="en-US" sz="1200">
                <a:solidFill>
                  <a:schemeClr val="tx2">
                    <a:lumMod val="50000"/>
                  </a:schemeClr>
                </a:solidFill>
                <a:latin typeface="Calibri" panose="020F0502020204030204" pitchFamily="34" charset="0"/>
              </a:rPr>
              <a:t> plus difficile pour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identifiez</a:t>
            </a:r>
            <a:r>
              <a:rPr lang="en-US" sz="1200">
                <a:solidFill>
                  <a:schemeClr val="tx2">
                    <a:lumMod val="50000"/>
                  </a:schemeClr>
                </a:solidFill>
                <a:latin typeface="Calibri" panose="020F0502020204030204" pitchFamily="34" charset="0"/>
              </a:rPr>
              <a:t> des moments et des situations </a:t>
            </a:r>
            <a:r>
              <a:rPr lang="en-US" sz="1200" err="1">
                <a:solidFill>
                  <a:schemeClr val="tx2">
                    <a:lumMod val="50000"/>
                  </a:schemeClr>
                </a:solidFill>
                <a:latin typeface="Calibri" panose="020F0502020204030204" pitchFamily="34" charset="0"/>
              </a:rPr>
              <a:t>spécifiques</a:t>
            </a:r>
            <a:r>
              <a:rPr lang="en-US" sz="1200">
                <a:solidFill>
                  <a:schemeClr val="tx2">
                    <a:lumMod val="50000"/>
                  </a:schemeClr>
                </a:solidFill>
                <a:latin typeface="Calibri" panose="020F0502020204030204" pitchFamily="34" charset="0"/>
              </a:rPr>
              <a:t>)</a:t>
            </a:r>
          </a:p>
          <a:p>
            <a:pPr marL="314325" lvl="1" indent="-179705">
              <a:spcBef>
                <a:spcPts val="0"/>
              </a:spcBef>
              <a:spcAft>
                <a:spcPts val="300"/>
              </a:spcAft>
              <a:buFont typeface="Arial" panose="020B0604020202020204" pitchFamily="34" charset="0"/>
              <a:buChar char="•"/>
            </a:pPr>
            <a:r>
              <a:rPr lang="en-US" sz="1200" b="1" err="1">
                <a:solidFill>
                  <a:schemeClr val="tx2">
                    <a:lumMod val="50000"/>
                  </a:schemeClr>
                </a:solidFill>
                <a:latin typeface="Calibri" panose="020F0502020204030204" pitchFamily="34" charset="0"/>
              </a:rPr>
              <a:t>Quelles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activités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pouvez-vous</a:t>
            </a:r>
            <a:r>
              <a:rPr lang="en-US" sz="1200" b="1">
                <a:solidFill>
                  <a:schemeClr val="tx2">
                    <a:lumMod val="50000"/>
                  </a:schemeClr>
                </a:solidFill>
                <a:latin typeface="Calibri" panose="020F0502020204030204" pitchFamily="34" charset="0"/>
              </a:rPr>
              <a:t> faire </a:t>
            </a:r>
            <a:r>
              <a:rPr lang="en-US" sz="1200" b="1" err="1">
                <a:solidFill>
                  <a:schemeClr val="tx2">
                    <a:lumMod val="50000"/>
                  </a:schemeClr>
                </a:solidFill>
                <a:latin typeface="Calibri" panose="020F0502020204030204" pitchFamily="34" charset="0"/>
              </a:rPr>
              <a:t>en</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même</a:t>
            </a:r>
            <a:r>
              <a:rPr lang="en-US" sz="1200" b="1">
                <a:solidFill>
                  <a:schemeClr val="tx2">
                    <a:lumMod val="50000"/>
                  </a:schemeClr>
                </a:solidFill>
                <a:latin typeface="Calibri" panose="020F0502020204030204" pitchFamily="34" charset="0"/>
              </a:rPr>
              <a:t> temps que </a:t>
            </a:r>
            <a:r>
              <a:rPr lang="en-US" sz="1200" b="1" err="1">
                <a:solidFill>
                  <a:schemeClr val="tx2">
                    <a:lumMod val="50000"/>
                  </a:schemeClr>
                </a:solidFill>
                <a:latin typeface="Calibri" panose="020F0502020204030204" pitchFamily="34" charset="0"/>
              </a:rPr>
              <a:t>vous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prenez</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vos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médicaments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afin</a:t>
            </a:r>
            <a:r>
              <a:rPr lang="en-US" sz="1200" b="1">
                <a:solidFill>
                  <a:schemeClr val="tx2">
                    <a:lumMod val="50000"/>
                  </a:schemeClr>
                </a:solidFill>
                <a:latin typeface="Calibri" panose="020F0502020204030204" pitchFamily="34" charset="0"/>
              </a:rPr>
              <a:t> que </a:t>
            </a:r>
            <a:r>
              <a:rPr lang="en-US" sz="1200" b="1" err="1">
                <a:solidFill>
                  <a:schemeClr val="tx2">
                    <a:lumMod val="50000"/>
                  </a:schemeClr>
                </a:solidFill>
                <a:latin typeface="Calibri" panose="020F0502020204030204" pitchFamily="34" charset="0"/>
              </a:rPr>
              <a:t>chaque</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fois</a:t>
            </a:r>
            <a:r>
              <a:rPr lang="en-US" sz="1200" b="1">
                <a:solidFill>
                  <a:schemeClr val="tx2">
                    <a:lumMod val="50000"/>
                  </a:schemeClr>
                </a:solidFill>
                <a:latin typeface="Calibri" panose="020F0502020204030204" pitchFamily="34" charset="0"/>
              </a:rPr>
              <a:t> que </a:t>
            </a:r>
            <a:r>
              <a:rPr lang="en-US" sz="1200" b="1" err="1">
                <a:solidFill>
                  <a:schemeClr val="tx2">
                    <a:lumMod val="50000"/>
                  </a:schemeClr>
                </a:solidFill>
                <a:latin typeface="Calibri" panose="020F0502020204030204" pitchFamily="34" charset="0"/>
              </a:rPr>
              <a:t>vous</a:t>
            </a:r>
            <a:r>
              <a:rPr lang="en-US" sz="1200" b="1">
                <a:solidFill>
                  <a:schemeClr val="tx2">
                    <a:lumMod val="50000"/>
                  </a:schemeClr>
                </a:solidFill>
                <a:latin typeface="Calibri" panose="020F0502020204030204" pitchFamily="34" charset="0"/>
              </a:rPr>
              <a:t> le </a:t>
            </a:r>
            <a:r>
              <a:rPr lang="en-US" sz="1200" b="1" err="1">
                <a:solidFill>
                  <a:schemeClr val="tx2">
                    <a:lumMod val="50000"/>
                  </a:schemeClr>
                </a:solidFill>
                <a:latin typeface="Calibri" panose="020F0502020204030204" pitchFamily="34" charset="0"/>
              </a:rPr>
              <a:t>faites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vous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vous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souveniez</a:t>
            </a:r>
            <a:r>
              <a:rPr lang="en-US" sz="1200" b="1">
                <a:solidFill>
                  <a:schemeClr val="tx2">
                    <a:lumMod val="50000"/>
                  </a:schemeClr>
                </a:solidFill>
                <a:latin typeface="Calibri" panose="020F0502020204030204" pitchFamily="34" charset="0"/>
              </a:rPr>
              <a:t> de prendre </a:t>
            </a:r>
            <a:r>
              <a:rPr lang="en-US" sz="1200" b="1" err="1">
                <a:solidFill>
                  <a:schemeClr val="tx2">
                    <a:lumMod val="50000"/>
                  </a:schemeClr>
                </a:solidFill>
                <a:latin typeface="Calibri" panose="020F0502020204030204" pitchFamily="34" charset="0"/>
              </a:rPr>
              <a:t>vos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médicaments</a:t>
            </a:r>
            <a:r>
              <a:rPr lang="en-US" sz="1200" b="1">
                <a:solidFill>
                  <a:schemeClr val="tx2">
                    <a:lumMod val="50000"/>
                  </a:schemeClr>
                </a:solidFill>
                <a:latin typeface="Calibri" panose="020F0502020204030204" pitchFamily="34" charset="0"/>
              </a:rPr>
              <a:t>? </a:t>
            </a:r>
          </a:p>
          <a:p>
            <a:pPr marL="314325" lvl="1" indent="0">
              <a:spcBef>
                <a:spcPts val="0"/>
              </a:spcBef>
              <a:spcAft>
                <a:spcPts val="300"/>
              </a:spcAft>
              <a:buNone/>
            </a:pPr>
            <a:r>
              <a:rPr lang="en-US" sz="1200" b="1">
                <a:solidFill>
                  <a:schemeClr val="tx2">
                    <a:lumMod val="50000"/>
                  </a:schemeClr>
                </a:solidFill>
                <a:latin typeface="Calibri" panose="020F0502020204030204" pitchFamily="34" charset="0"/>
              </a:rPr>
              <a:t>Strat</a:t>
            </a:r>
            <a:r>
              <a:rPr lang="fr-FR" altLang="en-US" sz="1200" b="1" err="1">
                <a:solidFill>
                  <a:schemeClr val="tx2">
                    <a:lumMod val="50000"/>
                  </a:schemeClr>
                </a:solidFill>
                <a:latin typeface="Calibri" panose="020F0502020204030204" pitchFamily="34" charset="0"/>
              </a:rPr>
              <a:t>é</a:t>
            </a:r>
            <a:r>
              <a:rPr lang="en-US" sz="1200" b="1" err="1">
                <a:solidFill>
                  <a:schemeClr val="tx2">
                    <a:lumMod val="50000"/>
                  </a:schemeClr>
                </a:solidFill>
                <a:latin typeface="Calibri" panose="020F0502020204030204" pitchFamily="34" charset="0"/>
              </a:rPr>
              <a:t>gies</a:t>
            </a:r>
            <a:r>
              <a:rPr lang="en-US" sz="1200">
                <a:solidFill>
                  <a:schemeClr val="tx2">
                    <a:lumMod val="50000"/>
                  </a:schemeClr>
                </a:solidFill>
                <a:latin typeface="Calibri" panose="020F0502020204030204" pitchFamily="34" charset="0"/>
              </a:rPr>
              <a:t>: </a:t>
            </a:r>
          </a:p>
          <a:p>
            <a:pPr marL="492125" lvl="1" indent="-160655">
              <a:spcBef>
                <a:spcPts val="0"/>
              </a:spcBef>
              <a:buFont typeface="Arial" panose="020B0604020202020204" pitchFamily="34" charset="0"/>
              <a:buChar char="•"/>
            </a:pPr>
            <a:r>
              <a:rPr lang="en-US" sz="1200" err="1">
                <a:solidFill>
                  <a:schemeClr val="tx2">
                    <a:lumMod val="50000"/>
                  </a:schemeClr>
                </a:solidFill>
                <a:latin typeface="Calibri" panose="020F0502020204030204" pitchFamily="34" charset="0"/>
              </a:rPr>
              <a:t>Placez</a:t>
            </a:r>
            <a:r>
              <a:rPr lang="en-US" sz="1200">
                <a:solidFill>
                  <a:schemeClr val="tx2">
                    <a:lumMod val="50000"/>
                  </a:schemeClr>
                </a:solidFill>
                <a:latin typeface="Calibri" panose="020F0502020204030204" pitchFamily="34" charset="0"/>
              </a:rPr>
              <a:t>-les dans un </a:t>
            </a:r>
            <a:r>
              <a:rPr lang="en-US" sz="1200" err="1">
                <a:solidFill>
                  <a:schemeClr val="tx2">
                    <a:lumMod val="50000"/>
                  </a:schemeClr>
                </a:solidFill>
                <a:latin typeface="Calibri" panose="020F0502020204030204" pitchFamily="34" charset="0"/>
              </a:rPr>
              <a:t>endroit</a:t>
            </a:r>
            <a:r>
              <a:rPr lang="en-US" sz="1200">
                <a:solidFill>
                  <a:schemeClr val="tx2">
                    <a:lumMod val="50000"/>
                  </a:schemeClr>
                </a:solidFill>
                <a:latin typeface="Calibri" panose="020F0502020204030204" pitchFamily="34" charset="0"/>
              </a:rPr>
              <a:t> facile </a:t>
            </a:r>
            <a:r>
              <a:rPr lang="en-US" sz="1200" err="1">
                <a:solidFill>
                  <a:schemeClr val="tx2">
                    <a:lumMod val="50000"/>
                  </a:schemeClr>
                </a:solidFill>
                <a:latin typeface="Calibri" panose="020F0502020204030204" pitchFamily="34" charset="0"/>
              </a:rPr>
              <a:t>à</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retenir</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près</a:t>
            </a:r>
            <a:r>
              <a:rPr lang="en-US" sz="1200">
                <a:solidFill>
                  <a:schemeClr val="tx2">
                    <a:lumMod val="50000"/>
                  </a:schemeClr>
                </a:solidFill>
                <a:latin typeface="Calibri" panose="020F0502020204030204" pitchFamily="34" charset="0"/>
              </a:rPr>
              <a:t> de </a:t>
            </a:r>
            <a:r>
              <a:rPr lang="en-US" sz="1200" err="1">
                <a:solidFill>
                  <a:schemeClr val="tx2">
                    <a:lumMod val="50000"/>
                  </a:schemeClr>
                </a:solidFill>
                <a:latin typeface="Calibri" panose="020F0502020204030204" pitchFamily="34" charset="0"/>
              </a:rPr>
              <a:t>quelque</a:t>
            </a:r>
            <a:r>
              <a:rPr lang="en-US" sz="1200">
                <a:solidFill>
                  <a:schemeClr val="tx2">
                    <a:lumMod val="50000"/>
                  </a:schemeClr>
                </a:solidFill>
                <a:latin typeface="Calibri" panose="020F0502020204030204" pitchFamily="34" charset="0"/>
              </a:rPr>
              <a:t> chose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utilisez</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tous</a:t>
            </a:r>
            <a:r>
              <a:rPr lang="en-US" sz="1200">
                <a:solidFill>
                  <a:schemeClr val="tx2">
                    <a:lumMod val="50000"/>
                  </a:schemeClr>
                </a:solidFill>
                <a:latin typeface="Calibri" panose="020F0502020204030204" pitchFamily="34" charset="0"/>
              </a:rPr>
              <a:t> les </a:t>
            </a:r>
            <a:r>
              <a:rPr lang="en-US" sz="1200" err="1">
                <a:solidFill>
                  <a:schemeClr val="tx2">
                    <a:lumMod val="50000"/>
                  </a:schemeClr>
                </a:solidFill>
                <a:latin typeface="Calibri" panose="020F0502020204030204" pitchFamily="34" charset="0"/>
              </a:rPr>
              <a:t>jours</a:t>
            </a:r>
            <a:r>
              <a:rPr lang="en-US" sz="1200">
                <a:solidFill>
                  <a:schemeClr val="tx2">
                    <a:lumMod val="50000"/>
                  </a:schemeClr>
                </a:solidFill>
                <a:latin typeface="Calibri" panose="020F0502020204030204" pitchFamily="34" charset="0"/>
              </a:rPr>
              <a:t>; prendre au </a:t>
            </a:r>
            <a:r>
              <a:rPr lang="en-US" sz="1200" err="1">
                <a:solidFill>
                  <a:schemeClr val="tx2">
                    <a:lumMod val="50000"/>
                  </a:schemeClr>
                </a:solidFill>
                <a:latin typeface="Calibri" panose="020F0502020204030204" pitchFamily="34" charset="0"/>
              </a:rPr>
              <a:t>dîner</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ou</a:t>
            </a:r>
            <a:r>
              <a:rPr lang="en-US" sz="1200">
                <a:solidFill>
                  <a:schemeClr val="tx2">
                    <a:lumMod val="50000"/>
                  </a:schemeClr>
                </a:solidFill>
                <a:latin typeface="Calibri" panose="020F0502020204030204" pitchFamily="34" charset="0"/>
              </a:rPr>
              <a:t> pendant </a:t>
            </a:r>
            <a:r>
              <a:rPr lang="en-US" sz="1200" err="1">
                <a:solidFill>
                  <a:schemeClr val="tx2">
                    <a:lumMod val="50000"/>
                  </a:schemeClr>
                </a:solidFill>
                <a:latin typeface="Calibri" panose="020F0502020204030204" pitchFamily="34" charset="0"/>
              </a:rPr>
              <a:t>une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émission</a:t>
            </a:r>
            <a:r>
              <a:rPr lang="en-US" sz="1200">
                <a:solidFill>
                  <a:schemeClr val="tx2">
                    <a:lumMod val="50000"/>
                  </a:schemeClr>
                </a:solidFill>
                <a:latin typeface="Calibri" panose="020F0502020204030204" pitchFamily="34" charset="0"/>
              </a:rPr>
              <a:t> de </a:t>
            </a:r>
            <a:r>
              <a:rPr lang="en-US" sz="1200" err="1">
                <a:solidFill>
                  <a:schemeClr val="tx2">
                    <a:lumMod val="50000"/>
                  </a:schemeClr>
                </a:solidFill>
                <a:latin typeface="Calibri" panose="020F0502020204030204" pitchFamily="34" charset="0"/>
              </a:rPr>
              <a:t>télévision</a:t>
            </a:r>
            <a:r>
              <a:rPr lang="en-US" sz="1200">
                <a:solidFill>
                  <a:schemeClr val="tx2">
                    <a:lumMod val="50000"/>
                  </a:schemeClr>
                </a:solidFill>
                <a:latin typeface="Calibri" panose="020F0502020204030204" pitchFamily="34" charset="0"/>
              </a:rPr>
              <a:t> / radio </a:t>
            </a:r>
            <a:r>
              <a:rPr lang="fr-FR" altLang="en-US" sz="1200">
                <a:solidFill>
                  <a:schemeClr val="tx2">
                    <a:lumMod val="50000"/>
                  </a:schemeClr>
                </a:solidFill>
                <a:latin typeface="Calibri" panose="020F0502020204030204" pitchFamily="34" charset="0"/>
              </a:rPr>
              <a:t>dans la</a:t>
            </a:r>
            <a:r>
              <a:rPr lang="en-US" sz="1200">
                <a:solidFill>
                  <a:schemeClr val="tx2">
                    <a:lumMod val="50000"/>
                  </a:schemeClr>
                </a:solidFill>
                <a:latin typeface="Calibri" panose="020F0502020204030204" pitchFamily="34" charset="0"/>
              </a:rPr>
              <a:t> soirée. </a:t>
            </a:r>
          </a:p>
          <a:p>
            <a:pPr marL="492125" lvl="1" indent="-160655">
              <a:spcBef>
                <a:spcPts val="0"/>
              </a:spcBef>
              <a:buFont typeface="Arial" panose="020B0604020202020204" pitchFamily="34" charset="0"/>
              <a:buChar char="•"/>
            </a:pPr>
            <a:r>
              <a:rPr lang="en-US" sz="1200" err="1">
                <a:solidFill>
                  <a:schemeClr val="tx2">
                    <a:lumMod val="50000"/>
                  </a:schemeClr>
                </a:solidFill>
                <a:latin typeface="Calibri" panose="020F0502020204030204" pitchFamily="34" charset="0"/>
              </a:rPr>
              <a:t>Placez</a:t>
            </a:r>
            <a:r>
              <a:rPr lang="en-US" sz="1200">
                <a:solidFill>
                  <a:schemeClr val="tx2">
                    <a:lumMod val="50000"/>
                  </a:schemeClr>
                </a:solidFill>
                <a:latin typeface="Calibri" panose="020F0502020204030204" pitchFamily="34" charset="0"/>
              </a:rPr>
              <a:t> des </a:t>
            </a:r>
            <a:r>
              <a:rPr lang="en-US" sz="1200" err="1">
                <a:solidFill>
                  <a:schemeClr val="tx2">
                    <a:lumMod val="50000"/>
                  </a:schemeClr>
                </a:solidFill>
                <a:latin typeface="Calibri" panose="020F0502020204030204" pitchFamily="34" charset="0"/>
              </a:rPr>
              <a:t>éléments</a:t>
            </a:r>
            <a:r>
              <a:rPr lang="en-US" sz="1200">
                <a:solidFill>
                  <a:schemeClr val="tx2">
                    <a:lumMod val="50000"/>
                  </a:schemeClr>
                </a:solidFill>
                <a:latin typeface="Calibri" panose="020F0502020204030204" pitchFamily="34" charset="0"/>
              </a:rPr>
              <a:t> pour rappel dans la </a:t>
            </a:r>
            <a:r>
              <a:rPr lang="en-US" sz="1200" err="1">
                <a:solidFill>
                  <a:schemeClr val="tx2">
                    <a:lumMod val="50000"/>
                  </a:schemeClr>
                </a:solidFill>
                <a:latin typeface="Calibri" panose="020F0502020204030204" pitchFamily="34" charset="0"/>
              </a:rPr>
              <a:t>maison</a:t>
            </a:r>
            <a:r>
              <a:rPr lang="en-US" sz="1200">
                <a:solidFill>
                  <a:schemeClr val="tx2">
                    <a:lumMod val="50000"/>
                  </a:schemeClr>
                </a:solidFill>
                <a:latin typeface="Calibri" panose="020F0502020204030204" pitchFamily="34" charset="0"/>
              </a:rPr>
              <a:t> (un morceau de </a:t>
            </a:r>
            <a:r>
              <a:rPr lang="en-US" sz="1200" err="1">
                <a:solidFill>
                  <a:schemeClr val="tx2">
                    <a:lumMod val="50000"/>
                  </a:schemeClr>
                </a:solidFill>
                <a:latin typeface="Calibri" panose="020F0502020204030204" pitchFamily="34" charset="0"/>
              </a:rPr>
              <a:t>ruban</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adhésif</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une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ficelle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attachée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autour</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d'une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porte</a:t>
            </a:r>
            <a:r>
              <a:rPr lang="en-US" sz="1200">
                <a:solidFill>
                  <a:schemeClr val="tx2">
                    <a:lumMod val="50000"/>
                  </a:schemeClr>
                </a:solidFill>
                <a:latin typeface="Calibri" panose="020F0502020204030204" pitchFamily="34" charset="0"/>
              </a:rPr>
              <a:t>, dans la salle de </a:t>
            </a:r>
            <a:r>
              <a:rPr lang="en-US" sz="1200" err="1">
                <a:solidFill>
                  <a:schemeClr val="tx2">
                    <a:lumMod val="50000"/>
                  </a:schemeClr>
                </a:solidFill>
                <a:latin typeface="Calibri" panose="020F0502020204030204" pitchFamily="34" charset="0"/>
              </a:rPr>
              <a:t>bain</a:t>
            </a:r>
            <a:r>
              <a:rPr lang="en-US" sz="1200">
                <a:solidFill>
                  <a:schemeClr val="tx2">
                    <a:lumMod val="50000"/>
                  </a:schemeClr>
                </a:solidFill>
                <a:latin typeface="Calibri" panose="020F0502020204030204" pitchFamily="34" charset="0"/>
              </a:rPr>
              <a:t>, etc.)</a:t>
            </a:r>
          </a:p>
          <a:p>
            <a:pPr marL="492125" lvl="1" indent="-160655">
              <a:spcBef>
                <a:spcPts val="0"/>
              </a:spcBef>
              <a:buFont typeface="Arial" panose="020B0604020202020204" pitchFamily="34" charset="0"/>
              <a:buChar char="•"/>
            </a:pPr>
            <a:r>
              <a:rPr lang="en-US" sz="1200" err="1">
                <a:solidFill>
                  <a:schemeClr val="tx2">
                    <a:lumMod val="50000"/>
                  </a:schemeClr>
                </a:solidFill>
                <a:latin typeface="Calibri" panose="020F0502020204030204" pitchFamily="34" charset="0"/>
              </a:rPr>
              <a:t>Réglez</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une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alarme</a:t>
            </a:r>
            <a:r>
              <a:rPr lang="en-US" sz="1200">
                <a:solidFill>
                  <a:schemeClr val="tx2">
                    <a:lumMod val="50000"/>
                  </a:schemeClr>
                </a:solidFill>
                <a:latin typeface="Calibri" panose="020F0502020204030204" pitchFamily="34" charset="0"/>
              </a:rPr>
              <a:t> sur </a:t>
            </a:r>
            <a:r>
              <a:rPr lang="en-US" sz="1200" err="1">
                <a:solidFill>
                  <a:schemeClr val="tx2">
                    <a:lumMod val="50000"/>
                  </a:schemeClr>
                </a:solidFill>
                <a:latin typeface="Calibri" panose="020F0502020204030204" pitchFamily="34" charset="0"/>
              </a:rPr>
              <a:t>votre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téléphone</a:t>
            </a:r>
            <a:r>
              <a:rPr lang="en-US" sz="1200">
                <a:solidFill>
                  <a:schemeClr val="tx2">
                    <a:lumMod val="50000"/>
                  </a:schemeClr>
                </a:solidFill>
                <a:latin typeface="Calibri" panose="020F0502020204030204" pitchFamily="34" charset="0"/>
              </a:rPr>
              <a:t>.</a:t>
            </a:r>
          </a:p>
          <a:p>
            <a:pPr marL="492125" lvl="1" indent="-160655">
              <a:spcBef>
                <a:spcPts val="0"/>
              </a:spcBef>
              <a:buFont typeface="Arial" panose="020B0604020202020204" pitchFamily="34" charset="0"/>
              <a:buChar char="•"/>
            </a:pPr>
            <a:r>
              <a:rPr lang="en-US" sz="1200" err="1">
                <a:solidFill>
                  <a:schemeClr val="tx2">
                    <a:lumMod val="50000"/>
                  </a:schemeClr>
                </a:solidFill>
                <a:latin typeface="Calibri" panose="020F0502020204030204" pitchFamily="34" charset="0"/>
              </a:rPr>
              <a:t>Emportez</a:t>
            </a:r>
            <a:r>
              <a:rPr lang="en-US" sz="1200">
                <a:solidFill>
                  <a:schemeClr val="tx2">
                    <a:lumMod val="50000"/>
                  </a:schemeClr>
                </a:solidFill>
                <a:latin typeface="Calibri" panose="020F0502020204030204" pitchFamily="34" charset="0"/>
              </a:rPr>
              <a:t> des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 de r</a:t>
            </a:r>
            <a:r>
              <a:rPr lang="fr-FR" altLang="en-US" sz="1200" err="1">
                <a:solidFill>
                  <a:schemeClr val="tx2">
                    <a:lumMod val="50000"/>
                  </a:schemeClr>
                </a:solidFill>
                <a:latin typeface="Calibri" panose="020F0502020204030204" pitchFamily="34" charset="0"/>
              </a:rPr>
              <a:t>éserve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partout</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où</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allez</a:t>
            </a:r>
            <a:r>
              <a:rPr lang="en-US" sz="1200">
                <a:solidFill>
                  <a:schemeClr val="tx2">
                    <a:lumMod val="50000"/>
                  </a:schemeClr>
                </a:solidFill>
                <a:latin typeface="Calibri" panose="020F0502020204030204" pitchFamily="34" charset="0"/>
              </a:rPr>
              <a:t>.</a:t>
            </a:r>
          </a:p>
          <a:p>
            <a:pPr marL="492125" lvl="1" indent="-160655">
              <a:spcBef>
                <a:spcPts val="0"/>
              </a:spcBef>
              <a:buFont typeface="Arial" panose="020B0604020202020204" pitchFamily="34" charset="0"/>
              <a:buChar char="•"/>
            </a:pPr>
            <a:r>
              <a:rPr lang="en-US" sz="1200" err="1">
                <a:solidFill>
                  <a:schemeClr val="tx2">
                    <a:lumMod val="50000"/>
                  </a:schemeClr>
                </a:solidFill>
                <a:latin typeface="Calibri" panose="020F0502020204030204" pitchFamily="34" charset="0"/>
              </a:rPr>
              <a:t>Utilisez</a:t>
            </a:r>
            <a:r>
              <a:rPr lang="en-US" sz="1200">
                <a:solidFill>
                  <a:schemeClr val="tx2">
                    <a:lumMod val="50000"/>
                  </a:schemeClr>
                </a:solidFill>
                <a:latin typeface="Calibri" panose="020F0502020204030204" pitchFamily="34" charset="0"/>
              </a:rPr>
              <a:t> des </a:t>
            </a:r>
            <a:r>
              <a:rPr lang="en-US" sz="1200" err="1">
                <a:solidFill>
                  <a:schemeClr val="tx2">
                    <a:lumMod val="50000"/>
                  </a:schemeClr>
                </a:solidFill>
                <a:latin typeface="Calibri" panose="020F0502020204030204" pitchFamily="34" charset="0"/>
              </a:rPr>
              <a:t>piluliers</a:t>
            </a:r>
            <a:r>
              <a:rPr lang="en-US" sz="1200">
                <a:solidFill>
                  <a:schemeClr val="tx2">
                    <a:lumMod val="50000"/>
                  </a:schemeClr>
                </a:solidFill>
                <a:latin typeface="Calibri" panose="020F0502020204030204" pitchFamily="34" charset="0"/>
              </a:rPr>
              <a:t> et un </a:t>
            </a:r>
            <a:r>
              <a:rPr lang="en-US" sz="1200" err="1">
                <a:solidFill>
                  <a:schemeClr val="tx2">
                    <a:lumMod val="50000"/>
                  </a:schemeClr>
                </a:solidFill>
                <a:latin typeface="Calibri" panose="020F0502020204030204" pitchFamily="34" charset="0"/>
              </a:rPr>
              <a:t>calendrier</a:t>
            </a:r>
            <a:r>
              <a:rPr lang="en-US" sz="1200">
                <a:solidFill>
                  <a:schemeClr val="tx2">
                    <a:lumMod val="50000"/>
                  </a:schemeClr>
                </a:solidFill>
                <a:latin typeface="Calibri" panose="020F0502020204030204" pitchFamily="34" charset="0"/>
              </a:rPr>
              <a:t> pour savoir </a:t>
            </a:r>
            <a:r>
              <a:rPr lang="en-US" sz="1200" err="1">
                <a:solidFill>
                  <a:schemeClr val="tx2">
                    <a:lumMod val="50000"/>
                  </a:schemeClr>
                </a:solidFill>
                <a:latin typeface="Calibri" panose="020F0502020204030204" pitchFamily="34" charset="0"/>
              </a:rPr>
              <a:t>quand</a:t>
            </a:r>
            <a:r>
              <a:rPr lang="en-US" sz="1200">
                <a:solidFill>
                  <a:schemeClr val="tx2">
                    <a:lumMod val="50000"/>
                  </a:schemeClr>
                </a:solidFill>
                <a:latin typeface="Calibri" panose="020F0502020204030204" pitchFamily="34" charset="0"/>
              </a:rPr>
              <a:t> les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sont</a:t>
            </a:r>
            <a:r>
              <a:rPr lang="en-US" sz="1200">
                <a:solidFill>
                  <a:schemeClr val="tx2">
                    <a:lumMod val="50000"/>
                  </a:schemeClr>
                </a:solidFill>
                <a:latin typeface="Calibri" panose="020F0502020204030204" pitchFamily="34" charset="0"/>
              </a:rPr>
              <a:t> pris.</a:t>
            </a:r>
          </a:p>
          <a:p>
            <a:pPr marL="492125" lvl="1" indent="-160655">
              <a:spcBef>
                <a:spcPts val="0"/>
              </a:spcBef>
              <a:buFont typeface="Arial" panose="020B0604020202020204" pitchFamily="34" charset="0"/>
              <a:buChar char="•"/>
            </a:pPr>
            <a:r>
              <a:rPr lang="en-US" sz="1200" err="1">
                <a:solidFill>
                  <a:schemeClr val="tx2">
                    <a:lumMod val="50000"/>
                  </a:schemeClr>
                </a:solidFill>
                <a:latin typeface="Calibri" panose="020F0502020204030204" pitchFamily="34" charset="0"/>
              </a:rPr>
              <a:t>Demandez</a:t>
            </a:r>
            <a:r>
              <a:rPr lang="en-US" sz="1200">
                <a:solidFill>
                  <a:schemeClr val="tx2">
                    <a:lumMod val="50000"/>
                  </a:schemeClr>
                </a:solidFill>
                <a:latin typeface="Calibri" panose="020F0502020204030204" pitchFamily="34" charset="0"/>
              </a:rPr>
              <a:t> des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supplémentaires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si</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ne </a:t>
            </a:r>
            <a:r>
              <a:rPr lang="en-US" sz="1200" err="1">
                <a:solidFill>
                  <a:schemeClr val="tx2">
                    <a:lumMod val="50000"/>
                  </a:schemeClr>
                </a:solidFill>
                <a:latin typeface="Calibri" panose="020F0502020204030204" pitchFamily="34" charset="0"/>
              </a:rPr>
              <a:t>pouvez</a:t>
            </a:r>
            <a:r>
              <a:rPr lang="en-US" sz="1200">
                <a:solidFill>
                  <a:schemeClr val="tx2">
                    <a:lumMod val="50000"/>
                  </a:schemeClr>
                </a:solidFill>
                <a:latin typeface="Calibri" panose="020F0502020204030204" pitchFamily="34" charset="0"/>
              </a:rPr>
              <a:t> pas </a:t>
            </a:r>
            <a:r>
              <a:rPr lang="en-US" sz="1200" err="1">
                <a:solidFill>
                  <a:schemeClr val="tx2">
                    <a:lumMod val="50000"/>
                  </a:schemeClr>
                </a:solidFill>
                <a:latin typeface="Calibri" panose="020F0502020204030204" pitchFamily="34" charset="0"/>
              </a:rPr>
              <a:t>retourner</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à</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l'établissement</a:t>
            </a:r>
            <a:r>
              <a:rPr lang="en-US" sz="1200">
                <a:solidFill>
                  <a:schemeClr val="tx2">
                    <a:lumMod val="50000"/>
                  </a:schemeClr>
                </a:solidFill>
                <a:latin typeface="Calibri" panose="020F0502020204030204" pitchFamily="34" charset="0"/>
              </a:rPr>
              <a:t> de </a:t>
            </a:r>
            <a:r>
              <a:rPr lang="en-US" sz="1200" err="1">
                <a:solidFill>
                  <a:schemeClr val="tx2">
                    <a:lumMod val="50000"/>
                  </a:schemeClr>
                </a:solidFill>
                <a:latin typeface="Calibri" panose="020F0502020204030204" pitchFamily="34" charset="0"/>
              </a:rPr>
              <a:t>santé</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à</a:t>
            </a:r>
            <a:r>
              <a:rPr lang="en-US" sz="1200">
                <a:solidFill>
                  <a:schemeClr val="tx2">
                    <a:lumMod val="50000"/>
                  </a:schemeClr>
                </a:solidFill>
                <a:latin typeface="Calibri" panose="020F0502020204030204" pitchFamily="34" charset="0"/>
              </a:rPr>
              <a:t> temps pour </a:t>
            </a:r>
            <a:r>
              <a:rPr lang="en-US" sz="1200" err="1">
                <a:solidFill>
                  <a:schemeClr val="tx2">
                    <a:lumMod val="50000"/>
                  </a:schemeClr>
                </a:solidFill>
                <a:latin typeface="Calibri" panose="020F0502020204030204" pitchFamily="34" charset="0"/>
              </a:rPr>
              <a:t>votre</a:t>
            </a:r>
            <a:r>
              <a:rPr lang="en-US" sz="1200">
                <a:solidFill>
                  <a:schemeClr val="tx2">
                    <a:lumMod val="50000"/>
                  </a:schemeClr>
                </a:solidFill>
                <a:latin typeface="Calibri" panose="020F0502020204030204" pitchFamily="34" charset="0"/>
              </a:rPr>
              <a:t> prochain </a:t>
            </a:r>
            <a:r>
              <a:rPr lang="fr-FR" altLang="en-US" sz="1200">
                <a:solidFill>
                  <a:schemeClr val="tx2">
                    <a:lumMod val="50000"/>
                  </a:schemeClr>
                </a:solidFill>
                <a:latin typeface="Calibri" panose="020F0502020204030204" pitchFamily="34" charset="0"/>
              </a:rPr>
              <a:t>renouvellement</a:t>
            </a:r>
            <a:r>
              <a:rPr lang="en-US" sz="1200">
                <a:solidFill>
                  <a:schemeClr val="tx2">
                    <a:lumMod val="50000"/>
                  </a:schemeClr>
                </a:solidFill>
                <a:latin typeface="Calibri" panose="020F0502020204030204" pitchFamily="34" charset="0"/>
              </a:rPr>
              <a:t>.</a:t>
            </a:r>
          </a:p>
          <a:p>
            <a:pPr marL="492125" lvl="1" indent="-160655">
              <a:spcBef>
                <a:spcPts val="0"/>
              </a:spcBef>
              <a:spcAft>
                <a:spcPts val="300"/>
              </a:spcAft>
              <a:buFont typeface="Arial" panose="020B0604020202020204" pitchFamily="34" charset="0"/>
              <a:buChar char="•"/>
            </a:pPr>
            <a:r>
              <a:rPr lang="en-US" sz="1200" err="1">
                <a:solidFill>
                  <a:schemeClr val="tx2">
                    <a:lumMod val="50000"/>
                  </a:schemeClr>
                </a:solidFill>
                <a:latin typeface="Calibri" panose="020F0502020204030204" pitchFamily="34" charset="0"/>
              </a:rPr>
              <a:t>Travaillez</a:t>
            </a:r>
            <a:r>
              <a:rPr lang="en-US" sz="1200">
                <a:solidFill>
                  <a:schemeClr val="tx2">
                    <a:lumMod val="50000"/>
                  </a:schemeClr>
                </a:solidFill>
                <a:latin typeface="Calibri" panose="020F0502020204030204" pitchFamily="34" charset="0"/>
              </a:rPr>
              <a:t> avec un </a:t>
            </a:r>
            <a:r>
              <a:rPr lang="en-US" sz="1200" err="1">
                <a:solidFill>
                  <a:schemeClr val="tx2">
                    <a:lumMod val="50000"/>
                  </a:schemeClr>
                </a:solidFill>
                <a:latin typeface="Calibri" panose="020F0502020204030204" pitchFamily="34" charset="0"/>
              </a:rPr>
              <a:t>compagnon</a:t>
            </a:r>
            <a:r>
              <a:rPr lang="en-US" sz="1200">
                <a:solidFill>
                  <a:schemeClr val="tx2">
                    <a:lumMod val="50000"/>
                  </a:schemeClr>
                </a:solidFill>
                <a:latin typeface="Calibri" panose="020F0502020204030204" pitchFamily="34" charset="0"/>
              </a:rPr>
              <a:t> de </a:t>
            </a:r>
            <a:r>
              <a:rPr lang="en-US" sz="1200" err="1">
                <a:solidFill>
                  <a:schemeClr val="tx2">
                    <a:lumMod val="50000"/>
                  </a:schemeClr>
                </a:solidFill>
                <a:latin typeface="Calibri" panose="020F0502020204030204" pitchFamily="34" charset="0"/>
              </a:rPr>
              <a:t>traitement</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demande</a:t>
            </a:r>
            <a:r>
              <a:rPr lang="fr-FR" altLang="en-US" sz="1200">
                <a:solidFill>
                  <a:schemeClr val="tx2">
                    <a:lumMod val="50000"/>
                  </a:schemeClr>
                </a:solidFill>
                <a:latin typeface="Calibri" panose="020F0502020204030204" pitchFamily="34" charset="0"/>
              </a:rPr>
              <a:t>z</a:t>
            </a:r>
            <a:r>
              <a:rPr lang="en-US" sz="1200">
                <a:solidFill>
                  <a:schemeClr val="tx2">
                    <a:lumMod val="50000"/>
                  </a:schemeClr>
                </a:solidFill>
                <a:latin typeface="Calibri" panose="020F0502020204030204" pitchFamily="34" charset="0"/>
              </a:rPr>
              <a:t> des rappels par SMS </a:t>
            </a:r>
            <a:r>
              <a:rPr lang="en-US" sz="1200" err="1">
                <a:solidFill>
                  <a:schemeClr val="tx2">
                    <a:lumMod val="50000"/>
                  </a:schemeClr>
                </a:solidFill>
                <a:latin typeface="Calibri" panose="020F0502020204030204" pitchFamily="34" charset="0"/>
              </a:rPr>
              <a:t>à</a:t>
            </a:r>
            <a:r>
              <a:rPr lang="en-US" sz="1200">
                <a:solidFill>
                  <a:schemeClr val="tx2">
                    <a:lumMod val="50000"/>
                  </a:schemeClr>
                </a:solidFill>
                <a:latin typeface="Calibri" panose="020F0502020204030204" pitchFamily="34" charset="0"/>
              </a:rPr>
              <a:t> un </a:t>
            </a:r>
            <a:r>
              <a:rPr lang="en-US" sz="1200" err="1">
                <a:solidFill>
                  <a:schemeClr val="tx2">
                    <a:lumMod val="50000"/>
                  </a:schemeClr>
                </a:solidFill>
                <a:latin typeface="Calibri" panose="020F0502020204030204" pitchFamily="34" charset="0"/>
              </a:rPr>
              <a:t>conseiller</a:t>
            </a:r>
            <a:r>
              <a:rPr lang="en-US" sz="1200">
                <a:solidFill>
                  <a:schemeClr val="tx2">
                    <a:lumMod val="50000"/>
                  </a:schemeClr>
                </a:solidFill>
                <a:latin typeface="Calibri" panose="020F0502020204030204" pitchFamily="34" charset="0"/>
              </a:rPr>
              <a:t>.</a:t>
            </a:r>
          </a:p>
        </p:txBody>
      </p:sp>
      <p:cxnSp>
        <p:nvCxnSpPr>
          <p:cNvPr id="69" name="Straight Connector 68"/>
          <p:cNvCxnSpPr>
            <a:cxnSpLocks/>
          </p:cNvCxnSpPr>
          <p:nvPr/>
        </p:nvCxnSpPr>
        <p:spPr>
          <a:xfrm>
            <a:off x="2992155" y="1219200"/>
            <a:ext cx="0" cy="5020361"/>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0" name="Content Placeholder 1"/>
          <p:cNvSpPr txBox="1"/>
          <p:nvPr/>
        </p:nvSpPr>
        <p:spPr>
          <a:xfrm>
            <a:off x="321856" y="4961706"/>
            <a:ext cx="2406245" cy="1277855"/>
          </a:xfrm>
          <a:prstGeom prst="rect">
            <a:avLst/>
          </a:prstGeom>
          <a:solidFill>
            <a:schemeClr val="bg1">
              <a:lumMod val="95000"/>
            </a:schemeClr>
          </a:solidFill>
        </p:spPr>
        <p:txBody>
          <a:bodyPr vert="horz" lIns="91397" tIns="108000" rIns="91397" bIns="45698" rtlCol="0">
            <a:normAutofit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3"/>
                </a:solidFill>
                <a:latin typeface="Calibri" panose="020F0502020204030204" pitchFamily="34" charset="0"/>
              </a:rPr>
              <a:t>Document</a:t>
            </a:r>
          </a:p>
          <a:p>
            <a:pPr marL="0" indent="0">
              <a:buNone/>
            </a:pPr>
            <a:r>
              <a:rPr lang="en-US" sz="1200" err="1">
                <a:solidFill>
                  <a:schemeClr val="tx2">
                    <a:lumMod val="50000"/>
                  </a:schemeClr>
                </a:solidFill>
                <a:latin typeface="Calibri" panose="020F0502020204030204" pitchFamily="34" charset="0"/>
              </a:rPr>
              <a:t>Documentez</a:t>
            </a:r>
            <a:r>
              <a:rPr lang="en-US" sz="1200">
                <a:solidFill>
                  <a:schemeClr val="tx2">
                    <a:lumMod val="50000"/>
                  </a:schemeClr>
                </a:solidFill>
                <a:latin typeface="Calibri" panose="020F0502020204030204" pitchFamily="34" charset="0"/>
              </a:rPr>
              <a:t> les </a:t>
            </a:r>
            <a:r>
              <a:rPr lang="fr-FR" sz="1200">
                <a:solidFill>
                  <a:schemeClr val="tx2">
                    <a:lumMod val="50000"/>
                  </a:schemeClr>
                </a:solidFill>
                <a:latin typeface="Calibri" panose="020F0502020204030204" pitchFamily="34" charset="0"/>
              </a:rPr>
              <a:t> obstacles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spécifiques</a:t>
            </a:r>
            <a:r>
              <a:rPr lang="en-US" sz="1200">
                <a:solidFill>
                  <a:schemeClr val="tx2">
                    <a:lumMod val="50000"/>
                  </a:schemeClr>
                </a:solidFill>
                <a:latin typeface="Calibri" panose="020F0502020204030204" pitchFamily="34" charset="0"/>
              </a:rPr>
              <a:t>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identifiez</a:t>
            </a:r>
            <a:r>
              <a:rPr lang="en-US" sz="1200">
                <a:solidFill>
                  <a:schemeClr val="tx2">
                    <a:lumMod val="50000"/>
                  </a:schemeClr>
                </a:solidFill>
                <a:latin typeface="Calibri" panose="020F0502020204030204" pitchFamily="34" charset="0"/>
              </a:rPr>
              <a:t> avec le patient dans le </a:t>
            </a:r>
            <a:r>
              <a:rPr lang="en-US" sz="1200" err="1">
                <a:solidFill>
                  <a:schemeClr val="tx2">
                    <a:lumMod val="50000"/>
                  </a:schemeClr>
                </a:solidFill>
                <a:latin typeface="Calibri" panose="020F0502020204030204" pitchFamily="34" charset="0"/>
              </a:rPr>
              <a:t>registre</a:t>
            </a:r>
            <a:r>
              <a:rPr lang="en-US" sz="1200">
                <a:solidFill>
                  <a:schemeClr val="tx2">
                    <a:lumMod val="50000"/>
                  </a:schemeClr>
                </a:solidFill>
                <a:latin typeface="Calibri" panose="020F0502020204030204" pitchFamily="34" charset="0"/>
              </a:rPr>
              <a:t> des</a:t>
            </a:r>
            <a:r>
              <a:rPr lang="fr-FR" sz="1200">
                <a:solidFill>
                  <a:schemeClr val="tx2">
                    <a:lumMod val="50000"/>
                  </a:schemeClr>
                </a:solidFill>
                <a:latin typeface="Calibri" panose="020F0502020204030204" pitchFamily="34" charset="0"/>
              </a:rPr>
              <a:t> obstacles ( formulaire d’</a:t>
            </a:r>
            <a:r>
              <a:rPr lang="fr-FR" sz="1200" err="1">
                <a:solidFill>
                  <a:schemeClr val="tx2">
                    <a:lumMod val="50000"/>
                  </a:schemeClr>
                </a:solidFill>
                <a:latin typeface="Calibri" panose="020F0502020204030204" pitchFamily="34" charset="0"/>
              </a:rPr>
              <a:t>evaluation</a:t>
            </a:r>
            <a:r>
              <a:rPr lang="fr-FR" sz="1200">
                <a:solidFill>
                  <a:schemeClr val="tx2">
                    <a:lumMod val="50000"/>
                  </a:schemeClr>
                </a:solidFill>
                <a:latin typeface="Calibri" panose="020F0502020204030204" pitchFamily="34" charset="0"/>
              </a:rPr>
              <a:t> d’observance)</a:t>
            </a:r>
            <a:r>
              <a:rPr lang="en-US" sz="1200">
                <a:solidFill>
                  <a:schemeClr val="tx2">
                    <a:lumMod val="50000"/>
                  </a:schemeClr>
                </a:solidFill>
                <a:latin typeface="Calibri" panose="020F0502020204030204" pitchFamily="34" charset="0"/>
              </a:rPr>
              <a:t> et des interventions</a:t>
            </a:r>
            <a:r>
              <a:rPr lang="en-US" sz="1200" b="1">
                <a:solidFill>
                  <a:schemeClr val="tx2">
                    <a:lumMod val="50000"/>
                  </a:schemeClr>
                </a:solidFill>
                <a:latin typeface="Calibri" panose="020F0502020204030204" pitchFamily="34" charset="0"/>
              </a:rPr>
              <a:t>.</a:t>
            </a:r>
            <a:endParaRPr lang="en-US" sz="1200">
              <a:solidFill>
                <a:schemeClr val="tx2">
                  <a:lumMod val="50000"/>
                </a:schemeClr>
              </a:solidFill>
              <a:latin typeface="Calibri" panose="020F0502020204030204" pitchFamily="34" charset="0"/>
            </a:endParaRPr>
          </a:p>
        </p:txBody>
      </p:sp>
      <p:sp>
        <p:nvSpPr>
          <p:cNvPr id="71" name="Content Placeholder 1"/>
          <p:cNvSpPr txBox="1"/>
          <p:nvPr/>
        </p:nvSpPr>
        <p:spPr>
          <a:xfrm>
            <a:off x="323850" y="2306491"/>
            <a:ext cx="2406247" cy="2276067"/>
          </a:xfrm>
          <a:prstGeom prst="rect">
            <a:avLst/>
          </a:prstGeom>
          <a:solidFill>
            <a:schemeClr val="bg1">
              <a:lumMod val="95000"/>
            </a:schemeClr>
          </a:solidFill>
        </p:spPr>
        <p:txBody>
          <a:bodyPr vert="horz" lIns="91397" tIns="108000" rIns="91397" bIns="45698" rtlCol="0">
            <a:normAutofit fontScale="67500" lnSpcReduction="2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1800" b="1">
                <a:solidFill>
                  <a:schemeClr val="accent3"/>
                </a:solidFill>
                <a:latin typeface="Calibri" panose="020F0502020204030204" pitchFamily="34" charset="0"/>
              </a:rPr>
              <a:t>Instructions </a:t>
            </a:r>
            <a:br>
              <a:rPr lang="en-US" sz="1800" b="1">
                <a:solidFill>
                  <a:schemeClr val="accent3"/>
                </a:solidFill>
                <a:latin typeface="Calibri" panose="020F0502020204030204" pitchFamily="34" charset="0"/>
              </a:rPr>
            </a:br>
            <a:r>
              <a:rPr lang="en-US" sz="1800" b="1">
                <a:solidFill>
                  <a:schemeClr val="accent3"/>
                </a:solidFill>
                <a:latin typeface="Calibri" panose="020F0502020204030204" pitchFamily="34" charset="0"/>
              </a:rPr>
              <a:t>du </a:t>
            </a:r>
            <a:r>
              <a:rPr lang="en-US" sz="1800" b="1" err="1">
                <a:solidFill>
                  <a:schemeClr val="accent3"/>
                </a:solidFill>
                <a:latin typeface="Calibri" panose="020F0502020204030204" pitchFamily="34" charset="0"/>
              </a:rPr>
              <a:t>prestataire</a:t>
            </a:r>
            <a:endParaRPr lang="en-US" sz="1800" b="1">
              <a:solidFill>
                <a:schemeClr val="accent3"/>
              </a:solidFill>
              <a:latin typeface="Calibri" panose="020F0502020204030204" pitchFamily="34" charset="0"/>
            </a:endParaRPr>
          </a:p>
          <a:p>
            <a:pPr marL="122555" indent="-122555">
              <a:lnSpc>
                <a:spcPct val="110000"/>
              </a:lnSpc>
            </a:pPr>
            <a:r>
              <a:rPr lang="en-US" sz="1800" b="1">
                <a:solidFill>
                  <a:schemeClr val="tx2">
                    <a:lumMod val="50000"/>
                  </a:schemeClr>
                </a:solidFill>
                <a:latin typeface="Calibri" panose="020F0502020204030204" pitchFamily="34" charset="0"/>
              </a:rPr>
              <a:t>Utilisez des questions ouvertes par exemple:</a:t>
            </a:r>
          </a:p>
          <a:p>
            <a:pPr marL="135255" indent="0">
              <a:lnSpc>
                <a:spcPct val="110000"/>
              </a:lnSpc>
              <a:buNone/>
            </a:pPr>
            <a:r>
              <a:rPr lang="en-US" sz="1800">
                <a:solidFill>
                  <a:schemeClr val="tx2">
                    <a:lumMod val="50000"/>
                  </a:schemeClr>
                </a:solidFill>
                <a:latin typeface="Calibri" panose="020F0502020204030204" pitchFamily="34" charset="0"/>
              </a:rPr>
              <a:t>De quelle assistance pourriez-vous avoir besoin pour vous rappeler quand prendre vos médicaments?</a:t>
            </a:r>
          </a:p>
          <a:p>
            <a:pPr marL="122555" indent="-122555">
              <a:lnSpc>
                <a:spcPct val="110000"/>
              </a:lnSpc>
            </a:pPr>
            <a:r>
              <a:rPr lang="en-US" sz="1800" b="1">
                <a:solidFill>
                  <a:schemeClr val="tx2">
                    <a:lumMod val="50000"/>
                  </a:schemeClr>
                </a:solidFill>
                <a:latin typeface="Calibri" panose="020F0502020204030204" pitchFamily="34" charset="0"/>
              </a:rPr>
              <a:t>Identifiez les solutions possibles en fonction des risques potentiels de rendez-vous ratés</a:t>
            </a:r>
          </a:p>
        </p:txBody>
      </p:sp>
      <p:pic>
        <p:nvPicPr>
          <p:cNvPr id="72" name="Picture 71" descr="A screenshot of a cell phon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5217" y="1976721"/>
            <a:ext cx="478340" cy="587054"/>
          </a:xfrm>
          <a:prstGeom prst="rect">
            <a:avLst/>
          </a:prstGeom>
        </p:spPr>
      </p:pic>
      <p:pic>
        <p:nvPicPr>
          <p:cNvPr id="73" name="Picture 72" descr="A close up of a car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568" y="4753892"/>
            <a:ext cx="478340" cy="478340"/>
          </a:xfrm>
          <a:prstGeom prst="rect">
            <a:avLst/>
          </a:prstGeom>
        </p:spPr>
      </p:pic>
      <p:sp>
        <p:nvSpPr>
          <p:cNvPr id="74" name="Parallelogram 73"/>
          <p:cNvSpPr/>
          <p:nvPr/>
        </p:nvSpPr>
        <p:spPr>
          <a:xfrm rot="10800000" flipH="1">
            <a:off x="6431810" y="-227808"/>
            <a:ext cx="2982493"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0715" b="19837"/>
          <a:stretch/>
        </p:blipFill>
        <p:spPr>
          <a:xfrm>
            <a:off x="6918834" y="-227810"/>
            <a:ext cx="2119525" cy="1247473"/>
          </a:xfrm>
          <a:prstGeom prst="rect">
            <a:avLst/>
          </a:prstGeom>
        </p:spPr>
      </p:pic>
      <p:grpSp>
        <p:nvGrpSpPr>
          <p:cNvPr id="105" name="Group 104">
            <a:extLst>
              <a:ext uri="{FF2B5EF4-FFF2-40B4-BE49-F238E27FC236}">
                <a16:creationId xmlns:a16="http://schemas.microsoft.com/office/drawing/2014/main" id="{8B29D815-E07F-E1D3-7BD7-1332DEDC2D25}"/>
              </a:ext>
            </a:extLst>
          </p:cNvPr>
          <p:cNvGrpSpPr/>
          <p:nvPr/>
        </p:nvGrpSpPr>
        <p:grpSpPr>
          <a:xfrm>
            <a:off x="1" y="6493827"/>
            <a:ext cx="9139657" cy="364173"/>
            <a:chOff x="1" y="6493827"/>
            <a:chExt cx="9139657" cy="364173"/>
          </a:xfrm>
        </p:grpSpPr>
        <p:sp>
          <p:nvSpPr>
            <p:cNvPr id="106" name="Rectangle 105">
              <a:extLst>
                <a:ext uri="{FF2B5EF4-FFF2-40B4-BE49-F238E27FC236}">
                  <a16:creationId xmlns:a16="http://schemas.microsoft.com/office/drawing/2014/main" id="{CB669BDE-BD3D-7E9D-2392-2C424BAEF53B}"/>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07" name="Rectangle 106">
              <a:extLst>
                <a:ext uri="{FF2B5EF4-FFF2-40B4-BE49-F238E27FC236}">
                  <a16:creationId xmlns:a16="http://schemas.microsoft.com/office/drawing/2014/main" id="{AE7AEDD8-CBAF-DE8D-5C44-4FCF26FBB951}"/>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D98B650E-DA98-4B2F-CB5D-F53C74D2D086}"/>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05C001AC-4B96-A055-5030-4984D0E262EA}"/>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10" name="Rectangle 109">
              <a:extLst>
                <a:ext uri="{FF2B5EF4-FFF2-40B4-BE49-F238E27FC236}">
                  <a16:creationId xmlns:a16="http://schemas.microsoft.com/office/drawing/2014/main" id="{0A256A96-2E85-DE23-F87A-5A509046593E}"/>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1" name="Rectangle 110">
              <a:extLst>
                <a:ext uri="{FF2B5EF4-FFF2-40B4-BE49-F238E27FC236}">
                  <a16:creationId xmlns:a16="http://schemas.microsoft.com/office/drawing/2014/main" id="{2D248D7E-39F8-A463-2EB7-4D769E5774D7}"/>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2" name="Rectangle 111">
              <a:extLst>
                <a:ext uri="{FF2B5EF4-FFF2-40B4-BE49-F238E27FC236}">
                  <a16:creationId xmlns:a16="http://schemas.microsoft.com/office/drawing/2014/main" id="{68C7BD53-2221-B9DE-BBBE-BBF79F6FE911}"/>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3" name="Rectangle 112">
              <a:extLst>
                <a:ext uri="{FF2B5EF4-FFF2-40B4-BE49-F238E27FC236}">
                  <a16:creationId xmlns:a16="http://schemas.microsoft.com/office/drawing/2014/main" id="{691FCB3D-9C2B-6A3C-C9E8-C2B4FB622836}"/>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4" name="Rectangle 113">
              <a:extLst>
                <a:ext uri="{FF2B5EF4-FFF2-40B4-BE49-F238E27FC236}">
                  <a16:creationId xmlns:a16="http://schemas.microsoft.com/office/drawing/2014/main" id="{5C50057C-5EF3-822B-2EF7-93A50B530AA1}"/>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5" name="Rectangle 114">
              <a:extLst>
                <a:ext uri="{FF2B5EF4-FFF2-40B4-BE49-F238E27FC236}">
                  <a16:creationId xmlns:a16="http://schemas.microsoft.com/office/drawing/2014/main" id="{F8367EAD-261C-4122-B930-B45F65B4707A}"/>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6" name="Rectangle 115">
              <a:extLst>
                <a:ext uri="{FF2B5EF4-FFF2-40B4-BE49-F238E27FC236}">
                  <a16:creationId xmlns:a16="http://schemas.microsoft.com/office/drawing/2014/main" id="{86381FC2-98D5-168E-8B24-ED30284A6EC1}"/>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7" name="Rectangle 116">
              <a:extLst>
                <a:ext uri="{FF2B5EF4-FFF2-40B4-BE49-F238E27FC236}">
                  <a16:creationId xmlns:a16="http://schemas.microsoft.com/office/drawing/2014/main" id="{43D8BB8F-EA28-371E-694D-2B4B3B47594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8" name="Rectangle 117">
              <a:extLst>
                <a:ext uri="{FF2B5EF4-FFF2-40B4-BE49-F238E27FC236}">
                  <a16:creationId xmlns:a16="http://schemas.microsoft.com/office/drawing/2014/main" id="{57469273-54AD-4FB9-B52B-71C5886F4E6F}"/>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A5CC1F26-0678-1420-EF8F-2D442D46020B}"/>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0" name="Rectangle 119">
              <a:extLst>
                <a:ext uri="{FF2B5EF4-FFF2-40B4-BE49-F238E27FC236}">
                  <a16:creationId xmlns:a16="http://schemas.microsoft.com/office/drawing/2014/main" id="{3CC21459-1C83-910A-CF06-74F2C1760B42}"/>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1" name="Rectangle 120">
              <a:extLst>
                <a:ext uri="{FF2B5EF4-FFF2-40B4-BE49-F238E27FC236}">
                  <a16:creationId xmlns:a16="http://schemas.microsoft.com/office/drawing/2014/main" id="{5013B6C6-0336-FAC6-F136-3A5307A7E0A8}"/>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2" name="Rectangle 121">
              <a:extLst>
                <a:ext uri="{FF2B5EF4-FFF2-40B4-BE49-F238E27FC236}">
                  <a16:creationId xmlns:a16="http://schemas.microsoft.com/office/drawing/2014/main" id="{FCB338F3-736B-55A9-CBC5-16AE3A15D6F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3" name="Rectangle 122">
              <a:extLst>
                <a:ext uri="{FF2B5EF4-FFF2-40B4-BE49-F238E27FC236}">
                  <a16:creationId xmlns:a16="http://schemas.microsoft.com/office/drawing/2014/main" id="{86AF16EA-54A6-56A0-AFBD-3C009C3687F4}"/>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24" name="Rectangle 123">
              <a:extLst>
                <a:ext uri="{FF2B5EF4-FFF2-40B4-BE49-F238E27FC236}">
                  <a16:creationId xmlns:a16="http://schemas.microsoft.com/office/drawing/2014/main" id="{37DC1D6B-0452-946E-23F1-D27D11FBE6DB}"/>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5" name="Rectangle 124">
              <a:extLst>
                <a:ext uri="{FF2B5EF4-FFF2-40B4-BE49-F238E27FC236}">
                  <a16:creationId xmlns:a16="http://schemas.microsoft.com/office/drawing/2014/main" id="{BB334905-176D-0DC0-2528-7C88EBF84218}"/>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6" name="Rectangle 125">
              <a:extLst>
                <a:ext uri="{FF2B5EF4-FFF2-40B4-BE49-F238E27FC236}">
                  <a16:creationId xmlns:a16="http://schemas.microsoft.com/office/drawing/2014/main" id="{3811AF48-522D-B591-587F-E5FFBC9B8185}"/>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7" name="Rectangle 126">
              <a:extLst>
                <a:ext uri="{FF2B5EF4-FFF2-40B4-BE49-F238E27FC236}">
                  <a16:creationId xmlns:a16="http://schemas.microsoft.com/office/drawing/2014/main" id="{BEB057E0-71E1-4574-5334-E1B4A10964FF}"/>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8" name="Rectangle 127">
              <a:extLst>
                <a:ext uri="{FF2B5EF4-FFF2-40B4-BE49-F238E27FC236}">
                  <a16:creationId xmlns:a16="http://schemas.microsoft.com/office/drawing/2014/main" id="{E845561C-5EDD-A34E-233B-BDC2A8BAC28F}"/>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9" name="Rectangle 128">
              <a:extLst>
                <a:ext uri="{FF2B5EF4-FFF2-40B4-BE49-F238E27FC236}">
                  <a16:creationId xmlns:a16="http://schemas.microsoft.com/office/drawing/2014/main" id="{D4F19495-69AD-A19D-95E7-81FA6868139D}"/>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0" name="Rectangle 129">
              <a:extLst>
                <a:ext uri="{FF2B5EF4-FFF2-40B4-BE49-F238E27FC236}">
                  <a16:creationId xmlns:a16="http://schemas.microsoft.com/office/drawing/2014/main" id="{BDE35124-0C13-34B1-2902-450AD5B0A088}"/>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1" name="Rectangle 130">
              <a:extLst>
                <a:ext uri="{FF2B5EF4-FFF2-40B4-BE49-F238E27FC236}">
                  <a16:creationId xmlns:a16="http://schemas.microsoft.com/office/drawing/2014/main" id="{F57357E5-6005-6C8B-3AF0-0ED7BE11F980}"/>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32" name="Rectangle 131">
              <a:extLst>
                <a:ext uri="{FF2B5EF4-FFF2-40B4-BE49-F238E27FC236}">
                  <a16:creationId xmlns:a16="http://schemas.microsoft.com/office/drawing/2014/main" id="{7601AC49-8E0B-BF1E-C113-8B37B8D54F41}"/>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3" name="Rectangle 132">
              <a:extLst>
                <a:ext uri="{FF2B5EF4-FFF2-40B4-BE49-F238E27FC236}">
                  <a16:creationId xmlns:a16="http://schemas.microsoft.com/office/drawing/2014/main" id="{FFA41F27-98D2-679D-C49A-0D74F0CE7F7D}"/>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4" name="Rectangle 133">
              <a:extLst>
                <a:ext uri="{FF2B5EF4-FFF2-40B4-BE49-F238E27FC236}">
                  <a16:creationId xmlns:a16="http://schemas.microsoft.com/office/drawing/2014/main" id="{3F012A76-A6AA-8A81-5630-C63CA6D8D0EB}"/>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5" name="Rectangle 134">
              <a:extLst>
                <a:ext uri="{FF2B5EF4-FFF2-40B4-BE49-F238E27FC236}">
                  <a16:creationId xmlns:a16="http://schemas.microsoft.com/office/drawing/2014/main" id="{A5879D71-F9C9-CFA2-33BD-22599C99B2CD}"/>
                </a:ext>
              </a:extLst>
            </p:cNvPr>
            <p:cNvSpPr/>
            <p:nvPr/>
          </p:nvSpPr>
          <p:spPr>
            <a:xfrm>
              <a:off x="1875471"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8</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laptop, screen, computer, televisi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3047" y="1427873"/>
            <a:ext cx="3509678" cy="4483100"/>
          </a:xfrm>
          <a:prstGeom prst="rect">
            <a:avLst/>
          </a:prstGeom>
        </p:spPr>
      </p:pic>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9. </a:t>
            </a:r>
            <a:r>
              <a:rPr lang="en-US" sz="2200" err="1">
                <a:solidFill>
                  <a:srgbClr val="FFFFFF"/>
                </a:solidFill>
              </a:rPr>
              <a:t>Stockage</a:t>
            </a:r>
            <a:r>
              <a:rPr lang="en-US" sz="2200">
                <a:solidFill>
                  <a:srgbClr val="FFFFFF"/>
                </a:solidFill>
              </a:rPr>
              <a:t> des </a:t>
            </a:r>
            <a:r>
              <a:rPr lang="en-US" sz="2200" err="1">
                <a:solidFill>
                  <a:srgbClr val="FFFFFF"/>
                </a:solidFill>
              </a:rPr>
              <a:t>médicaments</a:t>
            </a:r>
            <a:endParaRPr lang="en-US" sz="2200">
              <a:solidFill>
                <a:srgbClr val="FFFFFF"/>
              </a:solidFill>
            </a:endParaRPr>
          </a:p>
        </p:txBody>
      </p:sp>
      <p:pic>
        <p:nvPicPr>
          <p:cNvPr id="9" name="Picture 8" descr="A picture containing light, black, dark, sitting&#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1865" b="3823"/>
          <a:stretch>
            <a:fillRect/>
          </a:stretch>
        </p:blipFill>
        <p:spPr>
          <a:xfrm>
            <a:off x="338882" y="845022"/>
            <a:ext cx="4444355" cy="5782139"/>
          </a:xfrm>
          <a:prstGeom prst="rect">
            <a:avLst/>
          </a:prstGeom>
        </p:spPr>
      </p:pic>
      <p:sp>
        <p:nvSpPr>
          <p:cNvPr id="13" name="Rectangle 12"/>
          <p:cNvSpPr/>
          <p:nvPr/>
        </p:nvSpPr>
        <p:spPr>
          <a:xfrm>
            <a:off x="5622050" y="1667664"/>
            <a:ext cx="1636025" cy="338554"/>
          </a:xfrm>
          <a:prstGeom prst="rect">
            <a:avLst/>
          </a:prstGeom>
        </p:spPr>
        <p:txBody>
          <a:bodyPr wrap="none">
            <a:spAutoFit/>
          </a:bodyPr>
          <a:lstStyle/>
          <a:p>
            <a:r>
              <a:rPr lang="en-US" sz="1600" b="1">
                <a:solidFill>
                  <a:schemeClr val="tx2"/>
                </a:solidFill>
                <a:latin typeface="Calibri" panose="020F0502020204030204" pitchFamily="34" charset="0"/>
                <a:cs typeface="Calibri" panose="020F0502020204030204" pitchFamily="34" charset="0"/>
              </a:rPr>
              <a:t>Lieu de </a:t>
            </a:r>
            <a:r>
              <a:rPr lang="en-US" sz="1600" b="1" err="1">
                <a:solidFill>
                  <a:schemeClr val="tx2"/>
                </a:solidFill>
                <a:latin typeface="Calibri" panose="020F0502020204030204" pitchFamily="34" charset="0"/>
                <a:cs typeface="Calibri" panose="020F0502020204030204" pitchFamily="34" charset="0"/>
              </a:rPr>
              <a:t>stockage</a:t>
            </a:r>
            <a:r>
              <a:rPr lang="en-US" sz="1600" b="1">
                <a:solidFill>
                  <a:schemeClr val="tx2"/>
                </a:solidFill>
                <a:latin typeface="Calibri" panose="020F0502020204030204" pitchFamily="34" charset="0"/>
                <a:cs typeface="Calibri" panose="020F0502020204030204" pitchFamily="34" charset="0"/>
              </a:rPr>
              <a:t>:</a:t>
            </a:r>
          </a:p>
        </p:txBody>
      </p:sp>
      <p:sp>
        <p:nvSpPr>
          <p:cNvPr id="14" name="Rectangle 13"/>
          <p:cNvSpPr/>
          <p:nvPr/>
        </p:nvSpPr>
        <p:spPr>
          <a:xfrm>
            <a:off x="5620890" y="2466916"/>
            <a:ext cx="2586285" cy="338554"/>
          </a:xfrm>
          <a:prstGeom prst="rect">
            <a:avLst/>
          </a:prstGeom>
        </p:spPr>
        <p:txBody>
          <a:bodyPr wrap="none">
            <a:spAutoFit/>
          </a:bodyPr>
          <a:lstStyle/>
          <a:p>
            <a:r>
              <a:rPr lang="fr-FR" sz="1600" b="1">
                <a:solidFill>
                  <a:schemeClr val="tx2"/>
                </a:solidFill>
                <a:latin typeface="Calibri" panose="020F0502020204030204" pitchFamily="34" charset="0"/>
                <a:cs typeface="Calibri" panose="020F0502020204030204" pitchFamily="34" charset="0"/>
              </a:rPr>
              <a:t>Lieu de stockage de secours</a:t>
            </a:r>
            <a:r>
              <a:rPr lang="en-US" sz="1600" b="1">
                <a:solidFill>
                  <a:schemeClr val="tx2"/>
                </a:solidFill>
                <a:latin typeface="Calibri" panose="020F0502020204030204" pitchFamily="34" charset="0"/>
                <a:cs typeface="Calibri" panose="020F0502020204030204" pitchFamily="34" charset="0"/>
              </a:rPr>
              <a:t>:</a:t>
            </a:r>
            <a:endParaRPr lang="en-US" sz="1600" b="1">
              <a:solidFill>
                <a:schemeClr val="tx2"/>
              </a:solidFill>
            </a:endParaRPr>
          </a:p>
        </p:txBody>
      </p:sp>
      <p:sp>
        <p:nvSpPr>
          <p:cNvPr id="15" name="Rectangle 14"/>
          <p:cNvSpPr/>
          <p:nvPr/>
        </p:nvSpPr>
        <p:spPr>
          <a:xfrm>
            <a:off x="5622050" y="3320109"/>
            <a:ext cx="2705495" cy="830997"/>
          </a:xfrm>
          <a:prstGeom prst="rect">
            <a:avLst/>
          </a:prstGeom>
        </p:spPr>
        <p:txBody>
          <a:bodyPr wrap="square">
            <a:spAutoFit/>
          </a:bodyPr>
          <a:lstStyle/>
          <a:p>
            <a:r>
              <a:rPr lang="fr-FR" sz="1600" b="1">
                <a:solidFill>
                  <a:schemeClr val="tx2"/>
                </a:solidFill>
                <a:latin typeface="Calibri" panose="020F0502020204030204" pitchFamily="34" charset="0"/>
                <a:cs typeface="Calibri" panose="020F0502020204030204" pitchFamily="34" charset="0"/>
              </a:rPr>
              <a:t>Les médicaments supplémentaires seront transportés dans</a:t>
            </a:r>
            <a:r>
              <a:rPr lang="en-US" sz="1600" b="1">
                <a:solidFill>
                  <a:schemeClr val="tx2"/>
                </a:solidFill>
                <a:latin typeface="Calibri" panose="020F0502020204030204" pitchFamily="34" charset="0"/>
                <a:cs typeface="Calibri" panose="020F0502020204030204" pitchFamily="34" charset="0"/>
              </a:rPr>
              <a:t>:</a:t>
            </a:r>
            <a:endParaRPr lang="en-US" sz="1600" b="1">
              <a:solidFill>
                <a:schemeClr val="tx2"/>
              </a:solidFill>
            </a:endParaRPr>
          </a:p>
        </p:txBody>
      </p:sp>
      <p:sp>
        <p:nvSpPr>
          <p:cNvPr id="16" name="Rectangle 15"/>
          <p:cNvSpPr/>
          <p:nvPr/>
        </p:nvSpPr>
        <p:spPr>
          <a:xfrm>
            <a:off x="5622050" y="4419524"/>
            <a:ext cx="2615337" cy="830997"/>
          </a:xfrm>
          <a:prstGeom prst="rect">
            <a:avLst/>
          </a:prstGeom>
        </p:spPr>
        <p:txBody>
          <a:bodyPr wrap="square">
            <a:spAutoFit/>
          </a:bodyPr>
          <a:lstStyle/>
          <a:p>
            <a:r>
              <a:rPr lang="fr-FR" sz="1600" b="1">
                <a:solidFill>
                  <a:schemeClr val="tx2"/>
                </a:solidFill>
                <a:latin typeface="Calibri" panose="020F0502020204030204" pitchFamily="34" charset="0"/>
                <a:cs typeface="Calibri" panose="020F0502020204030204" pitchFamily="34" charset="0"/>
              </a:rPr>
              <a:t>Les médicaments supplémentaires seront stockés à l'intérieur</a:t>
            </a:r>
            <a:r>
              <a:rPr lang="en-US" sz="1600" b="1">
                <a:solidFill>
                  <a:schemeClr val="tx2"/>
                </a:solidFill>
                <a:latin typeface="Calibri" panose="020F0502020204030204" pitchFamily="34" charset="0"/>
                <a:cs typeface="Calibri" panose="020F0502020204030204" pitchFamily="34" charset="0"/>
              </a:rPr>
              <a:t>:</a:t>
            </a:r>
            <a:endParaRPr lang="en-US" sz="1600" b="1">
              <a:solidFill>
                <a:schemeClr val="tx2"/>
              </a:solidFill>
            </a:endParaRPr>
          </a:p>
        </p:txBody>
      </p:sp>
      <p:grpSp>
        <p:nvGrpSpPr>
          <p:cNvPr id="92" name="Group 91">
            <a:extLst>
              <a:ext uri="{FF2B5EF4-FFF2-40B4-BE49-F238E27FC236}">
                <a16:creationId xmlns:a16="http://schemas.microsoft.com/office/drawing/2014/main" id="{9D604595-4C02-DBAE-C4EB-7CCB47C63B55}"/>
              </a:ext>
            </a:extLst>
          </p:cNvPr>
          <p:cNvGrpSpPr/>
          <p:nvPr/>
        </p:nvGrpSpPr>
        <p:grpSpPr>
          <a:xfrm>
            <a:off x="1" y="6493827"/>
            <a:ext cx="9139657" cy="364173"/>
            <a:chOff x="1" y="6493827"/>
            <a:chExt cx="9139657" cy="364173"/>
          </a:xfrm>
        </p:grpSpPr>
        <p:sp>
          <p:nvSpPr>
            <p:cNvPr id="93" name="Rectangle 92">
              <a:extLst>
                <a:ext uri="{FF2B5EF4-FFF2-40B4-BE49-F238E27FC236}">
                  <a16:creationId xmlns:a16="http://schemas.microsoft.com/office/drawing/2014/main" id="{BF9DCF1B-ED37-B748-474F-6F9D2FC2A0F5}"/>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94" name="Rectangle 93">
              <a:extLst>
                <a:ext uri="{FF2B5EF4-FFF2-40B4-BE49-F238E27FC236}">
                  <a16:creationId xmlns:a16="http://schemas.microsoft.com/office/drawing/2014/main" id="{C6182890-AC7E-E979-D7FC-FDC501C68910}"/>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5" name="Rectangle 94">
              <a:extLst>
                <a:ext uri="{FF2B5EF4-FFF2-40B4-BE49-F238E27FC236}">
                  <a16:creationId xmlns:a16="http://schemas.microsoft.com/office/drawing/2014/main" id="{42201CCA-91F6-72B6-8DF4-C2221E68D31E}"/>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6" name="Rectangle 95">
              <a:extLst>
                <a:ext uri="{FF2B5EF4-FFF2-40B4-BE49-F238E27FC236}">
                  <a16:creationId xmlns:a16="http://schemas.microsoft.com/office/drawing/2014/main" id="{688E926F-E4BB-AA53-C49C-35FB1188B228}"/>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97" name="Rectangle 96">
              <a:extLst>
                <a:ext uri="{FF2B5EF4-FFF2-40B4-BE49-F238E27FC236}">
                  <a16:creationId xmlns:a16="http://schemas.microsoft.com/office/drawing/2014/main" id="{4CCF77DA-196A-0719-795E-EA0BB9E903D1}"/>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98" name="Rectangle 97">
              <a:extLst>
                <a:ext uri="{FF2B5EF4-FFF2-40B4-BE49-F238E27FC236}">
                  <a16:creationId xmlns:a16="http://schemas.microsoft.com/office/drawing/2014/main" id="{D1F72914-EC90-B50F-20E5-F01577B5FC09}"/>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3259A34A-C6EF-6CC2-CC88-7520921000F1}"/>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0" name="Rectangle 99">
              <a:extLst>
                <a:ext uri="{FF2B5EF4-FFF2-40B4-BE49-F238E27FC236}">
                  <a16:creationId xmlns:a16="http://schemas.microsoft.com/office/drawing/2014/main" id="{4E6D94B6-DC6D-1782-C970-25D93FA8DC67}"/>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1" name="Rectangle 100">
              <a:extLst>
                <a:ext uri="{FF2B5EF4-FFF2-40B4-BE49-F238E27FC236}">
                  <a16:creationId xmlns:a16="http://schemas.microsoft.com/office/drawing/2014/main" id="{19151B8D-61C0-B761-FCAB-3D5EF474E05A}"/>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2" name="Rectangle 101">
              <a:extLst>
                <a:ext uri="{FF2B5EF4-FFF2-40B4-BE49-F238E27FC236}">
                  <a16:creationId xmlns:a16="http://schemas.microsoft.com/office/drawing/2014/main" id="{AB848312-2F6A-473E-D1F0-ECDF1F86C20B}"/>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3" name="Rectangle 102">
              <a:extLst>
                <a:ext uri="{FF2B5EF4-FFF2-40B4-BE49-F238E27FC236}">
                  <a16:creationId xmlns:a16="http://schemas.microsoft.com/office/drawing/2014/main" id="{CD014A5A-F8A7-32F3-247D-648DBC13E608}"/>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4" name="Rectangle 103">
              <a:extLst>
                <a:ext uri="{FF2B5EF4-FFF2-40B4-BE49-F238E27FC236}">
                  <a16:creationId xmlns:a16="http://schemas.microsoft.com/office/drawing/2014/main" id="{EB4F4EC3-00B2-872D-4B63-6FF9EDA580F7}"/>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5" name="Rectangle 104">
              <a:extLst>
                <a:ext uri="{FF2B5EF4-FFF2-40B4-BE49-F238E27FC236}">
                  <a16:creationId xmlns:a16="http://schemas.microsoft.com/office/drawing/2014/main" id="{5345E326-20BB-A262-D613-37F09790678C}"/>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6" name="Rectangle 105">
              <a:extLst>
                <a:ext uri="{FF2B5EF4-FFF2-40B4-BE49-F238E27FC236}">
                  <a16:creationId xmlns:a16="http://schemas.microsoft.com/office/drawing/2014/main" id="{D73895EC-E6C4-D567-151E-4426D9D866F7}"/>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7" name="Rectangle 106">
              <a:extLst>
                <a:ext uri="{FF2B5EF4-FFF2-40B4-BE49-F238E27FC236}">
                  <a16:creationId xmlns:a16="http://schemas.microsoft.com/office/drawing/2014/main" id="{E519A76B-2CD9-0EDC-E42D-1FF98A902A57}"/>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C949E4CD-A860-4996-2DE4-490918D2065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69291C00-EC37-E68C-F3DF-6E50470688CC}"/>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0" name="Rectangle 109">
              <a:extLst>
                <a:ext uri="{FF2B5EF4-FFF2-40B4-BE49-F238E27FC236}">
                  <a16:creationId xmlns:a16="http://schemas.microsoft.com/office/drawing/2014/main" id="{77E0DE5F-7A9D-0679-68F8-49E40218092D}"/>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11" name="Rectangle 110">
              <a:extLst>
                <a:ext uri="{FF2B5EF4-FFF2-40B4-BE49-F238E27FC236}">
                  <a16:creationId xmlns:a16="http://schemas.microsoft.com/office/drawing/2014/main" id="{E07840C5-1BFF-85D2-BFC4-7EB2B4353676}"/>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2" name="Rectangle 111">
              <a:extLst>
                <a:ext uri="{FF2B5EF4-FFF2-40B4-BE49-F238E27FC236}">
                  <a16:creationId xmlns:a16="http://schemas.microsoft.com/office/drawing/2014/main" id="{24AB7F29-C9D0-49DD-138A-A23525661376}"/>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3" name="Rectangle 112">
              <a:extLst>
                <a:ext uri="{FF2B5EF4-FFF2-40B4-BE49-F238E27FC236}">
                  <a16:creationId xmlns:a16="http://schemas.microsoft.com/office/drawing/2014/main" id="{87480703-82DA-439F-70A0-078C8336C130}"/>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4" name="Rectangle 113">
              <a:extLst>
                <a:ext uri="{FF2B5EF4-FFF2-40B4-BE49-F238E27FC236}">
                  <a16:creationId xmlns:a16="http://schemas.microsoft.com/office/drawing/2014/main" id="{46D24319-8EE7-9DCD-B72A-E9AD9BC76AB8}"/>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5" name="Rectangle 114">
              <a:extLst>
                <a:ext uri="{FF2B5EF4-FFF2-40B4-BE49-F238E27FC236}">
                  <a16:creationId xmlns:a16="http://schemas.microsoft.com/office/drawing/2014/main" id="{EA212A9D-7928-0552-8180-C5D426A057CE}"/>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6" name="Rectangle 115">
              <a:extLst>
                <a:ext uri="{FF2B5EF4-FFF2-40B4-BE49-F238E27FC236}">
                  <a16:creationId xmlns:a16="http://schemas.microsoft.com/office/drawing/2014/main" id="{12878357-5AD8-B5AA-E26D-8E260FDC6D85}"/>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17" name="Rectangle 116">
              <a:extLst>
                <a:ext uri="{FF2B5EF4-FFF2-40B4-BE49-F238E27FC236}">
                  <a16:creationId xmlns:a16="http://schemas.microsoft.com/office/drawing/2014/main" id="{6EEC0BD8-800A-FC5D-C7A1-67431AF12204}"/>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18" name="Rectangle 117">
              <a:extLst>
                <a:ext uri="{FF2B5EF4-FFF2-40B4-BE49-F238E27FC236}">
                  <a16:creationId xmlns:a16="http://schemas.microsoft.com/office/drawing/2014/main" id="{5C8E963C-4424-BDF0-89C3-1D42C0D0153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129B4C7F-59B9-D2A5-AB11-C2C6B5F4D7F5}"/>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0" name="Rectangle 119">
              <a:extLst>
                <a:ext uri="{FF2B5EF4-FFF2-40B4-BE49-F238E27FC236}">
                  <a16:creationId xmlns:a16="http://schemas.microsoft.com/office/drawing/2014/main" id="{C48FE348-B22B-5441-1B0D-122AC8EAB542}"/>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1" name="Rectangle 120">
              <a:extLst>
                <a:ext uri="{FF2B5EF4-FFF2-40B4-BE49-F238E27FC236}">
                  <a16:creationId xmlns:a16="http://schemas.microsoft.com/office/drawing/2014/main" id="{08E6D61C-41EA-FD49-9378-E56D18FF560D}"/>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2" name="Rectangle 121">
              <a:extLst>
                <a:ext uri="{FF2B5EF4-FFF2-40B4-BE49-F238E27FC236}">
                  <a16:creationId xmlns:a16="http://schemas.microsoft.com/office/drawing/2014/main" id="{BDA66F83-BB67-ADF6-D15E-B45F2A9AAA32}"/>
                </a:ext>
              </a:extLst>
            </p:cNvPr>
            <p:cNvSpPr/>
            <p:nvPr/>
          </p:nvSpPr>
          <p:spPr>
            <a:xfrm>
              <a:off x="2203735"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9</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9. </a:t>
            </a:r>
            <a:r>
              <a:rPr lang="en-US" sz="2200" b="1" err="1">
                <a:solidFill>
                  <a:srgbClr val="FFFFFF"/>
                </a:solidFill>
                <a:latin typeface="Calibri" panose="020F0502020204030204" pitchFamily="34" charset="0"/>
              </a:rPr>
              <a:t>Stockage</a:t>
            </a:r>
            <a:r>
              <a:rPr lang="en-US" sz="2200" b="1">
                <a:solidFill>
                  <a:srgbClr val="FFFFFF"/>
                </a:solidFill>
                <a:latin typeface="Calibri" panose="020F0502020204030204" pitchFamily="34" charset="0"/>
              </a:rPr>
              <a:t> des </a:t>
            </a:r>
            <a:r>
              <a:rPr lang="en-US" sz="2200" b="1" err="1">
                <a:solidFill>
                  <a:srgbClr val="FFFFFF"/>
                </a:solidFill>
                <a:latin typeface="Calibri" panose="020F0502020204030204" pitchFamily="34" charset="0"/>
              </a:rPr>
              <a:t>médicaments</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04820" y="1128622"/>
            <a:ext cx="2971780" cy="902308"/>
          </a:xfrm>
        </p:spPr>
        <p:txBody>
          <a:bodyPr>
            <a:noAutofit/>
          </a:bodyPr>
          <a:lstStyle/>
          <a:p>
            <a:pPr marL="0" indent="0">
              <a:lnSpc>
                <a:spcPct val="120000"/>
              </a:lnSpc>
              <a:buNone/>
            </a:pPr>
            <a:r>
              <a:rPr lang="en-US" sz="1400" b="1">
                <a:solidFill>
                  <a:schemeClr val="accent3"/>
                </a:solidFill>
                <a:latin typeface="Calibri" panose="020F0502020204030204" pitchFamily="34" charset="0"/>
              </a:rPr>
              <a:t>MESSAGES CLÉS</a:t>
            </a:r>
          </a:p>
          <a:p>
            <a:pPr marL="0" indent="0">
              <a:lnSpc>
                <a:spcPct val="120000"/>
              </a:lnSpc>
              <a:buNone/>
            </a:pPr>
            <a:r>
              <a:rPr lang="fr-FR" sz="1400">
                <a:solidFill>
                  <a:schemeClr val="tx2">
                    <a:lumMod val="50000"/>
                  </a:schemeClr>
                </a:solidFill>
                <a:latin typeface="Calibri" panose="020F0502020204030204" pitchFamily="34" charset="0"/>
              </a:rPr>
              <a:t>Il peut être utile d'avoir des médicaments supplémentaires dans un endroit où vous pouvez toujours y accéder</a:t>
            </a:r>
            <a:r>
              <a:rPr lang="en-US" sz="1400">
                <a:solidFill>
                  <a:schemeClr val="tx2">
                    <a:lumMod val="50000"/>
                  </a:schemeClr>
                </a:solidFill>
                <a:latin typeface="Calibri" panose="020F0502020204030204" pitchFamily="34" charset="0"/>
              </a:rPr>
              <a:t>.</a:t>
            </a:r>
          </a:p>
        </p:txBody>
      </p:sp>
      <p:sp>
        <p:nvSpPr>
          <p:cNvPr id="21" name="Content Placeholder 1"/>
          <p:cNvSpPr>
            <a:spLocks noGrp="1"/>
          </p:cNvSpPr>
          <p:nvPr>
            <p:ph sz="half" idx="2"/>
          </p:nvPr>
        </p:nvSpPr>
        <p:spPr>
          <a:xfrm>
            <a:off x="3688644" y="1128622"/>
            <a:ext cx="4921945" cy="5198425"/>
          </a:xfrm>
        </p:spPr>
        <p:txBody>
          <a:bodyPr>
            <a:normAutofit fontScale="92500" lnSpcReduction="20000"/>
          </a:bodyPr>
          <a:lstStyle/>
          <a:p>
            <a:pPr marL="0" indent="0">
              <a:lnSpc>
                <a:spcPct val="120000"/>
              </a:lnSpc>
              <a:buNone/>
            </a:pPr>
            <a:r>
              <a:rPr lang="en-US" sz="1500" b="1">
                <a:solidFill>
                  <a:schemeClr val="accent3"/>
                </a:solidFill>
                <a:latin typeface="Calibri" panose="020F0502020204030204" pitchFamily="34" charset="0"/>
              </a:rPr>
              <a:t>POINTS D’ÉCHANGE </a:t>
            </a:r>
          </a:p>
          <a:p>
            <a:pPr marL="0" indent="0">
              <a:lnSpc>
                <a:spcPct val="120000"/>
              </a:lnSpc>
              <a:buNone/>
            </a:pPr>
            <a:r>
              <a:rPr lang="fr-FR" sz="1600" b="1">
                <a:solidFill>
                  <a:schemeClr val="tx2">
                    <a:lumMod val="50000"/>
                  </a:schemeClr>
                </a:solidFill>
                <a:latin typeface="Calibri" panose="020F0502020204030204" pitchFamily="34" charset="0"/>
              </a:rPr>
              <a:t>Comment prévoyez-vous de conserver vos médicaments en toute sécurité</a:t>
            </a:r>
            <a:r>
              <a:rPr lang="en-US" sz="1600" b="1">
                <a:solidFill>
                  <a:schemeClr val="tx2">
                    <a:lumMod val="50000"/>
                  </a:schemeClr>
                </a:solidFill>
                <a:latin typeface="Calibri" panose="020F0502020204030204" pitchFamily="34" charset="0"/>
              </a:rPr>
              <a:t>?</a:t>
            </a:r>
          </a:p>
          <a:p>
            <a:pPr marL="285750" indent="-163830">
              <a:lnSpc>
                <a:spcPct val="110000"/>
              </a:lnSpc>
              <a:spcBef>
                <a:spcPts val="0"/>
              </a:spcBef>
              <a:spcAft>
                <a:spcPts val="600"/>
              </a:spcAft>
            </a:pPr>
            <a:r>
              <a:rPr lang="fr-FR" sz="1600" b="1">
                <a:solidFill>
                  <a:schemeClr val="tx2">
                    <a:lumMod val="50000"/>
                  </a:schemeClr>
                </a:solidFill>
                <a:latin typeface="Calibri" panose="020F0502020204030204" pitchFamily="34" charset="0"/>
              </a:rPr>
              <a:t>Qu'est-ce qui pourrait-vous empêcher de conserver correctement vos médicaments</a:t>
            </a:r>
            <a:r>
              <a:rPr lang="en-US" sz="1600" b="1">
                <a:solidFill>
                  <a:schemeClr val="tx2">
                    <a:lumMod val="50000"/>
                  </a:schemeClr>
                </a:solidFill>
                <a:latin typeface="Calibri" panose="020F0502020204030204" pitchFamily="34" charset="0"/>
              </a:rPr>
              <a:t>? </a:t>
            </a:r>
          </a:p>
          <a:p>
            <a:pPr marL="492125" lvl="1" indent="-160655">
              <a:lnSpc>
                <a:spcPct val="110000"/>
              </a:lnSpc>
              <a:spcBef>
                <a:spcPts val="0"/>
              </a:spcBef>
              <a:spcAft>
                <a:spcPts val="300"/>
              </a:spcAft>
              <a:buFont typeface="Arial" panose="020B0604020202020204" pitchFamily="34" charset="0"/>
              <a:buChar char="•"/>
            </a:pPr>
            <a:r>
              <a:rPr lang="fr-FR" sz="1500">
                <a:solidFill>
                  <a:schemeClr val="tx2">
                    <a:lumMod val="50000"/>
                  </a:schemeClr>
                </a:solidFill>
                <a:latin typeface="Calibri" panose="020F0502020204030204" pitchFamily="34" charset="0"/>
              </a:rPr>
              <a:t>Que se passerait-il si d'autres personnes voyaient vos médicaments</a:t>
            </a:r>
            <a:r>
              <a:rPr lang="en-US" sz="1500">
                <a:solidFill>
                  <a:schemeClr val="tx2">
                    <a:lumMod val="50000"/>
                  </a:schemeClr>
                </a:solidFill>
                <a:latin typeface="Calibri" panose="020F0502020204030204" pitchFamily="34" charset="0"/>
              </a:rPr>
              <a:t>? </a:t>
            </a:r>
          </a:p>
          <a:p>
            <a:pPr marL="492125" lvl="1" indent="-160655">
              <a:lnSpc>
                <a:spcPct val="110000"/>
              </a:lnSpc>
              <a:spcBef>
                <a:spcPts val="0"/>
              </a:spcBef>
              <a:spcAft>
                <a:spcPts val="300"/>
              </a:spcAft>
              <a:buFont typeface="Arial" panose="020B0604020202020204" pitchFamily="34" charset="0"/>
              <a:buChar char="•"/>
            </a:pPr>
            <a:r>
              <a:rPr lang="fr-FR" sz="1500">
                <a:solidFill>
                  <a:schemeClr val="tx2">
                    <a:lumMod val="50000"/>
                  </a:schemeClr>
                </a:solidFill>
                <a:latin typeface="Calibri" panose="020F0502020204030204" pitchFamily="34" charset="0"/>
              </a:rPr>
              <a:t>Est-ce qu’il y a de jeunes enfants dans la maison qui peuvent ouvrir vos boîtes de médicaments</a:t>
            </a:r>
            <a:r>
              <a:rPr lang="en-US" sz="1500">
                <a:solidFill>
                  <a:schemeClr val="tx2">
                    <a:lumMod val="50000"/>
                  </a:schemeClr>
                </a:solidFill>
                <a:latin typeface="Calibri" panose="020F0502020204030204" pitchFamily="34" charset="0"/>
              </a:rPr>
              <a:t>? </a:t>
            </a:r>
          </a:p>
          <a:p>
            <a:pPr marL="492125" lvl="1" indent="-160655">
              <a:lnSpc>
                <a:spcPct val="110000"/>
              </a:lnSpc>
              <a:spcBef>
                <a:spcPts val="0"/>
              </a:spcBef>
              <a:spcAft>
                <a:spcPts val="300"/>
              </a:spcAft>
              <a:buFont typeface="Arial" panose="020B0604020202020204" pitchFamily="34" charset="0"/>
              <a:buChar char="•"/>
            </a:pPr>
            <a:r>
              <a:rPr lang="fr-FR" sz="1500">
                <a:solidFill>
                  <a:schemeClr val="tx2">
                    <a:lumMod val="50000"/>
                  </a:schemeClr>
                </a:solidFill>
                <a:latin typeface="Calibri" panose="020F0502020204030204" pitchFamily="34" charset="0"/>
              </a:rPr>
              <a:t>Si tel est le cas, où se trouvent certains endroits privés de votre maison où vous pouvez conserver vos médicaments hors de la portée des enfants</a:t>
            </a:r>
            <a:r>
              <a:rPr lang="en-US" sz="1500">
                <a:solidFill>
                  <a:schemeClr val="tx2">
                    <a:lumMod val="50000"/>
                  </a:schemeClr>
                </a:solidFill>
                <a:latin typeface="Calibri" panose="020F0502020204030204" pitchFamily="34" charset="0"/>
              </a:rPr>
              <a:t>?</a:t>
            </a:r>
          </a:p>
          <a:p>
            <a:pPr marL="492125" lvl="1" indent="-160655">
              <a:lnSpc>
                <a:spcPct val="110000"/>
              </a:lnSpc>
              <a:spcBef>
                <a:spcPts val="0"/>
              </a:spcBef>
              <a:spcAft>
                <a:spcPts val="600"/>
              </a:spcAft>
              <a:buFont typeface="Arial" panose="020B0604020202020204" pitchFamily="34" charset="0"/>
              <a:buChar char="•"/>
            </a:pPr>
            <a:r>
              <a:rPr lang="fr-FR" sz="1500">
                <a:solidFill>
                  <a:schemeClr val="tx2">
                    <a:lumMod val="50000"/>
                  </a:schemeClr>
                </a:solidFill>
                <a:latin typeface="Calibri" panose="020F0502020204030204" pitchFamily="34" charset="0"/>
              </a:rPr>
              <a:t>Où pourriez-vous conserver des médicaments supplémentaires </a:t>
            </a:r>
            <a:r>
              <a:rPr lang="en-US" sz="1500">
                <a:solidFill>
                  <a:schemeClr val="tx2">
                    <a:lumMod val="50000"/>
                  </a:schemeClr>
                </a:solidFill>
                <a:latin typeface="Calibri" panose="020F0502020204030204" pitchFamily="34" charset="0"/>
              </a:rPr>
              <a:t>? </a:t>
            </a:r>
          </a:p>
          <a:p>
            <a:pPr marL="314325" lvl="1" indent="0">
              <a:lnSpc>
                <a:spcPct val="110000"/>
              </a:lnSpc>
              <a:spcBef>
                <a:spcPts val="0"/>
              </a:spcBef>
              <a:spcAft>
                <a:spcPts val="600"/>
              </a:spcAft>
              <a:buNone/>
            </a:pPr>
            <a:r>
              <a:rPr lang="en-US" sz="1600" b="1">
                <a:solidFill>
                  <a:schemeClr val="tx2">
                    <a:lumMod val="50000"/>
                  </a:schemeClr>
                </a:solidFill>
                <a:latin typeface="Calibri" panose="020F0502020204030204" pitchFamily="34" charset="0"/>
              </a:rPr>
              <a:t>Solutions </a:t>
            </a:r>
            <a:r>
              <a:rPr lang="en-US" sz="1600" b="1" err="1">
                <a:solidFill>
                  <a:schemeClr val="tx2">
                    <a:lumMod val="50000"/>
                  </a:schemeClr>
                </a:solidFill>
                <a:latin typeface="Calibri" panose="020F0502020204030204" pitchFamily="34" charset="0"/>
              </a:rPr>
              <a:t>possibles</a:t>
            </a:r>
            <a:r>
              <a:rPr lang="en-US" sz="1600" b="1">
                <a:solidFill>
                  <a:schemeClr val="tx2">
                    <a:lumMod val="50000"/>
                  </a:schemeClr>
                </a:solidFill>
                <a:latin typeface="Calibri" panose="020F0502020204030204" pitchFamily="34" charset="0"/>
              </a:rPr>
              <a:t> :</a:t>
            </a:r>
          </a:p>
          <a:p>
            <a:pPr marL="492125" lvl="1" indent="-160655">
              <a:lnSpc>
                <a:spcPct val="110000"/>
              </a:lnSpc>
              <a:spcBef>
                <a:spcPts val="0"/>
              </a:spcBef>
              <a:spcAft>
                <a:spcPts val="600"/>
              </a:spcAft>
              <a:buFont typeface="Arial" panose="020B0604020202020204" pitchFamily="34" charset="0"/>
              <a:buChar char="•"/>
            </a:pPr>
            <a:r>
              <a:rPr lang="fr-FR" sz="1500">
                <a:solidFill>
                  <a:schemeClr val="tx2">
                    <a:lumMod val="50000"/>
                  </a:schemeClr>
                </a:solidFill>
                <a:latin typeface="Calibri" panose="020F0502020204030204" pitchFamily="34" charset="0"/>
              </a:rPr>
              <a:t>Conservez les médicaments supplémentaires dans un portefeuille / sac à main, un sac à dos, une veste, un compartiment spécial, un contenant scellé, etc. un endroit où les médicaments sont  toujours à votre portée</a:t>
            </a:r>
            <a:r>
              <a:rPr lang="en-US" sz="1500">
                <a:solidFill>
                  <a:schemeClr val="tx2">
                    <a:lumMod val="50000"/>
                  </a:schemeClr>
                </a:solidFill>
                <a:latin typeface="Calibri" panose="020F0502020204030204" pitchFamily="34" charset="0"/>
              </a:rPr>
              <a:t>.</a:t>
            </a:r>
          </a:p>
          <a:p>
            <a:pPr marL="492125" lvl="1" indent="-160655">
              <a:lnSpc>
                <a:spcPct val="110000"/>
              </a:lnSpc>
              <a:spcBef>
                <a:spcPts val="0"/>
              </a:spcBef>
              <a:spcAft>
                <a:spcPts val="600"/>
              </a:spcAft>
              <a:buFont typeface="Arial" panose="020B0604020202020204" pitchFamily="34" charset="0"/>
              <a:buChar char="•"/>
            </a:pPr>
            <a:r>
              <a:rPr lang="fr-FR" sz="1500">
                <a:solidFill>
                  <a:schemeClr val="tx2">
                    <a:lumMod val="50000"/>
                  </a:schemeClr>
                </a:solidFill>
                <a:latin typeface="Calibri" panose="020F0502020204030204" pitchFamily="34" charset="0"/>
              </a:rPr>
              <a:t>Utilisez un flacon non étiqueté</a:t>
            </a:r>
            <a:r>
              <a:rPr lang="en-US" sz="1500">
                <a:solidFill>
                  <a:schemeClr val="tx2">
                    <a:lumMod val="50000"/>
                  </a:schemeClr>
                </a:solidFill>
                <a:latin typeface="Calibri" panose="020F0502020204030204" pitchFamily="34" charset="0"/>
              </a:rPr>
              <a:t>.</a:t>
            </a:r>
          </a:p>
          <a:p>
            <a:pPr marL="492125" lvl="1" indent="-160655">
              <a:lnSpc>
                <a:spcPct val="110000"/>
              </a:lnSpc>
              <a:spcBef>
                <a:spcPts val="0"/>
              </a:spcBef>
              <a:spcAft>
                <a:spcPts val="600"/>
              </a:spcAft>
              <a:buFont typeface="Arial" panose="020B0604020202020204" pitchFamily="34" charset="0"/>
              <a:buChar char="•"/>
            </a:pPr>
            <a:r>
              <a:rPr lang="fr-FR" sz="1500">
                <a:solidFill>
                  <a:schemeClr val="tx2">
                    <a:lumMod val="50000"/>
                  </a:schemeClr>
                </a:solidFill>
                <a:latin typeface="Calibri" panose="020F0502020204030204" pitchFamily="34" charset="0"/>
              </a:rPr>
              <a:t>Utilisez des boîtes à pilules plutôt que des bouteilles</a:t>
            </a:r>
            <a:r>
              <a:rPr lang="en-US" sz="1500">
                <a:solidFill>
                  <a:schemeClr val="tx2">
                    <a:lumMod val="50000"/>
                  </a:schemeClr>
                </a:solidFill>
                <a:latin typeface="Calibri" panose="020F0502020204030204" pitchFamily="34" charset="0"/>
              </a:rPr>
              <a:t>.</a:t>
            </a:r>
          </a:p>
        </p:txBody>
      </p:sp>
      <p:sp>
        <p:nvSpPr>
          <p:cNvPr id="69" name="Content Placeholder 1"/>
          <p:cNvSpPr txBox="1"/>
          <p:nvPr/>
        </p:nvSpPr>
        <p:spPr>
          <a:xfrm>
            <a:off x="304821" y="4956493"/>
            <a:ext cx="2895546" cy="1336128"/>
          </a:xfrm>
          <a:prstGeom prst="rect">
            <a:avLst/>
          </a:prstGeom>
          <a:solidFill>
            <a:schemeClr val="bg1">
              <a:lumMod val="95000"/>
            </a:schemeClr>
          </a:solidFill>
        </p:spPr>
        <p:txBody>
          <a:bodyPr vert="horz" lIns="91397" tIns="108000" rIns="91397" bIns="45698" rtlCol="0">
            <a:normAutofit fontScale="92500"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chemeClr val="accent3"/>
                </a:solidFill>
                <a:latin typeface="Calibri" panose="020F0502020204030204" pitchFamily="34" charset="0"/>
              </a:rPr>
              <a:t>Document</a:t>
            </a:r>
            <a:endParaRPr lang="en-US" sz="1200" b="1">
              <a:solidFill>
                <a:schemeClr val="accent3"/>
              </a:solidFill>
              <a:latin typeface="Calibri" panose="020F0502020204030204" pitchFamily="34" charset="0"/>
            </a:endParaRPr>
          </a:p>
          <a:p>
            <a:pPr marL="0" indent="0">
              <a:buNone/>
            </a:pPr>
            <a:r>
              <a:rPr lang="en-US" sz="1400" err="1">
                <a:solidFill>
                  <a:schemeClr val="tx2">
                    <a:lumMod val="50000"/>
                  </a:schemeClr>
                </a:solidFill>
                <a:latin typeface="Calibri" panose="020F0502020204030204" pitchFamily="34" charset="0"/>
              </a:rPr>
              <a:t>Documentez</a:t>
            </a:r>
            <a:r>
              <a:rPr lang="en-US" sz="1400">
                <a:solidFill>
                  <a:schemeClr val="tx2">
                    <a:lumMod val="50000"/>
                  </a:schemeClr>
                </a:solidFill>
                <a:latin typeface="Calibri" panose="020F0502020204030204" pitchFamily="34" charset="0"/>
              </a:rPr>
              <a:t> les </a:t>
            </a:r>
            <a:r>
              <a:rPr lang="fr-FR" sz="1400">
                <a:solidFill>
                  <a:schemeClr val="tx2">
                    <a:lumMod val="50000"/>
                  </a:schemeClr>
                </a:solidFill>
                <a:latin typeface="Calibri" panose="020F0502020204030204" pitchFamily="34" charset="0"/>
              </a:rPr>
              <a:t> obstacles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spécifiques</a:t>
            </a:r>
            <a:r>
              <a:rPr lang="en-US" sz="1400">
                <a:solidFill>
                  <a:schemeClr val="tx2">
                    <a:lumMod val="50000"/>
                  </a:schemeClr>
                </a:solidFill>
                <a:latin typeface="Calibri" panose="020F0502020204030204" pitchFamily="34" charset="0"/>
              </a:rPr>
              <a:t> que </a:t>
            </a:r>
            <a:r>
              <a:rPr lang="en-US" sz="1400" err="1">
                <a:solidFill>
                  <a:schemeClr val="tx2">
                    <a:lumMod val="50000"/>
                  </a:schemeClr>
                </a:solidFill>
                <a:latin typeface="Calibri" panose="020F0502020204030204" pitchFamily="34" charset="0"/>
              </a:rPr>
              <a:t>vous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identifiez</a:t>
            </a:r>
            <a:r>
              <a:rPr lang="en-US" sz="1400">
                <a:solidFill>
                  <a:schemeClr val="tx2">
                    <a:lumMod val="50000"/>
                  </a:schemeClr>
                </a:solidFill>
                <a:latin typeface="Calibri" panose="020F0502020204030204" pitchFamily="34" charset="0"/>
              </a:rPr>
              <a:t> avec le patient dans le </a:t>
            </a:r>
            <a:r>
              <a:rPr lang="en-US" sz="1400" err="1">
                <a:solidFill>
                  <a:schemeClr val="tx2">
                    <a:lumMod val="50000"/>
                  </a:schemeClr>
                </a:solidFill>
                <a:latin typeface="Calibri" panose="020F0502020204030204" pitchFamily="34" charset="0"/>
              </a:rPr>
              <a:t>registre</a:t>
            </a:r>
            <a:r>
              <a:rPr lang="en-US" sz="1400">
                <a:solidFill>
                  <a:schemeClr val="tx2">
                    <a:lumMod val="50000"/>
                  </a:schemeClr>
                </a:solidFill>
                <a:latin typeface="Calibri" panose="020F0502020204030204" pitchFamily="34" charset="0"/>
              </a:rPr>
              <a:t> des</a:t>
            </a:r>
            <a:r>
              <a:rPr lang="fr-FR" sz="1400">
                <a:solidFill>
                  <a:schemeClr val="tx2">
                    <a:lumMod val="50000"/>
                  </a:schemeClr>
                </a:solidFill>
                <a:latin typeface="Calibri" panose="020F0502020204030204" pitchFamily="34" charset="0"/>
              </a:rPr>
              <a:t> obstacles ( formulaire d’</a:t>
            </a:r>
            <a:r>
              <a:rPr lang="fr-FR" sz="1400" err="1">
                <a:solidFill>
                  <a:schemeClr val="tx2">
                    <a:lumMod val="50000"/>
                  </a:schemeClr>
                </a:solidFill>
                <a:latin typeface="Calibri" panose="020F0502020204030204" pitchFamily="34" charset="0"/>
              </a:rPr>
              <a:t>evaluation</a:t>
            </a:r>
            <a:r>
              <a:rPr lang="fr-FR" sz="1400">
                <a:solidFill>
                  <a:schemeClr val="tx2">
                    <a:lumMod val="50000"/>
                  </a:schemeClr>
                </a:solidFill>
                <a:latin typeface="Calibri" panose="020F0502020204030204" pitchFamily="34" charset="0"/>
              </a:rPr>
              <a:t> d’observance)</a:t>
            </a:r>
            <a:r>
              <a:rPr lang="en-US" sz="1400">
                <a:solidFill>
                  <a:schemeClr val="tx2">
                    <a:lumMod val="50000"/>
                  </a:schemeClr>
                </a:solidFill>
                <a:latin typeface="Calibri" panose="020F0502020204030204" pitchFamily="34" charset="0"/>
              </a:rPr>
              <a:t> et des interventions</a:t>
            </a:r>
            <a:r>
              <a:rPr lang="en-US" sz="1400" b="1">
                <a:solidFill>
                  <a:schemeClr val="tx2">
                    <a:lumMod val="50000"/>
                  </a:schemeClr>
                </a:solidFill>
                <a:latin typeface="Calibri" panose="020F0502020204030204" pitchFamily="34" charset="0"/>
              </a:rPr>
              <a:t>.</a:t>
            </a:r>
            <a:endParaRPr lang="en-US" sz="1400">
              <a:solidFill>
                <a:schemeClr val="tx2">
                  <a:lumMod val="50000"/>
                </a:schemeClr>
              </a:solidFill>
              <a:latin typeface="Calibri" panose="020F0502020204030204" pitchFamily="34" charset="0"/>
            </a:endParaRPr>
          </a:p>
        </p:txBody>
      </p:sp>
      <p:sp>
        <p:nvSpPr>
          <p:cNvPr id="70" name="Content Placeholder 1"/>
          <p:cNvSpPr txBox="1"/>
          <p:nvPr/>
        </p:nvSpPr>
        <p:spPr>
          <a:xfrm>
            <a:off x="304820" y="2754779"/>
            <a:ext cx="2895555" cy="1827039"/>
          </a:xfrm>
          <a:prstGeom prst="rect">
            <a:avLst/>
          </a:prstGeom>
          <a:solidFill>
            <a:schemeClr val="bg1">
              <a:lumMod val="95000"/>
            </a:schemeClr>
          </a:solidFill>
        </p:spPr>
        <p:txBody>
          <a:bodyPr vert="horz" lIns="91397" tIns="108000" rIns="91397" bIns="45698" rtlCol="0">
            <a:normAutofit fontScale="92500"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600" b="1">
                <a:solidFill>
                  <a:schemeClr val="accent3"/>
                </a:solidFill>
                <a:latin typeface="Calibri" panose="020F0502020204030204" pitchFamily="34" charset="0"/>
              </a:rPr>
              <a:t>Instructions du prestataire</a:t>
            </a:r>
          </a:p>
          <a:p>
            <a:pPr marL="5080" indent="0">
              <a:buNone/>
            </a:pPr>
            <a:r>
              <a:rPr lang="fr-FR" sz="1400" b="1">
                <a:solidFill>
                  <a:schemeClr val="tx2">
                    <a:lumMod val="50000"/>
                  </a:schemeClr>
                </a:solidFill>
                <a:latin typeface="Calibri" panose="020F0502020204030204" pitchFamily="34" charset="0"/>
              </a:rPr>
              <a:t>Utilisez des questions ouvertes (par exemple</a:t>
            </a:r>
            <a:r>
              <a:rPr lang="en-US" sz="1400" b="1">
                <a:solidFill>
                  <a:schemeClr val="tx2">
                    <a:lumMod val="50000"/>
                  </a:schemeClr>
                </a:solidFill>
                <a:latin typeface="Calibri" panose="020F0502020204030204" pitchFamily="34" charset="0"/>
              </a:rPr>
              <a:t>:</a:t>
            </a:r>
          </a:p>
          <a:p>
            <a:pPr marL="135255" indent="-130175"/>
            <a:r>
              <a:rPr lang="fr-FR" sz="1400">
                <a:solidFill>
                  <a:schemeClr val="tx2">
                    <a:lumMod val="50000"/>
                  </a:schemeClr>
                </a:solidFill>
                <a:latin typeface="Calibri" panose="020F0502020204030204" pitchFamily="34" charset="0"/>
              </a:rPr>
              <a:t>Quel est l’endroit fiable pour stocker vos médicaments</a:t>
            </a:r>
            <a:r>
              <a:rPr lang="en-US" sz="1400">
                <a:solidFill>
                  <a:schemeClr val="tx2">
                    <a:lumMod val="50000"/>
                  </a:schemeClr>
                </a:solidFill>
                <a:latin typeface="Calibri" panose="020F0502020204030204" pitchFamily="34" charset="0"/>
              </a:rPr>
              <a:t>?</a:t>
            </a:r>
          </a:p>
          <a:p>
            <a:pPr marL="135255" indent="-130175"/>
            <a:r>
              <a:rPr lang="fr-FR" sz="1400">
                <a:solidFill>
                  <a:schemeClr val="tx2">
                    <a:lumMod val="50000"/>
                  </a:schemeClr>
                </a:solidFill>
                <a:latin typeface="Calibri" panose="020F0502020204030204" pitchFamily="34" charset="0"/>
              </a:rPr>
              <a:t>Quels défis pourraient survenir si vous stockez vos médicaments en _____</a:t>
            </a:r>
            <a:r>
              <a:rPr lang="en-US" sz="1400">
                <a:solidFill>
                  <a:schemeClr val="tx2">
                    <a:lumMod val="50000"/>
                  </a:schemeClr>
                </a:solidFill>
                <a:latin typeface="Calibri" panose="020F0502020204030204" pitchFamily="34" charset="0"/>
              </a:rPr>
              <a:t>?</a:t>
            </a:r>
          </a:p>
        </p:txBody>
      </p:sp>
      <p:pic>
        <p:nvPicPr>
          <p:cNvPr id="71" name="Picture 70" descr="A screenshot of a cell phon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1764" y="2428780"/>
            <a:ext cx="478340" cy="587054"/>
          </a:xfrm>
          <a:prstGeom prst="rect">
            <a:avLst/>
          </a:prstGeom>
        </p:spPr>
      </p:pic>
      <p:pic>
        <p:nvPicPr>
          <p:cNvPr id="72" name="Picture 71" descr="A close up of a car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1764" y="4725622"/>
            <a:ext cx="478340" cy="478340"/>
          </a:xfrm>
          <a:prstGeom prst="rect">
            <a:avLst/>
          </a:prstGeom>
        </p:spPr>
      </p:pic>
      <p:cxnSp>
        <p:nvCxnSpPr>
          <p:cNvPr id="73" name="Straight Connector 72"/>
          <p:cNvCxnSpPr>
            <a:cxnSpLocks/>
          </p:cNvCxnSpPr>
          <p:nvPr/>
        </p:nvCxnSpPr>
        <p:spPr>
          <a:xfrm>
            <a:off x="3554818" y="1233021"/>
            <a:ext cx="0" cy="501360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4" name="Parallelogram 73"/>
          <p:cNvSpPr/>
          <p:nvPr/>
        </p:nvSpPr>
        <p:spPr>
          <a:xfrm rot="10800000" flipH="1">
            <a:off x="6705600"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descr="A picture containing light, black, dark, sitting&#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t="47817" r="9374" b="18477"/>
          <a:stretch>
            <a:fillRect/>
          </a:stretch>
        </p:blipFill>
        <p:spPr>
          <a:xfrm>
            <a:off x="7162800" y="40619"/>
            <a:ext cx="1991631" cy="1143002"/>
          </a:xfrm>
          <a:prstGeom prst="rect">
            <a:avLst/>
          </a:prstGeom>
        </p:spPr>
      </p:pic>
      <p:grpSp>
        <p:nvGrpSpPr>
          <p:cNvPr id="106" name="Group 105">
            <a:extLst>
              <a:ext uri="{FF2B5EF4-FFF2-40B4-BE49-F238E27FC236}">
                <a16:creationId xmlns:a16="http://schemas.microsoft.com/office/drawing/2014/main" id="{42663919-888E-960A-6DA7-6E52FE310C97}"/>
              </a:ext>
            </a:extLst>
          </p:cNvPr>
          <p:cNvGrpSpPr/>
          <p:nvPr/>
        </p:nvGrpSpPr>
        <p:grpSpPr>
          <a:xfrm>
            <a:off x="1" y="6493827"/>
            <a:ext cx="9139657" cy="364173"/>
            <a:chOff x="1" y="6493827"/>
            <a:chExt cx="9139657" cy="364173"/>
          </a:xfrm>
        </p:grpSpPr>
        <p:sp>
          <p:nvSpPr>
            <p:cNvPr id="107" name="Rectangle 106">
              <a:extLst>
                <a:ext uri="{FF2B5EF4-FFF2-40B4-BE49-F238E27FC236}">
                  <a16:creationId xmlns:a16="http://schemas.microsoft.com/office/drawing/2014/main" id="{66535EC6-BB5E-05D0-F625-B79C236AC1DA}"/>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06F67435-4CA7-C7AE-E61A-26811EF653A6}"/>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6496F489-B95C-9AE8-AB7E-E0976911551F}"/>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0" name="Rectangle 109">
              <a:extLst>
                <a:ext uri="{FF2B5EF4-FFF2-40B4-BE49-F238E27FC236}">
                  <a16:creationId xmlns:a16="http://schemas.microsoft.com/office/drawing/2014/main" id="{5110F354-2E87-1917-F9A8-F2A97EAC9DA6}"/>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11" name="Rectangle 110">
              <a:extLst>
                <a:ext uri="{FF2B5EF4-FFF2-40B4-BE49-F238E27FC236}">
                  <a16:creationId xmlns:a16="http://schemas.microsoft.com/office/drawing/2014/main" id="{5D9554CE-28F4-8AAC-7404-F8FF68EF6080}"/>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2" name="Rectangle 111">
              <a:extLst>
                <a:ext uri="{FF2B5EF4-FFF2-40B4-BE49-F238E27FC236}">
                  <a16:creationId xmlns:a16="http://schemas.microsoft.com/office/drawing/2014/main" id="{F7757C35-1F11-6D0C-5131-1C6B9BD3216A}"/>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3" name="Rectangle 112">
              <a:extLst>
                <a:ext uri="{FF2B5EF4-FFF2-40B4-BE49-F238E27FC236}">
                  <a16:creationId xmlns:a16="http://schemas.microsoft.com/office/drawing/2014/main" id="{3AF15D63-7871-D3AE-ACC9-F2CB81F5B0A5}"/>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4" name="Rectangle 113">
              <a:extLst>
                <a:ext uri="{FF2B5EF4-FFF2-40B4-BE49-F238E27FC236}">
                  <a16:creationId xmlns:a16="http://schemas.microsoft.com/office/drawing/2014/main" id="{4D2E575C-0490-B241-7D70-A13E9AE79F6C}"/>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5" name="Rectangle 114">
              <a:extLst>
                <a:ext uri="{FF2B5EF4-FFF2-40B4-BE49-F238E27FC236}">
                  <a16:creationId xmlns:a16="http://schemas.microsoft.com/office/drawing/2014/main" id="{7A2507E1-02AC-F734-B258-3CEC730944E8}"/>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6" name="Rectangle 115">
              <a:extLst>
                <a:ext uri="{FF2B5EF4-FFF2-40B4-BE49-F238E27FC236}">
                  <a16:creationId xmlns:a16="http://schemas.microsoft.com/office/drawing/2014/main" id="{2213BF2B-39D3-9016-60FD-4AE60C797A2C}"/>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7" name="Rectangle 116">
              <a:extLst>
                <a:ext uri="{FF2B5EF4-FFF2-40B4-BE49-F238E27FC236}">
                  <a16:creationId xmlns:a16="http://schemas.microsoft.com/office/drawing/2014/main" id="{1754B7CF-6804-1D67-8207-561903191015}"/>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8" name="Rectangle 117">
              <a:extLst>
                <a:ext uri="{FF2B5EF4-FFF2-40B4-BE49-F238E27FC236}">
                  <a16:creationId xmlns:a16="http://schemas.microsoft.com/office/drawing/2014/main" id="{6633D9CF-BFA9-DF49-9C1E-3612438B5EEA}"/>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352832E0-C7F8-9BE7-D9F4-BA2CBA31E158}"/>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0" name="Rectangle 119">
              <a:extLst>
                <a:ext uri="{FF2B5EF4-FFF2-40B4-BE49-F238E27FC236}">
                  <a16:creationId xmlns:a16="http://schemas.microsoft.com/office/drawing/2014/main" id="{D70AF978-9F76-538D-485D-8024014966D3}"/>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1" name="Rectangle 120">
              <a:extLst>
                <a:ext uri="{FF2B5EF4-FFF2-40B4-BE49-F238E27FC236}">
                  <a16:creationId xmlns:a16="http://schemas.microsoft.com/office/drawing/2014/main" id="{31FCC5AE-93A5-06B1-C1CF-08B34A6DB217}"/>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2" name="Rectangle 121">
              <a:extLst>
                <a:ext uri="{FF2B5EF4-FFF2-40B4-BE49-F238E27FC236}">
                  <a16:creationId xmlns:a16="http://schemas.microsoft.com/office/drawing/2014/main" id="{094B6DB3-965E-AD42-C32C-5B9BB8210F4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3" name="Rectangle 122">
              <a:extLst>
                <a:ext uri="{FF2B5EF4-FFF2-40B4-BE49-F238E27FC236}">
                  <a16:creationId xmlns:a16="http://schemas.microsoft.com/office/drawing/2014/main" id="{25565672-69BC-7F0C-3CDE-659C7F02BE99}"/>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4" name="Rectangle 123">
              <a:extLst>
                <a:ext uri="{FF2B5EF4-FFF2-40B4-BE49-F238E27FC236}">
                  <a16:creationId xmlns:a16="http://schemas.microsoft.com/office/drawing/2014/main" id="{31D49D88-FF62-2467-6B4D-1BE139929D6E}"/>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25" name="Rectangle 124">
              <a:extLst>
                <a:ext uri="{FF2B5EF4-FFF2-40B4-BE49-F238E27FC236}">
                  <a16:creationId xmlns:a16="http://schemas.microsoft.com/office/drawing/2014/main" id="{282378F5-6468-BB6B-42FF-780A1063B8BE}"/>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6" name="Rectangle 125">
              <a:extLst>
                <a:ext uri="{FF2B5EF4-FFF2-40B4-BE49-F238E27FC236}">
                  <a16:creationId xmlns:a16="http://schemas.microsoft.com/office/drawing/2014/main" id="{E87C2CC2-B779-3D22-A14F-BD66AD53B461}"/>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7" name="Rectangle 126">
              <a:extLst>
                <a:ext uri="{FF2B5EF4-FFF2-40B4-BE49-F238E27FC236}">
                  <a16:creationId xmlns:a16="http://schemas.microsoft.com/office/drawing/2014/main" id="{C9886129-7951-B737-251E-93E1AC429745}"/>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8" name="Rectangle 127">
              <a:extLst>
                <a:ext uri="{FF2B5EF4-FFF2-40B4-BE49-F238E27FC236}">
                  <a16:creationId xmlns:a16="http://schemas.microsoft.com/office/drawing/2014/main" id="{4E10EA4C-6DAD-23D5-CE54-441CB8C24803}"/>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9" name="Rectangle 128">
              <a:extLst>
                <a:ext uri="{FF2B5EF4-FFF2-40B4-BE49-F238E27FC236}">
                  <a16:creationId xmlns:a16="http://schemas.microsoft.com/office/drawing/2014/main" id="{D96C9FC9-0952-3457-1AFE-4275DB0C8F9B}"/>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30" name="Rectangle 129">
              <a:extLst>
                <a:ext uri="{FF2B5EF4-FFF2-40B4-BE49-F238E27FC236}">
                  <a16:creationId xmlns:a16="http://schemas.microsoft.com/office/drawing/2014/main" id="{F5E0D00A-0883-9CC9-35FC-60C56B45071D}"/>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1" name="Rectangle 130">
              <a:extLst>
                <a:ext uri="{FF2B5EF4-FFF2-40B4-BE49-F238E27FC236}">
                  <a16:creationId xmlns:a16="http://schemas.microsoft.com/office/drawing/2014/main" id="{B5BEB432-B210-02C1-3930-55A1CFBA7879}"/>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2" name="Rectangle 131">
              <a:extLst>
                <a:ext uri="{FF2B5EF4-FFF2-40B4-BE49-F238E27FC236}">
                  <a16:creationId xmlns:a16="http://schemas.microsoft.com/office/drawing/2014/main" id="{52423021-4119-AF8D-B057-C1187E5E3AF8}"/>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33" name="Rectangle 132">
              <a:extLst>
                <a:ext uri="{FF2B5EF4-FFF2-40B4-BE49-F238E27FC236}">
                  <a16:creationId xmlns:a16="http://schemas.microsoft.com/office/drawing/2014/main" id="{6763C9CC-11EF-8ECA-8B1B-70A16BA0184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4" name="Rectangle 133">
              <a:extLst>
                <a:ext uri="{FF2B5EF4-FFF2-40B4-BE49-F238E27FC236}">
                  <a16:creationId xmlns:a16="http://schemas.microsoft.com/office/drawing/2014/main" id="{2A9D5929-182E-756F-1237-D3EEB5E93D52}"/>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5" name="Rectangle 134">
              <a:extLst>
                <a:ext uri="{FF2B5EF4-FFF2-40B4-BE49-F238E27FC236}">
                  <a16:creationId xmlns:a16="http://schemas.microsoft.com/office/drawing/2014/main" id="{A94A7A84-5C0C-27B2-0857-DCF3757B890F}"/>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6" name="Rectangle 135">
              <a:extLst>
                <a:ext uri="{FF2B5EF4-FFF2-40B4-BE49-F238E27FC236}">
                  <a16:creationId xmlns:a16="http://schemas.microsoft.com/office/drawing/2014/main" id="{0E006B97-2C83-EB06-63C0-7936849BCBA1}"/>
                </a:ext>
              </a:extLst>
            </p:cNvPr>
            <p:cNvSpPr/>
            <p:nvPr/>
          </p:nvSpPr>
          <p:spPr>
            <a:xfrm>
              <a:off x="2203735"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9</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10. </a:t>
            </a:r>
            <a:r>
              <a:rPr lang="fr-FR" sz="2200">
                <a:solidFill>
                  <a:srgbClr val="FFFFFF"/>
                </a:solidFill>
              </a:rPr>
              <a:t>Voyager loin de chez soi</a:t>
            </a:r>
            <a:endParaRPr lang="en-US" sz="2200">
              <a:solidFill>
                <a:srgbClr val="FFFFFF"/>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1045913" y="2059094"/>
            <a:ext cx="7032549" cy="3220658"/>
          </a:xfrm>
          <a:prstGeom prst="rect">
            <a:avLst/>
          </a:prstGeom>
        </p:spPr>
      </p:pic>
      <p:grpSp>
        <p:nvGrpSpPr>
          <p:cNvPr id="90" name="Group 89">
            <a:extLst>
              <a:ext uri="{FF2B5EF4-FFF2-40B4-BE49-F238E27FC236}">
                <a16:creationId xmlns:a16="http://schemas.microsoft.com/office/drawing/2014/main" id="{1C565F79-84CE-2C11-D727-22B82659BC10}"/>
              </a:ext>
            </a:extLst>
          </p:cNvPr>
          <p:cNvGrpSpPr/>
          <p:nvPr/>
        </p:nvGrpSpPr>
        <p:grpSpPr>
          <a:xfrm>
            <a:off x="1" y="6493827"/>
            <a:ext cx="9139657" cy="364173"/>
            <a:chOff x="1" y="6493827"/>
            <a:chExt cx="9139657" cy="364173"/>
          </a:xfrm>
        </p:grpSpPr>
        <p:sp>
          <p:nvSpPr>
            <p:cNvPr id="91" name="Rectangle 90">
              <a:extLst>
                <a:ext uri="{FF2B5EF4-FFF2-40B4-BE49-F238E27FC236}">
                  <a16:creationId xmlns:a16="http://schemas.microsoft.com/office/drawing/2014/main" id="{42D4350E-DCC5-CE49-3573-E69D1C1663A1}"/>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76F6B877-42D2-6A6D-AF33-DE3AD1C12E1E}"/>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3" name="Rectangle 92">
              <a:extLst>
                <a:ext uri="{FF2B5EF4-FFF2-40B4-BE49-F238E27FC236}">
                  <a16:creationId xmlns:a16="http://schemas.microsoft.com/office/drawing/2014/main" id="{F43FE572-60C7-DCE8-4B49-3FF6F2C00A8C}"/>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4" name="Rectangle 93">
              <a:extLst>
                <a:ext uri="{FF2B5EF4-FFF2-40B4-BE49-F238E27FC236}">
                  <a16:creationId xmlns:a16="http://schemas.microsoft.com/office/drawing/2014/main" id="{7F390A14-F4CB-0279-35E6-F56ADDC4235A}"/>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95" name="Rectangle 94">
              <a:extLst>
                <a:ext uri="{FF2B5EF4-FFF2-40B4-BE49-F238E27FC236}">
                  <a16:creationId xmlns:a16="http://schemas.microsoft.com/office/drawing/2014/main" id="{05749CC8-B47B-AA4D-9473-6C5E1D2A2CD1}"/>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96" name="Rectangle 95">
              <a:extLst>
                <a:ext uri="{FF2B5EF4-FFF2-40B4-BE49-F238E27FC236}">
                  <a16:creationId xmlns:a16="http://schemas.microsoft.com/office/drawing/2014/main" id="{80E781C5-5AEB-F283-7858-52703E1DAFBA}"/>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7" name="Rectangle 96">
              <a:extLst>
                <a:ext uri="{FF2B5EF4-FFF2-40B4-BE49-F238E27FC236}">
                  <a16:creationId xmlns:a16="http://schemas.microsoft.com/office/drawing/2014/main" id="{6EFB42E4-2146-77FB-59CD-A584FF982012}"/>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98" name="Rectangle 97">
              <a:extLst>
                <a:ext uri="{FF2B5EF4-FFF2-40B4-BE49-F238E27FC236}">
                  <a16:creationId xmlns:a16="http://schemas.microsoft.com/office/drawing/2014/main" id="{CF6EBEDB-5BA4-BBD3-C373-95EC8B8ABF71}"/>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99" name="Rectangle 98">
              <a:extLst>
                <a:ext uri="{FF2B5EF4-FFF2-40B4-BE49-F238E27FC236}">
                  <a16:creationId xmlns:a16="http://schemas.microsoft.com/office/drawing/2014/main" id="{3E12828C-37D3-DD3B-B9A5-111F0F9102FD}"/>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0" name="Rectangle 99">
              <a:extLst>
                <a:ext uri="{FF2B5EF4-FFF2-40B4-BE49-F238E27FC236}">
                  <a16:creationId xmlns:a16="http://schemas.microsoft.com/office/drawing/2014/main" id="{C9F141CA-685B-1543-8E6A-BCA0E45CC446}"/>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1" name="Rectangle 100">
              <a:extLst>
                <a:ext uri="{FF2B5EF4-FFF2-40B4-BE49-F238E27FC236}">
                  <a16:creationId xmlns:a16="http://schemas.microsoft.com/office/drawing/2014/main" id="{C1A5DCE8-B170-6AC4-7905-B5218E7BCA8B}"/>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2" name="Rectangle 101">
              <a:extLst>
                <a:ext uri="{FF2B5EF4-FFF2-40B4-BE49-F238E27FC236}">
                  <a16:creationId xmlns:a16="http://schemas.microsoft.com/office/drawing/2014/main" id="{D46B625B-F2AD-3BA7-CFFF-0D2975AF67B3}"/>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3" name="Rectangle 102">
              <a:extLst>
                <a:ext uri="{FF2B5EF4-FFF2-40B4-BE49-F238E27FC236}">
                  <a16:creationId xmlns:a16="http://schemas.microsoft.com/office/drawing/2014/main" id="{2B06556A-FAFF-F453-202A-2C527D71F34B}"/>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4" name="Rectangle 103">
              <a:extLst>
                <a:ext uri="{FF2B5EF4-FFF2-40B4-BE49-F238E27FC236}">
                  <a16:creationId xmlns:a16="http://schemas.microsoft.com/office/drawing/2014/main" id="{299188BA-FA1D-16F7-33EB-0D64752849B1}"/>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5" name="Rectangle 104">
              <a:extLst>
                <a:ext uri="{FF2B5EF4-FFF2-40B4-BE49-F238E27FC236}">
                  <a16:creationId xmlns:a16="http://schemas.microsoft.com/office/drawing/2014/main" id="{CE563FAD-ED13-CAFA-BD7D-CE7F3867B9C7}"/>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6" name="Rectangle 105">
              <a:extLst>
                <a:ext uri="{FF2B5EF4-FFF2-40B4-BE49-F238E27FC236}">
                  <a16:creationId xmlns:a16="http://schemas.microsoft.com/office/drawing/2014/main" id="{C07E97AE-8E03-92C2-D2C4-3ED8EB22ADAE}"/>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7" name="Rectangle 106">
              <a:extLst>
                <a:ext uri="{FF2B5EF4-FFF2-40B4-BE49-F238E27FC236}">
                  <a16:creationId xmlns:a16="http://schemas.microsoft.com/office/drawing/2014/main" id="{D935958A-C3DE-6AF2-BE17-24885C4CB4AB}"/>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08" name="Rectangle 107">
              <a:extLst>
                <a:ext uri="{FF2B5EF4-FFF2-40B4-BE49-F238E27FC236}">
                  <a16:creationId xmlns:a16="http://schemas.microsoft.com/office/drawing/2014/main" id="{6364AD84-8817-4567-AAF5-E86ADFBAAEDD}"/>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09" name="Rectangle 108">
              <a:extLst>
                <a:ext uri="{FF2B5EF4-FFF2-40B4-BE49-F238E27FC236}">
                  <a16:creationId xmlns:a16="http://schemas.microsoft.com/office/drawing/2014/main" id="{0796A331-1057-B08F-21E6-B3E54FAC9D8A}"/>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0" name="Rectangle 109">
              <a:extLst>
                <a:ext uri="{FF2B5EF4-FFF2-40B4-BE49-F238E27FC236}">
                  <a16:creationId xmlns:a16="http://schemas.microsoft.com/office/drawing/2014/main" id="{F82ED9C3-E322-24D9-9AAE-6AD3B7DFC3F1}"/>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1" name="Rectangle 110">
              <a:extLst>
                <a:ext uri="{FF2B5EF4-FFF2-40B4-BE49-F238E27FC236}">
                  <a16:creationId xmlns:a16="http://schemas.microsoft.com/office/drawing/2014/main" id="{63B96BC1-41F0-C9DF-800F-FBCD2AD4BAD2}"/>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2" name="Rectangle 111">
              <a:extLst>
                <a:ext uri="{FF2B5EF4-FFF2-40B4-BE49-F238E27FC236}">
                  <a16:creationId xmlns:a16="http://schemas.microsoft.com/office/drawing/2014/main" id="{2A55A2DF-0246-3747-E068-41EEE74562F3}"/>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3" name="Rectangle 112">
              <a:extLst>
                <a:ext uri="{FF2B5EF4-FFF2-40B4-BE49-F238E27FC236}">
                  <a16:creationId xmlns:a16="http://schemas.microsoft.com/office/drawing/2014/main" id="{CB4638AF-30F8-6B23-CACD-14A04102E7EB}"/>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4" name="Rectangle 113">
              <a:extLst>
                <a:ext uri="{FF2B5EF4-FFF2-40B4-BE49-F238E27FC236}">
                  <a16:creationId xmlns:a16="http://schemas.microsoft.com/office/drawing/2014/main" id="{32CCCA80-FA7F-7CC8-3312-23AB2660257C}"/>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15" name="Rectangle 114">
              <a:extLst>
                <a:ext uri="{FF2B5EF4-FFF2-40B4-BE49-F238E27FC236}">
                  <a16:creationId xmlns:a16="http://schemas.microsoft.com/office/drawing/2014/main" id="{733D7741-BCB2-2EA9-7B7A-29226B539C34}"/>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16" name="Rectangle 115">
              <a:extLst>
                <a:ext uri="{FF2B5EF4-FFF2-40B4-BE49-F238E27FC236}">
                  <a16:creationId xmlns:a16="http://schemas.microsoft.com/office/drawing/2014/main" id="{52264132-3BAB-21BA-EA98-5693709E8513}"/>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7" name="Rectangle 116">
              <a:extLst>
                <a:ext uri="{FF2B5EF4-FFF2-40B4-BE49-F238E27FC236}">
                  <a16:creationId xmlns:a16="http://schemas.microsoft.com/office/drawing/2014/main" id="{3E78F3C0-6D3B-B0BC-08E2-C942D939D810}"/>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18" name="Rectangle 117">
              <a:extLst>
                <a:ext uri="{FF2B5EF4-FFF2-40B4-BE49-F238E27FC236}">
                  <a16:creationId xmlns:a16="http://schemas.microsoft.com/office/drawing/2014/main" id="{E2786432-CC31-9510-E906-9202C935933B}"/>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19" name="Rectangle 118">
              <a:extLst>
                <a:ext uri="{FF2B5EF4-FFF2-40B4-BE49-F238E27FC236}">
                  <a16:creationId xmlns:a16="http://schemas.microsoft.com/office/drawing/2014/main" id="{120D483E-AE70-342A-7A38-D6B3C0B7D105}"/>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0" name="Rectangle 119">
              <a:extLst>
                <a:ext uri="{FF2B5EF4-FFF2-40B4-BE49-F238E27FC236}">
                  <a16:creationId xmlns:a16="http://schemas.microsoft.com/office/drawing/2014/main" id="{E7836B36-9F43-6AB8-59BB-9DB5D4A8DE94}"/>
                </a:ext>
              </a:extLst>
            </p:cNvPr>
            <p:cNvSpPr/>
            <p:nvPr/>
          </p:nvSpPr>
          <p:spPr>
            <a:xfrm>
              <a:off x="2530635"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10</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10. </a:t>
            </a:r>
            <a:r>
              <a:rPr lang="fr-FR" sz="2200" b="1">
                <a:solidFill>
                  <a:srgbClr val="FFFFFF"/>
                </a:solidFill>
                <a:latin typeface="Calibri" panose="020F0502020204030204" pitchFamily="34" charset="0"/>
              </a:rPr>
              <a:t>Voyager loin de chez soi</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23849" y="1139326"/>
            <a:ext cx="3343739" cy="1295399"/>
          </a:xfrm>
        </p:spPr>
        <p:txBody>
          <a:bodyPr>
            <a:normAutofit fontScale="62500" lnSpcReduction="20000"/>
          </a:bodyPr>
          <a:lstStyle/>
          <a:p>
            <a:pPr marL="0" indent="0">
              <a:lnSpc>
                <a:spcPct val="120000"/>
              </a:lnSpc>
              <a:buNone/>
            </a:pPr>
            <a:r>
              <a:rPr lang="en-US" sz="2500" b="1">
                <a:solidFill>
                  <a:schemeClr val="accent3"/>
                </a:solidFill>
                <a:latin typeface="Calibri" panose="020F0502020204030204" pitchFamily="34" charset="0"/>
              </a:rPr>
              <a:t>MESSAGES CLÉS</a:t>
            </a:r>
          </a:p>
          <a:p>
            <a:pPr marL="0" indent="0">
              <a:lnSpc>
                <a:spcPct val="120000"/>
              </a:lnSpc>
              <a:buNone/>
            </a:pPr>
            <a:r>
              <a:rPr lang="fr-FR" sz="2100">
                <a:latin typeface="Calibri" panose="020F0502020204030204" pitchFamily="34" charset="0"/>
              </a:rPr>
              <a:t>Si vous prévoyez de voyager, vous devez avoir un plan pour vous assurer de ne pas manquer de médicaments</a:t>
            </a:r>
            <a:r>
              <a:rPr lang="en-US" sz="2100">
                <a:solidFill>
                  <a:schemeClr val="bg2">
                    <a:lumMod val="10000"/>
                  </a:schemeClr>
                </a:solidFill>
                <a:latin typeface="Calibri" panose="020F0502020204030204" pitchFamily="34" charset="0"/>
              </a:rPr>
              <a:t>.</a:t>
            </a:r>
          </a:p>
        </p:txBody>
      </p:sp>
      <p:sp>
        <p:nvSpPr>
          <p:cNvPr id="21" name="Content Placeholder 1"/>
          <p:cNvSpPr>
            <a:spLocks noGrp="1"/>
          </p:cNvSpPr>
          <p:nvPr>
            <p:ph sz="half" idx="2"/>
          </p:nvPr>
        </p:nvSpPr>
        <p:spPr>
          <a:xfrm>
            <a:off x="4063690" y="1139327"/>
            <a:ext cx="4775489" cy="5126988"/>
          </a:xfrm>
        </p:spPr>
        <p:txBody>
          <a:bodyPr>
            <a:normAutofit fontScale="62500" lnSpcReduction="20000"/>
          </a:bodyPr>
          <a:lstStyle/>
          <a:p>
            <a:pPr marL="0" indent="0">
              <a:lnSpc>
                <a:spcPct val="120000"/>
              </a:lnSpc>
              <a:buNone/>
            </a:pPr>
            <a:r>
              <a:rPr lang="en-US" sz="2600" b="1">
                <a:solidFill>
                  <a:schemeClr val="accent3"/>
                </a:solidFill>
                <a:latin typeface="Calibri" panose="020F0502020204030204" pitchFamily="34" charset="0"/>
              </a:rPr>
              <a:t>POINTS D’ÉCHANGE</a:t>
            </a:r>
          </a:p>
          <a:p>
            <a:pPr marL="285750" indent="-171450">
              <a:lnSpc>
                <a:spcPct val="120000"/>
              </a:lnSpc>
            </a:pPr>
            <a:r>
              <a:rPr lang="fr-FR" sz="2100" b="1">
                <a:latin typeface="Calibri" panose="020F0502020204030204" pitchFamily="34" charset="0"/>
              </a:rPr>
              <a:t>Qu'est-ce qui pourrait-vous empêcher de prendre vos ARV lorsque vous n'êtes pas chez vous</a:t>
            </a:r>
            <a:r>
              <a:rPr lang="en-US" sz="2100" b="1">
                <a:solidFill>
                  <a:schemeClr val="bg2">
                    <a:lumMod val="10000"/>
                  </a:schemeClr>
                </a:solidFill>
                <a:latin typeface="Calibri" panose="020F0502020204030204" pitchFamily="34" charset="0"/>
              </a:rPr>
              <a:t>?</a:t>
            </a:r>
          </a:p>
          <a:p>
            <a:pPr marL="582930" lvl="1" indent="-160655">
              <a:lnSpc>
                <a:spcPct val="120000"/>
              </a:lnSpc>
              <a:buFont typeface="Arial" panose="020B0604020202020204" pitchFamily="34" charset="0"/>
              <a:buChar char="•"/>
            </a:pPr>
            <a:r>
              <a:rPr lang="fr-FR" sz="2100">
                <a:latin typeface="Calibri" panose="020F0502020204030204" pitchFamily="34" charset="0"/>
              </a:rPr>
              <a:t>Manque de médicaments, le vol, les arrestations, la violence, l’alcool, le fait de ne pas vouloir que les autres vous voient prendre vos médicaments, quand on se sent bien et ne pas vouloir penser à vos médicaments, </a:t>
            </a:r>
            <a:r>
              <a:rPr lang="fr-FR" sz="2100" err="1">
                <a:latin typeface="Calibri" panose="020F0502020204030204" pitchFamily="34" charset="0"/>
              </a:rPr>
              <a:t>etc</a:t>
            </a:r>
            <a:r>
              <a:rPr lang="en-US" sz="2100">
                <a:solidFill>
                  <a:schemeClr val="bg2">
                    <a:lumMod val="10000"/>
                  </a:schemeClr>
                </a:solidFill>
                <a:latin typeface="Calibri" panose="020F0502020204030204" pitchFamily="34" charset="0"/>
              </a:rPr>
              <a:t>.</a:t>
            </a:r>
          </a:p>
          <a:p>
            <a:pPr marL="313055" indent="-174625">
              <a:lnSpc>
                <a:spcPct val="120000"/>
              </a:lnSpc>
            </a:pPr>
            <a:r>
              <a:rPr lang="fr-FR" sz="2100" b="1">
                <a:latin typeface="Calibri" panose="020F0502020204030204" pitchFamily="34" charset="0"/>
              </a:rPr>
              <a:t>Si vous partez en voyage ou prévoyez de travailler loin de chez vous, comment  assurerez-vous d'avoir suffisamment de médicaments pendant votre absence</a:t>
            </a:r>
            <a:r>
              <a:rPr lang="en-US" sz="2100" b="1">
                <a:solidFill>
                  <a:schemeClr val="bg2">
                    <a:lumMod val="10000"/>
                  </a:schemeClr>
                </a:solidFill>
                <a:latin typeface="Calibri" panose="020F0502020204030204" pitchFamily="34" charset="0"/>
              </a:rPr>
              <a:t>?</a:t>
            </a:r>
          </a:p>
          <a:p>
            <a:pPr marL="582930" lvl="1" indent="-160655">
              <a:lnSpc>
                <a:spcPct val="120000"/>
              </a:lnSpc>
              <a:buFont typeface="Arial" panose="020B0604020202020204" pitchFamily="34" charset="0"/>
              <a:buChar char="•"/>
            </a:pPr>
            <a:r>
              <a:rPr lang="en-US" sz="2100">
                <a:solidFill>
                  <a:schemeClr val="bg2">
                    <a:lumMod val="10000"/>
                  </a:schemeClr>
                </a:solidFill>
                <a:latin typeface="Calibri" panose="020F0502020204030204" pitchFamily="34" charset="0"/>
              </a:rPr>
              <a:t>Plan:_______________</a:t>
            </a:r>
          </a:p>
          <a:p>
            <a:pPr marL="582930" lvl="1" indent="-160655">
              <a:lnSpc>
                <a:spcPct val="120000"/>
              </a:lnSpc>
              <a:buFont typeface="Arial" panose="020B0604020202020204" pitchFamily="34" charset="0"/>
              <a:buChar char="•"/>
            </a:pPr>
            <a:r>
              <a:rPr lang="en-US" sz="2100">
                <a:latin typeface="Calibri" panose="020F0502020204030204" pitchFamily="34" charset="0"/>
              </a:rPr>
              <a:t>Plan de secours:_________</a:t>
            </a:r>
            <a:endParaRPr lang="en-US" sz="2100">
              <a:solidFill>
                <a:schemeClr val="bg2">
                  <a:lumMod val="10000"/>
                </a:schemeClr>
              </a:solidFill>
              <a:latin typeface="Calibri" panose="020F0502020204030204" pitchFamily="34" charset="0"/>
            </a:endParaRPr>
          </a:p>
          <a:p>
            <a:pPr marL="582930" lvl="1" indent="-160655">
              <a:lnSpc>
                <a:spcPct val="120000"/>
              </a:lnSpc>
              <a:buFont typeface="Arial" panose="020B0604020202020204" pitchFamily="34" charset="0"/>
              <a:buChar char="•"/>
            </a:pPr>
            <a:r>
              <a:rPr lang="fr-FR" sz="2100">
                <a:latin typeface="Calibri" panose="020F0502020204030204" pitchFamily="34" charset="0"/>
              </a:rPr>
              <a:t>Seriez-vous à l'aise lorsque vous nous dites que  vous prévoyez  voyager pendant une longue période ou de changer votre numéro</a:t>
            </a:r>
            <a:r>
              <a:rPr lang="en-US" sz="2100">
                <a:solidFill>
                  <a:schemeClr val="bg2">
                    <a:lumMod val="10000"/>
                  </a:schemeClr>
                </a:solidFill>
                <a:latin typeface="Calibri" panose="020F0502020204030204" pitchFamily="34" charset="0"/>
              </a:rPr>
              <a:t>?</a:t>
            </a:r>
          </a:p>
          <a:p>
            <a:pPr marL="422275" lvl="1" indent="0">
              <a:lnSpc>
                <a:spcPct val="120000"/>
              </a:lnSpc>
              <a:buNone/>
            </a:pPr>
            <a:r>
              <a:rPr lang="en-US" sz="2100" b="1">
                <a:latin typeface="Calibri" panose="020F0502020204030204" pitchFamily="34" charset="0"/>
              </a:rPr>
              <a:t>Solutions </a:t>
            </a:r>
            <a:r>
              <a:rPr lang="en-US" sz="2100" b="1" err="1">
                <a:latin typeface="Calibri" panose="020F0502020204030204" pitchFamily="34" charset="0"/>
              </a:rPr>
              <a:t>possibles</a:t>
            </a:r>
            <a:r>
              <a:rPr lang="en-US" sz="2100" b="1">
                <a:latin typeface="Calibri" panose="020F0502020204030204" pitchFamily="34" charset="0"/>
              </a:rPr>
              <a:t>:</a:t>
            </a:r>
            <a:endParaRPr lang="en-US" sz="2100" b="1">
              <a:solidFill>
                <a:schemeClr val="bg2">
                  <a:lumMod val="10000"/>
                </a:schemeClr>
              </a:solidFill>
              <a:latin typeface="Calibri" panose="020F0502020204030204" pitchFamily="34" charset="0"/>
            </a:endParaRPr>
          </a:p>
          <a:p>
            <a:pPr marL="582930" lvl="1" indent="-160655">
              <a:lnSpc>
                <a:spcPct val="120000"/>
              </a:lnSpc>
              <a:buFont typeface="Arial" panose="020B0604020202020204" pitchFamily="34" charset="0"/>
              <a:buChar char="•"/>
            </a:pPr>
            <a:r>
              <a:rPr lang="fr-FR" sz="2100">
                <a:latin typeface="Calibri" panose="020F0502020204030204" pitchFamily="34" charset="0"/>
              </a:rPr>
              <a:t>Un pair, un ami ou un membre de la famille pourra peut-être vous aider à obtenir vos médicaments. Qui pourrait faire ça</a:t>
            </a:r>
            <a:r>
              <a:rPr lang="en-US" sz="2100">
                <a:solidFill>
                  <a:schemeClr val="bg2">
                    <a:lumMod val="10000"/>
                  </a:schemeClr>
                </a:solidFill>
                <a:latin typeface="Calibri" panose="020F0502020204030204" pitchFamily="34" charset="0"/>
              </a:rPr>
              <a:t>?</a:t>
            </a:r>
          </a:p>
          <a:p>
            <a:pPr marL="582930" lvl="1" indent="-160655">
              <a:lnSpc>
                <a:spcPct val="120000"/>
              </a:lnSpc>
              <a:buFont typeface="Arial" panose="020B0604020202020204" pitchFamily="34" charset="0"/>
              <a:buChar char="•"/>
            </a:pPr>
            <a:r>
              <a:rPr lang="fr-FR" sz="2100">
                <a:latin typeface="Calibri" panose="020F0502020204030204" pitchFamily="34" charset="0"/>
              </a:rPr>
              <a:t>Comment est-ce que quelqu'un pourrait vous envoyer vos médicaments (c.-à-d. par bus, ami, membre de la famille voyageant dans cette région, </a:t>
            </a:r>
            <a:r>
              <a:rPr lang="en-US" sz="2100">
                <a:solidFill>
                  <a:schemeClr val="bg2">
                    <a:lumMod val="10000"/>
                  </a:schemeClr>
                </a:solidFill>
                <a:latin typeface="Calibri" panose="020F0502020204030204" pitchFamily="34" charset="0"/>
              </a:rPr>
              <a:t> etc.)?</a:t>
            </a:r>
          </a:p>
        </p:txBody>
      </p:sp>
      <p:sp>
        <p:nvSpPr>
          <p:cNvPr id="69" name="Parallelogram 68"/>
          <p:cNvSpPr/>
          <p:nvPr/>
        </p:nvSpPr>
        <p:spPr>
          <a:xfrm rot="10800000" flipH="1">
            <a:off x="6477000" y="-227808"/>
            <a:ext cx="29798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a:blip r:embed="rId2">
            <a:extLst>
              <a:ext uri="{28A0092B-C50C-407E-A947-70E740481C1C}">
                <a14:useLocalDpi xmlns:a14="http://schemas.microsoft.com/office/drawing/2010/main" val="0"/>
              </a:ext>
            </a:extLst>
          </a:blip>
          <a:srcRect/>
          <a:stretch/>
        </p:blipFill>
        <p:spPr>
          <a:xfrm>
            <a:off x="6976613" y="117505"/>
            <a:ext cx="2033303" cy="931180"/>
          </a:xfrm>
          <a:prstGeom prst="rect">
            <a:avLst/>
          </a:prstGeom>
        </p:spPr>
      </p:pic>
      <p:sp>
        <p:nvSpPr>
          <p:cNvPr id="71" name="Content Placeholder 1"/>
          <p:cNvSpPr txBox="1"/>
          <p:nvPr/>
        </p:nvSpPr>
        <p:spPr>
          <a:xfrm>
            <a:off x="323851" y="2276873"/>
            <a:ext cx="3301852" cy="2627249"/>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a:solidFill>
                  <a:schemeClr val="accent3"/>
                </a:solidFill>
                <a:latin typeface="Calibri" panose="020F0502020204030204" pitchFamily="34" charset="0"/>
              </a:rPr>
              <a:t>Instructions du </a:t>
            </a:r>
            <a:r>
              <a:rPr lang="en-US" sz="1200" b="1" err="1">
                <a:solidFill>
                  <a:schemeClr val="accent3"/>
                </a:solidFill>
                <a:latin typeface="Calibri" panose="020F0502020204030204" pitchFamily="34" charset="0"/>
              </a:rPr>
              <a:t>prestataire</a:t>
            </a:r>
            <a:endParaRPr lang="en-US" sz="1200" b="1">
              <a:solidFill>
                <a:schemeClr val="accent3"/>
              </a:solidFill>
              <a:latin typeface="Calibri" panose="020F0502020204030204" pitchFamily="34" charset="0"/>
            </a:endParaRPr>
          </a:p>
          <a:p>
            <a:pPr marL="0" indent="0">
              <a:spcBef>
                <a:spcPts val="200"/>
              </a:spcBef>
              <a:buNone/>
            </a:pPr>
            <a:r>
              <a:rPr lang="fr-FR" sz="1100" b="1">
                <a:solidFill>
                  <a:schemeClr val="bg2">
                    <a:lumMod val="10000"/>
                  </a:schemeClr>
                </a:solidFill>
                <a:latin typeface="Calibri" panose="020F0502020204030204" pitchFamily="34" charset="0"/>
              </a:rPr>
              <a:t>Évaluez la probabilité de voyager</a:t>
            </a:r>
            <a:r>
              <a:rPr lang="en-US" sz="1100" b="1">
                <a:solidFill>
                  <a:schemeClr val="bg2">
                    <a:lumMod val="10000"/>
                  </a:schemeClr>
                </a:solidFill>
                <a:latin typeface="Calibri" panose="020F0502020204030204" pitchFamily="34" charset="0"/>
              </a:rPr>
              <a:t>:</a:t>
            </a:r>
          </a:p>
          <a:p>
            <a:pPr marL="123825" indent="-123825">
              <a:spcBef>
                <a:spcPts val="200"/>
              </a:spcBef>
            </a:pPr>
            <a:r>
              <a:rPr lang="fr-FR" sz="1100">
                <a:solidFill>
                  <a:schemeClr val="bg2">
                    <a:lumMod val="10000"/>
                  </a:schemeClr>
                </a:solidFill>
                <a:latin typeface="Calibri" panose="020F0502020204030204" pitchFamily="34" charset="0"/>
              </a:rPr>
              <a:t>Avez-vous déjà travaillé à l'étranger ou dans une autre province</a:t>
            </a:r>
            <a:r>
              <a:rPr lang="en-US" sz="1100">
                <a:solidFill>
                  <a:schemeClr val="bg2">
                    <a:lumMod val="10000"/>
                  </a:schemeClr>
                </a:solidFill>
                <a:latin typeface="Calibri" panose="020F0502020204030204" pitchFamily="34" charset="0"/>
              </a:rPr>
              <a:t>?</a:t>
            </a:r>
          </a:p>
          <a:p>
            <a:pPr marL="123825" indent="-123825">
              <a:spcBef>
                <a:spcPts val="200"/>
              </a:spcBef>
            </a:pPr>
            <a:r>
              <a:rPr lang="fr-FR" sz="1100">
                <a:solidFill>
                  <a:schemeClr val="bg2">
                    <a:lumMod val="10000"/>
                  </a:schemeClr>
                </a:solidFill>
                <a:latin typeface="Calibri" panose="020F0502020204030204" pitchFamily="34" charset="0"/>
              </a:rPr>
              <a:t>Prévoyez-vous au cours des 6 à 9 prochains mois de voyager dans une autre province ou dans un autre pays pour travailler</a:t>
            </a:r>
            <a:r>
              <a:rPr lang="en-US" sz="1100">
                <a:solidFill>
                  <a:schemeClr val="bg2">
                    <a:lumMod val="10000"/>
                  </a:schemeClr>
                </a:solidFill>
                <a:latin typeface="Calibri" panose="020F0502020204030204" pitchFamily="34" charset="0"/>
              </a:rPr>
              <a:t>?</a:t>
            </a:r>
          </a:p>
          <a:p>
            <a:pPr marL="0" indent="0">
              <a:spcBef>
                <a:spcPts val="200"/>
              </a:spcBef>
              <a:spcAft>
                <a:spcPts val="600"/>
              </a:spcAft>
              <a:buNone/>
            </a:pPr>
            <a:r>
              <a:rPr lang="fr-FR" sz="1100" b="1">
                <a:solidFill>
                  <a:schemeClr val="bg2">
                    <a:lumMod val="10000"/>
                  </a:schemeClr>
                </a:solidFill>
                <a:latin typeface="Calibri" panose="020F0502020204030204" pitchFamily="34" charset="0"/>
              </a:rPr>
              <a:t>Demandez au client d’enregistrer votre numéro/ numéro de la clinique sur son téléphone</a:t>
            </a:r>
            <a:r>
              <a:rPr lang="en-US" sz="1100" b="1">
                <a:solidFill>
                  <a:schemeClr val="bg2">
                    <a:lumMod val="10000"/>
                  </a:schemeClr>
                </a:solidFill>
                <a:latin typeface="Calibri" panose="020F0502020204030204" pitchFamily="34" charset="0"/>
              </a:rPr>
              <a:t>.</a:t>
            </a:r>
          </a:p>
          <a:p>
            <a:pPr marL="0" indent="0">
              <a:spcBef>
                <a:spcPts val="200"/>
              </a:spcBef>
              <a:buNone/>
            </a:pPr>
            <a:r>
              <a:rPr lang="fr-FR" sz="1100" b="1">
                <a:solidFill>
                  <a:schemeClr val="bg2">
                    <a:lumMod val="10000"/>
                  </a:schemeClr>
                </a:solidFill>
                <a:latin typeface="Calibri" panose="020F0502020204030204" pitchFamily="34" charset="0"/>
              </a:rPr>
              <a:t>Obtenez un numéro de secours d’un ami ou d’un membre de la famille qui connaît le statut du client et qui pourra vous aider à le joindre si nécessaire</a:t>
            </a:r>
            <a:r>
              <a:rPr lang="en-US" sz="1100" b="1">
                <a:solidFill>
                  <a:schemeClr val="bg2">
                    <a:lumMod val="10000"/>
                  </a:schemeClr>
                </a:solidFill>
                <a:latin typeface="Calibri" panose="020F0502020204030204" pitchFamily="34" charset="0"/>
              </a:rPr>
              <a:t>.</a:t>
            </a:r>
          </a:p>
        </p:txBody>
      </p:sp>
      <p:pic>
        <p:nvPicPr>
          <p:cNvPr id="72" name="Picture 71" descr="A screenshot of a cell phon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629" y="2031808"/>
            <a:ext cx="399363" cy="490128"/>
          </a:xfrm>
          <a:prstGeom prst="rect">
            <a:avLst/>
          </a:prstGeom>
        </p:spPr>
      </p:pic>
      <p:cxnSp>
        <p:nvCxnSpPr>
          <p:cNvPr id="73" name="Straight Connector 72"/>
          <p:cNvCxnSpPr>
            <a:cxnSpLocks/>
          </p:cNvCxnSpPr>
          <p:nvPr/>
        </p:nvCxnSpPr>
        <p:spPr>
          <a:xfrm>
            <a:off x="3946452" y="1254109"/>
            <a:ext cx="0" cy="490321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4" name="Content Placeholder 1"/>
          <p:cNvSpPr txBox="1"/>
          <p:nvPr/>
        </p:nvSpPr>
        <p:spPr>
          <a:xfrm>
            <a:off x="323849" y="5220190"/>
            <a:ext cx="3301849" cy="937137"/>
          </a:xfrm>
          <a:prstGeom prst="rect">
            <a:avLst/>
          </a:prstGeom>
          <a:solidFill>
            <a:schemeClr val="bg1">
              <a:lumMod val="95000"/>
            </a:schemeClr>
          </a:solidFill>
        </p:spPr>
        <p:txBody>
          <a:bodyPr vert="horz" lIns="91397" tIns="108000" rIns="91397" bIns="45698" rtlCol="0">
            <a:normAutofit fontScale="92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00" b="1">
                <a:solidFill>
                  <a:schemeClr val="accent3"/>
                </a:solidFill>
                <a:latin typeface="Calibri" panose="020F0502020204030204" pitchFamily="34" charset="0"/>
              </a:rPr>
              <a:t>D</a:t>
            </a:r>
            <a:r>
              <a:rPr lang="en-US" sz="1100" b="1">
                <a:solidFill>
                  <a:schemeClr val="accent3"/>
                </a:solidFill>
                <a:latin typeface="Calibri" panose="020F0502020204030204" pitchFamily="34" charset="0"/>
              </a:rPr>
              <a:t>ocument</a:t>
            </a:r>
          </a:p>
          <a:p>
            <a:pPr marL="0" indent="0">
              <a:lnSpc>
                <a:spcPct val="120000"/>
              </a:lnSpc>
              <a:buNone/>
            </a:pPr>
            <a:r>
              <a:rPr lang="en-US" sz="1100" err="1">
                <a:solidFill>
                  <a:schemeClr val="tx2">
                    <a:lumMod val="50000"/>
                  </a:schemeClr>
                </a:solidFill>
                <a:latin typeface="Calibri" panose="020F0502020204030204" pitchFamily="34" charset="0"/>
              </a:rPr>
              <a:t>Documentez</a:t>
            </a:r>
            <a:r>
              <a:rPr lang="en-US" sz="1100">
                <a:solidFill>
                  <a:schemeClr val="tx2">
                    <a:lumMod val="50000"/>
                  </a:schemeClr>
                </a:solidFill>
                <a:latin typeface="Calibri" panose="020F0502020204030204" pitchFamily="34" charset="0"/>
              </a:rPr>
              <a:t> les </a:t>
            </a:r>
            <a:r>
              <a:rPr lang="fr-FR" sz="1100">
                <a:solidFill>
                  <a:schemeClr val="tx2">
                    <a:lumMod val="50000"/>
                  </a:schemeClr>
                </a:solidFill>
                <a:latin typeface="Calibri" panose="020F0502020204030204" pitchFamily="34" charset="0"/>
              </a:rPr>
              <a:t> obstacles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spécifiques</a:t>
            </a:r>
            <a:r>
              <a:rPr lang="en-US" sz="1100">
                <a:solidFill>
                  <a:schemeClr val="tx2">
                    <a:lumMod val="50000"/>
                  </a:schemeClr>
                </a:solidFill>
                <a:latin typeface="Calibri" panose="020F0502020204030204" pitchFamily="34" charset="0"/>
              </a:rPr>
              <a:t> que </a:t>
            </a:r>
            <a:r>
              <a:rPr lang="en-US" sz="1100" err="1">
                <a:solidFill>
                  <a:schemeClr val="tx2">
                    <a:lumMod val="50000"/>
                  </a:schemeClr>
                </a:solidFill>
                <a:latin typeface="Calibri" panose="020F0502020204030204" pitchFamily="34" charset="0"/>
              </a:rPr>
              <a:t>vous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identifiez</a:t>
            </a:r>
            <a:r>
              <a:rPr lang="en-US" sz="1100">
                <a:solidFill>
                  <a:schemeClr val="tx2">
                    <a:lumMod val="50000"/>
                  </a:schemeClr>
                </a:solidFill>
                <a:latin typeface="Calibri" panose="020F0502020204030204" pitchFamily="34" charset="0"/>
              </a:rPr>
              <a:t> avec le patient dans le </a:t>
            </a:r>
            <a:r>
              <a:rPr lang="en-US" sz="1100" err="1">
                <a:solidFill>
                  <a:schemeClr val="tx2">
                    <a:lumMod val="50000"/>
                  </a:schemeClr>
                </a:solidFill>
                <a:latin typeface="Calibri" panose="020F0502020204030204" pitchFamily="34" charset="0"/>
              </a:rPr>
              <a:t>registre</a:t>
            </a:r>
            <a:r>
              <a:rPr lang="en-US" sz="1100">
                <a:solidFill>
                  <a:schemeClr val="tx2">
                    <a:lumMod val="50000"/>
                  </a:schemeClr>
                </a:solidFill>
                <a:latin typeface="Calibri" panose="020F0502020204030204" pitchFamily="34" charset="0"/>
              </a:rPr>
              <a:t> des</a:t>
            </a:r>
            <a:r>
              <a:rPr lang="fr-FR" sz="1100">
                <a:solidFill>
                  <a:schemeClr val="tx2">
                    <a:lumMod val="50000"/>
                  </a:schemeClr>
                </a:solidFill>
                <a:latin typeface="Calibri" panose="020F0502020204030204" pitchFamily="34" charset="0"/>
              </a:rPr>
              <a:t> obstacles ( formulaire d’</a:t>
            </a:r>
            <a:r>
              <a:rPr lang="fr-FR" sz="1100" err="1">
                <a:solidFill>
                  <a:schemeClr val="tx2">
                    <a:lumMod val="50000"/>
                  </a:schemeClr>
                </a:solidFill>
                <a:latin typeface="Calibri" panose="020F0502020204030204" pitchFamily="34" charset="0"/>
              </a:rPr>
              <a:t>evaluation</a:t>
            </a:r>
            <a:r>
              <a:rPr lang="fr-FR" sz="1100">
                <a:solidFill>
                  <a:schemeClr val="tx2">
                    <a:lumMod val="50000"/>
                  </a:schemeClr>
                </a:solidFill>
                <a:latin typeface="Calibri" panose="020F0502020204030204" pitchFamily="34" charset="0"/>
              </a:rPr>
              <a:t> d’observance)</a:t>
            </a:r>
            <a:r>
              <a:rPr lang="en-US" sz="1100">
                <a:solidFill>
                  <a:schemeClr val="tx2">
                    <a:lumMod val="50000"/>
                  </a:schemeClr>
                </a:solidFill>
                <a:latin typeface="Calibri" panose="020F0502020204030204" pitchFamily="34" charset="0"/>
              </a:rPr>
              <a:t> et des interventions</a:t>
            </a:r>
            <a:r>
              <a:rPr lang="en-US" sz="1100" b="1">
                <a:solidFill>
                  <a:schemeClr val="tx2">
                    <a:lumMod val="50000"/>
                  </a:schemeClr>
                </a:solidFill>
                <a:latin typeface="Calibri" panose="020F0502020204030204" pitchFamily="34" charset="0"/>
              </a:rPr>
              <a:t>.</a:t>
            </a:r>
            <a:endParaRPr lang="en-US" sz="1100">
              <a:solidFill>
                <a:schemeClr val="tx2">
                  <a:lumMod val="50000"/>
                </a:schemeClr>
              </a:solidFill>
              <a:latin typeface="Calibri" panose="020F0502020204030204" pitchFamily="34" charset="0"/>
            </a:endParaRPr>
          </a:p>
          <a:p>
            <a:pPr marL="0" indent="0">
              <a:buNone/>
            </a:pPr>
            <a:endParaRPr lang="en-US" sz="1100">
              <a:solidFill>
                <a:schemeClr val="tx2">
                  <a:lumMod val="50000"/>
                </a:schemeClr>
              </a:solidFill>
              <a:latin typeface="Calibri" panose="020F0502020204030204" pitchFamily="34" charset="0"/>
            </a:endParaRPr>
          </a:p>
        </p:txBody>
      </p:sp>
      <p:pic>
        <p:nvPicPr>
          <p:cNvPr id="75" name="Picture 74" descr="A close up of a car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9629" y="5037460"/>
            <a:ext cx="399363" cy="399363"/>
          </a:xfrm>
          <a:prstGeom prst="rect">
            <a:avLst/>
          </a:prstGeom>
        </p:spPr>
      </p:pic>
      <p:grpSp>
        <p:nvGrpSpPr>
          <p:cNvPr id="106" name="Group 105">
            <a:extLst>
              <a:ext uri="{FF2B5EF4-FFF2-40B4-BE49-F238E27FC236}">
                <a16:creationId xmlns:a16="http://schemas.microsoft.com/office/drawing/2014/main" id="{D6F52EC4-9831-ED2C-C214-EC8916363D99}"/>
              </a:ext>
            </a:extLst>
          </p:cNvPr>
          <p:cNvGrpSpPr/>
          <p:nvPr/>
        </p:nvGrpSpPr>
        <p:grpSpPr>
          <a:xfrm>
            <a:off x="1" y="6493827"/>
            <a:ext cx="9139657" cy="364173"/>
            <a:chOff x="1" y="6493827"/>
            <a:chExt cx="9139657" cy="364173"/>
          </a:xfrm>
        </p:grpSpPr>
        <p:sp>
          <p:nvSpPr>
            <p:cNvPr id="107" name="Rectangle 106">
              <a:extLst>
                <a:ext uri="{FF2B5EF4-FFF2-40B4-BE49-F238E27FC236}">
                  <a16:creationId xmlns:a16="http://schemas.microsoft.com/office/drawing/2014/main" id="{5BEE7CCF-F998-0927-EC8B-814AD0A007B7}"/>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FC17FBF7-A1BF-9D3E-16A4-C3667050FE5B}"/>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F270A680-3821-08D8-D47D-1723459121C5}"/>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0" name="Rectangle 109">
              <a:extLst>
                <a:ext uri="{FF2B5EF4-FFF2-40B4-BE49-F238E27FC236}">
                  <a16:creationId xmlns:a16="http://schemas.microsoft.com/office/drawing/2014/main" id="{A694AE15-85B5-83BD-FE09-B57F5EBFBABD}"/>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11" name="Rectangle 110">
              <a:extLst>
                <a:ext uri="{FF2B5EF4-FFF2-40B4-BE49-F238E27FC236}">
                  <a16:creationId xmlns:a16="http://schemas.microsoft.com/office/drawing/2014/main" id="{2414AC6A-E031-BDE3-F2A6-115ECA20152E}"/>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2" name="Rectangle 111">
              <a:extLst>
                <a:ext uri="{FF2B5EF4-FFF2-40B4-BE49-F238E27FC236}">
                  <a16:creationId xmlns:a16="http://schemas.microsoft.com/office/drawing/2014/main" id="{67863113-18F9-EBA9-738C-E2E66607973B}"/>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3" name="Rectangle 112">
              <a:extLst>
                <a:ext uri="{FF2B5EF4-FFF2-40B4-BE49-F238E27FC236}">
                  <a16:creationId xmlns:a16="http://schemas.microsoft.com/office/drawing/2014/main" id="{20311BB9-494B-AC62-7CC6-8CE385C49321}"/>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4" name="Rectangle 113">
              <a:extLst>
                <a:ext uri="{FF2B5EF4-FFF2-40B4-BE49-F238E27FC236}">
                  <a16:creationId xmlns:a16="http://schemas.microsoft.com/office/drawing/2014/main" id="{AEDA0635-3056-7015-ADB7-75909C38C3F5}"/>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5" name="Rectangle 114">
              <a:extLst>
                <a:ext uri="{FF2B5EF4-FFF2-40B4-BE49-F238E27FC236}">
                  <a16:creationId xmlns:a16="http://schemas.microsoft.com/office/drawing/2014/main" id="{00BA79A3-95D2-913E-B4B1-AF3986A94306}"/>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6" name="Rectangle 115">
              <a:extLst>
                <a:ext uri="{FF2B5EF4-FFF2-40B4-BE49-F238E27FC236}">
                  <a16:creationId xmlns:a16="http://schemas.microsoft.com/office/drawing/2014/main" id="{CEAD9B0C-75E7-B4E2-96C3-FFC85FE7A5EC}"/>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7" name="Rectangle 116">
              <a:extLst>
                <a:ext uri="{FF2B5EF4-FFF2-40B4-BE49-F238E27FC236}">
                  <a16:creationId xmlns:a16="http://schemas.microsoft.com/office/drawing/2014/main" id="{388EB6D3-BED2-EC33-23B1-E4CB6FD0E250}"/>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8" name="Rectangle 117">
              <a:extLst>
                <a:ext uri="{FF2B5EF4-FFF2-40B4-BE49-F238E27FC236}">
                  <a16:creationId xmlns:a16="http://schemas.microsoft.com/office/drawing/2014/main" id="{DB03955A-6D4C-EC9D-B3D4-43DA7E4D1B03}"/>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A09B5767-3B30-65A4-AC3D-274DFA5FB49F}"/>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0" name="Rectangle 119">
              <a:extLst>
                <a:ext uri="{FF2B5EF4-FFF2-40B4-BE49-F238E27FC236}">
                  <a16:creationId xmlns:a16="http://schemas.microsoft.com/office/drawing/2014/main" id="{F6042FE8-45B0-D593-82BB-5EDBE73F2355}"/>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1" name="Rectangle 120">
              <a:extLst>
                <a:ext uri="{FF2B5EF4-FFF2-40B4-BE49-F238E27FC236}">
                  <a16:creationId xmlns:a16="http://schemas.microsoft.com/office/drawing/2014/main" id="{476F02B1-53C6-2081-37E6-0E81A5533865}"/>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2" name="Rectangle 121">
              <a:extLst>
                <a:ext uri="{FF2B5EF4-FFF2-40B4-BE49-F238E27FC236}">
                  <a16:creationId xmlns:a16="http://schemas.microsoft.com/office/drawing/2014/main" id="{A682643E-83E2-0EF8-C1FC-2EB0BC66B87D}"/>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3" name="Rectangle 122">
              <a:extLst>
                <a:ext uri="{FF2B5EF4-FFF2-40B4-BE49-F238E27FC236}">
                  <a16:creationId xmlns:a16="http://schemas.microsoft.com/office/drawing/2014/main" id="{B92AD50B-3092-794E-5866-31EAABCACFB5}"/>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4" name="Rectangle 123">
              <a:extLst>
                <a:ext uri="{FF2B5EF4-FFF2-40B4-BE49-F238E27FC236}">
                  <a16:creationId xmlns:a16="http://schemas.microsoft.com/office/drawing/2014/main" id="{37B79CF4-81B8-1B5B-3BC4-FEC3EFCFD263}"/>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25" name="Rectangle 124">
              <a:extLst>
                <a:ext uri="{FF2B5EF4-FFF2-40B4-BE49-F238E27FC236}">
                  <a16:creationId xmlns:a16="http://schemas.microsoft.com/office/drawing/2014/main" id="{3648B904-98C1-376E-4E99-DDC4136633AC}"/>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6" name="Rectangle 125">
              <a:extLst>
                <a:ext uri="{FF2B5EF4-FFF2-40B4-BE49-F238E27FC236}">
                  <a16:creationId xmlns:a16="http://schemas.microsoft.com/office/drawing/2014/main" id="{F0E77AA6-6CFB-A4C2-6C9A-38CE0869F220}"/>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7" name="Rectangle 126">
              <a:extLst>
                <a:ext uri="{FF2B5EF4-FFF2-40B4-BE49-F238E27FC236}">
                  <a16:creationId xmlns:a16="http://schemas.microsoft.com/office/drawing/2014/main" id="{E3AF9DC3-DAEF-5558-D5C9-6652EFBC4244}"/>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8" name="Rectangle 127">
              <a:extLst>
                <a:ext uri="{FF2B5EF4-FFF2-40B4-BE49-F238E27FC236}">
                  <a16:creationId xmlns:a16="http://schemas.microsoft.com/office/drawing/2014/main" id="{A9C03904-C25E-11C7-1F26-1E8990C1651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9" name="Rectangle 128">
              <a:extLst>
                <a:ext uri="{FF2B5EF4-FFF2-40B4-BE49-F238E27FC236}">
                  <a16:creationId xmlns:a16="http://schemas.microsoft.com/office/drawing/2014/main" id="{5ED19037-3805-FF79-4B57-A10BF2A1AF7E}"/>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30" name="Rectangle 129">
              <a:extLst>
                <a:ext uri="{FF2B5EF4-FFF2-40B4-BE49-F238E27FC236}">
                  <a16:creationId xmlns:a16="http://schemas.microsoft.com/office/drawing/2014/main" id="{7B2CDC9C-B0C4-2806-907B-921BDDA0C240}"/>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1" name="Rectangle 130">
              <a:extLst>
                <a:ext uri="{FF2B5EF4-FFF2-40B4-BE49-F238E27FC236}">
                  <a16:creationId xmlns:a16="http://schemas.microsoft.com/office/drawing/2014/main" id="{C5CCE7AA-6D35-56FD-20FF-56E0047D4BF3}"/>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2" name="Rectangle 131">
              <a:extLst>
                <a:ext uri="{FF2B5EF4-FFF2-40B4-BE49-F238E27FC236}">
                  <a16:creationId xmlns:a16="http://schemas.microsoft.com/office/drawing/2014/main" id="{22809FFC-2438-B6C1-65EA-9EAAE81488CC}"/>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33" name="Rectangle 132">
              <a:extLst>
                <a:ext uri="{FF2B5EF4-FFF2-40B4-BE49-F238E27FC236}">
                  <a16:creationId xmlns:a16="http://schemas.microsoft.com/office/drawing/2014/main" id="{4A22A438-4C6B-ABD5-A9A8-47D3995AEE56}"/>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4" name="Rectangle 133">
              <a:extLst>
                <a:ext uri="{FF2B5EF4-FFF2-40B4-BE49-F238E27FC236}">
                  <a16:creationId xmlns:a16="http://schemas.microsoft.com/office/drawing/2014/main" id="{4F6D16DB-8C71-5BFE-DEE3-9FF64EEE51A9}"/>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5" name="Rectangle 134">
              <a:extLst>
                <a:ext uri="{FF2B5EF4-FFF2-40B4-BE49-F238E27FC236}">
                  <a16:creationId xmlns:a16="http://schemas.microsoft.com/office/drawing/2014/main" id="{B58335C0-C6C5-BF10-062D-9C44CD99893F}"/>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6" name="Rectangle 135">
              <a:extLst>
                <a:ext uri="{FF2B5EF4-FFF2-40B4-BE49-F238E27FC236}">
                  <a16:creationId xmlns:a16="http://schemas.microsoft.com/office/drawing/2014/main" id="{496E9FD1-8ED1-4E3D-D73C-91912BC5079F}"/>
                </a:ext>
              </a:extLst>
            </p:cNvPr>
            <p:cNvSpPr/>
            <p:nvPr/>
          </p:nvSpPr>
          <p:spPr>
            <a:xfrm>
              <a:off x="2530635"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10</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11. Identifier les assistances </a:t>
            </a:r>
            <a:r>
              <a:rPr lang="en-US" sz="2200" err="1">
                <a:solidFill>
                  <a:srgbClr val="FFFFFF"/>
                </a:solidFill>
              </a:rPr>
              <a:t>sociales</a:t>
            </a:r>
            <a:endParaRPr lang="en-US" sz="2200">
              <a:solidFill>
                <a:srgbClr val="FFFFFF"/>
              </a:solidFill>
            </a:endParaRPr>
          </a:p>
        </p:txBody>
      </p:sp>
      <p:graphicFrame>
        <p:nvGraphicFramePr>
          <p:cNvPr id="5" name="Table 4"/>
          <p:cNvGraphicFramePr>
            <a:graphicFrameLocks noGrp="1"/>
          </p:cNvGraphicFramePr>
          <p:nvPr/>
        </p:nvGraphicFramePr>
        <p:xfrm>
          <a:off x="1043608" y="4891816"/>
          <a:ext cx="7615832" cy="1197297"/>
        </p:xfrm>
        <a:graphic>
          <a:graphicData uri="http://schemas.openxmlformats.org/drawingml/2006/table">
            <a:tbl>
              <a:tblPr firstRow="1" bandRow="1">
                <a:tableStyleId>{C4B1156A-380E-4F78-BDF5-A606A8083BF9}</a:tableStyleId>
              </a:tblPr>
              <a:tblGrid>
                <a:gridCol w="4248472">
                  <a:extLst>
                    <a:ext uri="{9D8B030D-6E8A-4147-A177-3AD203B41FA5}">
                      <a16:colId xmlns:a16="http://schemas.microsoft.com/office/drawing/2014/main" val="20000"/>
                    </a:ext>
                  </a:extLst>
                </a:gridCol>
                <a:gridCol w="3367360">
                  <a:extLst>
                    <a:ext uri="{9D8B030D-6E8A-4147-A177-3AD203B41FA5}">
                      <a16:colId xmlns:a16="http://schemas.microsoft.com/office/drawing/2014/main" val="20001"/>
                    </a:ext>
                  </a:extLst>
                </a:gridCol>
              </a:tblGrid>
              <a:tr h="282897">
                <a:tc>
                  <a:txBody>
                    <a:bodyPr/>
                    <a:lstStyle/>
                    <a:p>
                      <a:r>
                        <a:rPr lang="en-US" sz="1500" b="1">
                          <a:solidFill>
                            <a:schemeClr val="tx2"/>
                          </a:solidFill>
                          <a:latin typeface="Calibri" panose="020F0502020204030204" pitchFamily="34" charset="0"/>
                          <a:cs typeface="Calibri" panose="020F0502020204030204" pitchFamily="34" charset="0"/>
                        </a:rPr>
                        <a:t>Mon assistant en </a:t>
                      </a:r>
                      <a:r>
                        <a:rPr lang="en-US" sz="1500" b="1" err="1">
                          <a:solidFill>
                            <a:schemeClr val="tx2"/>
                          </a:solidFill>
                          <a:latin typeface="Calibri" panose="020F0502020204030204" pitchFamily="34" charset="0"/>
                          <a:cs typeface="Calibri" panose="020F0502020204030204" pitchFamily="34" charset="0"/>
                        </a:rPr>
                        <a:t>matière</a:t>
                      </a:r>
                      <a:r>
                        <a:rPr lang="en-US" sz="1500" b="1">
                          <a:solidFill>
                            <a:schemeClr val="tx2"/>
                          </a:solidFill>
                          <a:latin typeface="Calibri" panose="020F0502020204030204" pitchFamily="34" charset="0"/>
                          <a:cs typeface="Calibri" panose="020F0502020204030204" pitchFamily="34" charset="0"/>
                        </a:rPr>
                        <a:t> de </a:t>
                      </a:r>
                      <a:r>
                        <a:rPr lang="en-US" sz="1500" b="1" err="1">
                          <a:solidFill>
                            <a:schemeClr val="tx2"/>
                          </a:solidFill>
                          <a:latin typeface="Calibri" panose="020F0502020204030204" pitchFamily="34" charset="0"/>
                          <a:cs typeface="Calibri" panose="020F0502020204030204" pitchFamily="34" charset="0"/>
                        </a:rPr>
                        <a:t>traitement</a:t>
                      </a:r>
                      <a:r>
                        <a:rPr lang="en-US" sz="1500" b="1">
                          <a:solidFill>
                            <a:schemeClr val="tx2"/>
                          </a:solidFill>
                          <a:latin typeface="Calibri" panose="020F0502020204030204" pitchFamily="34" charset="0"/>
                          <a:cs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1">
                        <a:solidFill>
                          <a:schemeClr val="tx2"/>
                        </a:solidFill>
                        <a:latin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82897">
                <a:tc>
                  <a:txBody>
                    <a:bodyPr/>
                    <a:lstStyle/>
                    <a:p>
                      <a:r>
                        <a:rPr lang="fr-FR" sz="1500" b="1">
                          <a:solidFill>
                            <a:schemeClr val="tx2"/>
                          </a:solidFill>
                          <a:latin typeface="Calibri" panose="020F0502020204030204" pitchFamily="34" charset="0"/>
                          <a:cs typeface="Calibri" panose="020F0502020204030204" pitchFamily="34" charset="0"/>
                        </a:rPr>
                        <a:t>Prévoyez de leur demander de l'aide / </a:t>
                      </a:r>
                      <a:br>
                        <a:rPr lang="fr-FR" sz="1500" b="1">
                          <a:solidFill>
                            <a:schemeClr val="tx2"/>
                          </a:solidFill>
                          <a:latin typeface="Calibri" panose="020F0502020204030204" pitchFamily="34" charset="0"/>
                          <a:cs typeface="Calibri" panose="020F0502020204030204" pitchFamily="34" charset="0"/>
                        </a:rPr>
                      </a:br>
                      <a:r>
                        <a:rPr lang="fr-FR" sz="1500" b="1">
                          <a:solidFill>
                            <a:schemeClr val="tx2"/>
                          </a:solidFill>
                          <a:latin typeface="Calibri" panose="020F0502020204030204" pitchFamily="34" charset="0"/>
                          <a:cs typeface="Calibri" panose="020F0502020204030204" pitchFamily="34" charset="0"/>
                        </a:rPr>
                        <a:t>de révéler mon statut</a:t>
                      </a:r>
                      <a:r>
                        <a:rPr lang="en-US" sz="1500" b="1" baseline="0">
                          <a:solidFill>
                            <a:schemeClr val="tx2"/>
                          </a:solidFill>
                          <a:latin typeface="Calibri" panose="020F0502020204030204" pitchFamily="34" charset="0"/>
                          <a:cs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1">
                        <a:solidFill>
                          <a:schemeClr val="tx2"/>
                        </a:solidFill>
                        <a:latin typeface="Calibri" panose="020F0502020204030204" pitchFamily="34" charset="0"/>
                        <a:cs typeface="Calibri" panose="020F0502020204030204" pitchFamily="34" charset="0"/>
                      </a:endParaRPr>
                    </a:p>
                  </a:txBody>
                  <a:tcPr marL="0" marR="0" marT="0" marB="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82897">
                <a:tc>
                  <a:txBody>
                    <a:bodyPr/>
                    <a:lstStyle/>
                    <a:p>
                      <a:r>
                        <a:rPr lang="fr-FR" sz="1500" b="1">
                          <a:solidFill>
                            <a:schemeClr val="tx2"/>
                          </a:solidFill>
                          <a:latin typeface="Calibri" panose="020F0502020204030204" pitchFamily="34" charset="0"/>
                          <a:cs typeface="Calibri" panose="020F0502020204030204" pitchFamily="34" charset="0"/>
                        </a:rPr>
                        <a:t>Plan de secours </a:t>
                      </a:r>
                      <a:r>
                        <a:rPr lang="fr-FR" sz="1500" b="0">
                          <a:solidFill>
                            <a:schemeClr val="tx2"/>
                          </a:solidFill>
                          <a:latin typeface="Calibri" panose="020F0502020204030204" pitchFamily="34" charset="0"/>
                          <a:cs typeface="Calibri" panose="020F0502020204030204" pitchFamily="34" charset="0"/>
                        </a:rPr>
                        <a:t>(deuxième option pour l’assistant  de traitement</a:t>
                      </a:r>
                      <a:endParaRPr lang="en-US" sz="1500" b="0">
                        <a:solidFill>
                          <a:schemeClr val="tx2"/>
                        </a:solidFill>
                        <a:latin typeface="Calibri" panose="020F0502020204030204" pitchFamily="34" charset="0"/>
                        <a:cs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1">
                        <a:solidFill>
                          <a:schemeClr val="tx2"/>
                        </a:solidFill>
                        <a:latin typeface="Calibri" panose="020F0502020204030204" pitchFamily="34" charset="0"/>
                        <a:cs typeface="Calibri" panose="020F0502020204030204" pitchFamily="34" charset="0"/>
                      </a:endParaRPr>
                    </a:p>
                  </a:txBody>
                  <a:tcPr marL="0" marR="0" marT="0" marB="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grpSp>
        <p:nvGrpSpPr>
          <p:cNvPr id="10" name="Group 9"/>
          <p:cNvGrpSpPr/>
          <p:nvPr/>
        </p:nvGrpSpPr>
        <p:grpSpPr>
          <a:xfrm>
            <a:off x="677768" y="4791253"/>
            <a:ext cx="7981672" cy="100562"/>
            <a:chOff x="705128" y="4791253"/>
            <a:chExt cx="7981672" cy="100562"/>
          </a:xfrm>
        </p:grpSpPr>
        <p:cxnSp>
          <p:nvCxnSpPr>
            <p:cNvPr id="60" name="Straight Connector 59"/>
            <p:cNvCxnSpPr/>
            <p:nvPr/>
          </p:nvCxnSpPr>
          <p:spPr>
            <a:xfrm flipH="1">
              <a:off x="705128" y="4791253"/>
              <a:ext cx="7981672" cy="0"/>
            </a:xfrm>
            <a:prstGeom prst="line">
              <a:avLst/>
            </a:prstGeom>
            <a:ln w="38100">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61" name="Triangle 60"/>
            <p:cNvSpPr/>
            <p:nvPr/>
          </p:nvSpPr>
          <p:spPr>
            <a:xfrm rot="10800000">
              <a:off x="4565853" y="4791253"/>
              <a:ext cx="260224" cy="100562"/>
            </a:xfrm>
            <a:prstGeom prst="triangl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2BB81358-2D22-7EE2-36AB-D0C3BCADC1F0}"/>
              </a:ext>
            </a:extLst>
          </p:cNvPr>
          <p:cNvGrpSpPr/>
          <p:nvPr/>
        </p:nvGrpSpPr>
        <p:grpSpPr>
          <a:xfrm>
            <a:off x="1" y="6493827"/>
            <a:ext cx="9139657" cy="364173"/>
            <a:chOff x="1" y="6493827"/>
            <a:chExt cx="9139657" cy="364173"/>
          </a:xfrm>
        </p:grpSpPr>
        <p:sp>
          <p:nvSpPr>
            <p:cNvPr id="63" name="Rectangle 62">
              <a:extLst>
                <a:ext uri="{FF2B5EF4-FFF2-40B4-BE49-F238E27FC236}">
                  <a16:creationId xmlns:a16="http://schemas.microsoft.com/office/drawing/2014/main" id="{691F36B2-9A77-FEB0-22EA-3E95FC32B2D7}"/>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199603F4-AD5B-59E0-68A1-851CBE2A7344}"/>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5" name="Rectangle 64">
              <a:extLst>
                <a:ext uri="{FF2B5EF4-FFF2-40B4-BE49-F238E27FC236}">
                  <a16:creationId xmlns:a16="http://schemas.microsoft.com/office/drawing/2014/main" id="{BEB0A8FD-BC6E-A6DB-BFAE-DE5AC1E7D544}"/>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6" name="Rectangle 65">
              <a:extLst>
                <a:ext uri="{FF2B5EF4-FFF2-40B4-BE49-F238E27FC236}">
                  <a16:creationId xmlns:a16="http://schemas.microsoft.com/office/drawing/2014/main" id="{540769B2-B921-0F8F-B07C-512504F93BEF}"/>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7" name="Rectangle 66">
              <a:extLst>
                <a:ext uri="{FF2B5EF4-FFF2-40B4-BE49-F238E27FC236}">
                  <a16:creationId xmlns:a16="http://schemas.microsoft.com/office/drawing/2014/main" id="{186DF11A-4BC1-7CA5-F31A-7C296C643E38}"/>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C50D3770-7EBF-5EC2-FF6E-64C9421217B1}"/>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9" name="Rectangle 68">
              <a:extLst>
                <a:ext uri="{FF2B5EF4-FFF2-40B4-BE49-F238E27FC236}">
                  <a16:creationId xmlns:a16="http://schemas.microsoft.com/office/drawing/2014/main" id="{028ED8B9-3C7E-E9AD-340C-B8C6610B9B29}"/>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FF35CECB-081C-C2EC-75AD-FF755579830F}"/>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3B952C7E-CFBD-4058-E2E6-D5D868F3AFD7}"/>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2" name="Rectangle 71">
              <a:extLst>
                <a:ext uri="{FF2B5EF4-FFF2-40B4-BE49-F238E27FC236}">
                  <a16:creationId xmlns:a16="http://schemas.microsoft.com/office/drawing/2014/main" id="{D30FF87D-6F40-B04E-A941-CCD6DC74FF4B}"/>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3" name="Rectangle 72">
              <a:extLst>
                <a:ext uri="{FF2B5EF4-FFF2-40B4-BE49-F238E27FC236}">
                  <a16:creationId xmlns:a16="http://schemas.microsoft.com/office/drawing/2014/main" id="{916C0FDE-1AD7-61F6-825E-50638C909A06}"/>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5DB2A375-6DF2-8CF2-37F5-6F1E369467FF}"/>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B285E2D6-F42E-D82C-8DE5-CF6A027BBB82}"/>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E27A74E6-7722-9E79-057E-5F4F49C8CC4D}"/>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F1BF2B08-4866-0A18-D7AA-92262F0193F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B83CF291-33D3-66B9-91E8-7A481B5F43ED}"/>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31A954ED-9ED9-0780-98FD-EBA33981184C}"/>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9D8E1140-2F4A-AA84-AF67-92C5663C04F8}"/>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5268F913-A3DE-E524-9DB7-F54762124941}"/>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2" name="Rectangle 81">
              <a:extLst>
                <a:ext uri="{FF2B5EF4-FFF2-40B4-BE49-F238E27FC236}">
                  <a16:creationId xmlns:a16="http://schemas.microsoft.com/office/drawing/2014/main" id="{8402CA7D-CE86-271B-29D1-BC6481BBD3A6}"/>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3" name="Rectangle 82">
              <a:extLst>
                <a:ext uri="{FF2B5EF4-FFF2-40B4-BE49-F238E27FC236}">
                  <a16:creationId xmlns:a16="http://schemas.microsoft.com/office/drawing/2014/main" id="{1A757876-428B-A95F-18E3-3DBF941D015D}"/>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153F9F50-D31F-1F51-FD9B-3B5376E37D3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5" name="Rectangle 84">
              <a:extLst>
                <a:ext uri="{FF2B5EF4-FFF2-40B4-BE49-F238E27FC236}">
                  <a16:creationId xmlns:a16="http://schemas.microsoft.com/office/drawing/2014/main" id="{26CC15D3-05CB-F789-84FA-99D859599837}"/>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6" name="Rectangle 85">
              <a:extLst>
                <a:ext uri="{FF2B5EF4-FFF2-40B4-BE49-F238E27FC236}">
                  <a16:creationId xmlns:a16="http://schemas.microsoft.com/office/drawing/2014/main" id="{1207D3B1-6F72-E00A-E19E-479B3750BA98}"/>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7" name="Rectangle 86">
              <a:extLst>
                <a:ext uri="{FF2B5EF4-FFF2-40B4-BE49-F238E27FC236}">
                  <a16:creationId xmlns:a16="http://schemas.microsoft.com/office/drawing/2014/main" id="{732E858C-3188-5522-6AA6-7E76F6040ACB}"/>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8" name="Rectangle 87">
              <a:extLst>
                <a:ext uri="{FF2B5EF4-FFF2-40B4-BE49-F238E27FC236}">
                  <a16:creationId xmlns:a16="http://schemas.microsoft.com/office/drawing/2014/main" id="{F0DE96DF-A08C-A478-307D-904E1C68AB8E}"/>
                </a:ext>
              </a:extLst>
            </p:cNvPr>
            <p:cNvSpPr/>
            <p:nvPr/>
          </p:nvSpPr>
          <p:spPr>
            <a:xfrm>
              <a:off x="3001676"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11</a:t>
              </a:r>
            </a:p>
          </p:txBody>
        </p:sp>
        <p:sp>
          <p:nvSpPr>
            <p:cNvPr id="89" name="Rectangle 88">
              <a:extLst>
                <a:ext uri="{FF2B5EF4-FFF2-40B4-BE49-F238E27FC236}">
                  <a16:creationId xmlns:a16="http://schemas.microsoft.com/office/drawing/2014/main" id="{40ED9B23-474E-99A5-8D8F-1D8A4F80FE4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FF518DDA-C455-E387-D2BA-5A01F932E4E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1" name="Rectangle 90">
              <a:extLst>
                <a:ext uri="{FF2B5EF4-FFF2-40B4-BE49-F238E27FC236}">
                  <a16:creationId xmlns:a16="http://schemas.microsoft.com/office/drawing/2014/main" id="{0DF6E024-F7CF-F92C-FF20-FA6199808652}"/>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2" name="Rectangle 91">
              <a:extLst>
                <a:ext uri="{FF2B5EF4-FFF2-40B4-BE49-F238E27FC236}">
                  <a16:creationId xmlns:a16="http://schemas.microsoft.com/office/drawing/2014/main" id="{2C2C0C96-C5D4-A704-E220-DF5A130D7BC8}"/>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pic>
        <p:nvPicPr>
          <p:cNvPr id="4" name="Picture 3">
            <a:extLst>
              <a:ext uri="{FF2B5EF4-FFF2-40B4-BE49-F238E27FC236}">
                <a16:creationId xmlns:a16="http://schemas.microsoft.com/office/drawing/2014/main" id="{53E8A015-D062-AF0C-97B6-B66464975E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87522" y="1591372"/>
            <a:ext cx="5163278" cy="31496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11. Identifier les assistances </a:t>
            </a:r>
            <a:r>
              <a:rPr lang="en-US" sz="2200" b="1" err="1">
                <a:solidFill>
                  <a:srgbClr val="FFFFFF"/>
                </a:solidFill>
                <a:latin typeface="Calibri" panose="020F0502020204030204" pitchFamily="34" charset="0"/>
              </a:rPr>
              <a:t>sociales</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34393" y="1175720"/>
            <a:ext cx="3140141" cy="848166"/>
          </a:xfrm>
        </p:spPr>
        <p:txBody>
          <a:bodyPr>
            <a:normAutofit lnSpcReduction="10000"/>
          </a:bodyPr>
          <a:lstStyle/>
          <a:p>
            <a:pPr marL="0" indent="0">
              <a:buNone/>
            </a:pPr>
            <a:r>
              <a:rPr lang="en-US" sz="1400" b="1">
                <a:solidFill>
                  <a:schemeClr val="accent3"/>
                </a:solidFill>
                <a:latin typeface="Calibri" panose="020F0502020204030204" pitchFamily="34" charset="0"/>
              </a:rPr>
              <a:t>MESSAGES CLÉS</a:t>
            </a:r>
          </a:p>
          <a:p>
            <a:pPr marL="0" indent="0">
              <a:buNone/>
            </a:pPr>
            <a:r>
              <a:rPr lang="fr-FR" sz="1200">
                <a:solidFill>
                  <a:schemeClr val="tx2">
                    <a:lumMod val="50000"/>
                  </a:schemeClr>
                </a:solidFill>
                <a:latin typeface="Calibri" panose="020F0502020204030204" pitchFamily="34" charset="0"/>
              </a:rPr>
              <a:t>Si vous prévoyez de voyager, vous devez avoir un plan pour vous assurer de ne pas manquer de médicaments</a:t>
            </a:r>
            <a:r>
              <a:rPr lang="en-US" sz="1200">
                <a:solidFill>
                  <a:schemeClr val="tx2">
                    <a:lumMod val="50000"/>
                  </a:schemeClr>
                </a:solidFill>
                <a:latin typeface="Calibri" panose="020F0502020204030204" pitchFamily="34" charset="0"/>
              </a:rPr>
              <a:t>.</a:t>
            </a:r>
          </a:p>
        </p:txBody>
      </p:sp>
      <p:sp>
        <p:nvSpPr>
          <p:cNvPr id="21" name="Content Placeholder 1"/>
          <p:cNvSpPr>
            <a:spLocks noGrp="1"/>
          </p:cNvSpPr>
          <p:nvPr>
            <p:ph sz="half" idx="2"/>
          </p:nvPr>
        </p:nvSpPr>
        <p:spPr>
          <a:xfrm>
            <a:off x="3874985" y="1153632"/>
            <a:ext cx="4785230" cy="5484163"/>
          </a:xfrm>
        </p:spPr>
        <p:txBody>
          <a:bodyPr>
            <a:noAutofit/>
          </a:bodyPr>
          <a:lstStyle/>
          <a:p>
            <a:pPr marL="0" indent="0">
              <a:spcBef>
                <a:spcPts val="0"/>
              </a:spcBef>
              <a:buNone/>
            </a:pPr>
            <a:r>
              <a:rPr lang="en-US" sz="1400" b="1">
                <a:solidFill>
                  <a:schemeClr val="accent3"/>
                </a:solidFill>
                <a:latin typeface="Calibri" panose="020F0502020204030204" pitchFamily="34" charset="0"/>
              </a:rPr>
              <a:t>POINTS D’ÉCHANGE</a:t>
            </a:r>
          </a:p>
          <a:p>
            <a:pPr marL="285750" indent="-163830">
              <a:spcBef>
                <a:spcPts val="0"/>
              </a:spcBef>
              <a:spcAft>
                <a:spcPts val="400"/>
              </a:spcAft>
            </a:pPr>
            <a:r>
              <a:rPr lang="fr-FR" sz="1200" b="1">
                <a:solidFill>
                  <a:schemeClr val="tx2">
                    <a:lumMod val="50000"/>
                  </a:schemeClr>
                </a:solidFill>
                <a:latin typeface="Calibri" panose="020F0502020204030204" pitchFamily="34" charset="0"/>
              </a:rPr>
              <a:t>Qui peut vous fournir une assistance</a:t>
            </a:r>
            <a:r>
              <a:rPr lang="en-US" sz="1200" b="1">
                <a:solidFill>
                  <a:schemeClr val="tx2">
                    <a:lumMod val="50000"/>
                  </a:schemeClr>
                </a:solidFill>
                <a:latin typeface="Calibri" panose="020F0502020204030204" pitchFamily="34" charset="0"/>
              </a:rPr>
              <a:t>?</a:t>
            </a:r>
          </a:p>
          <a:p>
            <a:pPr marL="444500" lvl="1" indent="-160655">
              <a:spcBef>
                <a:spcPts val="0"/>
              </a:spcBef>
              <a:spcAft>
                <a:spcPts val="400"/>
              </a:spcAft>
              <a:buFont typeface="Arial" panose="020B0604020202020204" pitchFamily="34" charset="0"/>
              <a:buChar char="•"/>
            </a:pPr>
            <a:r>
              <a:rPr lang="fr-FR" sz="1200">
                <a:solidFill>
                  <a:schemeClr val="tx2">
                    <a:lumMod val="50000"/>
                  </a:schemeClr>
                </a:solidFill>
                <a:latin typeface="Calibri" panose="020F0502020204030204" pitchFamily="34" charset="0"/>
              </a:rPr>
              <a:t>Qui connaît actuellement votre statut VIH ou vous assiste</a:t>
            </a:r>
            <a:r>
              <a:rPr lang="en-US" sz="1200">
                <a:solidFill>
                  <a:schemeClr val="tx2">
                    <a:lumMod val="50000"/>
                  </a:schemeClr>
                </a:solidFill>
                <a:latin typeface="Calibri" panose="020F0502020204030204" pitchFamily="34" charset="0"/>
              </a:rPr>
              <a:t>?</a:t>
            </a:r>
          </a:p>
          <a:p>
            <a:pPr marL="444500" lvl="1" indent="-160655">
              <a:spcBef>
                <a:spcPts val="0"/>
              </a:spcBef>
              <a:spcAft>
                <a:spcPts val="400"/>
              </a:spcAft>
              <a:buFont typeface="Arial" panose="020B0604020202020204" pitchFamily="34" charset="0"/>
              <a:buChar char="•"/>
            </a:pPr>
            <a:r>
              <a:rPr lang="fr-FR" sz="1200">
                <a:solidFill>
                  <a:schemeClr val="tx2">
                    <a:lumMod val="50000"/>
                  </a:schemeClr>
                </a:solidFill>
                <a:latin typeface="Calibri" panose="020F0502020204030204" pitchFamily="34" charset="0"/>
              </a:rPr>
              <a:t>S'il n'y a personne, quels sont les </a:t>
            </a:r>
            <a:r>
              <a:rPr lang="fr-FR" sz="1200">
                <a:latin typeface="Calibri" panose="020F0502020204030204" pitchFamily="34" charset="0"/>
              </a:rPr>
              <a:t>avantages qu’une personne connaisse </a:t>
            </a:r>
            <a:r>
              <a:rPr lang="fr-FR" sz="1200">
                <a:solidFill>
                  <a:schemeClr val="tx2">
                    <a:lumMod val="50000"/>
                  </a:schemeClr>
                </a:solidFill>
                <a:latin typeface="Calibri" panose="020F0502020204030204" pitchFamily="34" charset="0"/>
              </a:rPr>
              <a:t>votre statut</a:t>
            </a:r>
            <a:r>
              <a:rPr lang="en-US" sz="1200">
                <a:solidFill>
                  <a:schemeClr val="tx2">
                    <a:lumMod val="50000"/>
                  </a:schemeClr>
                </a:solidFill>
                <a:latin typeface="Calibri" panose="020F0502020204030204" pitchFamily="34" charset="0"/>
              </a:rPr>
              <a:t>?</a:t>
            </a:r>
          </a:p>
          <a:p>
            <a:pPr marL="285750" indent="-163830">
              <a:spcBef>
                <a:spcPts val="0"/>
              </a:spcBef>
              <a:spcAft>
                <a:spcPts val="400"/>
              </a:spcAft>
            </a:pPr>
            <a:r>
              <a:rPr lang="fr-FR" sz="1200" b="1">
                <a:solidFill>
                  <a:schemeClr val="tx2">
                    <a:lumMod val="50000"/>
                  </a:schemeClr>
                </a:solidFill>
                <a:latin typeface="Calibri" panose="020F0502020204030204" pitchFamily="34" charset="0"/>
              </a:rPr>
              <a:t>Quels défis avez-vous ou pourriez-vous rencontrer en identifiant quelqu'un</a:t>
            </a:r>
            <a:r>
              <a:rPr lang="en-US" sz="1200" b="1">
                <a:solidFill>
                  <a:schemeClr val="tx2">
                    <a:lumMod val="50000"/>
                  </a:schemeClr>
                </a:solidFill>
                <a:latin typeface="Calibri" panose="020F0502020204030204" pitchFamily="34" charset="0"/>
              </a:rPr>
              <a:t>?</a:t>
            </a:r>
          </a:p>
          <a:p>
            <a:pPr marL="444500" lvl="1" indent="-160655">
              <a:spcBef>
                <a:spcPts val="0"/>
              </a:spcBef>
              <a:spcAft>
                <a:spcPts val="400"/>
              </a:spcAft>
              <a:buFont typeface="Arial" panose="020B0604020202020204" pitchFamily="34" charset="0"/>
              <a:buChar char="•"/>
            </a:pPr>
            <a:r>
              <a:rPr lang="fr-FR" sz="1200">
                <a:solidFill>
                  <a:schemeClr val="tx2">
                    <a:lumMod val="50000"/>
                  </a:schemeClr>
                </a:solidFill>
                <a:latin typeface="Calibri" panose="020F0502020204030204" pitchFamily="34" charset="0"/>
              </a:rPr>
              <a:t>Antécédents de violence (verbale, physique, autre?); préoccupations concernant la violence potentielle</a:t>
            </a:r>
            <a:r>
              <a:rPr lang="en-US" sz="1200">
                <a:solidFill>
                  <a:schemeClr val="tx2">
                    <a:lumMod val="50000"/>
                  </a:schemeClr>
                </a:solidFill>
                <a:latin typeface="Calibri" panose="020F0502020204030204" pitchFamily="34" charset="0"/>
              </a:rPr>
              <a:t>.</a:t>
            </a:r>
          </a:p>
          <a:p>
            <a:pPr marL="444500" lvl="1" indent="-160655">
              <a:spcBef>
                <a:spcPts val="0"/>
              </a:spcBef>
              <a:spcAft>
                <a:spcPts val="400"/>
              </a:spcAft>
              <a:buFont typeface="Arial" panose="020B0604020202020204" pitchFamily="34" charset="0"/>
              <a:buChar char="•"/>
            </a:pPr>
            <a:r>
              <a:rPr lang="fr-FR" sz="1200">
                <a:solidFill>
                  <a:schemeClr val="tx2">
                    <a:lumMod val="50000"/>
                  </a:schemeClr>
                </a:solidFill>
                <a:latin typeface="Calibri" panose="020F0502020204030204" pitchFamily="34" charset="0"/>
              </a:rPr>
              <a:t>Si vous avez actuellement quelqu’un qui vous assiste, êtes-vous satisfait de son assistance</a:t>
            </a:r>
            <a:r>
              <a:rPr lang="en-US" sz="1200">
                <a:solidFill>
                  <a:schemeClr val="tx2">
                    <a:lumMod val="50000"/>
                  </a:schemeClr>
                </a:solidFill>
                <a:latin typeface="Calibri" panose="020F0502020204030204" pitchFamily="34" charset="0"/>
              </a:rPr>
              <a:t>?</a:t>
            </a:r>
          </a:p>
          <a:p>
            <a:pPr marL="444500" lvl="1" indent="-160655">
              <a:spcBef>
                <a:spcPts val="0"/>
              </a:spcBef>
              <a:spcAft>
                <a:spcPts val="400"/>
              </a:spcAft>
              <a:buFont typeface="Arial" panose="020B0604020202020204" pitchFamily="34" charset="0"/>
              <a:buChar char="•"/>
            </a:pPr>
            <a:r>
              <a:rPr lang="fr-FR" sz="1200">
                <a:solidFill>
                  <a:schemeClr val="tx2">
                    <a:lumMod val="50000"/>
                  </a:schemeClr>
                </a:solidFill>
                <a:latin typeface="Calibri" panose="020F0502020204030204" pitchFamily="34" charset="0"/>
              </a:rPr>
              <a:t>Si vous n’en avez pas, avez-vous un ami ou un membre de votre famille qui peut vous assister</a:t>
            </a:r>
            <a:r>
              <a:rPr lang="en-US" sz="1200">
                <a:solidFill>
                  <a:schemeClr val="tx2">
                    <a:lumMod val="50000"/>
                  </a:schemeClr>
                </a:solidFill>
                <a:latin typeface="Calibri" panose="020F0502020204030204" pitchFamily="34" charset="0"/>
              </a:rPr>
              <a:t>?</a:t>
            </a:r>
          </a:p>
          <a:p>
            <a:pPr marL="444500" lvl="1" indent="-160655">
              <a:spcBef>
                <a:spcPts val="0"/>
              </a:spcBef>
              <a:spcAft>
                <a:spcPts val="400"/>
              </a:spcAft>
              <a:buFont typeface="Arial" panose="020B0604020202020204" pitchFamily="34" charset="0"/>
              <a:buChar char="•"/>
            </a:pPr>
            <a:r>
              <a:rPr lang="fr-FR" sz="1200">
                <a:solidFill>
                  <a:schemeClr val="tx2">
                    <a:lumMod val="50000"/>
                  </a:schemeClr>
                </a:solidFill>
                <a:latin typeface="Calibri" panose="020F0502020204030204" pitchFamily="34" charset="0"/>
              </a:rPr>
              <a:t>Qu'est-ce qui pourrait rendre difficile pour cette personne de vous apporter son appui</a:t>
            </a:r>
            <a:r>
              <a:rPr lang="en-US" sz="1200">
                <a:solidFill>
                  <a:schemeClr val="tx2">
                    <a:lumMod val="50000"/>
                  </a:schemeClr>
                </a:solidFill>
                <a:latin typeface="Calibri" panose="020F0502020204030204" pitchFamily="34" charset="0"/>
              </a:rPr>
              <a:t>?</a:t>
            </a:r>
          </a:p>
          <a:p>
            <a:pPr marL="285750" indent="-163830">
              <a:spcBef>
                <a:spcPts val="0"/>
              </a:spcBef>
              <a:spcAft>
                <a:spcPts val="400"/>
              </a:spcAft>
            </a:pPr>
            <a:r>
              <a:rPr lang="fr-FR" sz="1200" b="1">
                <a:solidFill>
                  <a:schemeClr val="tx2">
                    <a:lumMod val="50000"/>
                  </a:schemeClr>
                </a:solidFill>
                <a:latin typeface="Calibri" panose="020F0502020204030204" pitchFamily="34" charset="0"/>
              </a:rPr>
              <a:t>À qui pourriez-vous demander de l'aide? </a:t>
            </a:r>
            <a:r>
              <a:rPr lang="en-US" sz="1200" b="1">
                <a:solidFill>
                  <a:schemeClr val="tx2">
                    <a:lumMod val="50000"/>
                  </a:schemeClr>
                </a:solidFill>
                <a:latin typeface="Calibri" panose="020F0502020204030204" pitchFamily="34" charset="0"/>
              </a:rPr>
              <a:t>(Plan)</a:t>
            </a:r>
          </a:p>
          <a:p>
            <a:pPr marL="444500" lvl="1" indent="-160655">
              <a:spcBef>
                <a:spcPts val="0"/>
              </a:spcBef>
              <a:spcAft>
                <a:spcPts val="400"/>
              </a:spcAft>
              <a:buFont typeface="Arial" panose="020B0604020202020204" pitchFamily="34" charset="0"/>
              <a:buChar char="•"/>
            </a:pPr>
            <a:r>
              <a:rPr lang="fr-FR" sz="1200">
                <a:solidFill>
                  <a:schemeClr val="tx2">
                    <a:lumMod val="50000"/>
                  </a:schemeClr>
                </a:solidFill>
                <a:latin typeface="Calibri" panose="020F0502020204030204" pitchFamily="34" charset="0"/>
              </a:rPr>
              <a:t>Si vous n'avez pas informé cette personne de votre statut, comment lui diriez-vous</a:t>
            </a:r>
            <a:r>
              <a:rPr lang="en-US" sz="1200">
                <a:solidFill>
                  <a:schemeClr val="tx2">
                    <a:lumMod val="50000"/>
                  </a:schemeClr>
                </a:solidFill>
                <a:latin typeface="Calibri" panose="020F0502020204030204" pitchFamily="34" charset="0"/>
              </a:rPr>
              <a:t>?</a:t>
            </a:r>
          </a:p>
          <a:p>
            <a:pPr marL="287655" lvl="1" indent="-149225">
              <a:spcBef>
                <a:spcPts val="0"/>
              </a:spcBef>
              <a:spcAft>
                <a:spcPts val="400"/>
              </a:spcAft>
              <a:buFont typeface="Arial" panose="020B0604020202020204" pitchFamily="34" charset="0"/>
              <a:buChar char="•"/>
            </a:pPr>
            <a:r>
              <a:rPr lang="fr-FR" sz="1200" b="1">
                <a:solidFill>
                  <a:schemeClr val="tx2">
                    <a:lumMod val="50000"/>
                  </a:schemeClr>
                </a:solidFill>
                <a:latin typeface="Calibri" panose="020F0502020204030204" pitchFamily="34" charset="0"/>
              </a:rPr>
              <a:t>Si la personne à qui vous demandez de l'aide dit qu'elle est incapable de vous aider avec le traitement, à qui d'autre pourriez-vous demander? (Plan de secours)</a:t>
            </a:r>
            <a:endParaRPr lang="en-US" sz="1200" b="1">
              <a:solidFill>
                <a:schemeClr val="tx2">
                  <a:lumMod val="50000"/>
                </a:schemeClr>
              </a:solidFill>
              <a:latin typeface="Calibri" panose="020F0502020204030204" pitchFamily="34" charset="0"/>
            </a:endParaRPr>
          </a:p>
          <a:p>
            <a:pPr marL="444500" lvl="1" indent="-160655">
              <a:spcBef>
                <a:spcPts val="0"/>
              </a:spcBef>
              <a:spcAft>
                <a:spcPts val="400"/>
              </a:spcAft>
              <a:buFont typeface="Arial" panose="020B0604020202020204" pitchFamily="34" charset="0"/>
              <a:buChar char="•"/>
            </a:pPr>
            <a:r>
              <a:rPr lang="fr-FR" sz="1200">
                <a:solidFill>
                  <a:schemeClr val="tx2">
                    <a:lumMod val="50000"/>
                  </a:schemeClr>
                </a:solidFill>
                <a:latin typeface="Calibri" panose="020F0502020204030204" pitchFamily="34" charset="0"/>
              </a:rPr>
              <a:t>Vous n'êtes pas obligé de le révéler à qui que ce soit, mais il peut être utile d'avoir quelqu'un près de vous pour appuyer votre plan de traitement</a:t>
            </a:r>
            <a:r>
              <a:rPr lang="en-US" sz="1200">
                <a:solidFill>
                  <a:schemeClr val="tx2">
                    <a:lumMod val="50000"/>
                  </a:schemeClr>
                </a:solidFill>
                <a:latin typeface="Calibri" panose="020F0502020204030204" pitchFamily="34" charset="0"/>
              </a:rPr>
              <a:t>. </a:t>
            </a:r>
          </a:p>
        </p:txBody>
      </p:sp>
      <p:sp>
        <p:nvSpPr>
          <p:cNvPr id="70" name="Content Placeholder 1"/>
          <p:cNvSpPr txBox="1"/>
          <p:nvPr/>
        </p:nvSpPr>
        <p:spPr>
          <a:xfrm>
            <a:off x="330905" y="5008142"/>
            <a:ext cx="3055009" cy="1207150"/>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300" b="1">
                <a:solidFill>
                  <a:schemeClr val="accent3"/>
                </a:solidFill>
                <a:latin typeface="Calibri" panose="020F0502020204030204" pitchFamily="34" charset="0"/>
              </a:rPr>
              <a:t>Document</a:t>
            </a:r>
          </a:p>
          <a:p>
            <a:pPr marL="0" indent="0">
              <a:lnSpc>
                <a:spcPct val="110000"/>
              </a:lnSpc>
              <a:buNone/>
            </a:pPr>
            <a:r>
              <a:rPr lang="en-US" sz="1200" err="1">
                <a:solidFill>
                  <a:schemeClr val="tx2">
                    <a:lumMod val="50000"/>
                  </a:schemeClr>
                </a:solidFill>
                <a:latin typeface="Calibri" panose="020F0502020204030204" pitchFamily="34" charset="0"/>
              </a:rPr>
              <a:t>Documentez</a:t>
            </a:r>
            <a:r>
              <a:rPr lang="en-US" sz="1200">
                <a:solidFill>
                  <a:schemeClr val="tx2">
                    <a:lumMod val="50000"/>
                  </a:schemeClr>
                </a:solidFill>
                <a:latin typeface="Calibri" panose="020F0502020204030204" pitchFamily="34" charset="0"/>
              </a:rPr>
              <a:t> les </a:t>
            </a:r>
            <a:r>
              <a:rPr lang="fr-FR" sz="1200">
                <a:solidFill>
                  <a:schemeClr val="tx2">
                    <a:lumMod val="50000"/>
                  </a:schemeClr>
                </a:solidFill>
                <a:latin typeface="Calibri" panose="020F0502020204030204" pitchFamily="34" charset="0"/>
              </a:rPr>
              <a:t> obstacles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spécifiques</a:t>
            </a:r>
            <a:r>
              <a:rPr lang="en-US" sz="1200">
                <a:solidFill>
                  <a:schemeClr val="tx2">
                    <a:lumMod val="50000"/>
                  </a:schemeClr>
                </a:solidFill>
                <a:latin typeface="Calibri" panose="020F0502020204030204" pitchFamily="34" charset="0"/>
              </a:rPr>
              <a:t>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identifiez</a:t>
            </a:r>
            <a:r>
              <a:rPr lang="en-US" sz="1200">
                <a:solidFill>
                  <a:schemeClr val="tx2">
                    <a:lumMod val="50000"/>
                  </a:schemeClr>
                </a:solidFill>
                <a:latin typeface="Calibri" panose="020F0502020204030204" pitchFamily="34" charset="0"/>
              </a:rPr>
              <a:t> avec le patient dans le </a:t>
            </a:r>
            <a:r>
              <a:rPr lang="en-US" sz="1200" err="1">
                <a:solidFill>
                  <a:schemeClr val="tx2">
                    <a:lumMod val="50000"/>
                  </a:schemeClr>
                </a:solidFill>
                <a:latin typeface="Calibri" panose="020F0502020204030204" pitchFamily="34" charset="0"/>
              </a:rPr>
              <a:t>registre</a:t>
            </a:r>
            <a:r>
              <a:rPr lang="en-US" sz="1200">
                <a:solidFill>
                  <a:schemeClr val="tx2">
                    <a:lumMod val="50000"/>
                  </a:schemeClr>
                </a:solidFill>
                <a:latin typeface="Calibri" panose="020F0502020204030204" pitchFamily="34" charset="0"/>
              </a:rPr>
              <a:t> des</a:t>
            </a:r>
            <a:r>
              <a:rPr lang="fr-FR" sz="1200">
                <a:solidFill>
                  <a:schemeClr val="tx2">
                    <a:lumMod val="50000"/>
                  </a:schemeClr>
                </a:solidFill>
                <a:latin typeface="Calibri" panose="020F0502020204030204" pitchFamily="34" charset="0"/>
              </a:rPr>
              <a:t> obstacles ( formulaire d’</a:t>
            </a:r>
            <a:r>
              <a:rPr lang="fr-FR" sz="1200" err="1">
                <a:solidFill>
                  <a:schemeClr val="tx2">
                    <a:lumMod val="50000"/>
                  </a:schemeClr>
                </a:solidFill>
                <a:latin typeface="Calibri" panose="020F0502020204030204" pitchFamily="34" charset="0"/>
              </a:rPr>
              <a:t>evaluation</a:t>
            </a:r>
            <a:r>
              <a:rPr lang="fr-FR" sz="1200">
                <a:solidFill>
                  <a:schemeClr val="tx2">
                    <a:lumMod val="50000"/>
                  </a:schemeClr>
                </a:solidFill>
                <a:latin typeface="Calibri" panose="020F0502020204030204" pitchFamily="34" charset="0"/>
              </a:rPr>
              <a:t> d’observance)</a:t>
            </a:r>
            <a:r>
              <a:rPr lang="en-US" sz="1200">
                <a:solidFill>
                  <a:schemeClr val="tx2">
                    <a:lumMod val="50000"/>
                  </a:schemeClr>
                </a:solidFill>
                <a:latin typeface="Calibri" panose="020F0502020204030204" pitchFamily="34" charset="0"/>
              </a:rPr>
              <a:t> et des interventions</a:t>
            </a:r>
            <a:r>
              <a:rPr lang="en-US" sz="1200" b="1">
                <a:solidFill>
                  <a:schemeClr val="tx2">
                    <a:lumMod val="50000"/>
                  </a:schemeClr>
                </a:solidFill>
                <a:latin typeface="Calibri" panose="020F0502020204030204" pitchFamily="34" charset="0"/>
              </a:rPr>
              <a:t>.</a:t>
            </a:r>
            <a:endParaRPr lang="en-US" sz="1200">
              <a:solidFill>
                <a:schemeClr val="tx2">
                  <a:lumMod val="50000"/>
                </a:schemeClr>
              </a:solidFill>
              <a:latin typeface="Calibri" panose="020F0502020204030204" pitchFamily="34" charset="0"/>
            </a:endParaRPr>
          </a:p>
        </p:txBody>
      </p:sp>
      <p:sp>
        <p:nvSpPr>
          <p:cNvPr id="71" name="Content Placeholder 1"/>
          <p:cNvSpPr txBox="1"/>
          <p:nvPr/>
        </p:nvSpPr>
        <p:spPr>
          <a:xfrm>
            <a:off x="330906" y="2204067"/>
            <a:ext cx="3055013" cy="2501035"/>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a:solidFill>
                  <a:schemeClr val="accent3"/>
                </a:solidFill>
                <a:latin typeface="Calibri" panose="020F0502020204030204" pitchFamily="34" charset="0"/>
              </a:rPr>
              <a:t>Instructions du </a:t>
            </a:r>
            <a:r>
              <a:rPr lang="en-US" sz="1200" b="1" err="1">
                <a:solidFill>
                  <a:schemeClr val="accent3"/>
                </a:solidFill>
                <a:latin typeface="Calibri" panose="020F0502020204030204" pitchFamily="34" charset="0"/>
              </a:rPr>
              <a:t>prestataire</a:t>
            </a:r>
            <a:endParaRPr lang="en-US" sz="1200" b="1">
              <a:solidFill>
                <a:schemeClr val="accent3"/>
              </a:solidFill>
              <a:latin typeface="Calibri" panose="020F0502020204030204" pitchFamily="34" charset="0"/>
            </a:endParaRPr>
          </a:p>
          <a:p>
            <a:pPr marL="123825" indent="-123825"/>
            <a:r>
              <a:rPr lang="fr-FR" sz="1200" b="1">
                <a:solidFill>
                  <a:schemeClr val="bg2">
                    <a:lumMod val="10000"/>
                  </a:schemeClr>
                </a:solidFill>
                <a:latin typeface="Calibri" panose="020F0502020204030204" pitchFamily="34" charset="0"/>
              </a:rPr>
              <a:t>Évaluez la violence potentielle pouvant résulter de la révélation</a:t>
            </a:r>
            <a:r>
              <a:rPr lang="en-US" sz="1200" b="1">
                <a:solidFill>
                  <a:schemeClr val="bg2">
                    <a:lumMod val="10000"/>
                  </a:schemeClr>
                </a:solidFill>
                <a:latin typeface="Calibri" panose="020F0502020204030204" pitchFamily="34" charset="0"/>
              </a:rPr>
              <a:t>:</a:t>
            </a:r>
          </a:p>
          <a:p>
            <a:pPr marL="138430" indent="0">
              <a:buNone/>
            </a:pPr>
            <a:r>
              <a:rPr lang="fr-FR" sz="1200">
                <a:solidFill>
                  <a:schemeClr val="bg2">
                    <a:lumMod val="10000"/>
                  </a:schemeClr>
                </a:solidFill>
                <a:latin typeface="Calibri" panose="020F0502020204030204" pitchFamily="34" charset="0"/>
              </a:rPr>
              <a:t>Souhaitez-vous faire un jeu de rôle révélant votre statut à un partenaire ou à un être cher</a:t>
            </a:r>
            <a:r>
              <a:rPr lang="en-US" sz="1200">
                <a:solidFill>
                  <a:schemeClr val="bg2">
                    <a:lumMod val="10000"/>
                  </a:schemeClr>
                </a:solidFill>
                <a:latin typeface="Calibri" panose="020F0502020204030204" pitchFamily="34" charset="0"/>
              </a:rPr>
              <a:t>?</a:t>
            </a:r>
          </a:p>
          <a:p>
            <a:pPr marL="123825" indent="-123825"/>
            <a:r>
              <a:rPr lang="fr-FR" sz="1200" b="1">
                <a:solidFill>
                  <a:schemeClr val="bg2">
                    <a:lumMod val="10000"/>
                  </a:schemeClr>
                </a:solidFill>
                <a:latin typeface="Calibri" panose="020F0502020204030204" pitchFamily="34" charset="0"/>
              </a:rPr>
              <a:t>Préparez des aides pour la révélation si nécessaire / convenable</a:t>
            </a:r>
            <a:r>
              <a:rPr lang="en-US" sz="1200" b="1">
                <a:solidFill>
                  <a:schemeClr val="bg2">
                    <a:lumMod val="10000"/>
                  </a:schemeClr>
                </a:solidFill>
                <a:latin typeface="Calibri" panose="020F0502020204030204" pitchFamily="34" charset="0"/>
              </a:rPr>
              <a:t>. </a:t>
            </a:r>
          </a:p>
          <a:p>
            <a:pPr marL="123825" indent="-123825"/>
            <a:r>
              <a:rPr lang="fr-FR" sz="1200" b="1">
                <a:solidFill>
                  <a:schemeClr val="bg2">
                    <a:lumMod val="10000"/>
                  </a:schemeClr>
                </a:solidFill>
                <a:latin typeface="Calibri" panose="020F0502020204030204" pitchFamily="34" charset="0"/>
              </a:rPr>
              <a:t>Orientez les personnes vers une assistance si elles sont à risque ou ont été victimes de violence</a:t>
            </a:r>
            <a:r>
              <a:rPr lang="en-US" sz="1100" b="1">
                <a:solidFill>
                  <a:schemeClr val="bg2">
                    <a:lumMod val="10000"/>
                  </a:schemeClr>
                </a:solidFill>
                <a:latin typeface="Calibri" panose="020F0502020204030204" pitchFamily="34" charset="0"/>
              </a:rPr>
              <a:t>. </a:t>
            </a:r>
          </a:p>
        </p:txBody>
      </p:sp>
      <p:pic>
        <p:nvPicPr>
          <p:cNvPr id="72" name="Picture 71" descr="A screenshot of a cell phon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664" y="2013770"/>
            <a:ext cx="348044" cy="427145"/>
          </a:xfrm>
          <a:prstGeom prst="rect">
            <a:avLst/>
          </a:prstGeom>
        </p:spPr>
      </p:pic>
      <p:pic>
        <p:nvPicPr>
          <p:cNvPr id="73" name="Picture 72" descr="A close up of a car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4664" y="4834115"/>
            <a:ext cx="348044" cy="348044"/>
          </a:xfrm>
          <a:prstGeom prst="rect">
            <a:avLst/>
          </a:prstGeom>
        </p:spPr>
      </p:pic>
      <p:cxnSp>
        <p:nvCxnSpPr>
          <p:cNvPr id="74" name="Straight Connector 73"/>
          <p:cNvCxnSpPr>
            <a:cxnSpLocks/>
          </p:cNvCxnSpPr>
          <p:nvPr/>
        </p:nvCxnSpPr>
        <p:spPr>
          <a:xfrm>
            <a:off x="3717585" y="1219200"/>
            <a:ext cx="0" cy="499609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06" name="Group 105">
            <a:extLst>
              <a:ext uri="{FF2B5EF4-FFF2-40B4-BE49-F238E27FC236}">
                <a16:creationId xmlns:a16="http://schemas.microsoft.com/office/drawing/2014/main" id="{987B21B4-1160-D607-6E46-086DDED8FB49}"/>
              </a:ext>
            </a:extLst>
          </p:cNvPr>
          <p:cNvGrpSpPr/>
          <p:nvPr/>
        </p:nvGrpSpPr>
        <p:grpSpPr>
          <a:xfrm>
            <a:off x="1" y="6493827"/>
            <a:ext cx="9139657" cy="364173"/>
            <a:chOff x="1" y="6493827"/>
            <a:chExt cx="9139657" cy="364173"/>
          </a:xfrm>
        </p:grpSpPr>
        <p:sp>
          <p:nvSpPr>
            <p:cNvPr id="107" name="Rectangle 106">
              <a:extLst>
                <a:ext uri="{FF2B5EF4-FFF2-40B4-BE49-F238E27FC236}">
                  <a16:creationId xmlns:a16="http://schemas.microsoft.com/office/drawing/2014/main" id="{E81215B5-8D0D-A3A8-108F-B06D644E580A}"/>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F22723AF-99A9-4032-A726-AD701593AD7D}"/>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6344D49C-A410-CE55-5713-6EE03E479510}"/>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0" name="Rectangle 109">
              <a:extLst>
                <a:ext uri="{FF2B5EF4-FFF2-40B4-BE49-F238E27FC236}">
                  <a16:creationId xmlns:a16="http://schemas.microsoft.com/office/drawing/2014/main" id="{5D790FFC-46D2-8B3F-B05C-663E9DC003AF}"/>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11" name="Rectangle 110">
              <a:extLst>
                <a:ext uri="{FF2B5EF4-FFF2-40B4-BE49-F238E27FC236}">
                  <a16:creationId xmlns:a16="http://schemas.microsoft.com/office/drawing/2014/main" id="{4B36B92F-33B2-F2DA-88E3-385FB128634E}"/>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2" name="Rectangle 111">
              <a:extLst>
                <a:ext uri="{FF2B5EF4-FFF2-40B4-BE49-F238E27FC236}">
                  <a16:creationId xmlns:a16="http://schemas.microsoft.com/office/drawing/2014/main" id="{0ECA8B1C-9BFF-485C-F81A-A03A7F0C8435}"/>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3" name="Rectangle 112">
              <a:extLst>
                <a:ext uri="{FF2B5EF4-FFF2-40B4-BE49-F238E27FC236}">
                  <a16:creationId xmlns:a16="http://schemas.microsoft.com/office/drawing/2014/main" id="{B2E13C69-E0C8-A747-6DF5-9ECC0AA4C563}"/>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4" name="Rectangle 113">
              <a:extLst>
                <a:ext uri="{FF2B5EF4-FFF2-40B4-BE49-F238E27FC236}">
                  <a16:creationId xmlns:a16="http://schemas.microsoft.com/office/drawing/2014/main" id="{717B2BBD-81A7-9E6A-8570-F4CB5273479A}"/>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5" name="Rectangle 114">
              <a:extLst>
                <a:ext uri="{FF2B5EF4-FFF2-40B4-BE49-F238E27FC236}">
                  <a16:creationId xmlns:a16="http://schemas.microsoft.com/office/drawing/2014/main" id="{E97A093D-DFF4-7405-1B76-9F02216BD47D}"/>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6" name="Rectangle 115">
              <a:extLst>
                <a:ext uri="{FF2B5EF4-FFF2-40B4-BE49-F238E27FC236}">
                  <a16:creationId xmlns:a16="http://schemas.microsoft.com/office/drawing/2014/main" id="{DFC9B656-545D-3FB2-D784-7C7EEC0F7F58}"/>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7" name="Rectangle 116">
              <a:extLst>
                <a:ext uri="{FF2B5EF4-FFF2-40B4-BE49-F238E27FC236}">
                  <a16:creationId xmlns:a16="http://schemas.microsoft.com/office/drawing/2014/main" id="{433FABFA-3547-62B8-F393-33EB367E2550}"/>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8" name="Rectangle 117">
              <a:extLst>
                <a:ext uri="{FF2B5EF4-FFF2-40B4-BE49-F238E27FC236}">
                  <a16:creationId xmlns:a16="http://schemas.microsoft.com/office/drawing/2014/main" id="{69FAE3C7-8957-CEFE-1DA2-99D8863760B3}"/>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AFC1494C-5160-03DE-AFEA-314D6BC560AA}"/>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0" name="Rectangle 119">
              <a:extLst>
                <a:ext uri="{FF2B5EF4-FFF2-40B4-BE49-F238E27FC236}">
                  <a16:creationId xmlns:a16="http://schemas.microsoft.com/office/drawing/2014/main" id="{ACD2CB26-F608-12FF-4DD1-8B6D662C4506}"/>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1" name="Rectangle 120">
              <a:extLst>
                <a:ext uri="{FF2B5EF4-FFF2-40B4-BE49-F238E27FC236}">
                  <a16:creationId xmlns:a16="http://schemas.microsoft.com/office/drawing/2014/main" id="{74D7EE30-F4FE-80D9-F86D-BECB0F489D68}"/>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2" name="Rectangle 121">
              <a:extLst>
                <a:ext uri="{FF2B5EF4-FFF2-40B4-BE49-F238E27FC236}">
                  <a16:creationId xmlns:a16="http://schemas.microsoft.com/office/drawing/2014/main" id="{9DE8E91B-74A1-DBDA-C02E-3054B1409699}"/>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3" name="Rectangle 122">
              <a:extLst>
                <a:ext uri="{FF2B5EF4-FFF2-40B4-BE49-F238E27FC236}">
                  <a16:creationId xmlns:a16="http://schemas.microsoft.com/office/drawing/2014/main" id="{2713C3DB-0938-6954-4AC4-ABAB8292DEC8}"/>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4" name="Rectangle 123">
              <a:extLst>
                <a:ext uri="{FF2B5EF4-FFF2-40B4-BE49-F238E27FC236}">
                  <a16:creationId xmlns:a16="http://schemas.microsoft.com/office/drawing/2014/main" id="{664367AF-C3AC-C111-760C-A1DC738C3019}"/>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25" name="Rectangle 124">
              <a:extLst>
                <a:ext uri="{FF2B5EF4-FFF2-40B4-BE49-F238E27FC236}">
                  <a16:creationId xmlns:a16="http://schemas.microsoft.com/office/drawing/2014/main" id="{3B7A3483-BFCB-AFAC-37F6-C18DEB180623}"/>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6" name="Rectangle 125">
              <a:extLst>
                <a:ext uri="{FF2B5EF4-FFF2-40B4-BE49-F238E27FC236}">
                  <a16:creationId xmlns:a16="http://schemas.microsoft.com/office/drawing/2014/main" id="{DA45BE83-FE8E-BE02-4CB0-27AA133ED3F9}"/>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7" name="Rectangle 126">
              <a:extLst>
                <a:ext uri="{FF2B5EF4-FFF2-40B4-BE49-F238E27FC236}">
                  <a16:creationId xmlns:a16="http://schemas.microsoft.com/office/drawing/2014/main" id="{A65C4FA0-377E-8E4E-1A94-825EC5AEC4DF}"/>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8" name="Rectangle 127">
              <a:extLst>
                <a:ext uri="{FF2B5EF4-FFF2-40B4-BE49-F238E27FC236}">
                  <a16:creationId xmlns:a16="http://schemas.microsoft.com/office/drawing/2014/main" id="{9BF16923-CFE9-48D9-0237-9FA610357863}"/>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9" name="Rectangle 128">
              <a:extLst>
                <a:ext uri="{FF2B5EF4-FFF2-40B4-BE49-F238E27FC236}">
                  <a16:creationId xmlns:a16="http://schemas.microsoft.com/office/drawing/2014/main" id="{C5DB4BC4-59BF-8223-6B8F-03F992CC449A}"/>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30" name="Rectangle 129">
              <a:extLst>
                <a:ext uri="{FF2B5EF4-FFF2-40B4-BE49-F238E27FC236}">
                  <a16:creationId xmlns:a16="http://schemas.microsoft.com/office/drawing/2014/main" id="{0C114F8A-AF28-2510-E1EE-92DAAE9D0254}"/>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1" name="Rectangle 130">
              <a:extLst>
                <a:ext uri="{FF2B5EF4-FFF2-40B4-BE49-F238E27FC236}">
                  <a16:creationId xmlns:a16="http://schemas.microsoft.com/office/drawing/2014/main" id="{7FBC8707-F991-8CCB-69F0-74B65E5B74DA}"/>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2" name="Rectangle 131">
              <a:extLst>
                <a:ext uri="{FF2B5EF4-FFF2-40B4-BE49-F238E27FC236}">
                  <a16:creationId xmlns:a16="http://schemas.microsoft.com/office/drawing/2014/main" id="{CDEE3461-3241-DEE4-51A0-336751ED0C68}"/>
                </a:ext>
              </a:extLst>
            </p:cNvPr>
            <p:cNvSpPr/>
            <p:nvPr/>
          </p:nvSpPr>
          <p:spPr>
            <a:xfrm>
              <a:off x="3001676"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11</a:t>
              </a:r>
            </a:p>
          </p:txBody>
        </p:sp>
        <p:sp>
          <p:nvSpPr>
            <p:cNvPr id="133" name="Rectangle 132">
              <a:extLst>
                <a:ext uri="{FF2B5EF4-FFF2-40B4-BE49-F238E27FC236}">
                  <a16:creationId xmlns:a16="http://schemas.microsoft.com/office/drawing/2014/main" id="{EA28067E-512E-2179-DFF3-4FFE11A98BB6}"/>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34" name="Rectangle 133">
              <a:extLst>
                <a:ext uri="{FF2B5EF4-FFF2-40B4-BE49-F238E27FC236}">
                  <a16:creationId xmlns:a16="http://schemas.microsoft.com/office/drawing/2014/main" id="{D485412A-9E47-782A-8085-227E34665663}"/>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5" name="Rectangle 134">
              <a:extLst>
                <a:ext uri="{FF2B5EF4-FFF2-40B4-BE49-F238E27FC236}">
                  <a16:creationId xmlns:a16="http://schemas.microsoft.com/office/drawing/2014/main" id="{28DEE220-8E2E-B29E-D0D8-C93398F84772}"/>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6" name="Rectangle 135">
              <a:extLst>
                <a:ext uri="{FF2B5EF4-FFF2-40B4-BE49-F238E27FC236}">
                  <a16:creationId xmlns:a16="http://schemas.microsoft.com/office/drawing/2014/main" id="{E03D922F-D378-5B19-73F8-F654A9FDF126}"/>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
        <p:nvSpPr>
          <p:cNvPr id="3" name="Parallelogram 2">
            <a:extLst>
              <a:ext uri="{FF2B5EF4-FFF2-40B4-BE49-F238E27FC236}">
                <a16:creationId xmlns:a16="http://schemas.microsoft.com/office/drawing/2014/main" id="{15BF4B54-36A9-6E5C-1744-E2B935ABB558}"/>
              </a:ext>
            </a:extLst>
          </p:cNvPr>
          <p:cNvSpPr/>
          <p:nvPr/>
        </p:nvSpPr>
        <p:spPr>
          <a:xfrm rot="10800000" flipH="1">
            <a:off x="6477000" y="-227808"/>
            <a:ext cx="29798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336872-8A53-6354-75E9-AE04358E82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20969" y="78554"/>
            <a:ext cx="1873773" cy="11430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063"/>
            <a:ext cx="9144000" cy="848697"/>
          </a:xfrm>
          <a:solidFill>
            <a:schemeClr val="tx2">
              <a:lumMod val="75000"/>
            </a:schemeClr>
          </a:solidFill>
        </p:spPr>
        <p:txBody>
          <a:bodyPr lIns="251999">
            <a:noAutofit/>
          </a:bodyPr>
          <a:lstStyle/>
          <a:p>
            <a:pPr marL="6350" algn="l"/>
            <a:r>
              <a:rPr lang="fr-FR" altLang="en-US" sz="2800" b="1">
                <a:solidFill>
                  <a:srgbClr val="FFFFFF"/>
                </a:solidFill>
                <a:latin typeface="Calibri" panose="020F0502020204030204" pitchFamily="34" charset="0"/>
              </a:rPr>
              <a:t>Sujet de la carte </a:t>
            </a:r>
            <a:r>
              <a:rPr lang="en-US" sz="2800" b="1">
                <a:solidFill>
                  <a:srgbClr val="FFFFFF"/>
                </a:solidFill>
                <a:latin typeface="Calibri" panose="020F0502020204030204" pitchFamily="34" charset="0"/>
              </a:rPr>
              <a:t> </a:t>
            </a:r>
            <a:r>
              <a:rPr lang="en-US" sz="2800" b="0">
                <a:solidFill>
                  <a:srgbClr val="FFFFFF"/>
                </a:solidFill>
                <a:latin typeface="Calibri" panose="020F0502020204030204" pitchFamily="34" charset="0"/>
              </a:rPr>
              <a:t>(</a:t>
            </a:r>
            <a:r>
              <a:rPr lang="fr-FR" altLang="en-US" sz="2800" b="0">
                <a:solidFill>
                  <a:srgbClr val="FFFFFF"/>
                </a:solidFill>
                <a:latin typeface="Calibri" panose="020F0502020204030204" pitchFamily="34" charset="0"/>
              </a:rPr>
              <a:t>également affiché sur la carte client</a:t>
            </a:r>
            <a:r>
              <a:rPr lang="en-US" sz="2800" b="0">
                <a:solidFill>
                  <a:srgbClr val="FFFFFF"/>
                </a:solidFill>
                <a:latin typeface="Calibri" panose="020F0502020204030204" pitchFamily="34" charset="0"/>
              </a:rPr>
              <a:t>)</a:t>
            </a:r>
          </a:p>
        </p:txBody>
      </p:sp>
      <p:sp>
        <p:nvSpPr>
          <p:cNvPr id="2" name="Content Placeholder 1"/>
          <p:cNvSpPr>
            <a:spLocks noGrp="1"/>
          </p:cNvSpPr>
          <p:nvPr>
            <p:ph sz="half" idx="1"/>
          </p:nvPr>
        </p:nvSpPr>
        <p:spPr>
          <a:xfrm>
            <a:off x="287955" y="1143000"/>
            <a:ext cx="2895993" cy="2590799"/>
          </a:xfrm>
        </p:spPr>
        <p:txBody>
          <a:bodyPr>
            <a:normAutofit fontScale="52500" lnSpcReduction="20000"/>
          </a:bodyPr>
          <a:lstStyle/>
          <a:p>
            <a:pPr marL="0" indent="0">
              <a:buNone/>
            </a:pPr>
            <a:r>
              <a:rPr lang="en-US" sz="3200" b="1">
                <a:solidFill>
                  <a:schemeClr val="tx2">
                    <a:lumMod val="50000"/>
                  </a:schemeClr>
                </a:solidFill>
                <a:latin typeface="Calibri" panose="020F0502020204030204" pitchFamily="34" charset="0"/>
              </a:rPr>
              <a:t>MESSAGES </a:t>
            </a:r>
            <a:r>
              <a:rPr lang="fr-FR" altLang="en-US" sz="3200" b="1">
                <a:solidFill>
                  <a:schemeClr val="tx2">
                    <a:lumMod val="50000"/>
                  </a:schemeClr>
                </a:solidFill>
                <a:latin typeface="Calibri" panose="020F0502020204030204" pitchFamily="34" charset="0"/>
              </a:rPr>
              <a:t>CLÉS</a:t>
            </a:r>
            <a:endParaRPr lang="en-US" sz="3200" b="1">
              <a:solidFill>
                <a:schemeClr val="tx2">
                  <a:lumMod val="50000"/>
                </a:schemeClr>
              </a:solidFill>
              <a:highlight>
                <a:srgbClr val="FFFF00"/>
              </a:highlight>
              <a:latin typeface="Calibri" panose="020F0502020204030204" pitchFamily="34" charset="0"/>
            </a:endParaRPr>
          </a:p>
          <a:p>
            <a:pPr marL="0" indent="0">
              <a:buNone/>
            </a:pPr>
            <a:r>
              <a:rPr lang="en-US" sz="3200">
                <a:solidFill>
                  <a:schemeClr val="tx2"/>
                </a:solidFill>
                <a:latin typeface="Calibri" panose="020F0502020204030204" pitchFamily="34" charset="0"/>
              </a:rPr>
              <a:t>Également montrés au client</a:t>
            </a:r>
          </a:p>
          <a:p>
            <a:pPr marL="0" indent="0">
              <a:lnSpc>
                <a:spcPct val="120000"/>
              </a:lnSpc>
              <a:buNone/>
            </a:pPr>
            <a:r>
              <a:rPr lang="en-US" sz="3200" b="1">
                <a:solidFill>
                  <a:schemeClr val="bg1">
                    <a:lumMod val="85000"/>
                  </a:schemeClr>
                </a:solidFill>
                <a:latin typeface="Calibri" panose="020F0502020204030204" pitchFamily="34" charset="0"/>
              </a:rPr>
              <a:t>_________________________________________________________________________________________________________________________________________________________________</a:t>
            </a:r>
          </a:p>
        </p:txBody>
      </p:sp>
      <p:sp>
        <p:nvSpPr>
          <p:cNvPr id="7" name="Content Placeholder 1"/>
          <p:cNvSpPr>
            <a:spLocks noGrp="1"/>
          </p:cNvSpPr>
          <p:nvPr>
            <p:ph sz="half" idx="2"/>
          </p:nvPr>
        </p:nvSpPr>
        <p:spPr>
          <a:xfrm>
            <a:off x="374677" y="4472881"/>
            <a:ext cx="2678948" cy="1911761"/>
          </a:xfrm>
          <a:solidFill>
            <a:schemeClr val="bg1">
              <a:lumMod val="95000"/>
            </a:schemeClr>
          </a:solidFill>
        </p:spPr>
        <p:txBody>
          <a:bodyPr tIns="108000">
            <a:noAutofit/>
          </a:bodyPr>
          <a:lstStyle/>
          <a:p>
            <a:pPr marL="0" indent="0">
              <a:spcBef>
                <a:spcPts val="0"/>
              </a:spcBef>
              <a:buNone/>
            </a:pPr>
            <a:r>
              <a:rPr lang="en-US" sz="1800" b="1">
                <a:latin typeface="Calibri" panose="020F0502020204030204" pitchFamily="34" charset="0"/>
              </a:rPr>
              <a:t>Revoyons</a:t>
            </a:r>
          </a:p>
          <a:p>
            <a:pPr marL="0" indent="0">
              <a:spcBef>
                <a:spcPts val="0"/>
              </a:spcBef>
              <a:buNone/>
            </a:pPr>
            <a:r>
              <a:rPr lang="en-US" sz="1800">
                <a:solidFill>
                  <a:schemeClr val="tx2">
                    <a:lumMod val="50000"/>
                  </a:schemeClr>
                </a:solidFill>
                <a:latin typeface="Calibri" panose="020F0502020204030204" pitchFamily="34" charset="0"/>
              </a:rPr>
              <a:t>Points pour guider une revue avec le client</a:t>
            </a:r>
          </a:p>
          <a:p>
            <a:pPr marL="0" indent="0">
              <a:buNone/>
            </a:pPr>
            <a:r>
              <a:rPr lang="en-US" sz="1800" b="1">
                <a:solidFill>
                  <a:schemeClr val="bg1">
                    <a:lumMod val="85000"/>
                  </a:schemeClr>
                </a:solidFill>
                <a:latin typeface="Calibri" panose="020F0502020204030204" pitchFamily="34" charset="0"/>
              </a:rPr>
              <a:t>_______________________________________________________________</a:t>
            </a:r>
          </a:p>
        </p:txBody>
      </p:sp>
      <p:sp>
        <p:nvSpPr>
          <p:cNvPr id="18" name="Content Placeholder 1"/>
          <p:cNvSpPr>
            <a:spLocks noGrp="1"/>
          </p:cNvSpPr>
          <p:nvPr>
            <p:ph sz="half" idx="4294967295"/>
          </p:nvPr>
        </p:nvSpPr>
        <p:spPr>
          <a:xfrm>
            <a:off x="3477127" y="4472881"/>
            <a:ext cx="2341426" cy="1911761"/>
          </a:xfrm>
          <a:solidFill>
            <a:schemeClr val="bg1">
              <a:lumMod val="95000"/>
            </a:schemeClr>
          </a:solidFill>
        </p:spPr>
        <p:txBody>
          <a:bodyPr tIns="108000">
            <a:normAutofit/>
          </a:bodyPr>
          <a:lstStyle/>
          <a:p>
            <a:pPr marL="0" indent="0">
              <a:spcBef>
                <a:spcPts val="0"/>
              </a:spcBef>
              <a:buNone/>
            </a:pPr>
            <a:r>
              <a:rPr lang="en-US" sz="1800" b="1">
                <a:latin typeface="Calibri" panose="020F0502020204030204" pitchFamily="34" charset="0"/>
              </a:rPr>
              <a:t>Document</a:t>
            </a:r>
          </a:p>
          <a:p>
            <a:pPr marL="0" indent="0">
              <a:spcBef>
                <a:spcPts val="0"/>
              </a:spcBef>
              <a:buNone/>
            </a:pPr>
            <a:r>
              <a:rPr lang="en-US" sz="1800" err="1">
                <a:solidFill>
                  <a:schemeClr val="tx2">
                    <a:lumMod val="50000"/>
                  </a:schemeClr>
                </a:solidFill>
                <a:latin typeface="Calibri" panose="020F0502020204030204" pitchFamily="34" charset="0"/>
              </a:rPr>
              <a:t>Documentez</a:t>
            </a:r>
            <a:r>
              <a:rPr lang="en-US" sz="1800">
                <a:solidFill>
                  <a:schemeClr val="tx2">
                    <a:lumMod val="50000"/>
                  </a:schemeClr>
                </a:solidFill>
                <a:latin typeface="Calibri" panose="020F0502020204030204" pitchFamily="34" charset="0"/>
              </a:rPr>
              <a:t> les échanges avec le client</a:t>
            </a:r>
          </a:p>
        </p:txBody>
      </p:sp>
      <p:sp>
        <p:nvSpPr>
          <p:cNvPr id="20" name="Content Placeholder 1"/>
          <p:cNvSpPr>
            <a:spLocks noGrp="1"/>
          </p:cNvSpPr>
          <p:nvPr>
            <p:ph sz="half" idx="4294967295"/>
          </p:nvPr>
        </p:nvSpPr>
        <p:spPr>
          <a:xfrm>
            <a:off x="5943600" y="4472881"/>
            <a:ext cx="2895601" cy="1911761"/>
          </a:xfrm>
          <a:solidFill>
            <a:schemeClr val="bg1">
              <a:lumMod val="95000"/>
            </a:schemeClr>
          </a:solidFill>
        </p:spPr>
        <p:txBody>
          <a:bodyPr tIns="108000">
            <a:normAutofit/>
          </a:bodyPr>
          <a:lstStyle/>
          <a:p>
            <a:pPr marL="0" indent="0">
              <a:spcBef>
                <a:spcPts val="0"/>
              </a:spcBef>
              <a:buNone/>
            </a:pPr>
            <a:r>
              <a:rPr lang="en-US" sz="1800" b="1">
                <a:latin typeface="Calibri" panose="020F0502020204030204" pitchFamily="34" charset="0"/>
              </a:rPr>
              <a:t>Instructions aux </a:t>
            </a:r>
            <a:br>
              <a:rPr lang="en-US" sz="1800" b="1">
                <a:latin typeface="Calibri" panose="020F0502020204030204" pitchFamily="34" charset="0"/>
              </a:rPr>
            </a:br>
            <a:r>
              <a:rPr lang="en-US" sz="1800" b="1" err="1">
                <a:latin typeface="Calibri" panose="020F0502020204030204" pitchFamily="34" charset="0"/>
              </a:rPr>
              <a:t>prestataires</a:t>
            </a:r>
            <a:endParaRPr lang="en-US" sz="1800" b="1">
              <a:latin typeface="Calibri" panose="020F0502020204030204" pitchFamily="34" charset="0"/>
            </a:endParaRPr>
          </a:p>
          <a:p>
            <a:pPr marL="0" indent="0">
              <a:spcBef>
                <a:spcPts val="0"/>
              </a:spcBef>
              <a:buNone/>
            </a:pPr>
            <a:r>
              <a:rPr lang="en-US" sz="1800">
                <a:solidFill>
                  <a:schemeClr val="tx2">
                    <a:lumMod val="50000"/>
                  </a:schemeClr>
                </a:solidFill>
                <a:latin typeface="Calibri" panose="020F0502020204030204" pitchFamily="34" charset="0"/>
              </a:rPr>
              <a:t>ceci donne aux prestataires  des instructions spécifiques sur leur interaction et leur conversation avec le client</a:t>
            </a:r>
          </a:p>
        </p:txBody>
      </p:sp>
      <p:sp>
        <p:nvSpPr>
          <p:cNvPr id="21" name="Content Placeholder 1"/>
          <p:cNvSpPr>
            <a:spLocks noGrp="1"/>
          </p:cNvSpPr>
          <p:nvPr>
            <p:ph sz="half" idx="4294967295"/>
          </p:nvPr>
        </p:nvSpPr>
        <p:spPr>
          <a:xfrm>
            <a:off x="3412157" y="1143000"/>
            <a:ext cx="5579442" cy="2590800"/>
          </a:xfrm>
        </p:spPr>
        <p:txBody>
          <a:bodyPr>
            <a:normAutofit fontScale="52500" lnSpcReduction="20000"/>
          </a:bodyPr>
          <a:lstStyle/>
          <a:p>
            <a:pPr marL="0" indent="0">
              <a:buNone/>
            </a:pPr>
            <a:r>
              <a:rPr lang="en-US" b="1">
                <a:solidFill>
                  <a:schemeClr val="tx2">
                    <a:lumMod val="50000"/>
                  </a:schemeClr>
                </a:solidFill>
                <a:latin typeface="Calibri" panose="020F0502020204030204" pitchFamily="34" charset="0"/>
              </a:rPr>
              <a:t>POINTS POUR UN ÉCHANGE</a:t>
            </a:r>
          </a:p>
          <a:p>
            <a:pPr marL="0" indent="0">
              <a:buNone/>
            </a:pPr>
            <a:r>
              <a:rPr lang="en-US">
                <a:solidFill>
                  <a:schemeClr val="tx2"/>
                </a:solidFill>
                <a:latin typeface="Calibri" panose="020F0502020204030204" pitchFamily="34" charset="0"/>
              </a:rPr>
              <a:t>Notes pour </a:t>
            </a:r>
            <a:r>
              <a:rPr lang="en-US" err="1">
                <a:solidFill>
                  <a:schemeClr val="tx2"/>
                </a:solidFill>
                <a:latin typeface="Calibri" panose="020F0502020204030204" pitchFamily="34" charset="0"/>
              </a:rPr>
              <a:t>susciter</a:t>
            </a:r>
            <a:r>
              <a:rPr lang="en-US">
                <a:solidFill>
                  <a:schemeClr val="tx2"/>
                </a:solidFill>
                <a:latin typeface="Calibri" panose="020F0502020204030204" pitchFamily="34" charset="0"/>
              </a:rPr>
              <a:t> et guider un </a:t>
            </a:r>
            <a:r>
              <a:rPr lang="en-US" err="1">
                <a:solidFill>
                  <a:schemeClr val="tx2"/>
                </a:solidFill>
                <a:latin typeface="Calibri" panose="020F0502020204030204" pitchFamily="34" charset="0"/>
              </a:rPr>
              <a:t>échange</a:t>
            </a:r>
            <a:endParaRPr lang="en-US">
              <a:solidFill>
                <a:schemeClr val="tx2"/>
              </a:solidFill>
              <a:latin typeface="Calibri" panose="020F0502020204030204" pitchFamily="34" charset="0"/>
            </a:endParaRPr>
          </a:p>
          <a:p>
            <a:pPr marL="160020" indent="-160020"/>
            <a:r>
              <a:rPr lang="en-US" err="1">
                <a:solidFill>
                  <a:schemeClr val="tx2"/>
                </a:solidFill>
                <a:latin typeface="Calibri" panose="020F0502020204030204" pitchFamily="34" charset="0"/>
              </a:rPr>
              <a:t>Étapes</a:t>
            </a:r>
            <a:r>
              <a:rPr lang="en-US">
                <a:solidFill>
                  <a:schemeClr val="tx2"/>
                </a:solidFill>
                <a:latin typeface="Calibri" panose="020F0502020204030204" pitchFamily="34" charset="0"/>
              </a:rPr>
              <a:t>  proposées pour un suivi</a:t>
            </a:r>
          </a:p>
          <a:p>
            <a:pPr marL="160020" indent="-160020"/>
            <a:r>
              <a:rPr lang="en-US" b="1">
                <a:solidFill>
                  <a:schemeClr val="tx2"/>
                </a:solidFill>
                <a:latin typeface="Calibri" panose="020F0502020204030204" pitchFamily="34" charset="0"/>
              </a:rPr>
              <a:t>Points clés en gras</a:t>
            </a:r>
          </a:p>
          <a:p>
            <a:pPr marL="0" indent="0">
              <a:lnSpc>
                <a:spcPct val="120000"/>
              </a:lnSpc>
              <a:buNone/>
            </a:pPr>
            <a:r>
              <a:rPr lang="en-US" b="1">
                <a:solidFill>
                  <a:schemeClr val="bg1">
                    <a:lumMod val="85000"/>
                  </a:schemeClr>
                </a:solidFill>
                <a:latin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a:t>
            </a:r>
          </a:p>
        </p:txBody>
      </p:sp>
      <p:cxnSp>
        <p:nvCxnSpPr>
          <p:cNvPr id="15" name="Straight Connector 14"/>
          <p:cNvCxnSpPr/>
          <p:nvPr/>
        </p:nvCxnSpPr>
        <p:spPr>
          <a:xfrm>
            <a:off x="3259756" y="1219200"/>
            <a:ext cx="0" cy="516544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062381" y="4095375"/>
            <a:ext cx="849051" cy="75501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080342" y="4190433"/>
            <a:ext cx="590462" cy="59046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244408" y="4261749"/>
            <a:ext cx="478695" cy="59046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12. </a:t>
            </a:r>
            <a:r>
              <a:rPr lang="fr-FR" sz="2200">
                <a:solidFill>
                  <a:srgbClr val="FFFFFF"/>
                </a:solidFill>
              </a:rPr>
              <a:t>Faire face aux effets secondaires</a:t>
            </a:r>
            <a:endParaRPr lang="en-US" sz="2200">
              <a:solidFill>
                <a:srgbClr val="FFFFFF"/>
              </a:solidFill>
            </a:endParaRPr>
          </a:p>
        </p:txBody>
      </p:sp>
      <p:grpSp>
        <p:nvGrpSpPr>
          <p:cNvPr id="32" name="Group 31">
            <a:extLst>
              <a:ext uri="{FF2B5EF4-FFF2-40B4-BE49-F238E27FC236}">
                <a16:creationId xmlns:a16="http://schemas.microsoft.com/office/drawing/2014/main" id="{149F513D-E652-2999-2446-EB2932746C41}"/>
              </a:ext>
            </a:extLst>
          </p:cNvPr>
          <p:cNvGrpSpPr/>
          <p:nvPr/>
        </p:nvGrpSpPr>
        <p:grpSpPr>
          <a:xfrm>
            <a:off x="1" y="6493827"/>
            <a:ext cx="9139657" cy="364173"/>
            <a:chOff x="1" y="6493827"/>
            <a:chExt cx="9139657" cy="364173"/>
          </a:xfrm>
        </p:grpSpPr>
        <p:sp>
          <p:nvSpPr>
            <p:cNvPr id="33" name="Rectangle 32">
              <a:extLst>
                <a:ext uri="{FF2B5EF4-FFF2-40B4-BE49-F238E27FC236}">
                  <a16:creationId xmlns:a16="http://schemas.microsoft.com/office/drawing/2014/main" id="{59C96589-27A1-7E12-5F9A-2647B6E55D43}"/>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2" name="Rectangle 61">
              <a:extLst>
                <a:ext uri="{FF2B5EF4-FFF2-40B4-BE49-F238E27FC236}">
                  <a16:creationId xmlns:a16="http://schemas.microsoft.com/office/drawing/2014/main" id="{F94998A9-CE88-98DC-0BE9-66DA9C86E959}"/>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3" name="Rectangle 62">
              <a:extLst>
                <a:ext uri="{FF2B5EF4-FFF2-40B4-BE49-F238E27FC236}">
                  <a16:creationId xmlns:a16="http://schemas.microsoft.com/office/drawing/2014/main" id="{EA81613B-944F-C567-C40F-C58BBF654D05}"/>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B27255E0-CA52-58D3-A63D-760C4A2C47F3}"/>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5" name="Rectangle 64">
              <a:extLst>
                <a:ext uri="{FF2B5EF4-FFF2-40B4-BE49-F238E27FC236}">
                  <a16:creationId xmlns:a16="http://schemas.microsoft.com/office/drawing/2014/main" id="{0A22EFA4-E2B1-2F31-9157-F3875650DEA0}"/>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6" name="Rectangle 65">
              <a:extLst>
                <a:ext uri="{FF2B5EF4-FFF2-40B4-BE49-F238E27FC236}">
                  <a16:creationId xmlns:a16="http://schemas.microsoft.com/office/drawing/2014/main" id="{ACA6C7A4-3EC0-77D8-F2A9-986B39010A60}"/>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7" name="Rectangle 66">
              <a:extLst>
                <a:ext uri="{FF2B5EF4-FFF2-40B4-BE49-F238E27FC236}">
                  <a16:creationId xmlns:a16="http://schemas.microsoft.com/office/drawing/2014/main" id="{EE601D0D-A91A-F47C-799A-EB78C5182A85}"/>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A1601A11-290C-755F-E6A7-A037431D8EB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9" name="Rectangle 68">
              <a:extLst>
                <a:ext uri="{FF2B5EF4-FFF2-40B4-BE49-F238E27FC236}">
                  <a16:creationId xmlns:a16="http://schemas.microsoft.com/office/drawing/2014/main" id="{0C6DC6E1-1E2A-6844-5B77-71A78C9B6BD8}"/>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126524B4-8E5E-34D6-9597-BEEA29B0EE04}"/>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05C90010-C3DE-6395-24DE-DF11F8131585}"/>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083BE408-758A-6C55-6800-D094B903B3E9}"/>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A0E37032-3F48-4953-3BED-52588518C399}"/>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CA44B127-8468-8A8B-7809-1DEA173CA902}"/>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D9449D2C-7979-D439-6195-BF7BB45F085B}"/>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1D8851D0-6C42-807A-F9A2-89DE55A36333}"/>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2FD49197-5EF5-00E3-5644-A1B20DD5570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8" name="Rectangle 77">
              <a:extLst>
                <a:ext uri="{FF2B5EF4-FFF2-40B4-BE49-F238E27FC236}">
                  <a16:creationId xmlns:a16="http://schemas.microsoft.com/office/drawing/2014/main" id="{F0C75FA6-A869-37AC-B324-2F659AA4EBEE}"/>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9" name="Rectangle 78">
              <a:extLst>
                <a:ext uri="{FF2B5EF4-FFF2-40B4-BE49-F238E27FC236}">
                  <a16:creationId xmlns:a16="http://schemas.microsoft.com/office/drawing/2014/main" id="{2C0D9ABD-D0AD-34F6-8927-120B9D20709C}"/>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30FB14D7-AC01-9C51-CD90-122D5CE14B4A}"/>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96C22FD8-A243-ED28-4AC8-84481381D540}"/>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45C132B4-DFC6-AE1E-6185-9D7E6D4EB876}"/>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3" name="Rectangle 82">
              <a:extLst>
                <a:ext uri="{FF2B5EF4-FFF2-40B4-BE49-F238E27FC236}">
                  <a16:creationId xmlns:a16="http://schemas.microsoft.com/office/drawing/2014/main" id="{3EB1F7B0-3C7D-D84C-19F2-18D090E19350}"/>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4" name="Rectangle 83">
              <a:extLst>
                <a:ext uri="{FF2B5EF4-FFF2-40B4-BE49-F238E27FC236}">
                  <a16:creationId xmlns:a16="http://schemas.microsoft.com/office/drawing/2014/main" id="{7AC6CD88-EC4C-5E40-A701-B7B1373B8B33}"/>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5" name="Rectangle 84">
              <a:extLst>
                <a:ext uri="{FF2B5EF4-FFF2-40B4-BE49-F238E27FC236}">
                  <a16:creationId xmlns:a16="http://schemas.microsoft.com/office/drawing/2014/main" id="{0A3CBB5F-CDBC-1491-3224-4294E4ACD2CC}"/>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6" name="Rectangle 85">
              <a:extLst>
                <a:ext uri="{FF2B5EF4-FFF2-40B4-BE49-F238E27FC236}">
                  <a16:creationId xmlns:a16="http://schemas.microsoft.com/office/drawing/2014/main" id="{5B8BC7E9-74C8-3D8A-1AA4-9B91E65C17CD}"/>
                </a:ext>
              </a:extLst>
            </p:cNvPr>
            <p:cNvSpPr/>
            <p:nvPr/>
          </p:nvSpPr>
          <p:spPr>
            <a:xfrm>
              <a:off x="3331211"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12</a:t>
              </a:r>
            </a:p>
          </p:txBody>
        </p:sp>
        <p:sp>
          <p:nvSpPr>
            <p:cNvPr id="87" name="Rectangle 86">
              <a:extLst>
                <a:ext uri="{FF2B5EF4-FFF2-40B4-BE49-F238E27FC236}">
                  <a16:creationId xmlns:a16="http://schemas.microsoft.com/office/drawing/2014/main" id="{3BFF5B06-5116-5949-0E72-EBDCA96A2C89}"/>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331B6F84-2796-660E-CD20-217C51D48938}"/>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9" name="Rectangle 88">
              <a:extLst>
                <a:ext uri="{FF2B5EF4-FFF2-40B4-BE49-F238E27FC236}">
                  <a16:creationId xmlns:a16="http://schemas.microsoft.com/office/drawing/2014/main" id="{050C0B90-ECC3-625E-9F69-838DF119BD95}"/>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D7E86C84-F1B1-FEB4-930B-CBC45746BEA2}"/>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pic>
        <p:nvPicPr>
          <p:cNvPr id="3" name="Picture 2">
            <a:extLst>
              <a:ext uri="{FF2B5EF4-FFF2-40B4-BE49-F238E27FC236}">
                <a16:creationId xmlns:a16="http://schemas.microsoft.com/office/drawing/2014/main" id="{387CB917-56A1-0034-D22B-1C1345921A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84412">
            <a:off x="2702827" y="1601750"/>
            <a:ext cx="4089400" cy="413534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12. </a:t>
            </a:r>
            <a:r>
              <a:rPr lang="fr-FR" sz="2200" b="1">
                <a:solidFill>
                  <a:srgbClr val="FFFFFF"/>
                </a:solidFill>
                <a:latin typeface="Calibri" panose="020F0502020204030204" pitchFamily="34" charset="0"/>
              </a:rPr>
              <a:t>Faire face aux effets secondaires</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23850" y="1156163"/>
            <a:ext cx="2855853" cy="1693849"/>
          </a:xfrm>
        </p:spPr>
        <p:txBody>
          <a:bodyPr>
            <a:noAutofit/>
          </a:bodyPr>
          <a:lstStyle/>
          <a:p>
            <a:pPr marL="0" indent="0">
              <a:buNone/>
            </a:pPr>
            <a:r>
              <a:rPr lang="en-US" sz="1400" b="1">
                <a:solidFill>
                  <a:schemeClr val="accent3"/>
                </a:solidFill>
                <a:latin typeface="Calibri" panose="020F0502020204030204" pitchFamily="34" charset="0"/>
              </a:rPr>
              <a:t>MESSAGES CLÉS</a:t>
            </a:r>
          </a:p>
          <a:p>
            <a:pPr marL="0" indent="0">
              <a:buNone/>
            </a:pPr>
            <a:r>
              <a:rPr lang="fr-FR" sz="1200">
                <a:latin typeface="Calibri" panose="020F0502020204030204" pitchFamily="34" charset="0"/>
              </a:rPr>
              <a:t>Certaines personnes éprouvent des </a:t>
            </a:r>
            <a:r>
              <a:rPr lang="fr-FR" sz="1200">
                <a:solidFill>
                  <a:schemeClr val="tx2">
                    <a:lumMod val="50000"/>
                  </a:schemeClr>
                </a:solidFill>
                <a:latin typeface="Calibri" panose="020F0502020204030204" pitchFamily="34" charset="0"/>
              </a:rPr>
              <a:t>effets secondaires/ indésirables, dont beaucoup diminueront avec le temps</a:t>
            </a:r>
            <a:r>
              <a:rPr lang="en-US" sz="1200">
                <a:solidFill>
                  <a:schemeClr val="tx2">
                    <a:lumMod val="50000"/>
                  </a:schemeClr>
                </a:solidFill>
                <a:latin typeface="Calibri" panose="020F0502020204030204" pitchFamily="34" charset="0"/>
              </a:rPr>
              <a:t>. </a:t>
            </a:r>
            <a:r>
              <a:rPr lang="fr-FR" sz="1200">
                <a:solidFill>
                  <a:schemeClr val="tx2">
                    <a:lumMod val="50000"/>
                  </a:schemeClr>
                </a:solidFill>
                <a:latin typeface="Calibri" panose="020F0502020204030204" pitchFamily="34" charset="0"/>
              </a:rPr>
              <a:t>Continuez </a:t>
            </a:r>
            <a:r>
              <a:rPr lang="fr-FR" sz="1200">
                <a:latin typeface="Calibri" panose="020F0502020204030204" pitchFamily="34" charset="0"/>
              </a:rPr>
              <a:t>à prendre vos médicaments jusqu'à ce que vous consultiez votre médecin</a:t>
            </a:r>
            <a:r>
              <a:rPr lang="en-US" sz="1200">
                <a:solidFill>
                  <a:schemeClr val="bg2">
                    <a:lumMod val="10000"/>
                  </a:schemeClr>
                </a:solidFill>
                <a:latin typeface="Calibri" panose="020F0502020204030204" pitchFamily="34" charset="0"/>
              </a:rPr>
              <a:t>.</a:t>
            </a:r>
          </a:p>
        </p:txBody>
      </p:sp>
      <p:sp>
        <p:nvSpPr>
          <p:cNvPr id="21" name="Content Placeholder 1"/>
          <p:cNvSpPr>
            <a:spLocks noGrp="1"/>
          </p:cNvSpPr>
          <p:nvPr>
            <p:ph sz="half" idx="2"/>
          </p:nvPr>
        </p:nvSpPr>
        <p:spPr>
          <a:xfrm>
            <a:off x="3646967" y="1156163"/>
            <a:ext cx="5000803" cy="5276069"/>
          </a:xfrm>
        </p:spPr>
        <p:txBody>
          <a:bodyPr>
            <a:normAutofit fontScale="25000" lnSpcReduction="20000"/>
          </a:bodyPr>
          <a:lstStyle/>
          <a:p>
            <a:pPr marL="0" indent="0">
              <a:lnSpc>
                <a:spcPct val="120000"/>
              </a:lnSpc>
              <a:buNone/>
            </a:pPr>
            <a:r>
              <a:rPr lang="en-US" sz="5600" b="1">
                <a:solidFill>
                  <a:schemeClr val="accent3"/>
                </a:solidFill>
                <a:latin typeface="Calibri" panose="020F0502020204030204" pitchFamily="34" charset="0"/>
              </a:rPr>
              <a:t>POINTS D’ÉCHANGE </a:t>
            </a:r>
          </a:p>
          <a:p>
            <a:pPr marL="0" indent="0">
              <a:lnSpc>
                <a:spcPct val="120000"/>
              </a:lnSpc>
              <a:spcBef>
                <a:spcPts val="200"/>
              </a:spcBef>
              <a:buNone/>
            </a:pPr>
            <a:r>
              <a:rPr lang="fr-FR" sz="4800" b="1">
                <a:latin typeface="Calibri" panose="020F0502020204030204" pitchFamily="34" charset="0"/>
              </a:rPr>
              <a:t>Quels effets </a:t>
            </a:r>
            <a:r>
              <a:rPr lang="fr-FR" sz="4800" b="1">
                <a:solidFill>
                  <a:schemeClr val="tx2">
                    <a:lumMod val="50000"/>
                  </a:schemeClr>
                </a:solidFill>
                <a:latin typeface="Calibri" panose="020F0502020204030204" pitchFamily="34" charset="0"/>
              </a:rPr>
              <a:t>secondaires/indésirables avez-vous ressentis auparavant? Si vous n’avez pas ressenti d’effets secondaires/ indésirables, qu’avez-vous entendu sur les effets secondaires liés au traitement ARV</a:t>
            </a:r>
            <a:r>
              <a:rPr lang="en-US" sz="4800" b="1">
                <a:solidFill>
                  <a:schemeClr val="tx2">
                    <a:lumMod val="50000"/>
                  </a:schemeClr>
                </a:solidFill>
                <a:latin typeface="Calibri" panose="020F0502020204030204" pitchFamily="34" charset="0"/>
              </a:rPr>
              <a:t>?</a:t>
            </a:r>
          </a:p>
          <a:p>
            <a:pPr marL="444500" lvl="1" indent="-174625">
              <a:lnSpc>
                <a:spcPct val="120000"/>
              </a:lnSpc>
              <a:spcBef>
                <a:spcPts val="200"/>
              </a:spcBef>
              <a:buFont typeface="Arial" panose="020B0604020202020204" pitchFamily="34" charset="0"/>
              <a:buChar char="•"/>
            </a:pPr>
            <a:r>
              <a:rPr lang="fr-FR" sz="4800">
                <a:solidFill>
                  <a:schemeClr val="tx2">
                    <a:lumMod val="50000"/>
                  </a:schemeClr>
                </a:solidFill>
                <a:latin typeface="Calibri" panose="020F0502020204030204" pitchFamily="34" charset="0"/>
              </a:rPr>
              <a:t>Effets secondaires/ indésirables courants: maux de tête, nausées, douleurs musculaires, hallucinations </a:t>
            </a:r>
          </a:p>
          <a:p>
            <a:pPr marL="444500" lvl="1" indent="-174625">
              <a:lnSpc>
                <a:spcPct val="120000"/>
              </a:lnSpc>
              <a:spcBef>
                <a:spcPts val="200"/>
              </a:spcBef>
              <a:buFont typeface="Arial" panose="020B0604020202020204" pitchFamily="34" charset="0"/>
              <a:buChar char="•"/>
            </a:pPr>
            <a:r>
              <a:rPr lang="fr-FR" sz="4800">
                <a:solidFill>
                  <a:schemeClr val="tx2">
                    <a:lumMod val="50000"/>
                  </a:schemeClr>
                </a:solidFill>
                <a:latin typeface="Calibri" panose="020F0502020204030204" pitchFamily="34" charset="0"/>
              </a:rPr>
              <a:t>Continuez le traitement même si vous ressentez des effets secondaires/ indésirables</a:t>
            </a:r>
            <a:r>
              <a:rPr lang="en-US" sz="4800">
                <a:solidFill>
                  <a:schemeClr val="tx2">
                    <a:lumMod val="50000"/>
                  </a:schemeClr>
                </a:solidFill>
                <a:latin typeface="Calibri" panose="020F0502020204030204" pitchFamily="34" charset="0"/>
              </a:rPr>
              <a:t>. </a:t>
            </a:r>
          </a:p>
          <a:p>
            <a:pPr marL="285750" indent="-163830">
              <a:lnSpc>
                <a:spcPct val="120000"/>
              </a:lnSpc>
              <a:spcBef>
                <a:spcPts val="200"/>
              </a:spcBef>
            </a:pPr>
            <a:r>
              <a:rPr lang="fr-FR" sz="4800" b="1">
                <a:solidFill>
                  <a:schemeClr val="tx2">
                    <a:lumMod val="50000"/>
                  </a:schemeClr>
                </a:solidFill>
                <a:latin typeface="Calibri" panose="020F0502020204030204" pitchFamily="34" charset="0"/>
              </a:rPr>
              <a:t>Quels effets secondaires/ indésirables avez-vous ressentis qui vous ont incité à arrêter votre traitement ou qui vous feraient arrêter si vous en aviez</a:t>
            </a:r>
            <a:r>
              <a:rPr lang="en-US" sz="4800" b="1">
                <a:solidFill>
                  <a:schemeClr val="tx2">
                    <a:lumMod val="50000"/>
                  </a:schemeClr>
                </a:solidFill>
                <a:latin typeface="Calibri" panose="020F0502020204030204" pitchFamily="34" charset="0"/>
              </a:rPr>
              <a:t>?</a:t>
            </a:r>
          </a:p>
          <a:p>
            <a:pPr marL="444500" lvl="1" indent="-174625">
              <a:lnSpc>
                <a:spcPct val="120000"/>
              </a:lnSpc>
              <a:spcBef>
                <a:spcPts val="200"/>
              </a:spcBef>
              <a:buFont typeface="Arial" panose="020B0604020202020204" pitchFamily="34" charset="0"/>
              <a:buChar char="•"/>
            </a:pPr>
            <a:r>
              <a:rPr lang="fr-FR" sz="4800">
                <a:solidFill>
                  <a:schemeClr val="tx2">
                    <a:lumMod val="50000"/>
                  </a:schemeClr>
                </a:solidFill>
                <a:latin typeface="Calibri" panose="020F0502020204030204" pitchFamily="34" charset="0"/>
              </a:rPr>
              <a:t>Qu'avez-vous fait de ces effets secondaires/ indésirables que vous avez ressentis? Est-ce que vous en avez parlé à votre médecin</a:t>
            </a:r>
            <a:r>
              <a:rPr lang="en-US" sz="4800">
                <a:solidFill>
                  <a:schemeClr val="tx2">
                    <a:lumMod val="50000"/>
                  </a:schemeClr>
                </a:solidFill>
                <a:latin typeface="Calibri" panose="020F0502020204030204" pitchFamily="34" charset="0"/>
              </a:rPr>
              <a:t>?</a:t>
            </a:r>
          </a:p>
          <a:p>
            <a:pPr marL="285750" indent="-163830">
              <a:lnSpc>
                <a:spcPct val="120000"/>
              </a:lnSpc>
              <a:spcBef>
                <a:spcPts val="200"/>
              </a:spcBef>
            </a:pPr>
            <a:r>
              <a:rPr lang="fr-FR" sz="4800" b="1">
                <a:solidFill>
                  <a:schemeClr val="tx2">
                    <a:lumMod val="50000"/>
                  </a:schemeClr>
                </a:solidFill>
                <a:latin typeface="Calibri" panose="020F0502020204030204" pitchFamily="34" charset="0"/>
              </a:rPr>
              <a:t>Que ferez-vous si vous ressentez l'un des effets secondaires/indésirables  courants dont nous avons parlé</a:t>
            </a:r>
            <a:r>
              <a:rPr lang="en-US" sz="4800" b="1">
                <a:solidFill>
                  <a:schemeClr val="tx2">
                    <a:lumMod val="50000"/>
                  </a:schemeClr>
                </a:solidFill>
                <a:latin typeface="Calibri" panose="020F0502020204030204" pitchFamily="34" charset="0"/>
              </a:rPr>
              <a:t>?</a:t>
            </a:r>
          </a:p>
          <a:p>
            <a:pPr marL="444500" lvl="1" indent="-174625">
              <a:lnSpc>
                <a:spcPct val="120000"/>
              </a:lnSpc>
              <a:spcBef>
                <a:spcPts val="200"/>
              </a:spcBef>
              <a:buNone/>
            </a:pPr>
            <a:r>
              <a:rPr lang="en-US" sz="4800" b="1">
                <a:solidFill>
                  <a:schemeClr val="tx2">
                    <a:lumMod val="50000"/>
                  </a:schemeClr>
                </a:solidFill>
                <a:latin typeface="Calibri" panose="020F0502020204030204" pitchFamily="34" charset="0"/>
              </a:rPr>
              <a:t>Solutions </a:t>
            </a:r>
            <a:r>
              <a:rPr lang="en-US" sz="4800" b="1" err="1">
                <a:solidFill>
                  <a:schemeClr val="tx2">
                    <a:lumMod val="50000"/>
                  </a:schemeClr>
                </a:solidFill>
                <a:latin typeface="Calibri" panose="020F0502020204030204" pitchFamily="34" charset="0"/>
              </a:rPr>
              <a:t>possibles</a:t>
            </a:r>
            <a:r>
              <a:rPr lang="en-US" sz="4800" b="1">
                <a:solidFill>
                  <a:schemeClr val="tx2">
                    <a:lumMod val="50000"/>
                  </a:schemeClr>
                </a:solidFill>
                <a:latin typeface="Calibri" panose="020F0502020204030204" pitchFamily="34" charset="0"/>
              </a:rPr>
              <a:t>: </a:t>
            </a:r>
          </a:p>
          <a:p>
            <a:pPr marL="444500" lvl="1" indent="-174625">
              <a:lnSpc>
                <a:spcPct val="120000"/>
              </a:lnSpc>
              <a:spcBef>
                <a:spcPts val="200"/>
              </a:spcBef>
              <a:buFont typeface="Arial" panose="020B0604020202020204" pitchFamily="34" charset="0"/>
              <a:buChar char="•"/>
            </a:pPr>
            <a:r>
              <a:rPr lang="fr-FR" sz="4800">
                <a:solidFill>
                  <a:schemeClr val="tx2">
                    <a:lumMod val="50000"/>
                  </a:schemeClr>
                </a:solidFill>
                <a:latin typeface="Calibri" panose="020F0502020204030204" pitchFamily="34" charset="0"/>
              </a:rPr>
              <a:t>Contactez immédiatement votre prestataire de la santé pour discuter de tout effet secondaire/ indésirable et de ce que vous pensez de votre traitement. Le prestataire déterminera la nécessité d'arrêter le traitement ou de modifier le régime</a:t>
            </a:r>
            <a:r>
              <a:rPr lang="en-US" sz="4800">
                <a:solidFill>
                  <a:schemeClr val="tx2">
                    <a:lumMod val="50000"/>
                  </a:schemeClr>
                </a:solidFill>
                <a:latin typeface="Calibri" panose="020F0502020204030204" pitchFamily="34" charset="0"/>
              </a:rPr>
              <a:t>. </a:t>
            </a:r>
          </a:p>
          <a:p>
            <a:pPr marL="444500" lvl="1" indent="-174625">
              <a:lnSpc>
                <a:spcPct val="120000"/>
              </a:lnSpc>
              <a:spcBef>
                <a:spcPts val="200"/>
              </a:spcBef>
              <a:buFont typeface="Arial" panose="020B0604020202020204" pitchFamily="34" charset="0"/>
              <a:buChar char="•"/>
            </a:pPr>
            <a:r>
              <a:rPr lang="fr-FR" sz="4800">
                <a:solidFill>
                  <a:schemeClr val="tx2">
                    <a:lumMod val="50000"/>
                  </a:schemeClr>
                </a:solidFill>
                <a:latin typeface="Calibri" panose="020F0502020204030204" pitchFamily="34" charset="0"/>
              </a:rPr>
              <a:t>Continuez à prendre votre médicament jusqu'à </a:t>
            </a:r>
            <a:r>
              <a:rPr lang="fr-FR" sz="4800">
                <a:latin typeface="Calibri" panose="020F0502020204030204" pitchFamily="34" charset="0"/>
              </a:rPr>
              <a:t>ce que vous consultiez votre médecin</a:t>
            </a:r>
            <a:r>
              <a:rPr lang="en-US" sz="4800">
                <a:solidFill>
                  <a:schemeClr val="bg2">
                    <a:lumMod val="10000"/>
                  </a:schemeClr>
                </a:solidFill>
                <a:latin typeface="Calibri" panose="020F0502020204030204" pitchFamily="34" charset="0"/>
              </a:rPr>
              <a:t>.</a:t>
            </a:r>
          </a:p>
          <a:p>
            <a:pPr marL="444500" lvl="1" indent="-174625">
              <a:lnSpc>
                <a:spcPct val="120000"/>
              </a:lnSpc>
              <a:spcBef>
                <a:spcPts val="200"/>
              </a:spcBef>
              <a:buFont typeface="Arial" panose="020B0604020202020204" pitchFamily="34" charset="0"/>
              <a:buChar char="•"/>
            </a:pPr>
            <a:r>
              <a:rPr lang="fr-FR" sz="4800">
                <a:latin typeface="Calibri" panose="020F0502020204030204" pitchFamily="34" charset="0"/>
                <a:sym typeface="Wingdings" panose="05000000000000000000" pitchFamily="2" charset="2"/>
              </a:rPr>
              <a:t>Prenez –les avec de la nourriture (nausées / maux de tête).</a:t>
            </a:r>
            <a:endParaRPr lang="en-US" sz="4800">
              <a:solidFill>
                <a:schemeClr val="bg2">
                  <a:lumMod val="10000"/>
                </a:schemeClr>
              </a:solidFill>
              <a:latin typeface="Calibri" panose="020F0502020204030204" pitchFamily="34" charset="0"/>
              <a:sym typeface="Wingdings" panose="05000000000000000000" pitchFamily="2" charset="2"/>
            </a:endParaRPr>
          </a:p>
          <a:p>
            <a:pPr marL="444500" lvl="1" indent="-174625">
              <a:lnSpc>
                <a:spcPct val="120000"/>
              </a:lnSpc>
              <a:spcBef>
                <a:spcPts val="200"/>
              </a:spcBef>
              <a:buFont typeface="Arial" panose="020B0604020202020204" pitchFamily="34" charset="0"/>
              <a:buChar char="•"/>
            </a:pPr>
            <a:r>
              <a:rPr lang="fr-FR" sz="4800">
                <a:latin typeface="Calibri" panose="020F0502020204030204" pitchFamily="34" charset="0"/>
                <a:sym typeface="Wingdings" panose="05000000000000000000" pitchFamily="2" charset="2"/>
              </a:rPr>
              <a:t>Prenez-les la nuit (somnolence / sautes d’humeur).</a:t>
            </a:r>
            <a:endParaRPr lang="en-US" sz="4800">
              <a:solidFill>
                <a:schemeClr val="bg2">
                  <a:lumMod val="10000"/>
                </a:schemeClr>
              </a:solidFill>
              <a:latin typeface="Calibri" panose="020F0502020204030204" pitchFamily="34" charset="0"/>
            </a:endParaRPr>
          </a:p>
        </p:txBody>
      </p:sp>
      <p:sp>
        <p:nvSpPr>
          <p:cNvPr id="69" name="Parallelogram 68"/>
          <p:cNvSpPr/>
          <p:nvPr/>
        </p:nvSpPr>
        <p:spPr>
          <a:xfrm rot="10800000" flipH="1">
            <a:off x="7260059"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ontent Placeholder 1"/>
          <p:cNvSpPr txBox="1"/>
          <p:nvPr/>
        </p:nvSpPr>
        <p:spPr>
          <a:xfrm>
            <a:off x="330494" y="4903168"/>
            <a:ext cx="2678519" cy="1297995"/>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3"/>
                </a:solidFill>
                <a:latin typeface="Calibri" panose="020F0502020204030204" pitchFamily="34" charset="0"/>
              </a:rPr>
              <a:t>Document</a:t>
            </a:r>
          </a:p>
          <a:p>
            <a:pPr marL="0" indent="0">
              <a:buNone/>
            </a:pPr>
            <a:r>
              <a:rPr lang="fr-FR" sz="1100">
                <a:solidFill>
                  <a:schemeClr val="tx2">
                    <a:lumMod val="50000"/>
                  </a:schemeClr>
                </a:solidFill>
                <a:latin typeface="Calibri" panose="020F0502020204030204" pitchFamily="34" charset="0"/>
              </a:rPr>
              <a:t>Documentez les obstacles  spécifiques que vous identifiez avec le patient dans le registre des obstacles (formulaire évaluation observance) à l’observance et des interventions</a:t>
            </a:r>
            <a:r>
              <a:rPr lang="en-US" sz="1100" b="1">
                <a:solidFill>
                  <a:schemeClr val="tx2">
                    <a:lumMod val="50000"/>
                  </a:schemeClr>
                </a:solidFill>
                <a:latin typeface="Calibri" panose="020F0502020204030204" pitchFamily="34" charset="0"/>
              </a:rPr>
              <a:t>.</a:t>
            </a:r>
            <a:endParaRPr lang="en-US" sz="1100">
              <a:solidFill>
                <a:schemeClr val="tx2">
                  <a:lumMod val="50000"/>
                </a:schemeClr>
              </a:solidFill>
              <a:latin typeface="Calibri" panose="020F0502020204030204" pitchFamily="34" charset="0"/>
            </a:endParaRPr>
          </a:p>
        </p:txBody>
      </p:sp>
      <p:sp>
        <p:nvSpPr>
          <p:cNvPr id="71" name="Content Placeholder 1"/>
          <p:cNvSpPr txBox="1"/>
          <p:nvPr/>
        </p:nvSpPr>
        <p:spPr>
          <a:xfrm>
            <a:off x="323850" y="2703799"/>
            <a:ext cx="2685164" cy="1899633"/>
          </a:xfrm>
          <a:prstGeom prst="rect">
            <a:avLst/>
          </a:prstGeom>
          <a:solidFill>
            <a:schemeClr val="bg1">
              <a:lumMod val="95000"/>
            </a:schemeClr>
          </a:solidFill>
        </p:spPr>
        <p:txBody>
          <a:bodyPr vert="horz" lIns="91397" tIns="108000" rIns="91397" bIns="45698" rtlCol="0">
            <a:normAutofit fontScale="92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300" b="1">
                <a:solidFill>
                  <a:schemeClr val="accent3"/>
                </a:solidFill>
                <a:latin typeface="Calibri" panose="020F0502020204030204" pitchFamily="34" charset="0"/>
              </a:rPr>
              <a:t>Instructions du </a:t>
            </a:r>
            <a:r>
              <a:rPr lang="en-US" sz="1300" b="1" err="1">
                <a:solidFill>
                  <a:schemeClr val="accent3"/>
                </a:solidFill>
                <a:latin typeface="Calibri" panose="020F0502020204030204" pitchFamily="34" charset="0"/>
              </a:rPr>
              <a:t>prestataire</a:t>
            </a:r>
            <a:endParaRPr lang="en-US" sz="1300" b="1">
              <a:solidFill>
                <a:schemeClr val="accent3"/>
              </a:solidFill>
              <a:latin typeface="Calibri" panose="020F0502020204030204" pitchFamily="34" charset="0"/>
            </a:endParaRPr>
          </a:p>
          <a:p>
            <a:pPr marL="0" indent="0">
              <a:lnSpc>
                <a:spcPct val="110000"/>
              </a:lnSpc>
              <a:buNone/>
            </a:pPr>
            <a:r>
              <a:rPr lang="fr-FR" sz="1200" b="1">
                <a:solidFill>
                  <a:schemeClr val="bg2">
                    <a:lumMod val="10000"/>
                  </a:schemeClr>
                </a:solidFill>
                <a:latin typeface="Calibri" panose="020F0502020204030204" pitchFamily="34" charset="0"/>
              </a:rPr>
              <a:t>Si le client n'a pas encore commencé à prendre des ARV, vous </a:t>
            </a:r>
            <a:r>
              <a:rPr lang="fr-FR" sz="1200" b="1">
                <a:solidFill>
                  <a:schemeClr val="tx2">
                    <a:lumMod val="50000"/>
                  </a:schemeClr>
                </a:solidFill>
                <a:latin typeface="Calibri" panose="020F0502020204030204" pitchFamily="34" charset="0"/>
              </a:rPr>
              <a:t>pouvez échanger sur les effets secondaires/indésirables potentiels et élaborer un plan pour y remédier lorsqu'ils surviennent</a:t>
            </a:r>
            <a:r>
              <a:rPr lang="en-US" sz="1200" b="1">
                <a:solidFill>
                  <a:schemeClr val="tx2">
                    <a:lumMod val="50000"/>
                  </a:schemeClr>
                </a:solidFill>
                <a:latin typeface="Calibri" panose="020F0502020204030204" pitchFamily="34" charset="0"/>
              </a:rPr>
              <a:t>.</a:t>
            </a:r>
          </a:p>
          <a:p>
            <a:pPr marL="122555" indent="-122555">
              <a:lnSpc>
                <a:spcPct val="110000"/>
              </a:lnSpc>
            </a:pPr>
            <a:r>
              <a:rPr lang="fr-FR" sz="1200">
                <a:solidFill>
                  <a:schemeClr val="tx2">
                    <a:lumMod val="50000"/>
                  </a:schemeClr>
                </a:solidFill>
                <a:latin typeface="Calibri" panose="020F0502020204030204" pitchFamily="34" charset="0"/>
              </a:rPr>
              <a:t>Qui pouvez-vous contacter si vous ressentez une gêne ou des effets secondaires/ indésirables</a:t>
            </a:r>
            <a:r>
              <a:rPr lang="en-US" sz="1200">
                <a:solidFill>
                  <a:schemeClr val="tx2">
                    <a:lumMod val="50000"/>
                  </a:schemeClr>
                </a:solidFill>
                <a:latin typeface="Calibri" panose="020F0502020204030204" pitchFamily="34" charset="0"/>
              </a:rPr>
              <a:t>?</a:t>
            </a:r>
          </a:p>
        </p:txBody>
      </p:sp>
      <p:pic>
        <p:nvPicPr>
          <p:cNvPr id="72" name="Picture 71" descr="A screenshot of a cell phon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999" y="2538849"/>
            <a:ext cx="348044" cy="427145"/>
          </a:xfrm>
          <a:prstGeom prst="rect">
            <a:avLst/>
          </a:prstGeom>
        </p:spPr>
      </p:pic>
      <p:pic>
        <p:nvPicPr>
          <p:cNvPr id="73" name="Picture 72" descr="A close up of a car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988" y="4768382"/>
            <a:ext cx="348044" cy="348044"/>
          </a:xfrm>
          <a:prstGeom prst="rect">
            <a:avLst/>
          </a:prstGeom>
        </p:spPr>
      </p:pic>
      <p:cxnSp>
        <p:nvCxnSpPr>
          <p:cNvPr id="74" name="Straight Connector 73"/>
          <p:cNvCxnSpPr>
            <a:cxnSpLocks/>
          </p:cNvCxnSpPr>
          <p:nvPr/>
        </p:nvCxnSpPr>
        <p:spPr>
          <a:xfrm>
            <a:off x="3385692" y="1227914"/>
            <a:ext cx="0" cy="497324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75" name="Group 74">
            <a:extLst>
              <a:ext uri="{FF2B5EF4-FFF2-40B4-BE49-F238E27FC236}">
                <a16:creationId xmlns:a16="http://schemas.microsoft.com/office/drawing/2014/main" id="{197D3344-289A-1E26-739E-7A9DD5C0712F}"/>
              </a:ext>
            </a:extLst>
          </p:cNvPr>
          <p:cNvGrpSpPr/>
          <p:nvPr/>
        </p:nvGrpSpPr>
        <p:grpSpPr>
          <a:xfrm>
            <a:off x="1" y="6493827"/>
            <a:ext cx="9139657" cy="364173"/>
            <a:chOff x="1" y="6493827"/>
            <a:chExt cx="9139657" cy="364173"/>
          </a:xfrm>
        </p:grpSpPr>
        <p:sp>
          <p:nvSpPr>
            <p:cNvPr id="76" name="Rectangle 75">
              <a:extLst>
                <a:ext uri="{FF2B5EF4-FFF2-40B4-BE49-F238E27FC236}">
                  <a16:creationId xmlns:a16="http://schemas.microsoft.com/office/drawing/2014/main" id="{92B4D852-39AD-B792-49D3-F318EFCB7F13}"/>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4BA3067C-A723-F079-8CC1-E52BD39350CE}"/>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C603E5BA-F5B4-828F-55C8-616B36ACBCDD}"/>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102DF28F-D261-D5BD-FFFD-8147BE4B6FFA}"/>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0" name="Rectangle 79">
              <a:extLst>
                <a:ext uri="{FF2B5EF4-FFF2-40B4-BE49-F238E27FC236}">
                  <a16:creationId xmlns:a16="http://schemas.microsoft.com/office/drawing/2014/main" id="{5C7767A6-5FC8-20AB-A921-4513E42FFADC}"/>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3ABEE8BA-07B6-0E25-7281-9E5BF22123AD}"/>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96B30F03-EAC3-862C-0E8A-CA3B369C2E3E}"/>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1F1DBC6B-90E0-C89F-9045-C56B7D37111B}"/>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DBEC3234-3E7F-F475-0E17-0AFB3B6A1234}"/>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079AE8AB-2F79-C51E-AA86-D4B2C3E76402}"/>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6" name="Rectangle 85">
              <a:extLst>
                <a:ext uri="{FF2B5EF4-FFF2-40B4-BE49-F238E27FC236}">
                  <a16:creationId xmlns:a16="http://schemas.microsoft.com/office/drawing/2014/main" id="{6846BA84-F1C4-359D-657E-8E9A4813685B}"/>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938BEF12-CF78-21D8-7065-44F7848DE492}"/>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21883646-F067-491B-9BE8-75EE08E68AC5}"/>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8FCC428B-9BC9-502E-E22D-EF7A2795C76B}"/>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10DE4A47-00CA-6E29-1083-1A4EB8D987BA}"/>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F2D21814-3A5D-D451-87A7-0B6C69C006F7}"/>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927FA373-75B8-5C02-E3B4-2E6ACDA8A2A0}"/>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EBD343CF-B863-70BE-17D9-4FE780FC885F}"/>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470D7428-F828-D019-5887-6421AB8870A2}"/>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D17CE58F-4330-809D-BCA6-E4B4C2966564}"/>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6" name="Rectangle 95">
              <a:extLst>
                <a:ext uri="{FF2B5EF4-FFF2-40B4-BE49-F238E27FC236}">
                  <a16:creationId xmlns:a16="http://schemas.microsoft.com/office/drawing/2014/main" id="{AE0B8E3E-A41B-F7BC-AA58-76D22B14BBC4}"/>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49E5131D-9773-68AE-62B3-14D885A2124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49785E6C-E366-D8AB-DAD5-1E658F504ACB}"/>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060CED0E-6FC8-7961-E1FA-3B8020BF649A}"/>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8F968A3C-158A-1EBC-04D0-2B0945EFC1B2}"/>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1" name="Rectangle 100">
              <a:extLst>
                <a:ext uri="{FF2B5EF4-FFF2-40B4-BE49-F238E27FC236}">
                  <a16:creationId xmlns:a16="http://schemas.microsoft.com/office/drawing/2014/main" id="{39ADF018-88F5-3911-B2DE-EF3F31F90830}"/>
                </a:ext>
              </a:extLst>
            </p:cNvPr>
            <p:cNvSpPr/>
            <p:nvPr/>
          </p:nvSpPr>
          <p:spPr>
            <a:xfrm>
              <a:off x="3331211"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12</a:t>
              </a:r>
            </a:p>
          </p:txBody>
        </p:sp>
        <p:sp>
          <p:nvSpPr>
            <p:cNvPr id="102" name="Rectangle 101">
              <a:extLst>
                <a:ext uri="{FF2B5EF4-FFF2-40B4-BE49-F238E27FC236}">
                  <a16:creationId xmlns:a16="http://schemas.microsoft.com/office/drawing/2014/main" id="{294C5BA0-355D-C181-6B77-B6B193962480}"/>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3" name="Rectangle 102">
              <a:extLst>
                <a:ext uri="{FF2B5EF4-FFF2-40B4-BE49-F238E27FC236}">
                  <a16:creationId xmlns:a16="http://schemas.microsoft.com/office/drawing/2014/main" id="{F018E094-ACE4-15F2-E756-812D3F5D4F64}"/>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4D4754DA-5FB2-F840-E0B0-335DF730BE6A}"/>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6A9DEF18-9A4B-F487-BD81-6F766B167235}"/>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pic>
        <p:nvPicPr>
          <p:cNvPr id="3" name="Picture 2">
            <a:extLst>
              <a:ext uri="{FF2B5EF4-FFF2-40B4-BE49-F238E27FC236}">
                <a16:creationId xmlns:a16="http://schemas.microsoft.com/office/drawing/2014/main" id="{3A9214FF-4C29-7121-DBCF-292000D45D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617895">
            <a:off x="7721586" y="90600"/>
            <a:ext cx="1160437" cy="11734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13. </a:t>
            </a:r>
            <a:r>
              <a:rPr lang="fr-FR" sz="2200">
                <a:solidFill>
                  <a:srgbClr val="FFFFFF"/>
                </a:solidFill>
              </a:rPr>
              <a:t>Communiquer avec l'équipe chargée du traitement</a:t>
            </a:r>
            <a:endParaRPr lang="en-US" sz="2200">
              <a:solidFill>
                <a:srgbClr val="FFFFFF"/>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29" b="8786"/>
          <a:stretch/>
        </p:blipFill>
        <p:spPr>
          <a:xfrm>
            <a:off x="1283691" y="1341842"/>
            <a:ext cx="6164582" cy="4703061"/>
          </a:xfrm>
          <a:prstGeom prst="rect">
            <a:avLst/>
          </a:prstGeom>
        </p:spPr>
      </p:pic>
      <p:grpSp>
        <p:nvGrpSpPr>
          <p:cNvPr id="59" name="Group 58">
            <a:extLst>
              <a:ext uri="{FF2B5EF4-FFF2-40B4-BE49-F238E27FC236}">
                <a16:creationId xmlns:a16="http://schemas.microsoft.com/office/drawing/2014/main" id="{B67D8243-AE13-E325-56C2-2F72D54FC386}"/>
              </a:ext>
            </a:extLst>
          </p:cNvPr>
          <p:cNvGrpSpPr/>
          <p:nvPr/>
        </p:nvGrpSpPr>
        <p:grpSpPr>
          <a:xfrm>
            <a:off x="1" y="6493827"/>
            <a:ext cx="9139657" cy="364173"/>
            <a:chOff x="1" y="6493827"/>
            <a:chExt cx="9139657" cy="364173"/>
          </a:xfrm>
        </p:grpSpPr>
        <p:sp>
          <p:nvSpPr>
            <p:cNvPr id="60" name="Rectangle 59">
              <a:extLst>
                <a:ext uri="{FF2B5EF4-FFF2-40B4-BE49-F238E27FC236}">
                  <a16:creationId xmlns:a16="http://schemas.microsoft.com/office/drawing/2014/main" id="{1AD9ABE3-C3E6-DDD7-3B08-AEAB8B31748B}"/>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1" name="Rectangle 60">
              <a:extLst>
                <a:ext uri="{FF2B5EF4-FFF2-40B4-BE49-F238E27FC236}">
                  <a16:creationId xmlns:a16="http://schemas.microsoft.com/office/drawing/2014/main" id="{5D9730B1-1538-3122-CD0D-37D1D581E921}"/>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2" name="Rectangle 61">
              <a:extLst>
                <a:ext uri="{FF2B5EF4-FFF2-40B4-BE49-F238E27FC236}">
                  <a16:creationId xmlns:a16="http://schemas.microsoft.com/office/drawing/2014/main" id="{E708196A-F07E-AC7E-6193-24193A05265A}"/>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3" name="Rectangle 62">
              <a:extLst>
                <a:ext uri="{FF2B5EF4-FFF2-40B4-BE49-F238E27FC236}">
                  <a16:creationId xmlns:a16="http://schemas.microsoft.com/office/drawing/2014/main" id="{01054362-723C-8DD5-1AC0-BA1EE9230A95}"/>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4" name="Rectangle 63">
              <a:extLst>
                <a:ext uri="{FF2B5EF4-FFF2-40B4-BE49-F238E27FC236}">
                  <a16:creationId xmlns:a16="http://schemas.microsoft.com/office/drawing/2014/main" id="{F84693CC-65F2-7348-FC16-0CB5943E2FB3}"/>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5" name="Rectangle 64">
              <a:extLst>
                <a:ext uri="{FF2B5EF4-FFF2-40B4-BE49-F238E27FC236}">
                  <a16:creationId xmlns:a16="http://schemas.microsoft.com/office/drawing/2014/main" id="{6ADF8C08-3C99-69F0-CA19-F314E092255C}"/>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6" name="Rectangle 65">
              <a:extLst>
                <a:ext uri="{FF2B5EF4-FFF2-40B4-BE49-F238E27FC236}">
                  <a16:creationId xmlns:a16="http://schemas.microsoft.com/office/drawing/2014/main" id="{896C73C2-AAE2-91CC-8C91-9E4B82B7B282}"/>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7" name="Rectangle 66">
              <a:extLst>
                <a:ext uri="{FF2B5EF4-FFF2-40B4-BE49-F238E27FC236}">
                  <a16:creationId xmlns:a16="http://schemas.microsoft.com/office/drawing/2014/main" id="{4D4B900D-F5CF-7D2A-9CA9-090AB7EA82E9}"/>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88CCEBED-2928-5238-D498-2A72BEED00DC}"/>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9" name="Rectangle 68">
              <a:extLst>
                <a:ext uri="{FF2B5EF4-FFF2-40B4-BE49-F238E27FC236}">
                  <a16:creationId xmlns:a16="http://schemas.microsoft.com/office/drawing/2014/main" id="{5B8A37BA-00C9-CD7C-77A7-719818EEB3EC}"/>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76108C46-B72F-F973-43CB-DECE2C1326E9}"/>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1" name="Rectangle 70">
              <a:extLst>
                <a:ext uri="{FF2B5EF4-FFF2-40B4-BE49-F238E27FC236}">
                  <a16:creationId xmlns:a16="http://schemas.microsoft.com/office/drawing/2014/main" id="{4117547B-DFF9-82F1-D75F-4E9FC40EF050}"/>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5A252BD9-6B58-FA12-ED23-24525B97E9A6}"/>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946EEFDD-5529-77C9-A5BD-81D7E1A11413}"/>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4B6822A3-D4D8-0F97-B293-98821C173E49}"/>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02503DD1-56BD-001B-36BE-5033E9EE8D8B}"/>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B1D53401-AE16-7271-FD1F-9683534DEA8D}"/>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7" name="Rectangle 76">
              <a:extLst>
                <a:ext uri="{FF2B5EF4-FFF2-40B4-BE49-F238E27FC236}">
                  <a16:creationId xmlns:a16="http://schemas.microsoft.com/office/drawing/2014/main" id="{87D2756E-3BCA-826F-022B-42499AC34DC4}"/>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8" name="Rectangle 77">
              <a:extLst>
                <a:ext uri="{FF2B5EF4-FFF2-40B4-BE49-F238E27FC236}">
                  <a16:creationId xmlns:a16="http://schemas.microsoft.com/office/drawing/2014/main" id="{FAD1AE07-F1A4-D7ED-A66E-8BD33456B1D0}"/>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9" name="Rectangle 78">
              <a:extLst>
                <a:ext uri="{FF2B5EF4-FFF2-40B4-BE49-F238E27FC236}">
                  <a16:creationId xmlns:a16="http://schemas.microsoft.com/office/drawing/2014/main" id="{7708900B-14C0-EF56-7746-4087EE156EB9}"/>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7654BC76-676D-CA74-4E53-22E594D7B343}"/>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1" name="Rectangle 80">
              <a:extLst>
                <a:ext uri="{FF2B5EF4-FFF2-40B4-BE49-F238E27FC236}">
                  <a16:creationId xmlns:a16="http://schemas.microsoft.com/office/drawing/2014/main" id="{9C68DED2-C2B8-ABB8-7CB5-881F94A81EE0}"/>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318E1874-1AD6-5A36-036E-FA9A4E267A02}"/>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3" name="Rectangle 82">
              <a:extLst>
                <a:ext uri="{FF2B5EF4-FFF2-40B4-BE49-F238E27FC236}">
                  <a16:creationId xmlns:a16="http://schemas.microsoft.com/office/drawing/2014/main" id="{5AE382D5-7EC2-B84F-6152-90EDDA11C46E}"/>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4" name="Rectangle 83">
              <a:extLst>
                <a:ext uri="{FF2B5EF4-FFF2-40B4-BE49-F238E27FC236}">
                  <a16:creationId xmlns:a16="http://schemas.microsoft.com/office/drawing/2014/main" id="{14F961F3-2E43-E29E-FA53-4F9F64430EA3}"/>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5" name="Rectangle 84">
              <a:extLst>
                <a:ext uri="{FF2B5EF4-FFF2-40B4-BE49-F238E27FC236}">
                  <a16:creationId xmlns:a16="http://schemas.microsoft.com/office/drawing/2014/main" id="{459A727D-823B-5DA4-7052-7AB65FDD1124}"/>
                </a:ext>
              </a:extLst>
            </p:cNvPr>
            <p:cNvSpPr/>
            <p:nvPr/>
          </p:nvSpPr>
          <p:spPr>
            <a:xfrm>
              <a:off x="3483592"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13</a:t>
              </a:r>
            </a:p>
          </p:txBody>
        </p:sp>
        <p:sp>
          <p:nvSpPr>
            <p:cNvPr id="86" name="Rectangle 85">
              <a:extLst>
                <a:ext uri="{FF2B5EF4-FFF2-40B4-BE49-F238E27FC236}">
                  <a16:creationId xmlns:a16="http://schemas.microsoft.com/office/drawing/2014/main" id="{90C6CA78-62CA-94D2-D04C-7A1D8A6272C2}"/>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DD8552E6-C46A-4437-652F-81F08F621C07}"/>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8" name="Rectangle 87">
              <a:extLst>
                <a:ext uri="{FF2B5EF4-FFF2-40B4-BE49-F238E27FC236}">
                  <a16:creationId xmlns:a16="http://schemas.microsoft.com/office/drawing/2014/main" id="{BDB2DF45-FF4F-2BBC-82BE-70515075936D}"/>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9" name="Rectangle 88">
              <a:extLst>
                <a:ext uri="{FF2B5EF4-FFF2-40B4-BE49-F238E27FC236}">
                  <a16:creationId xmlns:a16="http://schemas.microsoft.com/office/drawing/2014/main" id="{8220A13D-7371-7062-D288-6608F09601DA}"/>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13. </a:t>
            </a:r>
            <a:r>
              <a:rPr lang="fr-FR" sz="2200" b="1">
                <a:solidFill>
                  <a:srgbClr val="FFFFFF"/>
                </a:solidFill>
                <a:latin typeface="Calibri" panose="020F0502020204030204" pitchFamily="34" charset="0"/>
              </a:rPr>
              <a:t>Communiquer avec l'équipe chargée du traitement</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38884" y="1150123"/>
            <a:ext cx="2946574" cy="1367172"/>
          </a:xfrm>
        </p:spPr>
        <p:txBody>
          <a:bodyPr>
            <a:normAutofit/>
          </a:bodyPr>
          <a:lstStyle/>
          <a:p>
            <a:pPr marL="0" indent="0">
              <a:buNone/>
            </a:pPr>
            <a:r>
              <a:rPr lang="en-US" sz="1400" b="1">
                <a:solidFill>
                  <a:schemeClr val="accent3"/>
                </a:solidFill>
                <a:latin typeface="Calibri" panose="020F0502020204030204" pitchFamily="34" charset="0"/>
              </a:rPr>
              <a:t>MESSAGES CLÉS</a:t>
            </a:r>
          </a:p>
          <a:p>
            <a:pPr marL="0" indent="0">
              <a:buNone/>
            </a:pPr>
            <a:r>
              <a:rPr lang="fr-FR" sz="1200">
                <a:latin typeface="Calibri" panose="020F0502020204030204" pitchFamily="34" charset="0"/>
              </a:rPr>
              <a:t>N'hésitez pas à nous contacter à tout moment pour toute question, en particulier si vous avez des complications ou vous prévoyez des complications en poursuivant votre traitement</a:t>
            </a:r>
            <a:r>
              <a:rPr lang="en-US" sz="1200">
                <a:solidFill>
                  <a:schemeClr val="bg2">
                    <a:lumMod val="10000"/>
                  </a:schemeClr>
                </a:solidFill>
                <a:latin typeface="Calibri" panose="020F0502020204030204" pitchFamily="34" charset="0"/>
              </a:rPr>
              <a:t>.</a:t>
            </a:r>
          </a:p>
        </p:txBody>
      </p:sp>
      <p:sp>
        <p:nvSpPr>
          <p:cNvPr id="21" name="Content Placeholder 1"/>
          <p:cNvSpPr>
            <a:spLocks noGrp="1"/>
          </p:cNvSpPr>
          <p:nvPr>
            <p:ph sz="half" idx="2"/>
          </p:nvPr>
        </p:nvSpPr>
        <p:spPr>
          <a:xfrm>
            <a:off x="3724806" y="1153796"/>
            <a:ext cx="4890160" cy="5410200"/>
          </a:xfrm>
        </p:spPr>
        <p:txBody>
          <a:bodyPr>
            <a:noAutofit/>
          </a:bodyPr>
          <a:lstStyle/>
          <a:p>
            <a:pPr marL="0" indent="0">
              <a:spcBef>
                <a:spcPts val="0"/>
              </a:spcBef>
              <a:spcAft>
                <a:spcPts val="200"/>
              </a:spcAft>
              <a:buNone/>
            </a:pPr>
            <a:r>
              <a:rPr lang="en-US" sz="1400" b="1">
                <a:solidFill>
                  <a:schemeClr val="accent3"/>
                </a:solidFill>
                <a:latin typeface="Calibri" panose="020F0502020204030204" pitchFamily="34" charset="0"/>
              </a:rPr>
              <a:t>POINTS D’ÉCHANGE</a:t>
            </a:r>
            <a:endParaRPr lang="en-US" sz="1400" b="1">
              <a:solidFill>
                <a:schemeClr val="accent3"/>
              </a:solidFill>
              <a:highlight>
                <a:srgbClr val="FFFF00"/>
              </a:highlight>
              <a:latin typeface="Calibri" panose="020F0502020204030204" pitchFamily="34" charset="0"/>
            </a:endParaRPr>
          </a:p>
          <a:p>
            <a:pPr marL="285750" indent="-163830">
              <a:spcBef>
                <a:spcPts val="0"/>
              </a:spcBef>
              <a:spcAft>
                <a:spcPts val="300"/>
              </a:spcAft>
            </a:pPr>
            <a:r>
              <a:rPr lang="fr-FR" sz="1200" b="1">
                <a:latin typeface="Calibri" panose="020F0502020204030204" pitchFamily="34" charset="0"/>
              </a:rPr>
              <a:t>Que ferez-vous si vous avez des questions ou des préoccupations liées à votre santé</a:t>
            </a:r>
            <a:r>
              <a:rPr lang="en-US" sz="1200" b="1">
                <a:solidFill>
                  <a:schemeClr val="bg2">
                    <a:lumMod val="10000"/>
                  </a:schemeClr>
                </a:solidFill>
                <a:latin typeface="Calibri" panose="020F0502020204030204" pitchFamily="34" charset="0"/>
              </a:rPr>
              <a:t>?</a:t>
            </a:r>
          </a:p>
          <a:p>
            <a:pPr marL="285750" indent="-171450">
              <a:spcBef>
                <a:spcPts val="0"/>
              </a:spcBef>
              <a:spcAft>
                <a:spcPts val="300"/>
              </a:spcAft>
            </a:pPr>
            <a:r>
              <a:rPr lang="fr-FR" sz="1200">
                <a:latin typeface="Calibri" panose="020F0502020204030204" pitchFamily="34" charset="0"/>
              </a:rPr>
              <a:t>Qu'est-ce qui </a:t>
            </a:r>
            <a:r>
              <a:rPr lang="fr-FR" sz="1200">
                <a:solidFill>
                  <a:schemeClr val="tx2">
                    <a:lumMod val="50000"/>
                  </a:schemeClr>
                </a:solidFill>
                <a:latin typeface="Calibri" panose="020F0502020204030204" pitchFamily="34" charset="0"/>
              </a:rPr>
              <a:t>pourrait vous empêcher de parler prestataire de votre centre de santé concernant  toute préoccupation que vous avez</a:t>
            </a:r>
            <a:r>
              <a:rPr lang="en-US" sz="1200">
                <a:solidFill>
                  <a:schemeClr val="tx2">
                    <a:lumMod val="50000"/>
                  </a:schemeClr>
                </a:solidFill>
                <a:latin typeface="Calibri" panose="020F0502020204030204" pitchFamily="34" charset="0"/>
              </a:rPr>
              <a:t>?</a:t>
            </a:r>
          </a:p>
          <a:p>
            <a:pPr marL="624205" lvl="1" indent="-160655">
              <a:spcBef>
                <a:spcPts val="0"/>
              </a:spcBef>
              <a:spcAft>
                <a:spcPts val="300"/>
              </a:spcAft>
              <a:buFont typeface="Arial" panose="020B0604020202020204" pitchFamily="34" charset="0"/>
              <a:buChar char="•"/>
            </a:pPr>
            <a:r>
              <a:rPr lang="fr-FR" sz="1200">
                <a:solidFill>
                  <a:schemeClr val="tx2">
                    <a:lumMod val="50000"/>
                  </a:schemeClr>
                </a:solidFill>
                <a:latin typeface="Calibri" panose="020F0502020204030204" pitchFamily="34" charset="0"/>
              </a:rPr>
              <a:t>Oubliez-vous souvent des sujets ou des problèmes dont vous vouliez discuter avec le prestataire</a:t>
            </a:r>
            <a:r>
              <a:rPr lang="en-US" sz="1200">
                <a:solidFill>
                  <a:schemeClr val="tx2">
                    <a:lumMod val="50000"/>
                  </a:schemeClr>
                </a:solidFill>
                <a:latin typeface="Calibri" panose="020F0502020204030204" pitchFamily="34" charset="0"/>
              </a:rPr>
              <a:t>? </a:t>
            </a:r>
          </a:p>
          <a:p>
            <a:pPr marL="624205" lvl="1" indent="-160655">
              <a:spcBef>
                <a:spcPts val="0"/>
              </a:spcBef>
              <a:spcAft>
                <a:spcPts val="300"/>
              </a:spcAft>
              <a:buFont typeface="Arial" panose="020B0604020202020204" pitchFamily="34" charset="0"/>
              <a:buChar char="•"/>
            </a:pPr>
            <a:r>
              <a:rPr lang="fr-FR" sz="1200">
                <a:solidFill>
                  <a:schemeClr val="tx2">
                    <a:lumMod val="50000"/>
                  </a:schemeClr>
                </a:solidFill>
                <a:latin typeface="Calibri" panose="020F0502020204030204" pitchFamily="34" charset="0"/>
              </a:rPr>
              <a:t>Envisagez-vous de voyager prochainement pour le travail? Si oui quand</a:t>
            </a:r>
            <a:r>
              <a:rPr lang="en-US" sz="1200">
                <a:solidFill>
                  <a:schemeClr val="tx2">
                    <a:lumMod val="50000"/>
                  </a:schemeClr>
                </a:solidFill>
                <a:latin typeface="Calibri" panose="020F0502020204030204" pitchFamily="34" charset="0"/>
              </a:rPr>
              <a:t>?</a:t>
            </a:r>
          </a:p>
          <a:p>
            <a:pPr marL="285750" indent="-163830">
              <a:spcBef>
                <a:spcPts val="0"/>
              </a:spcBef>
              <a:spcAft>
                <a:spcPts val="300"/>
              </a:spcAft>
            </a:pPr>
            <a:r>
              <a:rPr lang="fr-FR" sz="1200" b="1">
                <a:solidFill>
                  <a:schemeClr val="tx2">
                    <a:lumMod val="50000"/>
                  </a:schemeClr>
                </a:solidFill>
                <a:latin typeface="Calibri" panose="020F0502020204030204" pitchFamily="34" charset="0"/>
              </a:rPr>
              <a:t>Quels plans et plans de secours pouvons-nous élaborer ensemble au cas où vous auriez besoin de communiquer avec votre équipe de traitement</a:t>
            </a:r>
            <a:r>
              <a:rPr lang="en-US" sz="1200" b="1">
                <a:solidFill>
                  <a:schemeClr val="tx2">
                    <a:lumMod val="50000"/>
                  </a:schemeClr>
                </a:solidFill>
                <a:latin typeface="Calibri" panose="020F0502020204030204" pitchFamily="34" charset="0"/>
              </a:rPr>
              <a:t>?</a:t>
            </a:r>
          </a:p>
          <a:p>
            <a:pPr marL="624205" lvl="1" indent="-160655">
              <a:spcBef>
                <a:spcPts val="0"/>
              </a:spcBef>
              <a:spcAft>
                <a:spcPts val="300"/>
              </a:spcAft>
              <a:buFont typeface="Arial" panose="020B0604020202020204" pitchFamily="34" charset="0"/>
              <a:buChar char="•"/>
            </a:pPr>
            <a:r>
              <a:rPr lang="fr-FR" sz="1200">
                <a:solidFill>
                  <a:schemeClr val="tx2">
                    <a:lumMod val="50000"/>
                  </a:schemeClr>
                </a:solidFill>
                <a:latin typeface="Calibri" panose="020F0502020204030204" pitchFamily="34" charset="0"/>
              </a:rPr>
              <a:t>À qui de votre équipe de traitement seriez-vous le plus à l'aise de parler</a:t>
            </a:r>
            <a:r>
              <a:rPr lang="en-US" sz="1200">
                <a:solidFill>
                  <a:schemeClr val="tx2">
                    <a:lumMod val="50000"/>
                  </a:schemeClr>
                </a:solidFill>
                <a:latin typeface="Calibri" panose="020F0502020204030204" pitchFamily="34" charset="0"/>
              </a:rPr>
              <a:t>? </a:t>
            </a:r>
          </a:p>
          <a:p>
            <a:pPr marL="624205" lvl="1" indent="-160655">
              <a:spcBef>
                <a:spcPts val="0"/>
              </a:spcBef>
              <a:spcAft>
                <a:spcPts val="300"/>
              </a:spcAft>
              <a:buFont typeface="Arial" panose="020B0604020202020204" pitchFamily="34" charset="0"/>
              <a:buChar char="•"/>
            </a:pPr>
            <a:r>
              <a:rPr lang="fr-FR" sz="1200">
                <a:solidFill>
                  <a:schemeClr val="tx2">
                    <a:lumMod val="50000"/>
                  </a:schemeClr>
                </a:solidFill>
                <a:latin typeface="Calibri" panose="020F0502020204030204" pitchFamily="34" charset="0"/>
              </a:rPr>
              <a:t>Comment vous assureriez-vous de voir cette personne lors de votre visite</a:t>
            </a:r>
            <a:r>
              <a:rPr lang="en-US" sz="1200">
                <a:solidFill>
                  <a:schemeClr val="tx2">
                    <a:lumMod val="50000"/>
                  </a:schemeClr>
                </a:solidFill>
                <a:latin typeface="Calibri" panose="020F0502020204030204" pitchFamily="34" charset="0"/>
              </a:rPr>
              <a:t>?</a:t>
            </a:r>
          </a:p>
          <a:p>
            <a:pPr marL="624205" lvl="1" indent="-160655">
              <a:spcBef>
                <a:spcPts val="0"/>
              </a:spcBef>
              <a:spcAft>
                <a:spcPts val="300"/>
              </a:spcAft>
              <a:buFont typeface="Arial" panose="020B0604020202020204" pitchFamily="34" charset="0"/>
              <a:buChar char="•"/>
            </a:pPr>
            <a:r>
              <a:rPr lang="fr-FR" sz="1200">
                <a:solidFill>
                  <a:schemeClr val="tx2">
                    <a:lumMod val="50000"/>
                  </a:schemeClr>
                </a:solidFill>
                <a:latin typeface="Calibri" panose="020F0502020204030204" pitchFamily="34" charset="0"/>
              </a:rPr>
              <a:t>Si cette personne n'est pas  au centre de santé le jour de votre visite, à qui parleriez-vous de vos préoccupations</a:t>
            </a:r>
            <a:r>
              <a:rPr lang="en-US" sz="1200">
                <a:solidFill>
                  <a:schemeClr val="tx2">
                    <a:lumMod val="50000"/>
                  </a:schemeClr>
                </a:solidFill>
                <a:latin typeface="Calibri" panose="020F0502020204030204" pitchFamily="34" charset="0"/>
              </a:rPr>
              <a:t>?</a:t>
            </a:r>
          </a:p>
          <a:p>
            <a:pPr marL="624205" lvl="1" indent="-160655">
              <a:spcBef>
                <a:spcPts val="0"/>
              </a:spcBef>
              <a:spcAft>
                <a:spcPts val="300"/>
              </a:spcAft>
              <a:buFont typeface="Arial" panose="020B0604020202020204" pitchFamily="34" charset="0"/>
              <a:buChar char="•"/>
            </a:pPr>
            <a:r>
              <a:rPr lang="fr-FR" sz="1200">
                <a:solidFill>
                  <a:schemeClr val="tx2">
                    <a:lumMod val="50000"/>
                  </a:schemeClr>
                </a:solidFill>
                <a:latin typeface="Calibri" panose="020F0502020204030204" pitchFamily="34" charset="0"/>
              </a:rPr>
              <a:t>Que pensez-vous de la rédaction des questions pour</a:t>
            </a:r>
            <a:r>
              <a:rPr lang="fr-FR" sz="1200">
                <a:latin typeface="Calibri" panose="020F0502020204030204" pitchFamily="34" charset="0"/>
              </a:rPr>
              <a:t> votre prestataire sur une feuille de papier avant votre visite; comment vous souviendrez-vous d'apporter ce papier à votre visite</a:t>
            </a:r>
            <a:r>
              <a:rPr lang="en-US" sz="1200">
                <a:solidFill>
                  <a:schemeClr val="bg2">
                    <a:lumMod val="10000"/>
                  </a:schemeClr>
                </a:solidFill>
                <a:latin typeface="Calibri" panose="020F0502020204030204" pitchFamily="34" charset="0"/>
              </a:rPr>
              <a:t>?</a:t>
            </a:r>
          </a:p>
          <a:p>
            <a:pPr marL="624205" lvl="1" indent="-160655">
              <a:spcBef>
                <a:spcPts val="0"/>
              </a:spcBef>
              <a:spcAft>
                <a:spcPts val="300"/>
              </a:spcAft>
              <a:buFont typeface="Arial" panose="020B0604020202020204" pitchFamily="34" charset="0"/>
              <a:buChar char="•"/>
            </a:pPr>
            <a:r>
              <a:rPr lang="fr-FR" sz="1200">
                <a:latin typeface="Calibri" panose="020F0502020204030204" pitchFamily="34" charset="0"/>
              </a:rPr>
              <a:t>Que pensez-vous de l’utilisation de votre téléphone pour appeler ou envoyer u SMS lorsque vous avez une question? (indiquez le numéro si vous le souhaitez)</a:t>
            </a:r>
            <a:endParaRPr lang="en-US" sz="1200">
              <a:solidFill>
                <a:schemeClr val="bg2">
                  <a:lumMod val="10000"/>
                </a:schemeClr>
              </a:solidFill>
              <a:latin typeface="Calibri" panose="020F0502020204030204" pitchFamily="34" charset="0"/>
            </a:endParaRPr>
          </a:p>
        </p:txBody>
      </p:sp>
      <p:sp>
        <p:nvSpPr>
          <p:cNvPr id="69" name="Parallelogram 68"/>
          <p:cNvSpPr/>
          <p:nvPr/>
        </p:nvSpPr>
        <p:spPr>
          <a:xfrm rot="10800000" flipH="1">
            <a:off x="6858000" y="-227808"/>
            <a:ext cx="29036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ontent Placeholder 1"/>
          <p:cNvSpPr txBox="1"/>
          <p:nvPr/>
        </p:nvSpPr>
        <p:spPr>
          <a:xfrm>
            <a:off x="338884" y="4805027"/>
            <a:ext cx="2861495" cy="1314010"/>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300" b="1">
                <a:solidFill>
                  <a:schemeClr val="accent3"/>
                </a:solidFill>
                <a:latin typeface="Calibri" panose="020F0502020204030204" pitchFamily="34" charset="0"/>
              </a:rPr>
              <a:t>Document</a:t>
            </a:r>
          </a:p>
          <a:p>
            <a:pPr marL="0" indent="0">
              <a:buNone/>
            </a:pPr>
            <a:r>
              <a:rPr lang="en-US" sz="1200" err="1">
                <a:solidFill>
                  <a:schemeClr val="tx2">
                    <a:lumMod val="50000"/>
                  </a:schemeClr>
                </a:solidFill>
                <a:latin typeface="Calibri" panose="020F0502020204030204" pitchFamily="34" charset="0"/>
              </a:rPr>
              <a:t>Documentez</a:t>
            </a:r>
            <a:r>
              <a:rPr lang="en-US" sz="1200">
                <a:solidFill>
                  <a:schemeClr val="tx2">
                    <a:lumMod val="50000"/>
                  </a:schemeClr>
                </a:solidFill>
                <a:latin typeface="Calibri" panose="020F0502020204030204" pitchFamily="34" charset="0"/>
              </a:rPr>
              <a:t> les </a:t>
            </a:r>
            <a:r>
              <a:rPr lang="fr-FR" sz="1200">
                <a:solidFill>
                  <a:schemeClr val="tx2">
                    <a:lumMod val="50000"/>
                  </a:schemeClr>
                </a:solidFill>
                <a:latin typeface="Calibri" panose="020F0502020204030204" pitchFamily="34" charset="0"/>
              </a:rPr>
              <a:t> obstacles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spécifiques</a:t>
            </a:r>
            <a:r>
              <a:rPr lang="en-US" sz="1200">
                <a:solidFill>
                  <a:schemeClr val="tx2">
                    <a:lumMod val="50000"/>
                  </a:schemeClr>
                </a:solidFill>
                <a:latin typeface="Calibri" panose="020F0502020204030204" pitchFamily="34" charset="0"/>
              </a:rPr>
              <a:t>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identifiez</a:t>
            </a:r>
            <a:r>
              <a:rPr lang="en-US" sz="1200">
                <a:solidFill>
                  <a:schemeClr val="tx2">
                    <a:lumMod val="50000"/>
                  </a:schemeClr>
                </a:solidFill>
                <a:latin typeface="Calibri" panose="020F0502020204030204" pitchFamily="34" charset="0"/>
              </a:rPr>
              <a:t> avec le patient dans le </a:t>
            </a:r>
            <a:r>
              <a:rPr lang="en-US" sz="1200" err="1">
                <a:solidFill>
                  <a:schemeClr val="tx2">
                    <a:lumMod val="50000"/>
                  </a:schemeClr>
                </a:solidFill>
                <a:latin typeface="Calibri" panose="020F0502020204030204" pitchFamily="34" charset="0"/>
              </a:rPr>
              <a:t>registre</a:t>
            </a:r>
            <a:r>
              <a:rPr lang="en-US" sz="1200">
                <a:solidFill>
                  <a:schemeClr val="tx2">
                    <a:lumMod val="50000"/>
                  </a:schemeClr>
                </a:solidFill>
                <a:latin typeface="Calibri" panose="020F0502020204030204" pitchFamily="34" charset="0"/>
              </a:rPr>
              <a:t> des</a:t>
            </a:r>
            <a:r>
              <a:rPr lang="fr-FR" sz="1200">
                <a:solidFill>
                  <a:schemeClr val="tx2">
                    <a:lumMod val="50000"/>
                  </a:schemeClr>
                </a:solidFill>
                <a:latin typeface="Calibri" panose="020F0502020204030204" pitchFamily="34" charset="0"/>
              </a:rPr>
              <a:t> obstacles ( formulaire d’</a:t>
            </a:r>
            <a:r>
              <a:rPr lang="fr-FR" sz="1200" err="1">
                <a:solidFill>
                  <a:schemeClr val="tx2">
                    <a:lumMod val="50000"/>
                  </a:schemeClr>
                </a:solidFill>
                <a:latin typeface="Calibri" panose="020F0502020204030204" pitchFamily="34" charset="0"/>
              </a:rPr>
              <a:t>evaluation</a:t>
            </a:r>
            <a:r>
              <a:rPr lang="fr-FR" sz="1200">
                <a:solidFill>
                  <a:schemeClr val="tx2">
                    <a:lumMod val="50000"/>
                  </a:schemeClr>
                </a:solidFill>
                <a:latin typeface="Calibri" panose="020F0502020204030204" pitchFamily="34" charset="0"/>
              </a:rPr>
              <a:t> d’observance)</a:t>
            </a:r>
            <a:r>
              <a:rPr lang="en-US" sz="1200">
                <a:solidFill>
                  <a:schemeClr val="tx2">
                    <a:lumMod val="50000"/>
                  </a:schemeClr>
                </a:solidFill>
                <a:latin typeface="Calibri" panose="020F0502020204030204" pitchFamily="34" charset="0"/>
              </a:rPr>
              <a:t> et des interventions</a:t>
            </a:r>
            <a:r>
              <a:rPr lang="en-US" sz="1200" b="1">
                <a:solidFill>
                  <a:schemeClr val="tx2">
                    <a:lumMod val="50000"/>
                  </a:schemeClr>
                </a:solidFill>
                <a:latin typeface="Calibri" panose="020F0502020204030204" pitchFamily="34" charset="0"/>
              </a:rPr>
              <a:t>.</a:t>
            </a:r>
            <a:endParaRPr lang="en-US" sz="1200">
              <a:solidFill>
                <a:schemeClr val="tx2">
                  <a:lumMod val="50000"/>
                </a:schemeClr>
              </a:solidFill>
              <a:latin typeface="Calibri" panose="020F0502020204030204" pitchFamily="34" charset="0"/>
            </a:endParaRPr>
          </a:p>
          <a:p>
            <a:pPr marL="0" indent="0">
              <a:buNone/>
            </a:pPr>
            <a:endParaRPr lang="en-US" sz="1200">
              <a:solidFill>
                <a:schemeClr val="tx2">
                  <a:lumMod val="50000"/>
                </a:schemeClr>
              </a:solidFill>
              <a:latin typeface="Calibri" panose="020F0502020204030204" pitchFamily="34" charset="0"/>
            </a:endParaRPr>
          </a:p>
        </p:txBody>
      </p:sp>
      <p:sp>
        <p:nvSpPr>
          <p:cNvPr id="72" name="Content Placeholder 1"/>
          <p:cNvSpPr txBox="1"/>
          <p:nvPr/>
        </p:nvSpPr>
        <p:spPr>
          <a:xfrm>
            <a:off x="338884" y="2666802"/>
            <a:ext cx="2861500" cy="1673904"/>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300" b="1">
                <a:solidFill>
                  <a:schemeClr val="accent3"/>
                </a:solidFill>
                <a:latin typeface="Calibri" panose="020F0502020204030204" pitchFamily="34" charset="0"/>
              </a:rPr>
              <a:t>Instructions du </a:t>
            </a:r>
            <a:r>
              <a:rPr lang="en-US" sz="1300" b="1" err="1">
                <a:solidFill>
                  <a:schemeClr val="accent3"/>
                </a:solidFill>
                <a:latin typeface="Calibri" panose="020F0502020204030204" pitchFamily="34" charset="0"/>
              </a:rPr>
              <a:t>prestataire</a:t>
            </a:r>
            <a:endParaRPr lang="en-US" sz="1300" b="1">
              <a:solidFill>
                <a:schemeClr val="accent3"/>
              </a:solidFill>
              <a:latin typeface="Calibri" panose="020F0502020204030204" pitchFamily="34" charset="0"/>
            </a:endParaRPr>
          </a:p>
          <a:p>
            <a:pPr marL="0" indent="0">
              <a:buNone/>
            </a:pPr>
            <a:r>
              <a:rPr lang="fr-FR" sz="1200" b="1">
                <a:solidFill>
                  <a:schemeClr val="bg2">
                    <a:lumMod val="10000"/>
                  </a:schemeClr>
                </a:solidFill>
                <a:latin typeface="Calibri" panose="020F0502020204030204" pitchFamily="34" charset="0"/>
              </a:rPr>
              <a:t>Évaluez les moyens par lesquels le client se sent à l'aise pour entrer en contact lorsqu'il a besoin de d’assistance</a:t>
            </a:r>
          </a:p>
          <a:p>
            <a:pPr marL="0" indent="0">
              <a:buNone/>
            </a:pPr>
            <a:r>
              <a:rPr lang="fr-FR" sz="1200">
                <a:solidFill>
                  <a:schemeClr val="bg2">
                    <a:lumMod val="10000"/>
                  </a:schemeClr>
                </a:solidFill>
                <a:latin typeface="Calibri" panose="020F0502020204030204" pitchFamily="34" charset="0"/>
              </a:rPr>
              <a:t>Aidez le client à identifier les options possibles pour contacter l'équipe de santé s'il/elle  a des questions</a:t>
            </a:r>
            <a:r>
              <a:rPr lang="en-US" sz="1200">
                <a:solidFill>
                  <a:schemeClr val="bg2">
                    <a:lumMod val="10000"/>
                  </a:schemeClr>
                </a:solidFill>
                <a:latin typeface="Calibri" panose="020F0502020204030204" pitchFamily="34" charset="0"/>
              </a:rPr>
              <a:t>.</a:t>
            </a:r>
          </a:p>
        </p:txBody>
      </p:sp>
      <p:pic>
        <p:nvPicPr>
          <p:cNvPr id="73" name="Picture 72" descr="A screenshot of a cell phon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572" y="2517295"/>
            <a:ext cx="348044" cy="427145"/>
          </a:xfrm>
          <a:prstGeom prst="rect">
            <a:avLst/>
          </a:prstGeom>
        </p:spPr>
      </p:pic>
      <p:pic>
        <p:nvPicPr>
          <p:cNvPr id="74" name="Picture 73" descr="A close up of a car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8130" y="4683770"/>
            <a:ext cx="360927" cy="360927"/>
          </a:xfrm>
          <a:prstGeom prst="rect">
            <a:avLst/>
          </a:prstGeom>
        </p:spPr>
      </p:pic>
      <p:cxnSp>
        <p:nvCxnSpPr>
          <p:cNvPr id="75" name="Straight Connector 74"/>
          <p:cNvCxnSpPr>
            <a:cxnSpLocks/>
          </p:cNvCxnSpPr>
          <p:nvPr/>
        </p:nvCxnSpPr>
        <p:spPr>
          <a:xfrm>
            <a:off x="3577310" y="1219199"/>
            <a:ext cx="0" cy="489983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6" name="Picture 75"/>
          <p:cNvPicPr>
            <a:picLocks noChangeAspect="1"/>
          </p:cNvPicPr>
          <p:nvPr/>
        </p:nvPicPr>
        <p:blipFill rotWithShape="1">
          <a:blip r:embed="rId5">
            <a:extLst>
              <a:ext uri="{28A0092B-C50C-407E-A947-70E740481C1C}">
                <a14:useLocalDpi xmlns:a14="http://schemas.microsoft.com/office/drawing/2010/main" val="0"/>
              </a:ext>
            </a:extLst>
          </a:blip>
          <a:srcRect t="-3934" b="29228"/>
          <a:stretch/>
        </p:blipFill>
        <p:spPr>
          <a:xfrm>
            <a:off x="7277689" y="80874"/>
            <a:ext cx="1709362" cy="1058453"/>
          </a:xfrm>
          <a:prstGeom prst="rect">
            <a:avLst/>
          </a:prstGeom>
        </p:spPr>
      </p:pic>
      <p:grpSp>
        <p:nvGrpSpPr>
          <p:cNvPr id="40" name="Group 39">
            <a:extLst>
              <a:ext uri="{FF2B5EF4-FFF2-40B4-BE49-F238E27FC236}">
                <a16:creationId xmlns:a16="http://schemas.microsoft.com/office/drawing/2014/main" id="{7E879540-988B-210F-F71B-2592F5F3DEED}"/>
              </a:ext>
            </a:extLst>
          </p:cNvPr>
          <p:cNvGrpSpPr/>
          <p:nvPr/>
        </p:nvGrpSpPr>
        <p:grpSpPr>
          <a:xfrm>
            <a:off x="1" y="6493827"/>
            <a:ext cx="9139657" cy="364173"/>
            <a:chOff x="1" y="6493827"/>
            <a:chExt cx="9139657" cy="364173"/>
          </a:xfrm>
        </p:grpSpPr>
        <p:sp>
          <p:nvSpPr>
            <p:cNvPr id="70" name="Rectangle 69">
              <a:extLst>
                <a:ext uri="{FF2B5EF4-FFF2-40B4-BE49-F238E27FC236}">
                  <a16:creationId xmlns:a16="http://schemas.microsoft.com/office/drawing/2014/main" id="{BF16C268-4BCD-883A-5B9B-F796D4E153B9}"/>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7015CBAC-1A5E-85CC-FE1C-D75F8BF8B569}"/>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0704976D-D421-453A-8816-7D0D12E64CD5}"/>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799CA445-AB45-4BEF-E55D-B3BF296B0980}"/>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0" name="Rectangle 79">
              <a:extLst>
                <a:ext uri="{FF2B5EF4-FFF2-40B4-BE49-F238E27FC236}">
                  <a16:creationId xmlns:a16="http://schemas.microsoft.com/office/drawing/2014/main" id="{C6EDB90B-250C-8D07-32C2-CD1C6F07CB7B}"/>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7F991DC8-AE13-ED7B-6671-6F7725485E11}"/>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6AF2CA99-7C3C-AB1F-8D2F-9B91FC4DA8B0}"/>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68544887-8F73-2E60-A655-D47438CBD2A4}"/>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53A8DA48-D3A7-6C76-50D5-E74816B4494D}"/>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2DF66DF4-975C-49E0-BBCC-869B73627066}"/>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6" name="Rectangle 85">
              <a:extLst>
                <a:ext uri="{FF2B5EF4-FFF2-40B4-BE49-F238E27FC236}">
                  <a16:creationId xmlns:a16="http://schemas.microsoft.com/office/drawing/2014/main" id="{143E2CAF-6935-3156-98CB-B7135B2CF6B1}"/>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DE86D1CE-48F1-7512-0E0F-5574B76B2848}"/>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B57CC43E-1305-C845-D40E-E6C6B6730A47}"/>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F67CA16B-00E7-6A07-FA54-73301DAC3961}"/>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FF498DA8-104C-76C3-2055-9C367F13628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059D28F3-0149-2C24-47E4-2975FAFE334E}"/>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8423143B-4B53-38DE-D148-62A3C00BA2D3}"/>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46091D8D-5170-A425-B098-11E527D486E0}"/>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B3AA910A-3678-871D-2496-2600EEE59EF8}"/>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6EBAADC7-8F30-3C49-4D2B-6157518EF3EE}"/>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6" name="Rectangle 95">
              <a:extLst>
                <a:ext uri="{FF2B5EF4-FFF2-40B4-BE49-F238E27FC236}">
                  <a16:creationId xmlns:a16="http://schemas.microsoft.com/office/drawing/2014/main" id="{1742061C-6AC9-F612-2800-261D81EDBD47}"/>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354C6074-BA67-E808-5BE6-753E2DFA6B4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C7998D3C-6672-B898-E40D-935E06E65A51}"/>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4C0CD508-A536-09A0-0E21-F4B1309046DE}"/>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8730E686-F3A7-4F58-134C-8B44006C5BEA}"/>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1" name="Rectangle 100">
              <a:extLst>
                <a:ext uri="{FF2B5EF4-FFF2-40B4-BE49-F238E27FC236}">
                  <a16:creationId xmlns:a16="http://schemas.microsoft.com/office/drawing/2014/main" id="{093B2DFC-BDF6-3340-DC3D-88690FB9D1BC}"/>
                </a:ext>
              </a:extLst>
            </p:cNvPr>
            <p:cNvSpPr/>
            <p:nvPr/>
          </p:nvSpPr>
          <p:spPr>
            <a:xfrm>
              <a:off x="3483592"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13</a:t>
              </a:r>
            </a:p>
          </p:txBody>
        </p:sp>
        <p:sp>
          <p:nvSpPr>
            <p:cNvPr id="102" name="Rectangle 101">
              <a:extLst>
                <a:ext uri="{FF2B5EF4-FFF2-40B4-BE49-F238E27FC236}">
                  <a16:creationId xmlns:a16="http://schemas.microsoft.com/office/drawing/2014/main" id="{83B1098B-D2CD-8229-0F3D-0B023924BE52}"/>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3" name="Rectangle 102">
              <a:extLst>
                <a:ext uri="{FF2B5EF4-FFF2-40B4-BE49-F238E27FC236}">
                  <a16:creationId xmlns:a16="http://schemas.microsoft.com/office/drawing/2014/main" id="{431F93B4-5D9A-D62E-6206-49B503EC5157}"/>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53D98B17-E7BC-E939-7355-A0E3ECFA1C50}"/>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C71FF93E-1662-3933-C55F-A1A46AA66CE2}"/>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14. </a:t>
            </a:r>
            <a:r>
              <a:rPr lang="en-US" sz="2200" err="1">
                <a:solidFill>
                  <a:srgbClr val="FFFFFF"/>
                </a:solidFill>
              </a:rPr>
              <a:t>Consommation</a:t>
            </a:r>
            <a:r>
              <a:rPr lang="en-US" sz="2200">
                <a:solidFill>
                  <a:srgbClr val="FFFFFF"/>
                </a:solidFill>
              </a:rPr>
              <a:t> des substances</a:t>
            </a:r>
          </a:p>
        </p:txBody>
      </p:sp>
      <p:pic>
        <p:nvPicPr>
          <p:cNvPr id="3" name="Picture 2"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652" y="1676400"/>
            <a:ext cx="6705600" cy="3700732"/>
          </a:xfrm>
          <a:prstGeom prst="rect">
            <a:avLst/>
          </a:prstGeom>
        </p:spPr>
      </p:pic>
      <p:grpSp>
        <p:nvGrpSpPr>
          <p:cNvPr id="32" name="Group 31">
            <a:extLst>
              <a:ext uri="{FF2B5EF4-FFF2-40B4-BE49-F238E27FC236}">
                <a16:creationId xmlns:a16="http://schemas.microsoft.com/office/drawing/2014/main" id="{AFA0EA66-A105-1BE0-7CD4-F2E756764A97}"/>
              </a:ext>
            </a:extLst>
          </p:cNvPr>
          <p:cNvGrpSpPr/>
          <p:nvPr/>
        </p:nvGrpSpPr>
        <p:grpSpPr>
          <a:xfrm>
            <a:off x="1" y="6493827"/>
            <a:ext cx="9139657" cy="364173"/>
            <a:chOff x="1" y="6493827"/>
            <a:chExt cx="9139657" cy="364173"/>
          </a:xfrm>
        </p:grpSpPr>
        <p:sp>
          <p:nvSpPr>
            <p:cNvPr id="33" name="Rectangle 32">
              <a:extLst>
                <a:ext uri="{FF2B5EF4-FFF2-40B4-BE49-F238E27FC236}">
                  <a16:creationId xmlns:a16="http://schemas.microsoft.com/office/drawing/2014/main" id="{C62D5C3D-4C1F-091C-E17F-96A6B70363D7}"/>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4" name="Rectangle 33">
              <a:extLst>
                <a:ext uri="{FF2B5EF4-FFF2-40B4-BE49-F238E27FC236}">
                  <a16:creationId xmlns:a16="http://schemas.microsoft.com/office/drawing/2014/main" id="{65BC06A2-3C0B-97BF-3FE4-3734411252C3}"/>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5" name="Rectangle 34">
              <a:extLst>
                <a:ext uri="{FF2B5EF4-FFF2-40B4-BE49-F238E27FC236}">
                  <a16:creationId xmlns:a16="http://schemas.microsoft.com/office/drawing/2014/main" id="{B9B8802E-F8E3-8532-355C-3068AB95FF57}"/>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6" name="Rectangle 35">
              <a:extLst>
                <a:ext uri="{FF2B5EF4-FFF2-40B4-BE49-F238E27FC236}">
                  <a16:creationId xmlns:a16="http://schemas.microsoft.com/office/drawing/2014/main" id="{B10C0ACF-3F5C-7F83-A537-8077CD3EA259}"/>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37" name="Rectangle 36">
              <a:extLst>
                <a:ext uri="{FF2B5EF4-FFF2-40B4-BE49-F238E27FC236}">
                  <a16:creationId xmlns:a16="http://schemas.microsoft.com/office/drawing/2014/main" id="{7AE4EAAC-632B-475A-FDAF-558AB0989032}"/>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8" name="Rectangle 37">
              <a:extLst>
                <a:ext uri="{FF2B5EF4-FFF2-40B4-BE49-F238E27FC236}">
                  <a16:creationId xmlns:a16="http://schemas.microsoft.com/office/drawing/2014/main" id="{18345492-5D61-1C41-8E63-D6ECDAA9C12D}"/>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9" name="Rectangle 38">
              <a:extLst>
                <a:ext uri="{FF2B5EF4-FFF2-40B4-BE49-F238E27FC236}">
                  <a16:creationId xmlns:a16="http://schemas.microsoft.com/office/drawing/2014/main" id="{12B61859-240D-C278-BDF0-64C76C26207D}"/>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0" name="Rectangle 39">
              <a:extLst>
                <a:ext uri="{FF2B5EF4-FFF2-40B4-BE49-F238E27FC236}">
                  <a16:creationId xmlns:a16="http://schemas.microsoft.com/office/drawing/2014/main" id="{BAEF79A0-9901-8D47-3EEF-1AFD1A6CA967}"/>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9" name="Rectangle 68">
              <a:extLst>
                <a:ext uri="{FF2B5EF4-FFF2-40B4-BE49-F238E27FC236}">
                  <a16:creationId xmlns:a16="http://schemas.microsoft.com/office/drawing/2014/main" id="{BA1EE7CD-A744-C926-B582-5A67F1BFD43B}"/>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238675CF-C158-96C5-C418-986AC77F1EDB}"/>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4DECA048-3164-5141-F62B-71A7FB830479}"/>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40826D63-E150-430F-0C36-FBAA8074927E}"/>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AEF601AF-40D2-3959-7BD3-9D099933082D}"/>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48CA440D-D315-3408-34F6-25B91CD110ED}"/>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22A72629-C0DC-D844-53E3-8CD71FE9E51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410053F0-C5EB-F0BF-B93E-197630098C6E}"/>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B3799393-C75F-0CCC-19C1-566CD4DD627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8" name="Rectangle 77">
              <a:extLst>
                <a:ext uri="{FF2B5EF4-FFF2-40B4-BE49-F238E27FC236}">
                  <a16:creationId xmlns:a16="http://schemas.microsoft.com/office/drawing/2014/main" id="{521EF43F-0F90-FC62-F0B7-497247FF74AD}"/>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9" name="Rectangle 78">
              <a:extLst>
                <a:ext uri="{FF2B5EF4-FFF2-40B4-BE49-F238E27FC236}">
                  <a16:creationId xmlns:a16="http://schemas.microsoft.com/office/drawing/2014/main" id="{9DE48881-40AE-8B14-B1D4-4F9AF39AA0E7}"/>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7D90C916-9ED1-0E21-D6A4-DE62B90FAA7A}"/>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AF1155FB-FBC5-02C4-1ED5-3518D7DE6E6D}"/>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3755105F-D6F4-A880-66FC-A8B8DE6ECDE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3" name="Rectangle 82">
              <a:extLst>
                <a:ext uri="{FF2B5EF4-FFF2-40B4-BE49-F238E27FC236}">
                  <a16:creationId xmlns:a16="http://schemas.microsoft.com/office/drawing/2014/main" id="{46F7DFFF-79D2-C06D-BE20-1B9FD2E85811}"/>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4" name="Rectangle 83">
              <a:extLst>
                <a:ext uri="{FF2B5EF4-FFF2-40B4-BE49-F238E27FC236}">
                  <a16:creationId xmlns:a16="http://schemas.microsoft.com/office/drawing/2014/main" id="{4221391C-9826-C73B-2B42-FBB6956C6421}"/>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5" name="Rectangle 84">
              <a:extLst>
                <a:ext uri="{FF2B5EF4-FFF2-40B4-BE49-F238E27FC236}">
                  <a16:creationId xmlns:a16="http://schemas.microsoft.com/office/drawing/2014/main" id="{3611C833-0DB2-E74E-3996-EC02D97B68A5}"/>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6" name="Rectangle 85">
              <a:extLst>
                <a:ext uri="{FF2B5EF4-FFF2-40B4-BE49-F238E27FC236}">
                  <a16:creationId xmlns:a16="http://schemas.microsoft.com/office/drawing/2014/main" id="{C41272BC-6631-38E8-5F33-F0146A1F8220}"/>
                </a:ext>
              </a:extLst>
            </p:cNvPr>
            <p:cNvSpPr/>
            <p:nvPr/>
          </p:nvSpPr>
          <p:spPr>
            <a:xfrm>
              <a:off x="3681142"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14</a:t>
              </a:r>
            </a:p>
          </p:txBody>
        </p:sp>
        <p:sp>
          <p:nvSpPr>
            <p:cNvPr id="87" name="Rectangle 86">
              <a:extLst>
                <a:ext uri="{FF2B5EF4-FFF2-40B4-BE49-F238E27FC236}">
                  <a16:creationId xmlns:a16="http://schemas.microsoft.com/office/drawing/2014/main" id="{8911B7AC-0432-BF85-153B-497A0CC9E317}"/>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0608397A-16E3-EEF6-1957-5248611E4621}"/>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9" name="Rectangle 88">
              <a:extLst>
                <a:ext uri="{FF2B5EF4-FFF2-40B4-BE49-F238E27FC236}">
                  <a16:creationId xmlns:a16="http://schemas.microsoft.com/office/drawing/2014/main" id="{CBA7D97C-9FBF-682D-2496-342C49980B2C}"/>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FF57F24A-E6A5-6B5A-8F6C-F2EF4863DB18}"/>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14. </a:t>
            </a:r>
            <a:r>
              <a:rPr lang="en-US" sz="2200" b="1" err="1">
                <a:solidFill>
                  <a:srgbClr val="FFFFFF"/>
                </a:solidFill>
                <a:latin typeface="Calibri" panose="020F0502020204030204" pitchFamily="34" charset="0"/>
              </a:rPr>
              <a:t>Consommation</a:t>
            </a:r>
            <a:r>
              <a:rPr lang="en-US" sz="2200" b="1">
                <a:solidFill>
                  <a:srgbClr val="FFFFFF"/>
                </a:solidFill>
                <a:latin typeface="Calibri" panose="020F0502020204030204" pitchFamily="34" charset="0"/>
              </a:rPr>
              <a:t> des substances</a:t>
            </a:r>
          </a:p>
        </p:txBody>
      </p:sp>
      <p:sp>
        <p:nvSpPr>
          <p:cNvPr id="2" name="Content Placeholder 1"/>
          <p:cNvSpPr>
            <a:spLocks noGrp="1"/>
          </p:cNvSpPr>
          <p:nvPr>
            <p:ph sz="half" idx="1"/>
          </p:nvPr>
        </p:nvSpPr>
        <p:spPr>
          <a:xfrm>
            <a:off x="324334" y="1163789"/>
            <a:ext cx="3152507" cy="1276384"/>
          </a:xfrm>
        </p:spPr>
        <p:txBody>
          <a:bodyPr>
            <a:normAutofit/>
          </a:bodyPr>
          <a:lstStyle/>
          <a:p>
            <a:pPr marL="0" indent="0">
              <a:buNone/>
            </a:pPr>
            <a:r>
              <a:rPr lang="en-US" sz="1400" b="1">
                <a:solidFill>
                  <a:schemeClr val="accent3"/>
                </a:solidFill>
                <a:latin typeface="Calibri" panose="020F0502020204030204" pitchFamily="34" charset="0"/>
              </a:rPr>
              <a:t>MESSAGES CLÉS</a:t>
            </a:r>
          </a:p>
          <a:p>
            <a:pPr marL="0" indent="0">
              <a:buNone/>
            </a:pPr>
            <a:r>
              <a:rPr lang="fr-FR" sz="1200">
                <a:latin typeface="Calibri" panose="020F0502020204030204" pitchFamily="34" charset="0"/>
              </a:rPr>
              <a:t>Si vous utilisez des substances, il est important de vous assurer que votre consommation de substances ne vous empêche pas de prendre vos médicaments tous les jours à l'heure</a:t>
            </a:r>
            <a:r>
              <a:rPr lang="en-US" sz="1200">
                <a:solidFill>
                  <a:schemeClr val="bg2">
                    <a:lumMod val="10000"/>
                  </a:schemeClr>
                </a:solidFill>
                <a:latin typeface="Calibri" panose="020F0502020204030204" pitchFamily="34" charset="0"/>
              </a:rPr>
              <a:t>.</a:t>
            </a:r>
          </a:p>
        </p:txBody>
      </p:sp>
      <p:sp>
        <p:nvSpPr>
          <p:cNvPr id="21" name="Content Placeholder 1"/>
          <p:cNvSpPr>
            <a:spLocks noGrp="1"/>
          </p:cNvSpPr>
          <p:nvPr>
            <p:ph sz="half" idx="2"/>
          </p:nvPr>
        </p:nvSpPr>
        <p:spPr>
          <a:xfrm>
            <a:off x="3890971" y="1163789"/>
            <a:ext cx="4817642" cy="5029200"/>
          </a:xfrm>
        </p:spPr>
        <p:txBody>
          <a:bodyPr>
            <a:noAutofit/>
          </a:bodyPr>
          <a:lstStyle/>
          <a:p>
            <a:pPr marL="0" indent="0">
              <a:spcBef>
                <a:spcPts val="0"/>
              </a:spcBef>
              <a:buNone/>
            </a:pPr>
            <a:r>
              <a:rPr lang="en-US" sz="1400" b="1">
                <a:solidFill>
                  <a:schemeClr val="accent3"/>
                </a:solidFill>
                <a:latin typeface="Calibri" panose="020F0502020204030204" pitchFamily="34" charset="0"/>
              </a:rPr>
              <a:t>POINTS D’ÉCHANGE </a:t>
            </a:r>
          </a:p>
          <a:p>
            <a:pPr marL="0" indent="0">
              <a:spcBef>
                <a:spcPts val="0"/>
              </a:spcBef>
              <a:buNone/>
            </a:pPr>
            <a:r>
              <a:rPr lang="fr-FR" sz="1200"/>
              <a:t>Si vous consommez régulièrement des substances, nous pouvons planifier ensemble la manière dont vous vous souviendrez de prendre vos médicaments pendant que vous en prenez. </a:t>
            </a:r>
            <a:r>
              <a:rPr lang="fr-FR" sz="1200" b="1"/>
              <a:t>Quel est votre but</a:t>
            </a:r>
            <a:r>
              <a:rPr lang="en-US" sz="1200" b="1"/>
              <a:t>?</a:t>
            </a:r>
          </a:p>
          <a:p>
            <a:pPr marL="285750" indent="-171450">
              <a:spcBef>
                <a:spcPts val="0"/>
              </a:spcBef>
              <a:spcAft>
                <a:spcPts val="600"/>
              </a:spcAft>
            </a:pPr>
            <a:r>
              <a:rPr lang="fr-FR" sz="1200" b="1"/>
              <a:t>Avez-vous besoin d'aide ou d’appui pour arrêter la consommation de substances</a:t>
            </a:r>
            <a:r>
              <a:rPr lang="en-US" sz="1200" b="1"/>
              <a:t>?</a:t>
            </a:r>
            <a:endParaRPr lang="en-US" sz="1200" b="1">
              <a:solidFill>
                <a:schemeClr val="bg2">
                  <a:lumMod val="10000"/>
                </a:schemeClr>
              </a:solidFill>
            </a:endParaRPr>
          </a:p>
          <a:p>
            <a:pPr marL="285750" indent="-163830">
              <a:spcBef>
                <a:spcPts val="0"/>
              </a:spcBef>
            </a:pPr>
            <a:r>
              <a:rPr lang="fr-FR" sz="1200" b="1"/>
              <a:t>Quels sont les aspects de votre consommation de substances qui pourraient vous empêcher de vous souvenir de prendre vos médicaments</a:t>
            </a:r>
            <a:r>
              <a:rPr lang="en-US" sz="1200" b="1">
                <a:solidFill>
                  <a:schemeClr val="bg2">
                    <a:lumMod val="10000"/>
                  </a:schemeClr>
                </a:solidFill>
              </a:rPr>
              <a:t>?</a:t>
            </a:r>
          </a:p>
          <a:p>
            <a:pPr marL="624205" lvl="1" indent="-219075">
              <a:spcBef>
                <a:spcPts val="0"/>
              </a:spcBef>
              <a:buFont typeface="Arial" panose="020B0604020202020204" pitchFamily="34" charset="0"/>
              <a:buChar char="•"/>
            </a:pPr>
            <a:r>
              <a:rPr lang="fr-FR" sz="1200"/>
              <a:t>Combien de fois buvez-vous de l'alcool ou consommez-vous d'autres drogues</a:t>
            </a:r>
            <a:r>
              <a:rPr lang="en-US" sz="1200">
                <a:solidFill>
                  <a:schemeClr val="bg2">
                    <a:lumMod val="10000"/>
                  </a:schemeClr>
                </a:solidFill>
              </a:rPr>
              <a:t>?</a:t>
            </a:r>
          </a:p>
          <a:p>
            <a:pPr marL="624205" lvl="1" indent="-219075">
              <a:spcBef>
                <a:spcPts val="0"/>
              </a:spcBef>
              <a:buFont typeface="Arial" panose="020B0604020202020204" pitchFamily="34" charset="0"/>
              <a:buChar char="•"/>
            </a:pPr>
            <a:r>
              <a:rPr lang="fr-FR" sz="1200"/>
              <a:t>Comment cela pourrait-il interférer avec la prise de vos médicaments</a:t>
            </a:r>
            <a:r>
              <a:rPr lang="en-US" sz="1200">
                <a:solidFill>
                  <a:schemeClr val="bg2">
                    <a:lumMod val="10000"/>
                  </a:schemeClr>
                </a:solidFill>
              </a:rPr>
              <a:t>?</a:t>
            </a:r>
          </a:p>
          <a:p>
            <a:pPr marL="624205" lvl="1" indent="-219075">
              <a:spcBef>
                <a:spcPts val="0"/>
              </a:spcBef>
              <a:buFont typeface="Arial" panose="020B0604020202020204" pitchFamily="34" charset="0"/>
              <a:buChar char="•"/>
            </a:pPr>
            <a:r>
              <a:rPr lang="fr-FR" sz="1200"/>
              <a:t>Avez-vous oublié de prendre des médicaments lorsque vous consommez ces substances</a:t>
            </a:r>
            <a:r>
              <a:rPr lang="en-US" sz="1200">
                <a:solidFill>
                  <a:schemeClr val="bg2">
                    <a:lumMod val="10000"/>
                  </a:schemeClr>
                </a:solidFill>
              </a:rPr>
              <a:t>?</a:t>
            </a:r>
          </a:p>
          <a:p>
            <a:pPr marL="285750" indent="-171450">
              <a:spcBef>
                <a:spcPts val="300"/>
              </a:spcBef>
              <a:spcAft>
                <a:spcPts val="300"/>
              </a:spcAft>
            </a:pPr>
            <a:r>
              <a:rPr lang="fr-FR" sz="1200" b="1"/>
              <a:t>Que pouvez-vous faire pour vous rappeler de prendre votre médicament lorsque vous consommez ces substances</a:t>
            </a:r>
            <a:r>
              <a:rPr lang="en-US" sz="1200" b="1">
                <a:solidFill>
                  <a:schemeClr val="bg2">
                    <a:lumMod val="10000"/>
                  </a:schemeClr>
                </a:solidFill>
              </a:rPr>
              <a:t>?</a:t>
            </a:r>
          </a:p>
          <a:p>
            <a:pPr marL="624205" lvl="1" indent="-219075">
              <a:spcBef>
                <a:spcPts val="0"/>
              </a:spcBef>
              <a:buFont typeface="Arial" panose="020B0604020202020204" pitchFamily="34" charset="0"/>
              <a:buChar char="•"/>
            </a:pPr>
            <a:r>
              <a:rPr lang="fr-FR" sz="1200"/>
              <a:t>Avec qui êtes-vous habituellement et où êtes-vous lorsque vous buvez / consommez des drogues</a:t>
            </a:r>
            <a:r>
              <a:rPr lang="en-US" sz="1200">
                <a:solidFill>
                  <a:schemeClr val="bg2">
                    <a:lumMod val="10000"/>
                  </a:schemeClr>
                </a:solidFill>
              </a:rPr>
              <a:t>?</a:t>
            </a:r>
          </a:p>
          <a:p>
            <a:pPr marL="624205" lvl="1" indent="-219075">
              <a:spcBef>
                <a:spcPts val="0"/>
              </a:spcBef>
              <a:buFont typeface="Arial" panose="020B0604020202020204" pitchFamily="34" charset="0"/>
              <a:buChar char="•"/>
            </a:pPr>
            <a:r>
              <a:rPr lang="fr-FR" sz="1200"/>
              <a:t>Est-ce qu’il y a un ami / membre de la famille (p. ex., une personne d’appui) qui pourrait vous apporter des médicaments et vous encourager à les prendre</a:t>
            </a:r>
            <a:r>
              <a:rPr lang="en-US" sz="1200">
                <a:solidFill>
                  <a:schemeClr val="bg2">
                    <a:lumMod val="10000"/>
                  </a:schemeClr>
                </a:solidFill>
              </a:rPr>
              <a:t>?</a:t>
            </a:r>
          </a:p>
          <a:p>
            <a:pPr marL="624205" lvl="1" indent="-219075">
              <a:spcBef>
                <a:spcPts val="0"/>
              </a:spcBef>
              <a:buFont typeface="Arial" panose="020B0604020202020204" pitchFamily="34" charset="0"/>
              <a:buChar char="•"/>
            </a:pPr>
            <a:r>
              <a:rPr lang="fr-FR" sz="1200"/>
              <a:t>Est-ce que le fait d’entendre une alarme /de voir des autocollants vous aiderait à vous souvenir</a:t>
            </a:r>
            <a:r>
              <a:rPr lang="en-US" sz="1200">
                <a:solidFill>
                  <a:schemeClr val="bg2">
                    <a:lumMod val="10000"/>
                  </a:schemeClr>
                </a:solidFill>
              </a:rPr>
              <a:t>?</a:t>
            </a:r>
          </a:p>
          <a:p>
            <a:pPr marL="624205" lvl="1" indent="-219075">
              <a:spcBef>
                <a:spcPts val="0"/>
              </a:spcBef>
              <a:buFont typeface="Arial" panose="020B0604020202020204" pitchFamily="34" charset="0"/>
              <a:buChar char="•"/>
            </a:pPr>
            <a:r>
              <a:rPr lang="fr-FR" sz="1200"/>
              <a:t>Et si vous changiez l'heure de votre traitement? Cela vous aiderait-il à vous souvenir</a:t>
            </a:r>
            <a:r>
              <a:rPr lang="en-US" sz="1200">
                <a:solidFill>
                  <a:schemeClr val="bg2">
                    <a:lumMod val="10000"/>
                  </a:schemeClr>
                </a:solidFill>
              </a:rPr>
              <a:t>?</a:t>
            </a:r>
          </a:p>
          <a:p>
            <a:pPr marL="285750" indent="-285750">
              <a:spcBef>
                <a:spcPts val="0"/>
              </a:spcBef>
              <a:spcAft>
                <a:spcPts val="300"/>
              </a:spcAft>
              <a:buFont typeface="Arial" panose="020B0604020202020204" pitchFamily="34" charset="0"/>
              <a:buChar char="•"/>
            </a:pPr>
            <a:endParaRPr lang="en-US" sz="1500">
              <a:solidFill>
                <a:schemeClr val="bg2">
                  <a:lumMod val="10000"/>
                </a:schemeClr>
              </a:solidFill>
              <a:latin typeface="Calibri" panose="020F0502020204030204" pitchFamily="34" charset="0"/>
            </a:endParaRPr>
          </a:p>
          <a:p>
            <a:pPr marL="285750" indent="-285750">
              <a:spcBef>
                <a:spcPts val="0"/>
              </a:spcBef>
              <a:buFont typeface="Arial" panose="020B0604020202020204" pitchFamily="34" charset="0"/>
              <a:buChar char="•"/>
            </a:pPr>
            <a:endParaRPr lang="en-US" sz="1400">
              <a:solidFill>
                <a:schemeClr val="bg2">
                  <a:lumMod val="10000"/>
                </a:schemeClr>
              </a:solidFill>
              <a:latin typeface="Calibri" panose="020F0502020204030204" pitchFamily="34" charset="0"/>
            </a:endParaRPr>
          </a:p>
        </p:txBody>
      </p:sp>
      <p:sp>
        <p:nvSpPr>
          <p:cNvPr id="69" name="Parallelogram 68"/>
          <p:cNvSpPr/>
          <p:nvPr/>
        </p:nvSpPr>
        <p:spPr>
          <a:xfrm rot="10800000" flipH="1">
            <a:off x="6705600"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917" y="149992"/>
            <a:ext cx="1792642" cy="989335"/>
          </a:xfrm>
          <a:prstGeom prst="rect">
            <a:avLst/>
          </a:prstGeom>
        </p:spPr>
      </p:pic>
      <p:sp>
        <p:nvSpPr>
          <p:cNvPr id="71" name="Content Placeholder 1"/>
          <p:cNvSpPr txBox="1"/>
          <p:nvPr/>
        </p:nvSpPr>
        <p:spPr>
          <a:xfrm>
            <a:off x="324333" y="2616349"/>
            <a:ext cx="3152499" cy="1078466"/>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400" b="1">
                <a:solidFill>
                  <a:schemeClr val="accent3"/>
                </a:solidFill>
                <a:latin typeface="Calibri" panose="020F0502020204030204" pitchFamily="34" charset="0"/>
              </a:rPr>
              <a:t>Instructions</a:t>
            </a:r>
            <a:r>
              <a:rPr lang="th-TH" sz="1400" b="1">
                <a:solidFill>
                  <a:schemeClr val="accent3"/>
                </a:solidFill>
                <a:latin typeface="Calibri" panose="020F0502020204030204" pitchFamily="34" charset="0"/>
              </a:rPr>
              <a:t> </a:t>
            </a:r>
            <a:r>
              <a:rPr lang="en-US" sz="1400" b="1">
                <a:solidFill>
                  <a:schemeClr val="accent3"/>
                </a:solidFill>
                <a:latin typeface="Calibri" panose="020F0502020204030204" pitchFamily="34" charset="0"/>
              </a:rPr>
              <a:t>du </a:t>
            </a:r>
            <a:r>
              <a:rPr lang="en-US" sz="1400" b="1" err="1">
                <a:solidFill>
                  <a:schemeClr val="accent3"/>
                </a:solidFill>
                <a:latin typeface="Calibri" panose="020F0502020204030204" pitchFamily="34" charset="0"/>
              </a:rPr>
              <a:t>prestataire</a:t>
            </a:r>
            <a:endParaRPr lang="en-US" sz="1400" b="1">
              <a:solidFill>
                <a:schemeClr val="accent3"/>
              </a:solidFill>
              <a:latin typeface="Calibri" panose="020F0502020204030204" pitchFamily="34" charset="0"/>
            </a:endParaRPr>
          </a:p>
          <a:p>
            <a:pPr marL="0" indent="0">
              <a:spcBef>
                <a:spcPts val="0"/>
              </a:spcBef>
              <a:buNone/>
            </a:pPr>
            <a:r>
              <a:rPr lang="fr-FR" sz="1300">
                <a:solidFill>
                  <a:schemeClr val="bg2">
                    <a:lumMod val="10000"/>
                  </a:schemeClr>
                </a:solidFill>
                <a:latin typeface="Calibri" panose="020F0502020204030204" pitchFamily="34" charset="0"/>
              </a:rPr>
              <a:t>Orientez le client vers un traitement et des conseils en matière de toxicomanie, si nécessaire et disponible</a:t>
            </a:r>
            <a:r>
              <a:rPr lang="en-US" sz="1300">
                <a:solidFill>
                  <a:schemeClr val="bg2">
                    <a:lumMod val="10000"/>
                  </a:schemeClr>
                </a:solidFill>
                <a:latin typeface="Calibri" panose="020F0502020204030204" pitchFamily="34" charset="0"/>
              </a:rPr>
              <a:t>.</a:t>
            </a:r>
          </a:p>
        </p:txBody>
      </p:sp>
      <p:pic>
        <p:nvPicPr>
          <p:cNvPr id="72" name="Picture 71" descr="A screenshot of a cell phon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692" y="2357162"/>
            <a:ext cx="399363" cy="490128"/>
          </a:xfrm>
          <a:prstGeom prst="rect">
            <a:avLst/>
          </a:prstGeom>
        </p:spPr>
      </p:pic>
      <p:cxnSp>
        <p:nvCxnSpPr>
          <p:cNvPr id="73" name="Straight Connector 72"/>
          <p:cNvCxnSpPr>
            <a:cxnSpLocks/>
          </p:cNvCxnSpPr>
          <p:nvPr/>
        </p:nvCxnSpPr>
        <p:spPr>
          <a:xfrm>
            <a:off x="3762020" y="1254109"/>
            <a:ext cx="0" cy="4785184"/>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4" name="Content Placeholder 1"/>
          <p:cNvSpPr txBox="1"/>
          <p:nvPr/>
        </p:nvSpPr>
        <p:spPr>
          <a:xfrm>
            <a:off x="324335" y="3993483"/>
            <a:ext cx="3195041" cy="1317481"/>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300" b="1">
                <a:solidFill>
                  <a:schemeClr val="accent3"/>
                </a:solidFill>
                <a:latin typeface="Calibri" panose="020F0502020204030204" pitchFamily="34" charset="0"/>
              </a:rPr>
              <a:t>Document</a:t>
            </a:r>
          </a:p>
          <a:p>
            <a:pPr marL="0" indent="0">
              <a:buNone/>
            </a:pPr>
            <a:r>
              <a:rPr lang="en-US" sz="1200" err="1">
                <a:solidFill>
                  <a:schemeClr val="tx2">
                    <a:lumMod val="50000"/>
                  </a:schemeClr>
                </a:solidFill>
                <a:latin typeface="Calibri" panose="020F0502020204030204" pitchFamily="34" charset="0"/>
              </a:rPr>
              <a:t>Documentez</a:t>
            </a:r>
            <a:r>
              <a:rPr lang="en-US" sz="1200">
                <a:solidFill>
                  <a:schemeClr val="tx2">
                    <a:lumMod val="50000"/>
                  </a:schemeClr>
                </a:solidFill>
                <a:latin typeface="Calibri" panose="020F0502020204030204" pitchFamily="34" charset="0"/>
              </a:rPr>
              <a:t> les </a:t>
            </a:r>
            <a:r>
              <a:rPr lang="fr-FR" sz="1200">
                <a:solidFill>
                  <a:schemeClr val="tx2">
                    <a:lumMod val="50000"/>
                  </a:schemeClr>
                </a:solidFill>
                <a:latin typeface="Calibri" panose="020F0502020204030204" pitchFamily="34" charset="0"/>
              </a:rPr>
              <a:t> obstacles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spécifiques</a:t>
            </a:r>
            <a:r>
              <a:rPr lang="en-US" sz="1200">
                <a:solidFill>
                  <a:schemeClr val="tx2">
                    <a:lumMod val="50000"/>
                  </a:schemeClr>
                </a:solidFill>
                <a:latin typeface="Calibri" panose="020F0502020204030204" pitchFamily="34" charset="0"/>
              </a:rPr>
              <a:t>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identifiez</a:t>
            </a:r>
            <a:r>
              <a:rPr lang="en-US" sz="1200">
                <a:solidFill>
                  <a:schemeClr val="tx2">
                    <a:lumMod val="50000"/>
                  </a:schemeClr>
                </a:solidFill>
                <a:latin typeface="Calibri" panose="020F0502020204030204" pitchFamily="34" charset="0"/>
              </a:rPr>
              <a:t> avec le patient dans le </a:t>
            </a:r>
            <a:r>
              <a:rPr lang="en-US" sz="1200" err="1">
                <a:solidFill>
                  <a:schemeClr val="tx2">
                    <a:lumMod val="50000"/>
                  </a:schemeClr>
                </a:solidFill>
                <a:latin typeface="Calibri" panose="020F0502020204030204" pitchFamily="34" charset="0"/>
              </a:rPr>
              <a:t>registre</a:t>
            </a:r>
            <a:r>
              <a:rPr lang="en-US" sz="1200">
                <a:solidFill>
                  <a:schemeClr val="tx2">
                    <a:lumMod val="50000"/>
                  </a:schemeClr>
                </a:solidFill>
                <a:latin typeface="Calibri" panose="020F0502020204030204" pitchFamily="34" charset="0"/>
              </a:rPr>
              <a:t> des</a:t>
            </a:r>
            <a:r>
              <a:rPr lang="fr-FR" sz="1200">
                <a:solidFill>
                  <a:schemeClr val="tx2">
                    <a:lumMod val="50000"/>
                  </a:schemeClr>
                </a:solidFill>
                <a:latin typeface="Calibri" panose="020F0502020204030204" pitchFamily="34" charset="0"/>
              </a:rPr>
              <a:t> obstacles ( formulaire d’</a:t>
            </a:r>
            <a:r>
              <a:rPr lang="fr-FR" sz="1200" err="1">
                <a:solidFill>
                  <a:schemeClr val="tx2">
                    <a:lumMod val="50000"/>
                  </a:schemeClr>
                </a:solidFill>
                <a:latin typeface="Calibri" panose="020F0502020204030204" pitchFamily="34" charset="0"/>
              </a:rPr>
              <a:t>evaluation</a:t>
            </a:r>
            <a:r>
              <a:rPr lang="fr-FR" sz="1200">
                <a:solidFill>
                  <a:schemeClr val="tx2">
                    <a:lumMod val="50000"/>
                  </a:schemeClr>
                </a:solidFill>
                <a:latin typeface="Calibri" panose="020F0502020204030204" pitchFamily="34" charset="0"/>
              </a:rPr>
              <a:t> d’observance)</a:t>
            </a:r>
            <a:r>
              <a:rPr lang="en-US" sz="1200">
                <a:solidFill>
                  <a:schemeClr val="tx2">
                    <a:lumMod val="50000"/>
                  </a:schemeClr>
                </a:solidFill>
                <a:latin typeface="Calibri" panose="020F0502020204030204" pitchFamily="34" charset="0"/>
              </a:rPr>
              <a:t> et des interventions</a:t>
            </a:r>
            <a:r>
              <a:rPr lang="en-US" sz="1200" b="1">
                <a:solidFill>
                  <a:schemeClr val="tx2">
                    <a:lumMod val="50000"/>
                  </a:schemeClr>
                </a:solidFill>
                <a:latin typeface="Calibri" panose="020F0502020204030204" pitchFamily="34" charset="0"/>
              </a:rPr>
              <a:t>.</a:t>
            </a:r>
            <a:endParaRPr lang="en-US" sz="1200">
              <a:solidFill>
                <a:schemeClr val="tx2">
                  <a:lumMod val="50000"/>
                </a:schemeClr>
              </a:solidFill>
              <a:latin typeface="Calibri" panose="020F0502020204030204" pitchFamily="34" charset="0"/>
            </a:endParaRPr>
          </a:p>
        </p:txBody>
      </p:sp>
      <p:pic>
        <p:nvPicPr>
          <p:cNvPr id="75" name="Picture 74" descr="A close up of a card&#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0692" y="3815640"/>
            <a:ext cx="399363" cy="399363"/>
          </a:xfrm>
          <a:prstGeom prst="rect">
            <a:avLst/>
          </a:prstGeom>
        </p:spPr>
      </p:pic>
      <p:grpSp>
        <p:nvGrpSpPr>
          <p:cNvPr id="40" name="Group 39">
            <a:extLst>
              <a:ext uri="{FF2B5EF4-FFF2-40B4-BE49-F238E27FC236}">
                <a16:creationId xmlns:a16="http://schemas.microsoft.com/office/drawing/2014/main" id="{2C1C647C-1FB3-80AB-B664-DABFDE49E445}"/>
              </a:ext>
            </a:extLst>
          </p:cNvPr>
          <p:cNvGrpSpPr/>
          <p:nvPr/>
        </p:nvGrpSpPr>
        <p:grpSpPr>
          <a:xfrm>
            <a:off x="1" y="6493827"/>
            <a:ext cx="9139657" cy="364173"/>
            <a:chOff x="1" y="6493827"/>
            <a:chExt cx="9139657" cy="364173"/>
          </a:xfrm>
        </p:grpSpPr>
        <p:sp>
          <p:nvSpPr>
            <p:cNvPr id="76" name="Rectangle 75">
              <a:extLst>
                <a:ext uri="{FF2B5EF4-FFF2-40B4-BE49-F238E27FC236}">
                  <a16:creationId xmlns:a16="http://schemas.microsoft.com/office/drawing/2014/main" id="{126D8231-8708-3655-42E3-2933E392B2CF}"/>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92ADCBEE-96F2-53C5-F2EC-3EA7D61552EF}"/>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E3B01278-E46D-C45D-4459-0B460B17850F}"/>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EC25228D-8470-1E20-BE08-7E0AE2FE8FEE}"/>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0" name="Rectangle 79">
              <a:extLst>
                <a:ext uri="{FF2B5EF4-FFF2-40B4-BE49-F238E27FC236}">
                  <a16:creationId xmlns:a16="http://schemas.microsoft.com/office/drawing/2014/main" id="{F4B279AC-0A14-58C4-C2CE-1107B223C0B5}"/>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1C42B464-511A-4C98-9852-44256E5862B5}"/>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961BCCE2-F56E-9CFE-3708-EA500414A1A4}"/>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7DD12953-05A3-B4E9-114C-4EF0CAC97971}"/>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CECCD49F-DFD8-86C8-8C8D-D9F7F674697E}"/>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33F99DBF-23A5-3186-9E56-4B3DF2C6DD56}"/>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6" name="Rectangle 85">
              <a:extLst>
                <a:ext uri="{FF2B5EF4-FFF2-40B4-BE49-F238E27FC236}">
                  <a16:creationId xmlns:a16="http://schemas.microsoft.com/office/drawing/2014/main" id="{2E1205B5-C72B-92EC-0C70-169755581B89}"/>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16EE0D9A-CFFC-04C0-759A-8DA597F123B8}"/>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E6E680FF-8C6A-4923-5A92-EEAB883E1171}"/>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3A05456E-E4D7-535E-37A0-A75FFE5F6CB4}"/>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499E62EA-EB69-F7F9-93DE-0F1F2593B58C}"/>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862637D3-DA85-73DA-42B0-A435C43FA029}"/>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E32046EE-2F40-CBDE-3BB8-393AF1B26CA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48CBBE9C-AB98-3F4A-1156-3D77919E2724}"/>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7D1001E7-B57B-9FA0-19B4-8A51FA06900E}"/>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76395479-84FF-1DEA-0994-052E127D1529}"/>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6" name="Rectangle 95">
              <a:extLst>
                <a:ext uri="{FF2B5EF4-FFF2-40B4-BE49-F238E27FC236}">
                  <a16:creationId xmlns:a16="http://schemas.microsoft.com/office/drawing/2014/main" id="{798AAE19-C0D5-AD3A-7BF2-104C2142946D}"/>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91F236FA-288D-5C12-131F-C457ABED2D06}"/>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002E7E41-9FC6-7BDC-2BC3-F3CDAD89C96B}"/>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B190D5FE-4AB0-09B8-8ADC-F4372E19EC48}"/>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98E1219A-32D5-DA41-83FA-5E4F780F5697}"/>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1" name="Rectangle 100">
              <a:extLst>
                <a:ext uri="{FF2B5EF4-FFF2-40B4-BE49-F238E27FC236}">
                  <a16:creationId xmlns:a16="http://schemas.microsoft.com/office/drawing/2014/main" id="{8059393C-889F-526F-A471-C6396842C443}"/>
                </a:ext>
              </a:extLst>
            </p:cNvPr>
            <p:cNvSpPr/>
            <p:nvPr/>
          </p:nvSpPr>
          <p:spPr>
            <a:xfrm>
              <a:off x="3681142"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14</a:t>
              </a:r>
            </a:p>
          </p:txBody>
        </p:sp>
        <p:sp>
          <p:nvSpPr>
            <p:cNvPr id="102" name="Rectangle 101">
              <a:extLst>
                <a:ext uri="{FF2B5EF4-FFF2-40B4-BE49-F238E27FC236}">
                  <a16:creationId xmlns:a16="http://schemas.microsoft.com/office/drawing/2014/main" id="{4E9FE9CA-B165-F18A-060A-A98E2C3FA5E5}"/>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3" name="Rectangle 102">
              <a:extLst>
                <a:ext uri="{FF2B5EF4-FFF2-40B4-BE49-F238E27FC236}">
                  <a16:creationId xmlns:a16="http://schemas.microsoft.com/office/drawing/2014/main" id="{77D942A3-87C3-5A2D-CE81-BDCB9312B608}"/>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0F689CE1-41B9-046C-7364-2A1F104A8F69}"/>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FD42FD4A-B9DE-B847-13C3-443C498442EE}"/>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chemeClr val="bg1"/>
                </a:solidFill>
              </a:rPr>
              <a:t>15. Gestion des </a:t>
            </a:r>
            <a:r>
              <a:rPr lang="en-US" sz="2200" err="1">
                <a:solidFill>
                  <a:schemeClr val="bg1"/>
                </a:solidFill>
              </a:rPr>
              <a:t>prises</a:t>
            </a:r>
            <a:r>
              <a:rPr lang="en-US" sz="2200">
                <a:solidFill>
                  <a:schemeClr val="bg1"/>
                </a:solidFill>
              </a:rPr>
              <a:t> </a:t>
            </a:r>
            <a:r>
              <a:rPr lang="en-US" sz="2200" err="1">
                <a:solidFill>
                  <a:schemeClr val="bg1"/>
                </a:solidFill>
              </a:rPr>
              <a:t>manqu</a:t>
            </a:r>
            <a:r>
              <a:rPr lang="en-US" sz="2200" b="1" err="1">
                <a:solidFill>
                  <a:schemeClr val="bg1"/>
                </a:solidFill>
                <a:latin typeface="Calibri" panose="020F0502020204030204" pitchFamily="34" charset="0"/>
              </a:rPr>
              <a:t>é</a:t>
            </a:r>
            <a:r>
              <a:rPr lang="en-US" sz="2200" err="1">
                <a:solidFill>
                  <a:schemeClr val="bg1"/>
                </a:solidFill>
              </a:rPr>
              <a:t>es</a:t>
            </a:r>
            <a:endParaRPr lang="en-US" sz="220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084886" y="1955514"/>
            <a:ext cx="6635375" cy="3427818"/>
          </a:xfrm>
          <a:prstGeom prst="rect">
            <a:avLst/>
          </a:prstGeom>
        </p:spPr>
      </p:pic>
      <p:grpSp>
        <p:nvGrpSpPr>
          <p:cNvPr id="32" name="Group 31">
            <a:extLst>
              <a:ext uri="{FF2B5EF4-FFF2-40B4-BE49-F238E27FC236}">
                <a16:creationId xmlns:a16="http://schemas.microsoft.com/office/drawing/2014/main" id="{D3E97641-1526-0258-EA78-483563FA5E9F}"/>
              </a:ext>
            </a:extLst>
          </p:cNvPr>
          <p:cNvGrpSpPr/>
          <p:nvPr/>
        </p:nvGrpSpPr>
        <p:grpSpPr>
          <a:xfrm>
            <a:off x="1" y="6493827"/>
            <a:ext cx="9139657" cy="364173"/>
            <a:chOff x="1" y="6493827"/>
            <a:chExt cx="9139657" cy="364173"/>
          </a:xfrm>
        </p:grpSpPr>
        <p:sp>
          <p:nvSpPr>
            <p:cNvPr id="61" name="Rectangle 60">
              <a:extLst>
                <a:ext uri="{FF2B5EF4-FFF2-40B4-BE49-F238E27FC236}">
                  <a16:creationId xmlns:a16="http://schemas.microsoft.com/office/drawing/2014/main" id="{210EE236-7B51-82A0-7ECD-4AC877D91B22}"/>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2" name="Rectangle 61">
              <a:extLst>
                <a:ext uri="{FF2B5EF4-FFF2-40B4-BE49-F238E27FC236}">
                  <a16:creationId xmlns:a16="http://schemas.microsoft.com/office/drawing/2014/main" id="{DA100ACC-68C0-4EA1-F320-EBA21B311303}"/>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3" name="Rectangle 62">
              <a:extLst>
                <a:ext uri="{FF2B5EF4-FFF2-40B4-BE49-F238E27FC236}">
                  <a16:creationId xmlns:a16="http://schemas.microsoft.com/office/drawing/2014/main" id="{EBA8A16D-C5A8-3CD5-088D-36B5D2040A58}"/>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98127537-EAF7-2937-F7EB-710CAB38E2AC}"/>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5" name="Rectangle 64">
              <a:extLst>
                <a:ext uri="{FF2B5EF4-FFF2-40B4-BE49-F238E27FC236}">
                  <a16:creationId xmlns:a16="http://schemas.microsoft.com/office/drawing/2014/main" id="{55297666-C4FF-B762-D057-2EACA7846B97}"/>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6" name="Rectangle 65">
              <a:extLst>
                <a:ext uri="{FF2B5EF4-FFF2-40B4-BE49-F238E27FC236}">
                  <a16:creationId xmlns:a16="http://schemas.microsoft.com/office/drawing/2014/main" id="{51DE0385-1ACF-FE55-603E-E683F5FDF8C3}"/>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7" name="Rectangle 66">
              <a:extLst>
                <a:ext uri="{FF2B5EF4-FFF2-40B4-BE49-F238E27FC236}">
                  <a16:creationId xmlns:a16="http://schemas.microsoft.com/office/drawing/2014/main" id="{53B4DDCD-9B1D-BC23-75B0-CDE7046C6E26}"/>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A3E01E96-39D7-3B6A-88B9-F5AEBC06C2A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9" name="Rectangle 68">
              <a:extLst>
                <a:ext uri="{FF2B5EF4-FFF2-40B4-BE49-F238E27FC236}">
                  <a16:creationId xmlns:a16="http://schemas.microsoft.com/office/drawing/2014/main" id="{B183D6BE-FA23-7541-488A-42C2347EC9BD}"/>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CF5FFD66-F8B2-5528-5771-D39D4AF616CD}"/>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B1BA1691-A7B8-18C1-44C8-7389AAF45B1D}"/>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88E7CB79-7FC9-BDBA-F16F-E98985C286D4}"/>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A5291F4C-D848-C4C4-7D63-91860B62CE65}"/>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6FD0950E-5B54-2B08-053F-7E25B2C87F16}"/>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C6DA27EB-7C74-244A-BBC9-AAE11711F7DA}"/>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D04CA903-AE86-4FD7-F0EB-B102F591E355}"/>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8FA52CA4-4E2E-7FA1-0869-31A5F17D33AD}"/>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8" name="Rectangle 77">
              <a:extLst>
                <a:ext uri="{FF2B5EF4-FFF2-40B4-BE49-F238E27FC236}">
                  <a16:creationId xmlns:a16="http://schemas.microsoft.com/office/drawing/2014/main" id="{3FE39430-471D-164F-A222-13D1735E471D}"/>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9" name="Rectangle 78">
              <a:extLst>
                <a:ext uri="{FF2B5EF4-FFF2-40B4-BE49-F238E27FC236}">
                  <a16:creationId xmlns:a16="http://schemas.microsoft.com/office/drawing/2014/main" id="{38D1272E-B99E-FD06-DF56-99259BA5C885}"/>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E757DDDE-F857-B659-7830-4ED4BCE5824A}"/>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50B3B3FC-7FB8-7A59-34BE-8235755FC793}"/>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3B8189B3-6094-0F7C-26F1-9AE39616CB89}"/>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3" name="Rectangle 82">
              <a:extLst>
                <a:ext uri="{FF2B5EF4-FFF2-40B4-BE49-F238E27FC236}">
                  <a16:creationId xmlns:a16="http://schemas.microsoft.com/office/drawing/2014/main" id="{33314F15-997A-FF25-6CF6-7123C9DA5A17}"/>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4" name="Rectangle 83">
              <a:extLst>
                <a:ext uri="{FF2B5EF4-FFF2-40B4-BE49-F238E27FC236}">
                  <a16:creationId xmlns:a16="http://schemas.microsoft.com/office/drawing/2014/main" id="{E1D73CD8-5FA6-D1E5-7C0C-96A28897D505}"/>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5" name="Rectangle 84">
              <a:extLst>
                <a:ext uri="{FF2B5EF4-FFF2-40B4-BE49-F238E27FC236}">
                  <a16:creationId xmlns:a16="http://schemas.microsoft.com/office/drawing/2014/main" id="{45A4A129-A87D-14FF-0529-C57228BC5527}"/>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6" name="Rectangle 85">
              <a:extLst>
                <a:ext uri="{FF2B5EF4-FFF2-40B4-BE49-F238E27FC236}">
                  <a16:creationId xmlns:a16="http://schemas.microsoft.com/office/drawing/2014/main" id="{1E45A132-51F5-7ED7-39AB-13E3811D56E6}"/>
                </a:ext>
              </a:extLst>
            </p:cNvPr>
            <p:cNvSpPr/>
            <p:nvPr/>
          </p:nvSpPr>
          <p:spPr>
            <a:xfrm>
              <a:off x="3825643"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15</a:t>
              </a:r>
            </a:p>
          </p:txBody>
        </p:sp>
        <p:sp>
          <p:nvSpPr>
            <p:cNvPr id="87" name="Rectangle 86">
              <a:extLst>
                <a:ext uri="{FF2B5EF4-FFF2-40B4-BE49-F238E27FC236}">
                  <a16:creationId xmlns:a16="http://schemas.microsoft.com/office/drawing/2014/main" id="{53E4C9C1-3F20-F8A5-94C1-A9A0F4590E1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58A18A02-E75C-1C52-5405-98CBCAD0D74F}"/>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9" name="Rectangle 88">
              <a:extLst>
                <a:ext uri="{FF2B5EF4-FFF2-40B4-BE49-F238E27FC236}">
                  <a16:creationId xmlns:a16="http://schemas.microsoft.com/office/drawing/2014/main" id="{B2AC1AAE-EE46-9BF4-F496-9F14D82C1C6B}"/>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1D621061-D9C1-7B3C-C5EF-54E7278BC90D}"/>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15. Gestion </a:t>
            </a:r>
            <a:r>
              <a:rPr lang="en-US" sz="2200" b="1">
                <a:solidFill>
                  <a:schemeClr val="bg1"/>
                </a:solidFill>
              </a:rPr>
              <a:t>des </a:t>
            </a:r>
            <a:r>
              <a:rPr lang="en-US" sz="2200" b="1" err="1">
                <a:solidFill>
                  <a:schemeClr val="bg1"/>
                </a:solidFill>
              </a:rPr>
              <a:t>prises</a:t>
            </a:r>
            <a:r>
              <a:rPr lang="en-US" sz="2200" b="1">
                <a:solidFill>
                  <a:schemeClr val="bg1"/>
                </a:solidFill>
              </a:rPr>
              <a:t> </a:t>
            </a:r>
            <a:r>
              <a:rPr lang="en-US" sz="2200" b="1" err="1">
                <a:solidFill>
                  <a:schemeClr val="bg1"/>
                </a:solidFill>
              </a:rPr>
              <a:t>manqu</a:t>
            </a:r>
            <a:r>
              <a:rPr lang="en-US" sz="2200" b="1" err="1">
                <a:solidFill>
                  <a:schemeClr val="bg1"/>
                </a:solidFill>
                <a:latin typeface="Calibri" panose="020F0502020204030204" pitchFamily="34" charset="0"/>
              </a:rPr>
              <a:t>é</a:t>
            </a:r>
            <a:r>
              <a:rPr lang="en-US" sz="2200" b="1" err="1">
                <a:solidFill>
                  <a:schemeClr val="bg1"/>
                </a:solidFill>
              </a:rPr>
              <a:t>es</a:t>
            </a:r>
            <a:endParaRPr lang="en-US" sz="2200" b="1">
              <a:solidFill>
                <a:schemeClr val="bg1"/>
              </a:solidFill>
              <a:latin typeface="Calibri" panose="020F0502020204030204" pitchFamily="34" charset="0"/>
            </a:endParaRPr>
          </a:p>
        </p:txBody>
      </p:sp>
      <p:sp>
        <p:nvSpPr>
          <p:cNvPr id="2" name="Content Placeholder 1"/>
          <p:cNvSpPr>
            <a:spLocks noGrp="1"/>
          </p:cNvSpPr>
          <p:nvPr>
            <p:ph sz="half" idx="1"/>
          </p:nvPr>
        </p:nvSpPr>
        <p:spPr>
          <a:xfrm>
            <a:off x="228599" y="1361219"/>
            <a:ext cx="3093141" cy="1458181"/>
          </a:xfrm>
        </p:spPr>
        <p:txBody>
          <a:bodyPr>
            <a:normAutofit lnSpcReduction="10000"/>
          </a:bodyPr>
          <a:lstStyle/>
          <a:p>
            <a:pPr marL="0" indent="0">
              <a:buNone/>
            </a:pPr>
            <a:r>
              <a:rPr lang="en-US" sz="1500" b="1">
                <a:solidFill>
                  <a:schemeClr val="accent3"/>
                </a:solidFill>
                <a:latin typeface="Calibri" panose="020F0502020204030204" pitchFamily="34" charset="0"/>
              </a:rPr>
              <a:t>MESSAGES CLÉS</a:t>
            </a:r>
          </a:p>
          <a:p>
            <a:pPr marL="0" indent="0">
              <a:buNone/>
            </a:pPr>
            <a:r>
              <a:rPr lang="fr-FR" sz="1300">
                <a:latin typeface="Calibri" panose="020F0502020204030204" pitchFamily="34" charset="0"/>
              </a:rPr>
              <a:t>Il est </a:t>
            </a:r>
            <a:r>
              <a:rPr lang="fr-FR" sz="1300">
                <a:solidFill>
                  <a:schemeClr val="tx2">
                    <a:lumMod val="50000"/>
                  </a:schemeClr>
                </a:solidFill>
                <a:latin typeface="Calibri" panose="020F0502020204030204" pitchFamily="34" charset="0"/>
              </a:rPr>
              <a:t>compréhensible de manquer une prise de temps en temps. L'important est que vous vous remettiez sur les rails dès que vous vous en rendez compte. Définissez des stratégies pour éviter de manquer de futures prises</a:t>
            </a:r>
            <a:endParaRPr lang="en-US" sz="1300">
              <a:solidFill>
                <a:schemeClr val="tx2">
                  <a:lumMod val="50000"/>
                </a:schemeClr>
              </a:solidFill>
              <a:latin typeface="Calibri" panose="020F0502020204030204" pitchFamily="34" charset="0"/>
            </a:endParaRPr>
          </a:p>
        </p:txBody>
      </p:sp>
      <p:sp>
        <p:nvSpPr>
          <p:cNvPr id="21" name="Content Placeholder 1"/>
          <p:cNvSpPr>
            <a:spLocks noGrp="1"/>
          </p:cNvSpPr>
          <p:nvPr>
            <p:ph sz="half" idx="2"/>
          </p:nvPr>
        </p:nvSpPr>
        <p:spPr>
          <a:xfrm>
            <a:off x="3688644" y="1361219"/>
            <a:ext cx="4845755" cy="4819921"/>
          </a:xfrm>
        </p:spPr>
        <p:txBody>
          <a:bodyPr>
            <a:noAutofit/>
          </a:bodyPr>
          <a:lstStyle/>
          <a:p>
            <a:pPr marL="0" indent="0">
              <a:spcBef>
                <a:spcPts val="0"/>
              </a:spcBef>
              <a:buNone/>
            </a:pPr>
            <a:r>
              <a:rPr lang="en-US" sz="1400" b="1">
                <a:solidFill>
                  <a:schemeClr val="accent3"/>
                </a:solidFill>
                <a:latin typeface="Calibri" panose="020F0502020204030204" pitchFamily="34" charset="0"/>
              </a:rPr>
              <a:t>POINTS D’ÉCHANGE </a:t>
            </a:r>
          </a:p>
          <a:p>
            <a:pPr marL="0" indent="0">
              <a:spcBef>
                <a:spcPts val="0"/>
              </a:spcBef>
              <a:buNone/>
            </a:pPr>
            <a:r>
              <a:rPr lang="fr-FR" sz="1600">
                <a:latin typeface="Calibri" panose="020F0502020204030204" pitchFamily="34" charset="0"/>
              </a:rPr>
              <a:t>Certaines personnes oublient de prendre leurs médicaments de temps </a:t>
            </a:r>
            <a:r>
              <a:rPr lang="fr-FR" sz="1600">
                <a:solidFill>
                  <a:schemeClr val="tx2">
                    <a:lumMod val="50000"/>
                  </a:schemeClr>
                </a:solidFill>
                <a:latin typeface="Calibri" panose="020F0502020204030204" pitchFamily="34" charset="0"/>
              </a:rPr>
              <a:t>en temps. manquer une prise est une expérience d'apprentissage</a:t>
            </a:r>
            <a:r>
              <a:rPr lang="en-US" sz="1600">
                <a:solidFill>
                  <a:schemeClr val="tx2">
                    <a:lumMod val="50000"/>
                  </a:schemeClr>
                </a:solidFill>
                <a:latin typeface="Calibri" panose="020F0502020204030204" pitchFamily="34" charset="0"/>
              </a:rPr>
              <a:t>.</a:t>
            </a:r>
          </a:p>
          <a:p>
            <a:pPr marL="285750" indent="-163830">
              <a:spcBef>
                <a:spcPts val="0"/>
              </a:spcBef>
              <a:spcAft>
                <a:spcPts val="800"/>
              </a:spcAft>
            </a:pPr>
            <a:r>
              <a:rPr lang="fr-FR" sz="1600">
                <a:solidFill>
                  <a:schemeClr val="tx2">
                    <a:lumMod val="50000"/>
                  </a:schemeClr>
                </a:solidFill>
                <a:latin typeface="Calibri" panose="020F0502020204030204" pitchFamily="34" charset="0"/>
              </a:rPr>
              <a:t>Nous vérifierons cela au début de chaque séance</a:t>
            </a:r>
            <a:r>
              <a:rPr lang="en-US" sz="1600">
                <a:solidFill>
                  <a:schemeClr val="tx2">
                    <a:lumMod val="50000"/>
                  </a:schemeClr>
                </a:solidFill>
                <a:latin typeface="Calibri" panose="020F0502020204030204" pitchFamily="34" charset="0"/>
              </a:rPr>
              <a:t>.</a:t>
            </a:r>
          </a:p>
          <a:p>
            <a:pPr marL="285750" indent="-163830">
              <a:spcBef>
                <a:spcPts val="0"/>
              </a:spcBef>
              <a:spcAft>
                <a:spcPts val="800"/>
              </a:spcAft>
            </a:pPr>
            <a:r>
              <a:rPr lang="fr-FR" sz="1600">
                <a:solidFill>
                  <a:schemeClr val="tx2">
                    <a:lumMod val="50000"/>
                  </a:schemeClr>
                </a:solidFill>
                <a:latin typeface="Calibri" panose="020F0502020204030204" pitchFamily="34" charset="0"/>
              </a:rPr>
              <a:t>Selon vous, quels types de pensées pourraient vous empêcher de reprendre votre traitement si vous oubliez une prise</a:t>
            </a:r>
            <a:r>
              <a:rPr lang="en-US" sz="1600">
                <a:solidFill>
                  <a:schemeClr val="tx2">
                    <a:lumMod val="50000"/>
                  </a:schemeClr>
                </a:solidFill>
                <a:latin typeface="Calibri" panose="020F0502020204030204" pitchFamily="34" charset="0"/>
              </a:rPr>
              <a:t>?</a:t>
            </a:r>
          </a:p>
          <a:p>
            <a:pPr marL="285750" indent="-171450">
              <a:spcBef>
                <a:spcPts val="0"/>
              </a:spcBef>
              <a:spcAft>
                <a:spcPts val="800"/>
              </a:spcAft>
            </a:pPr>
            <a:r>
              <a:rPr lang="fr-FR" sz="1600" b="1">
                <a:solidFill>
                  <a:schemeClr val="tx2">
                    <a:lumMod val="50000"/>
                  </a:schemeClr>
                </a:solidFill>
                <a:latin typeface="Calibri" panose="020F0502020204030204" pitchFamily="34" charset="0"/>
              </a:rPr>
              <a:t>Quelle serait la meilleure façon pour vous de réagir lorsque vous oubliez une prise</a:t>
            </a:r>
            <a:r>
              <a:rPr lang="en-US" sz="1600" b="1">
                <a:solidFill>
                  <a:schemeClr val="tx2">
                    <a:lumMod val="50000"/>
                  </a:schemeClr>
                </a:solidFill>
                <a:latin typeface="Calibri" panose="020F0502020204030204" pitchFamily="34" charset="0"/>
              </a:rPr>
              <a:t>?</a:t>
            </a:r>
          </a:p>
          <a:p>
            <a:pPr marL="624205" lvl="1" indent="-206375">
              <a:spcBef>
                <a:spcPts val="0"/>
              </a:spcBef>
              <a:spcAft>
                <a:spcPts val="800"/>
              </a:spcAft>
              <a:buFont typeface="Arial" panose="020B0604020202020204" pitchFamily="34" charset="0"/>
              <a:buChar char="•"/>
            </a:pPr>
            <a:r>
              <a:rPr lang="fr-FR" sz="1600">
                <a:solidFill>
                  <a:schemeClr val="tx2">
                    <a:lumMod val="50000"/>
                  </a:schemeClr>
                </a:solidFill>
                <a:latin typeface="Calibri" panose="020F0502020204030204" pitchFamily="34" charset="0"/>
              </a:rPr>
              <a:t>Que pouvez-vous apprendre de cet oubli de prise et qui vous aidera à éviter que cela ne se reproduise dans l'avenir</a:t>
            </a:r>
            <a:r>
              <a:rPr lang="en-US" sz="1600">
                <a:solidFill>
                  <a:schemeClr val="tx2">
                    <a:lumMod val="50000"/>
                  </a:schemeClr>
                </a:solidFill>
                <a:latin typeface="Calibri" panose="020F0502020204030204" pitchFamily="34" charset="0"/>
              </a:rPr>
              <a:t>?</a:t>
            </a:r>
          </a:p>
          <a:p>
            <a:pPr marL="285750" indent="-285750">
              <a:spcBef>
                <a:spcPts val="0"/>
              </a:spcBef>
              <a:spcAft>
                <a:spcPts val="800"/>
              </a:spcAft>
            </a:pPr>
            <a:r>
              <a:rPr lang="fr-FR" sz="1600">
                <a:solidFill>
                  <a:schemeClr val="tx2">
                    <a:lumMod val="50000"/>
                  </a:schemeClr>
                </a:solidFill>
                <a:latin typeface="Calibri" panose="020F0502020204030204" pitchFamily="34" charset="0"/>
              </a:rPr>
              <a:t>Gardez une attitude positive et essayez de revenir à votre objectif d'observance dès que </a:t>
            </a:r>
            <a:r>
              <a:rPr lang="fr-FR" sz="1600">
                <a:latin typeface="Calibri" panose="020F0502020204030204" pitchFamily="34" charset="0"/>
              </a:rPr>
              <a:t>possible</a:t>
            </a:r>
            <a:r>
              <a:rPr lang="en-US" sz="1600">
                <a:latin typeface="Calibri" panose="020F0502020204030204" pitchFamily="34" charset="0"/>
              </a:rPr>
              <a:t>.</a:t>
            </a:r>
          </a:p>
          <a:p>
            <a:pPr marL="285750" indent="-285750">
              <a:spcBef>
                <a:spcPts val="0"/>
              </a:spcBef>
              <a:buFont typeface="Arial" panose="020B0604020202020204" pitchFamily="34" charset="0"/>
              <a:buChar char="•"/>
            </a:pPr>
            <a:endParaRPr lang="en-US" sz="1400">
              <a:solidFill>
                <a:schemeClr val="bg2">
                  <a:lumMod val="10000"/>
                </a:schemeClr>
              </a:solidFill>
              <a:latin typeface="Calibri" panose="020F0502020204030204" pitchFamily="34" charset="0"/>
            </a:endParaRPr>
          </a:p>
          <a:p>
            <a:pPr marL="285750" indent="-285750">
              <a:spcBef>
                <a:spcPts val="0"/>
              </a:spcBef>
              <a:buFont typeface="Arial" panose="020B0604020202020204" pitchFamily="34" charset="0"/>
              <a:buChar char="•"/>
            </a:pPr>
            <a:endParaRPr lang="en-US" sz="1400">
              <a:solidFill>
                <a:schemeClr val="bg2">
                  <a:lumMod val="10000"/>
                </a:schemeClr>
              </a:solidFill>
              <a:latin typeface="Calibri" panose="020F0502020204030204" pitchFamily="34" charset="0"/>
            </a:endParaRPr>
          </a:p>
          <a:p>
            <a:pPr marL="285750" indent="-285750">
              <a:spcBef>
                <a:spcPts val="0"/>
              </a:spcBef>
              <a:buFont typeface="Arial" panose="020B0604020202020204" pitchFamily="34" charset="0"/>
              <a:buChar char="•"/>
            </a:pPr>
            <a:endParaRPr lang="en-US" sz="1400">
              <a:solidFill>
                <a:schemeClr val="bg2">
                  <a:lumMod val="10000"/>
                </a:schemeClr>
              </a:solidFill>
              <a:latin typeface="Calibri" panose="020F0502020204030204" pitchFamily="34" charset="0"/>
            </a:endParaRPr>
          </a:p>
        </p:txBody>
      </p:sp>
      <p:sp>
        <p:nvSpPr>
          <p:cNvPr id="70" name="Parallelogram 69"/>
          <p:cNvSpPr/>
          <p:nvPr/>
        </p:nvSpPr>
        <p:spPr>
          <a:xfrm rot="10800000" flipH="1">
            <a:off x="6172200" y="-227808"/>
            <a:ext cx="32846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ontent Placeholder 1"/>
          <p:cNvSpPr txBox="1"/>
          <p:nvPr/>
        </p:nvSpPr>
        <p:spPr>
          <a:xfrm>
            <a:off x="328253" y="4906557"/>
            <a:ext cx="2895570" cy="1341843"/>
          </a:xfrm>
          <a:prstGeom prst="rect">
            <a:avLst/>
          </a:prstGeom>
          <a:solidFill>
            <a:schemeClr val="bg1">
              <a:lumMod val="95000"/>
            </a:schemeClr>
          </a:solidFill>
        </p:spPr>
        <p:txBody>
          <a:bodyPr vert="horz" lIns="91397" tIns="108000" rIns="91397" bIns="45698" rtlCol="0">
            <a:normAutofit fontScale="92500"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chemeClr val="accent3"/>
                </a:solidFill>
                <a:latin typeface="Calibri" panose="020F0502020204030204" pitchFamily="34" charset="0"/>
              </a:rPr>
              <a:t>Document</a:t>
            </a:r>
          </a:p>
          <a:p>
            <a:pPr marL="0" indent="0">
              <a:buNone/>
            </a:pPr>
            <a:r>
              <a:rPr lang="en-US" sz="1400" err="1">
                <a:solidFill>
                  <a:schemeClr val="tx2">
                    <a:lumMod val="50000"/>
                  </a:schemeClr>
                </a:solidFill>
                <a:latin typeface="Calibri" panose="020F0502020204030204" pitchFamily="34" charset="0"/>
              </a:rPr>
              <a:t>Documentez</a:t>
            </a:r>
            <a:r>
              <a:rPr lang="en-US" sz="1400">
                <a:solidFill>
                  <a:schemeClr val="tx2">
                    <a:lumMod val="50000"/>
                  </a:schemeClr>
                </a:solidFill>
                <a:latin typeface="Calibri" panose="020F0502020204030204" pitchFamily="34" charset="0"/>
              </a:rPr>
              <a:t> les </a:t>
            </a:r>
            <a:r>
              <a:rPr lang="fr-FR" sz="1400">
                <a:solidFill>
                  <a:schemeClr val="tx2">
                    <a:lumMod val="50000"/>
                  </a:schemeClr>
                </a:solidFill>
                <a:latin typeface="Calibri" panose="020F0502020204030204" pitchFamily="34" charset="0"/>
              </a:rPr>
              <a:t> obstacles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spécifiques</a:t>
            </a:r>
            <a:r>
              <a:rPr lang="en-US" sz="1400">
                <a:solidFill>
                  <a:schemeClr val="tx2">
                    <a:lumMod val="50000"/>
                  </a:schemeClr>
                </a:solidFill>
                <a:latin typeface="Calibri" panose="020F0502020204030204" pitchFamily="34" charset="0"/>
              </a:rPr>
              <a:t> que </a:t>
            </a:r>
            <a:r>
              <a:rPr lang="en-US" sz="1400" err="1">
                <a:solidFill>
                  <a:schemeClr val="tx2">
                    <a:lumMod val="50000"/>
                  </a:schemeClr>
                </a:solidFill>
                <a:latin typeface="Calibri" panose="020F0502020204030204" pitchFamily="34" charset="0"/>
              </a:rPr>
              <a:t>vous</a:t>
            </a:r>
            <a:r>
              <a:rPr lang="en-US" sz="1400">
                <a:solidFill>
                  <a:schemeClr val="tx2">
                    <a:lumMod val="50000"/>
                  </a:schemeClr>
                </a:solidFill>
                <a:latin typeface="Calibri" panose="020F0502020204030204" pitchFamily="34" charset="0"/>
              </a:rPr>
              <a:t> </a:t>
            </a:r>
            <a:r>
              <a:rPr lang="en-US" sz="1400" err="1">
                <a:solidFill>
                  <a:schemeClr val="tx2">
                    <a:lumMod val="50000"/>
                  </a:schemeClr>
                </a:solidFill>
                <a:latin typeface="Calibri" panose="020F0502020204030204" pitchFamily="34" charset="0"/>
              </a:rPr>
              <a:t>identifiez</a:t>
            </a:r>
            <a:r>
              <a:rPr lang="en-US" sz="1400">
                <a:solidFill>
                  <a:schemeClr val="tx2">
                    <a:lumMod val="50000"/>
                  </a:schemeClr>
                </a:solidFill>
                <a:latin typeface="Calibri" panose="020F0502020204030204" pitchFamily="34" charset="0"/>
              </a:rPr>
              <a:t> avec le patient dans le </a:t>
            </a:r>
            <a:r>
              <a:rPr lang="en-US" sz="1400" err="1">
                <a:solidFill>
                  <a:schemeClr val="tx2">
                    <a:lumMod val="50000"/>
                  </a:schemeClr>
                </a:solidFill>
                <a:latin typeface="Calibri" panose="020F0502020204030204" pitchFamily="34" charset="0"/>
              </a:rPr>
              <a:t>registre</a:t>
            </a:r>
            <a:r>
              <a:rPr lang="en-US" sz="1400">
                <a:solidFill>
                  <a:schemeClr val="tx2">
                    <a:lumMod val="50000"/>
                  </a:schemeClr>
                </a:solidFill>
                <a:latin typeface="Calibri" panose="020F0502020204030204" pitchFamily="34" charset="0"/>
              </a:rPr>
              <a:t> des</a:t>
            </a:r>
            <a:r>
              <a:rPr lang="fr-FR" sz="1400">
                <a:solidFill>
                  <a:schemeClr val="tx2">
                    <a:lumMod val="50000"/>
                  </a:schemeClr>
                </a:solidFill>
                <a:latin typeface="Calibri" panose="020F0502020204030204" pitchFamily="34" charset="0"/>
              </a:rPr>
              <a:t> obstacles ( formulaire d’</a:t>
            </a:r>
            <a:r>
              <a:rPr lang="fr-FR" sz="1400" err="1">
                <a:solidFill>
                  <a:schemeClr val="tx2">
                    <a:lumMod val="50000"/>
                  </a:schemeClr>
                </a:solidFill>
                <a:latin typeface="Calibri" panose="020F0502020204030204" pitchFamily="34" charset="0"/>
              </a:rPr>
              <a:t>evaluation</a:t>
            </a:r>
            <a:r>
              <a:rPr lang="fr-FR" sz="1400">
                <a:solidFill>
                  <a:schemeClr val="tx2">
                    <a:lumMod val="50000"/>
                  </a:schemeClr>
                </a:solidFill>
                <a:latin typeface="Calibri" panose="020F0502020204030204" pitchFamily="34" charset="0"/>
              </a:rPr>
              <a:t> d’observance)</a:t>
            </a:r>
            <a:r>
              <a:rPr lang="en-US" sz="1400">
                <a:solidFill>
                  <a:schemeClr val="tx2">
                    <a:lumMod val="50000"/>
                  </a:schemeClr>
                </a:solidFill>
                <a:latin typeface="Calibri" panose="020F0502020204030204" pitchFamily="34" charset="0"/>
              </a:rPr>
              <a:t> et des interventions</a:t>
            </a:r>
            <a:r>
              <a:rPr lang="en-US" sz="1400" b="1">
                <a:solidFill>
                  <a:schemeClr val="tx2">
                    <a:lumMod val="50000"/>
                  </a:schemeClr>
                </a:solidFill>
                <a:latin typeface="Calibri" panose="020F0502020204030204" pitchFamily="34" charset="0"/>
              </a:rPr>
              <a:t>.</a:t>
            </a:r>
            <a:endParaRPr lang="en-US" sz="1400">
              <a:solidFill>
                <a:schemeClr val="tx2">
                  <a:lumMod val="50000"/>
                </a:schemeClr>
              </a:solidFill>
              <a:latin typeface="Calibri" panose="020F0502020204030204" pitchFamily="34" charset="0"/>
            </a:endParaRPr>
          </a:p>
        </p:txBody>
      </p:sp>
      <p:sp>
        <p:nvSpPr>
          <p:cNvPr id="72" name="Content Placeholder 1"/>
          <p:cNvSpPr txBox="1"/>
          <p:nvPr/>
        </p:nvSpPr>
        <p:spPr>
          <a:xfrm>
            <a:off x="328252" y="2971800"/>
            <a:ext cx="2895579" cy="1548448"/>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400" b="1">
                <a:solidFill>
                  <a:schemeClr val="accent3"/>
                </a:solidFill>
                <a:latin typeface="Calibri" panose="020F0502020204030204" pitchFamily="34" charset="0"/>
              </a:rPr>
              <a:t>Instructions du </a:t>
            </a:r>
            <a:r>
              <a:rPr lang="en-US" sz="1400" b="1" err="1">
                <a:solidFill>
                  <a:schemeClr val="accent3"/>
                </a:solidFill>
                <a:latin typeface="Calibri" panose="020F0502020204030204" pitchFamily="34" charset="0"/>
              </a:rPr>
              <a:t>prestataire</a:t>
            </a:r>
            <a:endParaRPr lang="en-US" sz="1400" b="1">
              <a:solidFill>
                <a:schemeClr val="accent3"/>
              </a:solidFill>
              <a:latin typeface="Calibri" panose="020F0502020204030204" pitchFamily="34" charset="0"/>
            </a:endParaRPr>
          </a:p>
          <a:p>
            <a:pPr marL="0" indent="0">
              <a:spcBef>
                <a:spcPts val="0"/>
              </a:spcBef>
              <a:buNone/>
            </a:pPr>
            <a:r>
              <a:rPr lang="fr-FR" sz="1400">
                <a:solidFill>
                  <a:schemeClr val="bg2">
                    <a:lumMod val="10000"/>
                  </a:schemeClr>
                </a:solidFill>
                <a:latin typeface="Calibri" panose="020F0502020204030204" pitchFamily="34" charset="0"/>
              </a:rPr>
              <a:t>Les clients ne devraient jamais se sentir stupides pour </a:t>
            </a:r>
            <a:r>
              <a:rPr lang="fr-FR" sz="1400">
                <a:solidFill>
                  <a:schemeClr val="tx2">
                    <a:lumMod val="50000"/>
                  </a:schemeClr>
                </a:solidFill>
                <a:latin typeface="Calibri" panose="020F0502020204030204" pitchFamily="34" charset="0"/>
              </a:rPr>
              <a:t>avoir manqué une ou plusieurs prises. Concentrez-vous sur les stratégies d'avenir pour éviter les prises manquées</a:t>
            </a:r>
            <a:r>
              <a:rPr lang="en-US" sz="1400">
                <a:solidFill>
                  <a:schemeClr val="tx2">
                    <a:lumMod val="50000"/>
                  </a:schemeClr>
                </a:solidFill>
                <a:latin typeface="Calibri" panose="020F0502020204030204" pitchFamily="34" charset="0"/>
              </a:rPr>
              <a:t>.</a:t>
            </a:r>
          </a:p>
        </p:txBody>
      </p:sp>
      <p:pic>
        <p:nvPicPr>
          <p:cNvPr id="73" name="Picture 72" descr="A screenshot of a cell phon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703472"/>
            <a:ext cx="348044" cy="427145"/>
          </a:xfrm>
          <a:prstGeom prst="rect">
            <a:avLst/>
          </a:prstGeom>
        </p:spPr>
      </p:pic>
      <p:pic>
        <p:nvPicPr>
          <p:cNvPr id="74" name="Picture 73" descr="A close up of a car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818265"/>
            <a:ext cx="348044" cy="348044"/>
          </a:xfrm>
          <a:prstGeom prst="rect">
            <a:avLst/>
          </a:prstGeom>
        </p:spPr>
      </p:pic>
      <p:cxnSp>
        <p:nvCxnSpPr>
          <p:cNvPr id="75" name="Straight Connector 74"/>
          <p:cNvCxnSpPr/>
          <p:nvPr/>
        </p:nvCxnSpPr>
        <p:spPr>
          <a:xfrm>
            <a:off x="3505200" y="1473064"/>
            <a:ext cx="0" cy="44196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6" name="Picture 75"/>
          <p:cNvPicPr>
            <a:picLocks noChangeAspect="1"/>
          </p:cNvPicPr>
          <p:nvPr/>
        </p:nvPicPr>
        <p:blipFill rotWithShape="1">
          <a:blip r:embed="rId5">
            <a:extLst>
              <a:ext uri="{28A0092B-C50C-407E-A947-70E740481C1C}">
                <a14:useLocalDpi xmlns:a14="http://schemas.microsoft.com/office/drawing/2010/main" val="0"/>
              </a:ext>
            </a:extLst>
          </a:blip>
          <a:srcRect t="-193" b="-4162"/>
          <a:stretch/>
        </p:blipFill>
        <p:spPr>
          <a:xfrm>
            <a:off x="6602851" y="75063"/>
            <a:ext cx="2325379" cy="1305405"/>
          </a:xfrm>
          <a:prstGeom prst="rect">
            <a:avLst/>
          </a:prstGeom>
        </p:spPr>
      </p:pic>
      <p:grpSp>
        <p:nvGrpSpPr>
          <p:cNvPr id="40" name="Group 39">
            <a:extLst>
              <a:ext uri="{FF2B5EF4-FFF2-40B4-BE49-F238E27FC236}">
                <a16:creationId xmlns:a16="http://schemas.microsoft.com/office/drawing/2014/main" id="{8FDB6745-1DB9-0ADA-E046-035248E851AD}"/>
              </a:ext>
            </a:extLst>
          </p:cNvPr>
          <p:cNvGrpSpPr/>
          <p:nvPr/>
        </p:nvGrpSpPr>
        <p:grpSpPr>
          <a:xfrm>
            <a:off x="1" y="6493827"/>
            <a:ext cx="9139657" cy="364173"/>
            <a:chOff x="1" y="6493827"/>
            <a:chExt cx="9139657" cy="364173"/>
          </a:xfrm>
        </p:grpSpPr>
        <p:sp>
          <p:nvSpPr>
            <p:cNvPr id="41" name="Rectangle 40">
              <a:extLst>
                <a:ext uri="{FF2B5EF4-FFF2-40B4-BE49-F238E27FC236}">
                  <a16:creationId xmlns:a16="http://schemas.microsoft.com/office/drawing/2014/main" id="{B124D278-8863-9CE6-BFAF-09241FD606ED}"/>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897582FD-3093-C88A-AF4B-BD0D6E49838A}"/>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5A49175A-E1CC-81A4-BD3F-BB86D91BDD14}"/>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5FD853FB-7C2A-D22D-BC55-D5C7F511DC38}"/>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0" name="Rectangle 79">
              <a:extLst>
                <a:ext uri="{FF2B5EF4-FFF2-40B4-BE49-F238E27FC236}">
                  <a16:creationId xmlns:a16="http://schemas.microsoft.com/office/drawing/2014/main" id="{31F2B96C-9777-24CE-61A9-3A605D7E09B4}"/>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8EB75886-358C-7D53-1669-83F800AB7DDD}"/>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F97C6151-7EAB-84BF-80CB-9DF00431FA55}"/>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31427D00-6875-EFF7-6758-42FC0AD95DB8}"/>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4603CAA5-A1BA-3EFC-9439-3B08710A3D01}"/>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809558EC-1C77-6FDC-4B39-89452E63B2C4}"/>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6" name="Rectangle 85">
              <a:extLst>
                <a:ext uri="{FF2B5EF4-FFF2-40B4-BE49-F238E27FC236}">
                  <a16:creationId xmlns:a16="http://schemas.microsoft.com/office/drawing/2014/main" id="{04ADA54A-14F7-0357-DCAE-8A356BED746B}"/>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13C24592-2165-58D4-58C8-9CB89C9E36A6}"/>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D45E0178-8AF1-5DEB-D624-174D29E5FCEB}"/>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79605B3E-4725-C064-D13E-A24416CD5E17}"/>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9F52A139-1C63-3360-C855-AB399522017D}"/>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ADBF6AA5-E25F-759F-E1FC-A61A65C321B3}"/>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47EF10C4-E290-8897-2948-5206F8A25708}"/>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D4DF93B4-9D14-B410-C51C-B83A074CAC31}"/>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C624F1A3-FFC3-E731-CF83-9346697F09E0}"/>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E52D23DD-FD2F-6F17-8991-697CA2413AFB}"/>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6" name="Rectangle 95">
              <a:extLst>
                <a:ext uri="{FF2B5EF4-FFF2-40B4-BE49-F238E27FC236}">
                  <a16:creationId xmlns:a16="http://schemas.microsoft.com/office/drawing/2014/main" id="{9D4C7D12-38AF-BD00-DF4D-D3B5D96B4D71}"/>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6CB54629-F8C8-6AB6-9352-0615C52EA0C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14FB751F-9111-0A5F-CB52-23EA4C793B1E}"/>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CD95ECA1-E5AD-25CB-215F-FE9C888ABF46}"/>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BA2D1EF5-6A2B-AA65-2871-A24712EAC16A}"/>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1" name="Rectangle 100">
              <a:extLst>
                <a:ext uri="{FF2B5EF4-FFF2-40B4-BE49-F238E27FC236}">
                  <a16:creationId xmlns:a16="http://schemas.microsoft.com/office/drawing/2014/main" id="{49021399-4EEA-B61F-70E2-3FBFC9013E99}"/>
                </a:ext>
              </a:extLst>
            </p:cNvPr>
            <p:cNvSpPr/>
            <p:nvPr/>
          </p:nvSpPr>
          <p:spPr>
            <a:xfrm>
              <a:off x="3825643"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15</a:t>
              </a:r>
            </a:p>
          </p:txBody>
        </p:sp>
        <p:sp>
          <p:nvSpPr>
            <p:cNvPr id="102" name="Rectangle 101">
              <a:extLst>
                <a:ext uri="{FF2B5EF4-FFF2-40B4-BE49-F238E27FC236}">
                  <a16:creationId xmlns:a16="http://schemas.microsoft.com/office/drawing/2014/main" id="{8CF49EB1-26A4-592D-3E9F-EFEC36FA1B6D}"/>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3" name="Rectangle 102">
              <a:extLst>
                <a:ext uri="{FF2B5EF4-FFF2-40B4-BE49-F238E27FC236}">
                  <a16:creationId xmlns:a16="http://schemas.microsoft.com/office/drawing/2014/main" id="{313BBEE0-C806-F3D7-707E-713DB4369500}"/>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971B95D9-FA05-4604-BC51-540D25865BC0}"/>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556B4A66-C834-6DA7-5C6E-2B402CED5033}"/>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342" y="1676400"/>
            <a:ext cx="5880100" cy="4356100"/>
          </a:xfrm>
          <a:prstGeom prst="rect">
            <a:avLst/>
          </a:prstGeom>
        </p:spPr>
      </p:pic>
      <p:sp>
        <p:nvSpPr>
          <p:cNvPr id="6"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r>
              <a:rPr lang="en-US" sz="2200">
                <a:solidFill>
                  <a:srgbClr val="FFFFFF"/>
                </a:solidFill>
              </a:rPr>
              <a:t>16. </a:t>
            </a:r>
            <a:r>
              <a:rPr lang="fr-FR" sz="2200">
                <a:solidFill>
                  <a:srgbClr val="FFFFFF"/>
                </a:solidFill>
              </a:rPr>
              <a:t>Revoir et résumer la planification de l'observance</a:t>
            </a:r>
            <a:endParaRPr lang="en-US" sz="2200">
              <a:solidFill>
                <a:srgbClr val="FFFFFF"/>
              </a:solidFill>
            </a:endParaRPr>
          </a:p>
        </p:txBody>
      </p:sp>
      <p:pic>
        <p:nvPicPr>
          <p:cNvPr id="69" name="Picture 68" descr="A close up of a logo&#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6671" y="1905000"/>
            <a:ext cx="889000" cy="723900"/>
          </a:xfrm>
          <a:prstGeom prst="rect">
            <a:avLst/>
          </a:prstGeom>
        </p:spPr>
      </p:pic>
      <p:grpSp>
        <p:nvGrpSpPr>
          <p:cNvPr id="33" name="Group 32">
            <a:extLst>
              <a:ext uri="{FF2B5EF4-FFF2-40B4-BE49-F238E27FC236}">
                <a16:creationId xmlns:a16="http://schemas.microsoft.com/office/drawing/2014/main" id="{52D01ECB-ABC2-A41B-42E7-708CACC203E4}"/>
              </a:ext>
            </a:extLst>
          </p:cNvPr>
          <p:cNvGrpSpPr/>
          <p:nvPr/>
        </p:nvGrpSpPr>
        <p:grpSpPr>
          <a:xfrm>
            <a:off x="1" y="6493827"/>
            <a:ext cx="9139657" cy="364173"/>
            <a:chOff x="1" y="6493827"/>
            <a:chExt cx="9139657" cy="364173"/>
          </a:xfrm>
        </p:grpSpPr>
        <p:sp>
          <p:nvSpPr>
            <p:cNvPr id="34" name="Rectangle 33">
              <a:extLst>
                <a:ext uri="{FF2B5EF4-FFF2-40B4-BE49-F238E27FC236}">
                  <a16:creationId xmlns:a16="http://schemas.microsoft.com/office/drawing/2014/main" id="{5B2BD10A-AD95-65B5-566C-7DCBE54B04CA}"/>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5" name="Rectangle 34">
              <a:extLst>
                <a:ext uri="{FF2B5EF4-FFF2-40B4-BE49-F238E27FC236}">
                  <a16:creationId xmlns:a16="http://schemas.microsoft.com/office/drawing/2014/main" id="{05AC9035-3E49-98A8-13AE-2DA8900C6126}"/>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6" name="Rectangle 35">
              <a:extLst>
                <a:ext uri="{FF2B5EF4-FFF2-40B4-BE49-F238E27FC236}">
                  <a16:creationId xmlns:a16="http://schemas.microsoft.com/office/drawing/2014/main" id="{EC1772CC-622C-DD73-A6F4-765BC0B609A5}"/>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A73A86C9-12EE-396F-4163-36CA74BC9A12}"/>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38" name="Rectangle 37">
              <a:extLst>
                <a:ext uri="{FF2B5EF4-FFF2-40B4-BE49-F238E27FC236}">
                  <a16:creationId xmlns:a16="http://schemas.microsoft.com/office/drawing/2014/main" id="{CA5DF7C2-1F6C-7FB8-405A-AB97AC3032F0}"/>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9" name="Rectangle 38">
              <a:extLst>
                <a:ext uri="{FF2B5EF4-FFF2-40B4-BE49-F238E27FC236}">
                  <a16:creationId xmlns:a16="http://schemas.microsoft.com/office/drawing/2014/main" id="{71078E9C-A76F-2F6D-124F-C95BC2240338}"/>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0" name="Rectangle 39">
              <a:extLst>
                <a:ext uri="{FF2B5EF4-FFF2-40B4-BE49-F238E27FC236}">
                  <a16:creationId xmlns:a16="http://schemas.microsoft.com/office/drawing/2014/main" id="{C7CC0AEB-1C97-AAD8-26F5-9A336E16E32C}"/>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39D9F2CA-766B-A0A8-DAB3-2BB4F661670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02BBA862-4A40-FBCD-F207-1D6B64683CCF}"/>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2" name="Rectangle 71">
              <a:extLst>
                <a:ext uri="{FF2B5EF4-FFF2-40B4-BE49-F238E27FC236}">
                  <a16:creationId xmlns:a16="http://schemas.microsoft.com/office/drawing/2014/main" id="{D23A13BD-3744-76F2-6ACA-3E020A59A931}"/>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3" name="Rectangle 72">
              <a:extLst>
                <a:ext uri="{FF2B5EF4-FFF2-40B4-BE49-F238E27FC236}">
                  <a16:creationId xmlns:a16="http://schemas.microsoft.com/office/drawing/2014/main" id="{ADB41D61-8DBB-0ABE-C8FC-11BF17856343}"/>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7B591E37-575D-867E-9FF5-F296C310475D}"/>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294949B2-C994-48F0-84D9-F3602F0F2B67}"/>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7F8DAF4F-7DBA-67A0-8B39-619CAB07ADE1}"/>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BA225BE4-EBB3-9B97-1333-3535CEB504C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BEFD7A15-875C-CB67-695C-14E4669E832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76EC6D5E-2398-02DD-46E1-47DF671EBD81}"/>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A370935F-5462-971B-E8CA-FDA7894B243C}"/>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FDD37850-C5B4-54CA-912B-A495DD74AE2B}"/>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2" name="Rectangle 81">
              <a:extLst>
                <a:ext uri="{FF2B5EF4-FFF2-40B4-BE49-F238E27FC236}">
                  <a16:creationId xmlns:a16="http://schemas.microsoft.com/office/drawing/2014/main" id="{CB72EFED-6702-3DA6-22EB-6439D1E82FA0}"/>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3" name="Rectangle 82">
              <a:extLst>
                <a:ext uri="{FF2B5EF4-FFF2-40B4-BE49-F238E27FC236}">
                  <a16:creationId xmlns:a16="http://schemas.microsoft.com/office/drawing/2014/main" id="{4EF24852-108B-40DE-C521-F7BEE0074CDF}"/>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03C66BF1-18D0-3D38-7788-F4A7102CE370}"/>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5" name="Rectangle 84">
              <a:extLst>
                <a:ext uri="{FF2B5EF4-FFF2-40B4-BE49-F238E27FC236}">
                  <a16:creationId xmlns:a16="http://schemas.microsoft.com/office/drawing/2014/main" id="{A30CBA7C-A5A8-1CED-A5BD-956289E452CC}"/>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6" name="Rectangle 85">
              <a:extLst>
                <a:ext uri="{FF2B5EF4-FFF2-40B4-BE49-F238E27FC236}">
                  <a16:creationId xmlns:a16="http://schemas.microsoft.com/office/drawing/2014/main" id="{45AB5F9F-6556-EEDD-D2B7-B155D5AA43BE}"/>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7" name="Rectangle 86">
              <a:extLst>
                <a:ext uri="{FF2B5EF4-FFF2-40B4-BE49-F238E27FC236}">
                  <a16:creationId xmlns:a16="http://schemas.microsoft.com/office/drawing/2014/main" id="{E4C58220-2F26-5702-3D33-11D428690FC8}"/>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8" name="Rectangle 87">
              <a:extLst>
                <a:ext uri="{FF2B5EF4-FFF2-40B4-BE49-F238E27FC236}">
                  <a16:creationId xmlns:a16="http://schemas.microsoft.com/office/drawing/2014/main" id="{51CA82FB-BDA7-5E00-3035-E8C4FBEF8D41}"/>
                </a:ext>
              </a:extLst>
            </p:cNvPr>
            <p:cNvSpPr/>
            <p:nvPr/>
          </p:nvSpPr>
          <p:spPr>
            <a:xfrm>
              <a:off x="3990898"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16</a:t>
              </a:r>
            </a:p>
          </p:txBody>
        </p:sp>
        <p:sp>
          <p:nvSpPr>
            <p:cNvPr id="89" name="Rectangle 88">
              <a:extLst>
                <a:ext uri="{FF2B5EF4-FFF2-40B4-BE49-F238E27FC236}">
                  <a16:creationId xmlns:a16="http://schemas.microsoft.com/office/drawing/2014/main" id="{C82A9616-0F19-7DFD-AA3D-EA69EDA2ECF3}"/>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621D5A45-C73C-EFB3-EE48-6701B1956450}"/>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1" name="Rectangle 90">
              <a:extLst>
                <a:ext uri="{FF2B5EF4-FFF2-40B4-BE49-F238E27FC236}">
                  <a16:creationId xmlns:a16="http://schemas.microsoft.com/office/drawing/2014/main" id="{34BCE47D-D422-5261-7CD7-E7B90788C054}"/>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2" name="Rectangle 91">
              <a:extLst>
                <a:ext uri="{FF2B5EF4-FFF2-40B4-BE49-F238E27FC236}">
                  <a16:creationId xmlns:a16="http://schemas.microsoft.com/office/drawing/2014/main" id="{9F219E69-B2C1-9A9E-999E-AE0DD3ADF110}"/>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chemeClr val="accent3"/>
          </a:solidFill>
        </p:spPr>
        <p:txBody>
          <a:bodyPr vert="horz" lIns="251999" tIns="45698" rIns="91397" bIns="45698" rtlCol="0" anchor="ctr" anchorCtr="0">
            <a:noAutofit/>
          </a:bodyPr>
          <a:lstStyle/>
          <a:p>
            <a:pPr algn="l"/>
            <a:r>
              <a:rPr lang="en-US" sz="2200" b="1">
                <a:solidFill>
                  <a:srgbClr val="FFFFFF"/>
                </a:solidFill>
                <a:latin typeface="Calibri" panose="020F0502020204030204" pitchFamily="34" charset="0"/>
              </a:rPr>
              <a:t>16. </a:t>
            </a:r>
            <a:r>
              <a:rPr lang="fr-FR" sz="2200" b="1">
                <a:solidFill>
                  <a:srgbClr val="FFFFFF"/>
                </a:solidFill>
                <a:latin typeface="Calibri" panose="020F0502020204030204" pitchFamily="34" charset="0"/>
              </a:rPr>
              <a:t>Revoir et résumer la planification de l'observance</a:t>
            </a:r>
            <a:endParaRPr lang="en-US" sz="22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20767" y="1148317"/>
            <a:ext cx="3116881" cy="986107"/>
          </a:xfrm>
        </p:spPr>
        <p:txBody>
          <a:bodyPr>
            <a:normAutofit/>
          </a:bodyPr>
          <a:lstStyle/>
          <a:p>
            <a:pPr marL="0" indent="0">
              <a:buNone/>
            </a:pPr>
            <a:r>
              <a:rPr lang="en-US" sz="1400" b="1">
                <a:solidFill>
                  <a:schemeClr val="accent3"/>
                </a:solidFill>
                <a:latin typeface="Calibri" panose="020F0502020204030204" pitchFamily="34" charset="0"/>
              </a:rPr>
              <a:t>MESSAGES CLÉS</a:t>
            </a:r>
          </a:p>
          <a:p>
            <a:pPr marL="0" indent="0">
              <a:buNone/>
            </a:pPr>
            <a:r>
              <a:rPr lang="fr-FR" sz="1400">
                <a:latin typeface="Calibri" panose="020F0502020204030204" pitchFamily="34" charset="0"/>
              </a:rPr>
              <a:t>Vous prenez soin de votre santé en élaborant ces plans</a:t>
            </a:r>
            <a:endParaRPr lang="en-US" sz="1400">
              <a:solidFill>
                <a:schemeClr val="bg2">
                  <a:lumMod val="10000"/>
                </a:schemeClr>
              </a:solidFill>
              <a:latin typeface="Calibri" panose="020F0502020204030204" pitchFamily="34" charset="0"/>
            </a:endParaRPr>
          </a:p>
        </p:txBody>
      </p:sp>
      <p:sp>
        <p:nvSpPr>
          <p:cNvPr id="21" name="Content Placeholder 1"/>
          <p:cNvSpPr>
            <a:spLocks noGrp="1"/>
          </p:cNvSpPr>
          <p:nvPr>
            <p:ph sz="half" idx="2"/>
          </p:nvPr>
        </p:nvSpPr>
        <p:spPr>
          <a:xfrm>
            <a:off x="4011206" y="1148316"/>
            <a:ext cx="4712803" cy="5410200"/>
          </a:xfrm>
        </p:spPr>
        <p:txBody>
          <a:bodyPr>
            <a:noAutofit/>
          </a:bodyPr>
          <a:lstStyle/>
          <a:p>
            <a:pPr marL="0" indent="0">
              <a:spcBef>
                <a:spcPts val="0"/>
              </a:spcBef>
              <a:spcAft>
                <a:spcPts val="300"/>
              </a:spcAft>
              <a:buNone/>
            </a:pPr>
            <a:r>
              <a:rPr lang="en-US" sz="1400" b="1">
                <a:solidFill>
                  <a:schemeClr val="accent3"/>
                </a:solidFill>
                <a:latin typeface="Calibri" panose="020F0502020204030204" pitchFamily="34" charset="0"/>
              </a:rPr>
              <a:t>POINTS D’ÉCHANGE </a:t>
            </a:r>
          </a:p>
          <a:p>
            <a:pPr marL="0" indent="0">
              <a:spcBef>
                <a:spcPts val="0"/>
              </a:spcBef>
              <a:spcAft>
                <a:spcPts val="300"/>
              </a:spcAft>
              <a:buNone/>
            </a:pPr>
            <a:r>
              <a:rPr lang="fr-FR" sz="1400">
                <a:latin typeface="Calibri" panose="020F0502020204030204" pitchFamily="34" charset="0"/>
              </a:rPr>
              <a:t>Passons en revue ce dont nous avons parlé aujourd'hui</a:t>
            </a:r>
            <a:r>
              <a:rPr lang="en-US" sz="1400">
                <a:latin typeface="Calibri" panose="020F0502020204030204" pitchFamily="34" charset="0"/>
              </a:rPr>
              <a:t>:</a:t>
            </a:r>
            <a:endParaRPr lang="en-US" sz="1400">
              <a:solidFill>
                <a:schemeClr val="bg2">
                  <a:lumMod val="10000"/>
                </a:schemeClr>
              </a:solidFill>
              <a:latin typeface="Calibri" panose="020F0502020204030204" pitchFamily="34" charset="0"/>
            </a:endParaRPr>
          </a:p>
          <a:p>
            <a:pPr marL="695960" lvl="1">
              <a:spcBef>
                <a:spcPts val="0"/>
              </a:spcBef>
              <a:spcAft>
                <a:spcPts val="300"/>
              </a:spcAft>
              <a:buFont typeface="Arial" panose="020B0604020202020204" pitchFamily="34" charset="0"/>
              <a:buChar char="•"/>
            </a:pPr>
            <a:r>
              <a:rPr lang="fr-FR" sz="1400">
                <a:latin typeface="Calibri" panose="020F0502020204030204" pitchFamily="34" charset="0"/>
              </a:rPr>
              <a:t>Motivation pour commencer (ou) continuer le traitement</a:t>
            </a:r>
            <a:endParaRPr lang="en-US" sz="1400">
              <a:solidFill>
                <a:schemeClr val="bg2">
                  <a:lumMod val="10000"/>
                </a:schemeClr>
              </a:solidFill>
              <a:latin typeface="Calibri" panose="020F0502020204030204" pitchFamily="34" charset="0"/>
            </a:endParaRPr>
          </a:p>
          <a:p>
            <a:pPr marL="695960" lvl="1">
              <a:spcBef>
                <a:spcPts val="0"/>
              </a:spcBef>
              <a:spcAft>
                <a:spcPts val="300"/>
              </a:spcAft>
              <a:buFont typeface="Arial" panose="020B0604020202020204" pitchFamily="34" charset="0"/>
              <a:buChar char="•"/>
            </a:pPr>
            <a:r>
              <a:rPr lang="fr-FR" sz="1400">
                <a:latin typeface="Calibri" panose="020F0502020204030204" pitchFamily="34" charset="0"/>
              </a:rPr>
              <a:t>Obstacles potentiels à la poursuite du traitement</a:t>
            </a:r>
            <a:endParaRPr lang="en-US" sz="1400">
              <a:solidFill>
                <a:schemeClr val="bg2">
                  <a:lumMod val="10000"/>
                </a:schemeClr>
              </a:solidFill>
              <a:latin typeface="Calibri" panose="020F0502020204030204" pitchFamily="34" charset="0"/>
            </a:endParaRPr>
          </a:p>
          <a:p>
            <a:pPr marL="695960" lvl="1">
              <a:spcBef>
                <a:spcPts val="0"/>
              </a:spcBef>
              <a:spcAft>
                <a:spcPts val="300"/>
              </a:spcAft>
              <a:buFont typeface="Arial" panose="020B0604020202020204" pitchFamily="34" charset="0"/>
              <a:buChar char="•"/>
            </a:pPr>
            <a:r>
              <a:rPr lang="fr-FR" sz="1400">
                <a:latin typeface="Calibri" panose="020F0502020204030204" pitchFamily="34" charset="0"/>
              </a:rPr>
              <a:t>Plans et plans de secours</a:t>
            </a:r>
          </a:p>
          <a:p>
            <a:pPr marL="695960" lvl="1">
              <a:spcBef>
                <a:spcPts val="0"/>
              </a:spcBef>
              <a:spcAft>
                <a:spcPts val="300"/>
              </a:spcAft>
              <a:buFont typeface="Arial" panose="020B0604020202020204" pitchFamily="34" charset="0"/>
              <a:buChar char="•"/>
            </a:pPr>
            <a:r>
              <a:rPr lang="fr-FR" sz="1400" b="1">
                <a:latin typeface="Calibri" panose="020F0502020204030204" pitchFamily="34" charset="0"/>
              </a:rPr>
              <a:t>Pouvez-vous me dire les plans et les plans de secours sur lesquels nous nous sommes mis d'accord aujourd'hui</a:t>
            </a:r>
            <a:r>
              <a:rPr lang="en-US" sz="1400" b="1">
                <a:solidFill>
                  <a:schemeClr val="bg2">
                    <a:lumMod val="10000"/>
                  </a:schemeClr>
                </a:solidFill>
                <a:latin typeface="Calibri" panose="020F0502020204030204" pitchFamily="34" charset="0"/>
              </a:rPr>
              <a:t>?</a:t>
            </a:r>
          </a:p>
          <a:p>
            <a:pPr marL="695960" lvl="1">
              <a:spcBef>
                <a:spcPts val="0"/>
              </a:spcBef>
              <a:spcAft>
                <a:spcPts val="300"/>
              </a:spcAft>
              <a:buFont typeface="Arial" panose="020B0604020202020204" pitchFamily="34" charset="0"/>
              <a:buChar char="•"/>
            </a:pPr>
            <a:r>
              <a:rPr lang="fr-FR" sz="1400" cap="all">
                <a:latin typeface="Calibri" panose="020F0502020204030204" pitchFamily="34" charset="0"/>
              </a:rPr>
              <a:t>Sondez et, si nécessaire, résumez les plans et plans de secours que le client a développés</a:t>
            </a:r>
            <a:endParaRPr lang="en-US" sz="1400" cap="all">
              <a:solidFill>
                <a:schemeClr val="bg2">
                  <a:lumMod val="10000"/>
                </a:schemeClr>
              </a:solidFill>
              <a:latin typeface="Calibri" panose="020F0502020204030204" pitchFamily="34" charset="0"/>
            </a:endParaRPr>
          </a:p>
          <a:p>
            <a:pPr marL="285750" indent="-163830">
              <a:spcBef>
                <a:spcPts val="0"/>
              </a:spcBef>
              <a:spcAft>
                <a:spcPts val="300"/>
              </a:spcAft>
            </a:pPr>
            <a:r>
              <a:rPr lang="fr-FR" sz="1400" b="1">
                <a:latin typeface="Calibri" panose="020F0502020204030204" pitchFamily="34" charset="0"/>
              </a:rPr>
              <a:t>Avez-vous des questions ou des points de vue sur vos plans ou autre chose</a:t>
            </a:r>
            <a:r>
              <a:rPr lang="en-US" sz="1400" b="1">
                <a:latin typeface="Calibri" panose="020F0502020204030204" pitchFamily="34" charset="0"/>
              </a:rPr>
              <a:t>?</a:t>
            </a:r>
          </a:p>
          <a:p>
            <a:pPr marL="285750" indent="-163830">
              <a:spcBef>
                <a:spcPts val="0"/>
              </a:spcBef>
              <a:spcAft>
                <a:spcPts val="300"/>
              </a:spcAft>
            </a:pPr>
            <a:r>
              <a:rPr lang="fr-FR" sz="1400">
                <a:latin typeface="Calibri" panose="020F0502020204030204" pitchFamily="34" charset="0"/>
              </a:rPr>
              <a:t>Merci encore d'avoir pris le temps de parler aujourd'hui des raisons pour lesquelles l'observance du traitement est importante et comment continuer le traitement</a:t>
            </a:r>
            <a:r>
              <a:rPr lang="en-US" sz="1400">
                <a:latin typeface="Calibri" panose="020F0502020204030204" pitchFamily="34" charset="0"/>
              </a:rPr>
              <a:t>.</a:t>
            </a:r>
            <a:endParaRPr lang="en-US" sz="1400">
              <a:solidFill>
                <a:schemeClr val="bg2">
                  <a:lumMod val="10000"/>
                </a:schemeClr>
              </a:solidFill>
              <a:latin typeface="Calibri" panose="020F0502020204030204" pitchFamily="34" charset="0"/>
            </a:endParaRPr>
          </a:p>
          <a:p>
            <a:pPr marL="285750" indent="-163830">
              <a:spcBef>
                <a:spcPts val="0"/>
              </a:spcBef>
              <a:spcAft>
                <a:spcPts val="300"/>
              </a:spcAft>
            </a:pPr>
            <a:r>
              <a:rPr lang="fr-FR" sz="1400">
                <a:latin typeface="Calibri" panose="020F0502020204030204" pitchFamily="34" charset="0"/>
              </a:rPr>
              <a:t>J'ai l’espoir de  vous revoir le __________</a:t>
            </a:r>
          </a:p>
          <a:p>
            <a:pPr marL="285750" indent="-163830">
              <a:spcBef>
                <a:spcPts val="0"/>
              </a:spcBef>
              <a:spcAft>
                <a:spcPts val="300"/>
              </a:spcAft>
            </a:pPr>
            <a:r>
              <a:rPr lang="fr-FR" sz="1400" b="1">
                <a:latin typeface="Calibri" panose="020F0502020204030204" pitchFamily="34" charset="0"/>
              </a:rPr>
              <a:t>Souhaitez-vous un élément de rappel pour notre prochain rendez-vous</a:t>
            </a:r>
            <a:r>
              <a:rPr lang="en-US" sz="1400" b="1">
                <a:solidFill>
                  <a:schemeClr val="bg2">
                    <a:lumMod val="10000"/>
                  </a:schemeClr>
                </a:solidFill>
                <a:latin typeface="Calibri" panose="020F0502020204030204" pitchFamily="34" charset="0"/>
              </a:rPr>
              <a:t>?</a:t>
            </a:r>
          </a:p>
          <a:p>
            <a:pPr marL="285750" indent="-163830">
              <a:spcBef>
                <a:spcPts val="0"/>
              </a:spcBef>
              <a:spcAft>
                <a:spcPts val="300"/>
              </a:spcAft>
              <a:buFont typeface="Arial" panose="020B0604020202020204" pitchFamily="34" charset="0"/>
              <a:buChar char="•"/>
            </a:pPr>
            <a:endParaRPr lang="en-US" sz="1400">
              <a:solidFill>
                <a:schemeClr val="bg2">
                  <a:lumMod val="10000"/>
                </a:schemeClr>
              </a:solidFill>
              <a:latin typeface="Calibri" panose="020F0502020204030204" pitchFamily="34" charset="0"/>
            </a:endParaRPr>
          </a:p>
          <a:p>
            <a:pPr marL="285750" indent="-285750">
              <a:spcBef>
                <a:spcPts val="0"/>
              </a:spcBef>
              <a:spcAft>
                <a:spcPts val="300"/>
              </a:spcAft>
              <a:buFont typeface="Arial" panose="020B0604020202020204" pitchFamily="34" charset="0"/>
              <a:buChar char="•"/>
            </a:pPr>
            <a:endParaRPr lang="en-US" sz="1400">
              <a:solidFill>
                <a:schemeClr val="bg2">
                  <a:lumMod val="10000"/>
                </a:schemeClr>
              </a:solidFill>
              <a:latin typeface="Calibri" panose="020F0502020204030204" pitchFamily="34" charset="0"/>
            </a:endParaRPr>
          </a:p>
        </p:txBody>
      </p:sp>
      <p:sp>
        <p:nvSpPr>
          <p:cNvPr id="70" name="Parallelogram 69"/>
          <p:cNvSpPr/>
          <p:nvPr/>
        </p:nvSpPr>
        <p:spPr>
          <a:xfrm rot="10800000" flipH="1">
            <a:off x="6705600"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ontent Placeholder 1"/>
          <p:cNvSpPr txBox="1"/>
          <p:nvPr/>
        </p:nvSpPr>
        <p:spPr>
          <a:xfrm>
            <a:off x="320768" y="4906557"/>
            <a:ext cx="3116893" cy="1281592"/>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300" b="1">
                <a:solidFill>
                  <a:schemeClr val="accent3"/>
                </a:solidFill>
                <a:latin typeface="Calibri" panose="020F0502020204030204" pitchFamily="34" charset="0"/>
              </a:rPr>
              <a:t>Document</a:t>
            </a:r>
          </a:p>
          <a:p>
            <a:pPr marL="0" indent="0">
              <a:buNone/>
            </a:pPr>
            <a:r>
              <a:rPr lang="en-US" sz="1200" err="1">
                <a:solidFill>
                  <a:schemeClr val="tx2">
                    <a:lumMod val="50000"/>
                  </a:schemeClr>
                </a:solidFill>
                <a:latin typeface="Calibri" panose="020F0502020204030204" pitchFamily="34" charset="0"/>
              </a:rPr>
              <a:t>Documentez</a:t>
            </a:r>
            <a:r>
              <a:rPr lang="en-US" sz="1200">
                <a:solidFill>
                  <a:schemeClr val="tx2">
                    <a:lumMod val="50000"/>
                  </a:schemeClr>
                </a:solidFill>
                <a:latin typeface="Calibri" panose="020F0502020204030204" pitchFamily="34" charset="0"/>
              </a:rPr>
              <a:t> les </a:t>
            </a:r>
            <a:r>
              <a:rPr lang="fr-FR" sz="1200">
                <a:solidFill>
                  <a:schemeClr val="tx2">
                    <a:lumMod val="50000"/>
                  </a:schemeClr>
                </a:solidFill>
                <a:latin typeface="Calibri" panose="020F0502020204030204" pitchFamily="34" charset="0"/>
              </a:rPr>
              <a:t> obstacles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spécifiques</a:t>
            </a:r>
            <a:r>
              <a:rPr lang="en-US" sz="1200">
                <a:solidFill>
                  <a:schemeClr val="tx2">
                    <a:lumMod val="50000"/>
                  </a:schemeClr>
                </a:solidFill>
                <a:latin typeface="Calibri" panose="020F0502020204030204" pitchFamily="34" charset="0"/>
              </a:rPr>
              <a:t>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identifiez</a:t>
            </a:r>
            <a:r>
              <a:rPr lang="en-US" sz="1200">
                <a:solidFill>
                  <a:schemeClr val="tx2">
                    <a:lumMod val="50000"/>
                  </a:schemeClr>
                </a:solidFill>
                <a:latin typeface="Calibri" panose="020F0502020204030204" pitchFamily="34" charset="0"/>
              </a:rPr>
              <a:t> avec le patient dans le </a:t>
            </a:r>
            <a:r>
              <a:rPr lang="en-US" sz="1200" err="1">
                <a:solidFill>
                  <a:schemeClr val="tx2">
                    <a:lumMod val="50000"/>
                  </a:schemeClr>
                </a:solidFill>
                <a:latin typeface="Calibri" panose="020F0502020204030204" pitchFamily="34" charset="0"/>
              </a:rPr>
              <a:t>registre</a:t>
            </a:r>
            <a:r>
              <a:rPr lang="en-US" sz="1200">
                <a:solidFill>
                  <a:schemeClr val="tx2">
                    <a:lumMod val="50000"/>
                  </a:schemeClr>
                </a:solidFill>
                <a:latin typeface="Calibri" panose="020F0502020204030204" pitchFamily="34" charset="0"/>
              </a:rPr>
              <a:t> des</a:t>
            </a:r>
            <a:r>
              <a:rPr lang="fr-FR" sz="1200">
                <a:solidFill>
                  <a:schemeClr val="tx2">
                    <a:lumMod val="50000"/>
                  </a:schemeClr>
                </a:solidFill>
                <a:latin typeface="Calibri" panose="020F0502020204030204" pitchFamily="34" charset="0"/>
              </a:rPr>
              <a:t> obstacles ( formulaire d’</a:t>
            </a:r>
            <a:r>
              <a:rPr lang="fr-FR" sz="1200" err="1">
                <a:solidFill>
                  <a:schemeClr val="tx2">
                    <a:lumMod val="50000"/>
                  </a:schemeClr>
                </a:solidFill>
                <a:latin typeface="Calibri" panose="020F0502020204030204" pitchFamily="34" charset="0"/>
              </a:rPr>
              <a:t>evaluation</a:t>
            </a:r>
            <a:r>
              <a:rPr lang="fr-FR" sz="1200">
                <a:solidFill>
                  <a:schemeClr val="tx2">
                    <a:lumMod val="50000"/>
                  </a:schemeClr>
                </a:solidFill>
                <a:latin typeface="Calibri" panose="020F0502020204030204" pitchFamily="34" charset="0"/>
              </a:rPr>
              <a:t> d’observance)</a:t>
            </a:r>
            <a:r>
              <a:rPr lang="en-US" sz="1200">
                <a:solidFill>
                  <a:schemeClr val="tx2">
                    <a:lumMod val="50000"/>
                  </a:schemeClr>
                </a:solidFill>
                <a:latin typeface="Calibri" panose="020F0502020204030204" pitchFamily="34" charset="0"/>
              </a:rPr>
              <a:t> et des interventions</a:t>
            </a:r>
            <a:r>
              <a:rPr lang="en-US" sz="1200" b="1">
                <a:solidFill>
                  <a:schemeClr val="tx2">
                    <a:lumMod val="50000"/>
                  </a:schemeClr>
                </a:solidFill>
                <a:latin typeface="Calibri" panose="020F0502020204030204" pitchFamily="34" charset="0"/>
              </a:rPr>
              <a:t>.</a:t>
            </a:r>
            <a:endParaRPr lang="en-US" sz="1200">
              <a:solidFill>
                <a:schemeClr val="tx2">
                  <a:lumMod val="50000"/>
                </a:schemeClr>
              </a:solidFill>
              <a:latin typeface="Calibri" panose="020F0502020204030204" pitchFamily="34" charset="0"/>
            </a:endParaRPr>
          </a:p>
        </p:txBody>
      </p:sp>
      <p:sp>
        <p:nvSpPr>
          <p:cNvPr id="72" name="Content Placeholder 1"/>
          <p:cNvSpPr txBox="1"/>
          <p:nvPr/>
        </p:nvSpPr>
        <p:spPr>
          <a:xfrm>
            <a:off x="320767" y="2186819"/>
            <a:ext cx="3116891" cy="2328877"/>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300" b="1">
                <a:solidFill>
                  <a:schemeClr val="accent3"/>
                </a:solidFill>
                <a:latin typeface="Calibri" panose="020F0502020204030204" pitchFamily="34" charset="0"/>
              </a:rPr>
              <a:t>Instructions du prestataire</a:t>
            </a:r>
          </a:p>
          <a:p>
            <a:pPr marL="0" indent="0">
              <a:buNone/>
            </a:pPr>
            <a:r>
              <a:rPr lang="fr-FR" sz="1200" b="1">
                <a:solidFill>
                  <a:schemeClr val="bg2">
                    <a:lumMod val="10000"/>
                  </a:schemeClr>
                </a:solidFill>
                <a:latin typeface="Calibri" panose="020F0502020204030204" pitchFamily="34" charset="0"/>
              </a:rPr>
              <a:t>Utilisez des techniques d’interview de motivation pour renforcer ce que le client se souvient de l’échange</a:t>
            </a:r>
            <a:r>
              <a:rPr lang="en-US" sz="1200" b="1">
                <a:solidFill>
                  <a:schemeClr val="bg2">
                    <a:lumMod val="10000"/>
                  </a:schemeClr>
                </a:solidFill>
                <a:latin typeface="Calibri" panose="020F0502020204030204" pitchFamily="34" charset="0"/>
              </a:rPr>
              <a:t>. </a:t>
            </a:r>
          </a:p>
          <a:p>
            <a:pPr marL="167005" indent="-167005"/>
            <a:r>
              <a:rPr lang="fr-FR" sz="1200">
                <a:solidFill>
                  <a:schemeClr val="bg2">
                    <a:lumMod val="10000"/>
                  </a:schemeClr>
                </a:solidFill>
                <a:latin typeface="Calibri" panose="020F0502020204030204" pitchFamily="34" charset="0"/>
              </a:rPr>
              <a:t>Fournissez une assistance pour tous les éléments que le client peut avoir oublié</a:t>
            </a:r>
            <a:r>
              <a:rPr lang="en-US" sz="1200">
                <a:solidFill>
                  <a:schemeClr val="bg2">
                    <a:lumMod val="10000"/>
                  </a:schemeClr>
                </a:solidFill>
                <a:latin typeface="Calibri" panose="020F0502020204030204" pitchFamily="34" charset="0"/>
              </a:rPr>
              <a:t>. </a:t>
            </a:r>
          </a:p>
          <a:p>
            <a:pPr marL="167005" indent="-167005"/>
            <a:r>
              <a:rPr lang="fr-FR" sz="1200">
                <a:solidFill>
                  <a:schemeClr val="bg2">
                    <a:lumMod val="10000"/>
                  </a:schemeClr>
                </a:solidFill>
                <a:latin typeface="Calibri" panose="020F0502020204030204" pitchFamily="34" charset="0"/>
              </a:rPr>
              <a:t>Terminez toujours sur une note positive</a:t>
            </a:r>
            <a:r>
              <a:rPr lang="en-US" sz="1200">
                <a:solidFill>
                  <a:schemeClr val="bg2">
                    <a:lumMod val="10000"/>
                  </a:schemeClr>
                </a:solidFill>
                <a:latin typeface="Calibri" panose="020F0502020204030204" pitchFamily="34" charset="0"/>
              </a:rPr>
              <a:t>.</a:t>
            </a:r>
          </a:p>
          <a:p>
            <a:pPr marL="167005" indent="-167005"/>
            <a:r>
              <a:rPr lang="fr-FR" sz="1200">
                <a:solidFill>
                  <a:schemeClr val="bg2">
                    <a:lumMod val="10000"/>
                  </a:schemeClr>
                </a:solidFill>
                <a:latin typeface="Calibri" panose="020F0502020204030204" pitchFamily="34" charset="0"/>
              </a:rPr>
              <a:t>Affirmez que les efforts déployés du client démontrent à quel point il se consacre à la protection de sa santé</a:t>
            </a:r>
            <a:r>
              <a:rPr lang="en-US" sz="1300">
                <a:solidFill>
                  <a:schemeClr val="bg2">
                    <a:lumMod val="10000"/>
                  </a:schemeClr>
                </a:solidFill>
                <a:latin typeface="Calibri" panose="020F0502020204030204" pitchFamily="34" charset="0"/>
              </a:rPr>
              <a:t>. </a:t>
            </a:r>
          </a:p>
        </p:txBody>
      </p:sp>
      <p:pic>
        <p:nvPicPr>
          <p:cNvPr id="73" name="Picture 72" descr="A screenshot of a cell phon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892" y="1973246"/>
            <a:ext cx="348044" cy="427145"/>
          </a:xfrm>
          <a:prstGeom prst="rect">
            <a:avLst/>
          </a:prstGeom>
        </p:spPr>
      </p:pic>
      <p:pic>
        <p:nvPicPr>
          <p:cNvPr id="74" name="Picture 73" descr="A close up of a car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4892" y="4732535"/>
            <a:ext cx="348044" cy="348044"/>
          </a:xfrm>
          <a:prstGeom prst="rect">
            <a:avLst/>
          </a:prstGeom>
        </p:spPr>
      </p:pic>
      <p:cxnSp>
        <p:nvCxnSpPr>
          <p:cNvPr id="75" name="Straight Connector 74"/>
          <p:cNvCxnSpPr>
            <a:cxnSpLocks/>
          </p:cNvCxnSpPr>
          <p:nvPr/>
        </p:nvCxnSpPr>
        <p:spPr>
          <a:xfrm>
            <a:off x="3774425" y="1219200"/>
            <a:ext cx="0" cy="501811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39" name="Picture 38" descr="A close up of a sig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762" y="-76200"/>
            <a:ext cx="1860258" cy="1378118"/>
          </a:xfrm>
          <a:prstGeom prst="rect">
            <a:avLst/>
          </a:prstGeom>
        </p:spPr>
      </p:pic>
      <p:grpSp>
        <p:nvGrpSpPr>
          <p:cNvPr id="40" name="Group 39">
            <a:extLst>
              <a:ext uri="{FF2B5EF4-FFF2-40B4-BE49-F238E27FC236}">
                <a16:creationId xmlns:a16="http://schemas.microsoft.com/office/drawing/2014/main" id="{79E6A048-DEEA-DCD1-4D78-C2E07CEF18BC}"/>
              </a:ext>
            </a:extLst>
          </p:cNvPr>
          <p:cNvGrpSpPr/>
          <p:nvPr/>
        </p:nvGrpSpPr>
        <p:grpSpPr>
          <a:xfrm>
            <a:off x="1" y="6493827"/>
            <a:ext cx="9139657" cy="364173"/>
            <a:chOff x="1" y="6493827"/>
            <a:chExt cx="9139657" cy="364173"/>
          </a:xfrm>
        </p:grpSpPr>
        <p:sp>
          <p:nvSpPr>
            <p:cNvPr id="41" name="Rectangle 40">
              <a:extLst>
                <a:ext uri="{FF2B5EF4-FFF2-40B4-BE49-F238E27FC236}">
                  <a16:creationId xmlns:a16="http://schemas.microsoft.com/office/drawing/2014/main" id="{EAE17B33-5B21-FCC6-36B5-50CF7871DD74}"/>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227BD905-D802-D09C-9E70-49350DE679D6}"/>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C629A72F-08BC-2AD9-9136-9961AFE950F6}"/>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B3EDD951-2A33-9086-236D-1507675AF7CA}"/>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79" name="Rectangle 78">
              <a:extLst>
                <a:ext uri="{FF2B5EF4-FFF2-40B4-BE49-F238E27FC236}">
                  <a16:creationId xmlns:a16="http://schemas.microsoft.com/office/drawing/2014/main" id="{8228D8E1-BA7A-B592-5BFF-FF7FEC851640}"/>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0" name="Rectangle 79">
              <a:extLst>
                <a:ext uri="{FF2B5EF4-FFF2-40B4-BE49-F238E27FC236}">
                  <a16:creationId xmlns:a16="http://schemas.microsoft.com/office/drawing/2014/main" id="{60DE4E15-0F88-80DA-4119-62D24FDFEDCB}"/>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1" name="Rectangle 80">
              <a:extLst>
                <a:ext uri="{FF2B5EF4-FFF2-40B4-BE49-F238E27FC236}">
                  <a16:creationId xmlns:a16="http://schemas.microsoft.com/office/drawing/2014/main" id="{B8F7B7A5-CD33-0AE8-37EC-E50E3478EBB0}"/>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2" name="Rectangle 81">
              <a:extLst>
                <a:ext uri="{FF2B5EF4-FFF2-40B4-BE49-F238E27FC236}">
                  <a16:creationId xmlns:a16="http://schemas.microsoft.com/office/drawing/2014/main" id="{5CF380DA-B887-8C3C-551E-BAE2A3F80401}"/>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0E06276D-9CFF-C94B-0348-0092D8779B72}"/>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197AD9E4-3FDB-A3CE-CBCE-1308D361F462}"/>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C0C86B24-D3ED-7746-8C2F-9B03E6BFCF71}"/>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6" name="Rectangle 85">
              <a:extLst>
                <a:ext uri="{FF2B5EF4-FFF2-40B4-BE49-F238E27FC236}">
                  <a16:creationId xmlns:a16="http://schemas.microsoft.com/office/drawing/2014/main" id="{A45DD424-D247-42FD-B6EB-371601F0C157}"/>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A981DFB4-17B0-99B5-66D7-A16E0D52BB9B}"/>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2E89291C-E84F-4E06-20BE-00D050115A6A}"/>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9D8AC1FA-4521-E3E5-21DC-E9FBB33B05F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1380ADAB-346A-A935-5463-A37FA145B707}"/>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EF2616D8-0203-8E0E-650A-6611BC48BF21}"/>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2" name="Rectangle 91">
              <a:extLst>
                <a:ext uri="{FF2B5EF4-FFF2-40B4-BE49-F238E27FC236}">
                  <a16:creationId xmlns:a16="http://schemas.microsoft.com/office/drawing/2014/main" id="{B4E15AD4-0612-406A-0E34-19838CA02C7A}"/>
                </a:ext>
              </a:extLst>
            </p:cNvPr>
            <p:cNvSpPr/>
            <p:nvPr/>
          </p:nvSpPr>
          <p:spPr>
            <a:xfrm>
              <a:off x="3706377" y="6627166"/>
              <a:ext cx="914468"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F7641293-C039-0929-CD70-9AB389231399}"/>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94164C4B-806C-DDE7-6103-287BDF5F2740}"/>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39C77129-4FA3-3FC5-C081-A870AEBA67FC}"/>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6" name="Rectangle 95">
              <a:extLst>
                <a:ext uri="{FF2B5EF4-FFF2-40B4-BE49-F238E27FC236}">
                  <a16:creationId xmlns:a16="http://schemas.microsoft.com/office/drawing/2014/main" id="{398CF584-4F46-FE0F-2D07-4721E533D248}"/>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7" name="Rectangle 96">
              <a:extLst>
                <a:ext uri="{FF2B5EF4-FFF2-40B4-BE49-F238E27FC236}">
                  <a16:creationId xmlns:a16="http://schemas.microsoft.com/office/drawing/2014/main" id="{7EFE803C-FCC1-6FA5-2B7A-B93B6053C9A7}"/>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E521D7E8-9C63-7CAD-6F53-4CE89FC4AC86}"/>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9" name="Rectangle 98">
              <a:extLst>
                <a:ext uri="{FF2B5EF4-FFF2-40B4-BE49-F238E27FC236}">
                  <a16:creationId xmlns:a16="http://schemas.microsoft.com/office/drawing/2014/main" id="{8AA2FE56-2681-5BD7-BEC5-44AD85F3160E}"/>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D3FF003A-3F73-DB44-82FB-BD2D78761B04}"/>
                </a:ext>
              </a:extLst>
            </p:cNvPr>
            <p:cNvSpPr/>
            <p:nvPr/>
          </p:nvSpPr>
          <p:spPr>
            <a:xfrm>
              <a:off x="3990898" y="6493827"/>
              <a:ext cx="334934" cy="364173"/>
            </a:xfrm>
            <a:prstGeom prst="rect">
              <a:avLst/>
            </a:prstGeom>
            <a:solidFill>
              <a:srgbClr val="E36A2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16</a:t>
              </a:r>
            </a:p>
          </p:txBody>
        </p:sp>
        <p:sp>
          <p:nvSpPr>
            <p:cNvPr id="101" name="Rectangle 100">
              <a:extLst>
                <a:ext uri="{FF2B5EF4-FFF2-40B4-BE49-F238E27FC236}">
                  <a16:creationId xmlns:a16="http://schemas.microsoft.com/office/drawing/2014/main" id="{A99A2DE0-7A7F-9804-3A88-E5A79B519E1D}"/>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2" name="Rectangle 101">
              <a:extLst>
                <a:ext uri="{FF2B5EF4-FFF2-40B4-BE49-F238E27FC236}">
                  <a16:creationId xmlns:a16="http://schemas.microsoft.com/office/drawing/2014/main" id="{FED0AA4D-2EFA-F811-352E-44D203BDEF5B}"/>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3" name="Rectangle 102">
              <a:extLst>
                <a:ext uri="{FF2B5EF4-FFF2-40B4-BE49-F238E27FC236}">
                  <a16:creationId xmlns:a16="http://schemas.microsoft.com/office/drawing/2014/main" id="{675373BB-C296-5BDA-49EF-F6395BD8705E}"/>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2E5933B9-65CD-95EE-BBD2-A66EF5BB9C0B}"/>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2500" err="1"/>
              <a:t>Préparer</a:t>
            </a:r>
            <a:r>
              <a:rPr lang="en-US" sz="2500"/>
              <a:t> le terrain pour </a:t>
            </a:r>
            <a:r>
              <a:rPr lang="en-US" sz="2500" err="1">
                <a:solidFill>
                  <a:schemeClr val="tx2">
                    <a:lumMod val="50000"/>
                  </a:schemeClr>
                </a:solidFill>
              </a:rPr>
              <a:t>une</a:t>
            </a:r>
            <a:r>
              <a:rPr lang="en-US" sz="2500">
                <a:solidFill>
                  <a:schemeClr val="tx2">
                    <a:lumMod val="50000"/>
                  </a:schemeClr>
                </a:solidFill>
              </a:rPr>
              <a:t> séance </a:t>
            </a:r>
            <a:r>
              <a:rPr lang="en-US" sz="2500" err="1">
                <a:solidFill>
                  <a:schemeClr val="tx2">
                    <a:lumMod val="50000"/>
                  </a:schemeClr>
                </a:solidFill>
              </a:rPr>
              <a:t>reussie</a:t>
            </a:r>
            <a:endParaRPr lang="en-US" sz="2500">
              <a:solidFill>
                <a:schemeClr val="tx2">
                  <a:lumMod val="50000"/>
                </a:schemeClr>
              </a:solidFill>
            </a:endParaRPr>
          </a:p>
        </p:txBody>
      </p:sp>
      <p:sp>
        <p:nvSpPr>
          <p:cNvPr id="5" name="Content Placeholder 4"/>
          <p:cNvSpPr>
            <a:spLocks noGrp="1"/>
          </p:cNvSpPr>
          <p:nvPr>
            <p:ph idx="4294967295"/>
          </p:nvPr>
        </p:nvSpPr>
        <p:spPr>
          <a:xfrm>
            <a:off x="342900" y="981080"/>
            <a:ext cx="8458200" cy="5726105"/>
          </a:xfrm>
        </p:spPr>
        <p:txBody>
          <a:bodyPr lIns="0" numCol="2">
            <a:noAutofit/>
          </a:bodyPr>
          <a:lstStyle/>
          <a:p>
            <a:pPr marL="0" indent="0">
              <a:lnSpc>
                <a:spcPct val="100000"/>
              </a:lnSpc>
              <a:spcAft>
                <a:spcPts val="1200"/>
              </a:spcAft>
              <a:buNone/>
            </a:pPr>
            <a:r>
              <a:rPr lang="en-GB" sz="1400">
                <a:solidFill>
                  <a:schemeClr val="tx2">
                    <a:lumMod val="50000"/>
                  </a:schemeClr>
                </a:solidFill>
                <a:latin typeface="Calibri" panose="020F0502020204030204" pitchFamily="34" charset="0"/>
                <a:cs typeface="Calibri" panose="020F0502020204030204" pitchFamily="34" charset="0"/>
              </a:rPr>
              <a:t>Les </a:t>
            </a:r>
            <a:r>
              <a:rPr lang="en-GB" sz="1400" err="1">
                <a:solidFill>
                  <a:schemeClr val="tx2">
                    <a:lumMod val="50000"/>
                  </a:schemeClr>
                </a:solidFill>
                <a:latin typeface="Calibri" panose="020F0502020204030204" pitchFamily="34" charset="0"/>
                <a:cs typeface="Calibri" panose="020F0502020204030204" pitchFamily="34" charset="0"/>
              </a:rPr>
              <a:t>mesures</a:t>
            </a:r>
            <a:r>
              <a:rPr lang="en-GB" sz="1400">
                <a:solidFill>
                  <a:schemeClr val="tx2">
                    <a:lumMod val="50000"/>
                  </a:schemeClr>
                </a:solidFill>
                <a:latin typeface="Calibri" panose="020F0502020204030204" pitchFamily="34" charset="0"/>
                <a:cs typeface="Calibri" panose="020F0502020204030204" pitchFamily="34" charset="0"/>
              </a:rPr>
              <a:t> que </a:t>
            </a:r>
            <a:r>
              <a:rPr lang="en-GB" sz="1400" err="1">
                <a:solidFill>
                  <a:schemeClr val="tx2">
                    <a:lumMod val="50000"/>
                  </a:schemeClr>
                </a:solidFill>
                <a:latin typeface="Calibri" panose="020F0502020204030204" pitchFamily="34" charset="0"/>
                <a:cs typeface="Calibri" panose="020F0502020204030204" pitchFamily="34" charset="0"/>
              </a:rPr>
              <a:t>vous</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pouvez</a:t>
            </a:r>
            <a:r>
              <a:rPr lang="en-GB" sz="1400">
                <a:solidFill>
                  <a:schemeClr val="tx2">
                    <a:lumMod val="50000"/>
                  </a:schemeClr>
                </a:solidFill>
                <a:latin typeface="Calibri" panose="020F0502020204030204" pitchFamily="34" charset="0"/>
                <a:cs typeface="Calibri" panose="020F0502020204030204" pitchFamily="34" charset="0"/>
              </a:rPr>
              <a:t> prendre pour </a:t>
            </a:r>
            <a:r>
              <a:rPr lang="en-GB" sz="1400" err="1">
                <a:solidFill>
                  <a:schemeClr val="tx2">
                    <a:lumMod val="50000"/>
                  </a:schemeClr>
                </a:solidFill>
                <a:latin typeface="Calibri" panose="020F0502020204030204" pitchFamily="34" charset="0"/>
                <a:cs typeface="Calibri" panose="020F0502020204030204" pitchFamily="34" charset="0"/>
              </a:rPr>
              <a:t>vous</a:t>
            </a:r>
            <a:r>
              <a:rPr lang="en-GB" sz="1400">
                <a:solidFill>
                  <a:schemeClr val="tx2">
                    <a:lumMod val="50000"/>
                  </a:schemeClr>
                </a:solidFill>
                <a:latin typeface="Calibri" panose="020F0502020204030204" pitchFamily="34" charset="0"/>
                <a:cs typeface="Calibri" panose="020F0502020204030204" pitchFamily="34" charset="0"/>
              </a:rPr>
              <a:t> assurer que </a:t>
            </a:r>
            <a:r>
              <a:rPr lang="en-GB" sz="1400" err="1">
                <a:solidFill>
                  <a:schemeClr val="tx2">
                    <a:lumMod val="50000"/>
                  </a:schemeClr>
                </a:solidFill>
                <a:latin typeface="Calibri" panose="020F0502020204030204" pitchFamily="34" charset="0"/>
                <a:cs typeface="Calibri" panose="020F0502020204030204" pitchFamily="34" charset="0"/>
              </a:rPr>
              <a:t>votre</a:t>
            </a:r>
            <a:r>
              <a:rPr lang="en-GB" sz="1400">
                <a:solidFill>
                  <a:schemeClr val="tx2">
                    <a:lumMod val="50000"/>
                  </a:schemeClr>
                </a:solidFill>
                <a:latin typeface="Calibri" panose="020F0502020204030204" pitchFamily="34" charset="0"/>
                <a:cs typeface="Calibri" panose="020F0502020204030204" pitchFamily="34" charset="0"/>
              </a:rPr>
              <a:t> client </a:t>
            </a:r>
            <a:r>
              <a:rPr lang="en-GB" sz="1400" err="1">
                <a:solidFill>
                  <a:schemeClr val="tx2">
                    <a:lumMod val="50000"/>
                  </a:schemeClr>
                </a:solidFill>
                <a:latin typeface="Calibri" panose="020F0502020204030204" pitchFamily="34" charset="0"/>
                <a:cs typeface="Calibri" panose="020F0502020204030204" pitchFamily="34" charset="0"/>
              </a:rPr>
              <a:t>est</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à</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l'aise</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afin</a:t>
            </a:r>
            <a:r>
              <a:rPr lang="en-GB" sz="1400">
                <a:solidFill>
                  <a:schemeClr val="tx2">
                    <a:lumMod val="50000"/>
                  </a:schemeClr>
                </a:solidFill>
                <a:latin typeface="Calibri" panose="020F0502020204030204" pitchFamily="34" charset="0"/>
                <a:cs typeface="Calibri" panose="020F0502020204030204" pitchFamily="34" charset="0"/>
              </a:rPr>
              <a:t> de </a:t>
            </a:r>
            <a:r>
              <a:rPr lang="en-GB" sz="1400" err="1">
                <a:solidFill>
                  <a:schemeClr val="tx2">
                    <a:lumMod val="50000"/>
                  </a:schemeClr>
                </a:solidFill>
                <a:latin typeface="Calibri" panose="020F0502020204030204" pitchFamily="34" charset="0"/>
                <a:cs typeface="Calibri" panose="020F0502020204030204" pitchFamily="34" charset="0"/>
              </a:rPr>
              <a:t>partager</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planifier</a:t>
            </a:r>
            <a:r>
              <a:rPr lang="en-GB" sz="1400">
                <a:solidFill>
                  <a:schemeClr val="tx2">
                    <a:lumMod val="50000"/>
                  </a:schemeClr>
                </a:solidFill>
                <a:latin typeface="Calibri" panose="020F0502020204030204" pitchFamily="34" charset="0"/>
                <a:cs typeface="Calibri" panose="020F0502020204030204" pitchFamily="34" charset="0"/>
              </a:rPr>
              <a:t> et </a:t>
            </a:r>
            <a:r>
              <a:rPr lang="en-GB" sz="1400" err="1">
                <a:solidFill>
                  <a:schemeClr val="tx2">
                    <a:lumMod val="50000"/>
                  </a:schemeClr>
                </a:solidFill>
                <a:latin typeface="Calibri" panose="020F0502020204030204" pitchFamily="34" charset="0"/>
                <a:cs typeface="Calibri" panose="020F0502020204030204" pitchFamily="34" charset="0"/>
              </a:rPr>
              <a:t>résoudre</a:t>
            </a:r>
            <a:r>
              <a:rPr lang="en-GB" sz="1400">
                <a:solidFill>
                  <a:schemeClr val="tx2">
                    <a:lumMod val="50000"/>
                  </a:schemeClr>
                </a:solidFill>
                <a:latin typeface="Calibri" panose="020F0502020204030204" pitchFamily="34" charset="0"/>
                <a:cs typeface="Calibri" panose="020F0502020204030204" pitchFamily="34" charset="0"/>
              </a:rPr>
              <a:t> des </a:t>
            </a:r>
            <a:r>
              <a:rPr lang="en-GB" sz="1400" err="1">
                <a:solidFill>
                  <a:schemeClr val="tx2">
                    <a:lumMod val="50000"/>
                  </a:schemeClr>
                </a:solidFill>
                <a:latin typeface="Calibri" panose="020F0502020204030204" pitchFamily="34" charset="0"/>
                <a:cs typeface="Calibri" panose="020F0502020204030204" pitchFamily="34" charset="0"/>
              </a:rPr>
              <a:t>problèmes</a:t>
            </a:r>
            <a:r>
              <a:rPr lang="en-GB" sz="1400">
                <a:solidFill>
                  <a:schemeClr val="tx2">
                    <a:lumMod val="50000"/>
                  </a:schemeClr>
                </a:solidFill>
                <a:latin typeface="Calibri" panose="020F0502020204030204" pitchFamily="34" charset="0"/>
                <a:cs typeface="Calibri" panose="020F0502020204030204" pitchFamily="34" charset="0"/>
              </a:rPr>
              <a:t> avec </a:t>
            </a:r>
            <a:r>
              <a:rPr lang="en-GB" sz="1400" err="1">
                <a:solidFill>
                  <a:schemeClr val="tx2">
                    <a:lumMod val="50000"/>
                  </a:schemeClr>
                </a:solidFill>
                <a:latin typeface="Calibri" panose="020F0502020204030204" pitchFamily="34" charset="0"/>
                <a:cs typeface="Calibri" panose="020F0502020204030204" pitchFamily="34" charset="0"/>
              </a:rPr>
              <a:t>vous</a:t>
            </a:r>
            <a:r>
              <a:rPr lang="en-GB" sz="1400">
                <a:solidFill>
                  <a:schemeClr val="tx2">
                    <a:lumMod val="50000"/>
                  </a:schemeClr>
                </a:solidFill>
                <a:latin typeface="Calibri" panose="020F0502020204030204" pitchFamily="34" charset="0"/>
                <a:cs typeface="Calibri" panose="020F0502020204030204" pitchFamily="34" charset="0"/>
              </a:rPr>
              <a:t>.</a:t>
            </a:r>
          </a:p>
          <a:p>
            <a:pPr marL="288925" lvl="1" indent="-171450">
              <a:spcBef>
                <a:spcPts val="0"/>
              </a:spcBef>
              <a:spcAft>
                <a:spcPts val="1200"/>
              </a:spcAft>
              <a:buFont typeface="Arial" panose="020B0604020202020204" pitchFamily="34" charset="0"/>
              <a:buChar char="•"/>
            </a:pPr>
            <a:r>
              <a:rPr lang="en-GB" sz="1400" err="1">
                <a:solidFill>
                  <a:schemeClr val="tx2">
                    <a:lumMod val="50000"/>
                  </a:schemeClr>
                </a:solidFill>
                <a:latin typeface="Calibri" panose="020F0502020204030204" pitchFamily="34" charset="0"/>
                <a:cs typeface="Calibri" panose="020F0502020204030204" pitchFamily="34" charset="0"/>
              </a:rPr>
              <a:t>Choisissez</a:t>
            </a:r>
            <a:r>
              <a:rPr lang="en-GB" sz="1400">
                <a:solidFill>
                  <a:schemeClr val="tx2">
                    <a:lumMod val="50000"/>
                  </a:schemeClr>
                </a:solidFill>
                <a:latin typeface="Calibri" panose="020F0502020204030204" pitchFamily="34" charset="0"/>
                <a:cs typeface="Calibri" panose="020F0502020204030204" pitchFamily="34" charset="0"/>
              </a:rPr>
              <a:t> un </a:t>
            </a:r>
            <a:r>
              <a:rPr lang="en-GB" sz="1400" err="1">
                <a:solidFill>
                  <a:schemeClr val="tx2">
                    <a:lumMod val="50000"/>
                  </a:schemeClr>
                </a:solidFill>
                <a:latin typeface="Calibri" panose="020F0502020204030204" pitchFamily="34" charset="0"/>
                <a:cs typeface="Calibri" panose="020F0502020204030204" pitchFamily="34" charset="0"/>
              </a:rPr>
              <a:t>espace</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calme</a:t>
            </a:r>
            <a:r>
              <a:rPr lang="en-GB" sz="1400">
                <a:solidFill>
                  <a:schemeClr val="tx2">
                    <a:lumMod val="50000"/>
                  </a:schemeClr>
                </a:solidFill>
                <a:latin typeface="Calibri" panose="020F0502020204030204" pitchFamily="34" charset="0"/>
                <a:cs typeface="Calibri" panose="020F0502020204030204" pitchFamily="34" charset="0"/>
              </a:rPr>
              <a:t> et </a:t>
            </a:r>
            <a:r>
              <a:rPr lang="en-GB" sz="1400" err="1">
                <a:solidFill>
                  <a:schemeClr val="tx2">
                    <a:lumMod val="50000"/>
                  </a:schemeClr>
                </a:solidFill>
                <a:latin typeface="Calibri" panose="020F0502020204030204" pitchFamily="34" charset="0"/>
                <a:cs typeface="Calibri" panose="020F0502020204030204" pitchFamily="34" charset="0"/>
              </a:rPr>
              <a:t>privé</a:t>
            </a:r>
            <a:r>
              <a:rPr lang="en-GB" sz="1400">
                <a:solidFill>
                  <a:schemeClr val="tx2">
                    <a:lumMod val="50000"/>
                  </a:schemeClr>
                </a:solidFill>
                <a:latin typeface="Calibri" panose="020F0502020204030204" pitchFamily="34" charset="0"/>
                <a:cs typeface="Calibri" panose="020F0502020204030204" pitchFamily="34" charset="0"/>
              </a:rPr>
              <a:t>. </a:t>
            </a:r>
          </a:p>
          <a:p>
            <a:pPr marL="288925" lvl="1" indent="-171450">
              <a:spcBef>
                <a:spcPts val="0"/>
              </a:spcBef>
              <a:spcAft>
                <a:spcPts val="1200"/>
              </a:spcAft>
              <a:buFont typeface="Arial" panose="020B0604020202020204" pitchFamily="34" charset="0"/>
              <a:buChar char="•"/>
            </a:pPr>
            <a:r>
              <a:rPr lang="en-GB" sz="1400" err="1">
                <a:solidFill>
                  <a:schemeClr val="tx2">
                    <a:lumMod val="50000"/>
                  </a:schemeClr>
                </a:solidFill>
                <a:latin typeface="Calibri" panose="020F0502020204030204" pitchFamily="34" charset="0"/>
                <a:cs typeface="Calibri" panose="020F0502020204030204" pitchFamily="34" charset="0"/>
              </a:rPr>
              <a:t>Asseyez-vous</a:t>
            </a:r>
            <a:r>
              <a:rPr lang="en-GB" sz="1400">
                <a:solidFill>
                  <a:schemeClr val="tx2">
                    <a:lumMod val="50000"/>
                  </a:schemeClr>
                </a:solidFill>
                <a:latin typeface="Calibri" panose="020F0502020204030204" pitchFamily="34" charset="0"/>
                <a:cs typeface="Calibri" panose="020F0502020204030204" pitchFamily="34" charset="0"/>
              </a:rPr>
              <a:t> face </a:t>
            </a:r>
            <a:r>
              <a:rPr lang="en-GB" sz="1400" err="1">
                <a:solidFill>
                  <a:schemeClr val="tx2">
                    <a:lumMod val="50000"/>
                  </a:schemeClr>
                </a:solidFill>
                <a:latin typeface="Calibri" panose="020F0502020204030204" pitchFamily="34" charset="0"/>
                <a:cs typeface="Calibri" panose="020F0502020204030204" pitchFamily="34" charset="0"/>
              </a:rPr>
              <a:t>à</a:t>
            </a:r>
            <a:r>
              <a:rPr lang="en-GB" sz="1400">
                <a:solidFill>
                  <a:schemeClr val="tx2">
                    <a:lumMod val="50000"/>
                  </a:schemeClr>
                </a:solidFill>
                <a:latin typeface="Calibri" panose="020F0502020204030204" pitchFamily="34" charset="0"/>
                <a:cs typeface="Calibri" panose="020F0502020204030204" pitchFamily="34" charset="0"/>
              </a:rPr>
              <a:t> face, </a:t>
            </a:r>
            <a:r>
              <a:rPr lang="en-GB" sz="1400" err="1">
                <a:solidFill>
                  <a:schemeClr val="tx2">
                    <a:lumMod val="50000"/>
                  </a:schemeClr>
                </a:solidFill>
                <a:latin typeface="Calibri" panose="020F0502020204030204" pitchFamily="34" charset="0"/>
                <a:cs typeface="Calibri" panose="020F0502020204030204" pitchFamily="34" charset="0"/>
              </a:rPr>
              <a:t>établissez</a:t>
            </a:r>
            <a:r>
              <a:rPr lang="en-GB" sz="1400">
                <a:solidFill>
                  <a:schemeClr val="tx2">
                    <a:lumMod val="50000"/>
                  </a:schemeClr>
                </a:solidFill>
                <a:latin typeface="Calibri" panose="020F0502020204030204" pitchFamily="34" charset="0"/>
                <a:cs typeface="Calibri" panose="020F0502020204030204" pitchFamily="34" charset="0"/>
              </a:rPr>
              <a:t> un contact </a:t>
            </a:r>
            <a:r>
              <a:rPr lang="en-GB" sz="1400" err="1">
                <a:solidFill>
                  <a:schemeClr val="tx2">
                    <a:lumMod val="50000"/>
                  </a:schemeClr>
                </a:solidFill>
                <a:latin typeface="Calibri" panose="020F0502020204030204" pitchFamily="34" charset="0"/>
                <a:cs typeface="Calibri" panose="020F0502020204030204" pitchFamily="34" charset="0"/>
              </a:rPr>
              <a:t>visuel</a:t>
            </a:r>
            <a:r>
              <a:rPr lang="en-GB" sz="1400">
                <a:solidFill>
                  <a:schemeClr val="tx2">
                    <a:lumMod val="50000"/>
                  </a:schemeClr>
                </a:solidFill>
                <a:latin typeface="Calibri" panose="020F0502020204030204" pitchFamily="34" charset="0"/>
                <a:cs typeface="Calibri" panose="020F0502020204030204" pitchFamily="34" charset="0"/>
              </a:rPr>
              <a:t>.</a:t>
            </a:r>
          </a:p>
          <a:p>
            <a:pPr marL="288925" lvl="1" indent="-171450">
              <a:spcBef>
                <a:spcPts val="0"/>
              </a:spcBef>
              <a:spcAft>
                <a:spcPts val="1200"/>
              </a:spcAft>
              <a:buFont typeface="Arial" panose="020B0604020202020204" pitchFamily="34" charset="0"/>
              <a:buChar char="•"/>
            </a:pPr>
            <a:r>
              <a:rPr lang="en-GB" sz="1400" err="1">
                <a:solidFill>
                  <a:schemeClr val="tx2">
                    <a:lumMod val="50000"/>
                  </a:schemeClr>
                </a:solidFill>
                <a:latin typeface="Calibri" panose="020F0502020204030204" pitchFamily="34" charset="0"/>
                <a:cs typeface="Calibri" panose="020F0502020204030204" pitchFamily="34" charset="0"/>
              </a:rPr>
              <a:t>Parlez</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clairement</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respectueusement</a:t>
            </a:r>
            <a:r>
              <a:rPr lang="en-GB" sz="1400">
                <a:solidFill>
                  <a:schemeClr val="tx2">
                    <a:lumMod val="50000"/>
                  </a:schemeClr>
                </a:solidFill>
                <a:latin typeface="Calibri" panose="020F0502020204030204" pitchFamily="34" charset="0"/>
                <a:cs typeface="Calibri" panose="020F0502020204030204" pitchFamily="34" charset="0"/>
              </a:rPr>
              <a:t> et </a:t>
            </a:r>
            <a:r>
              <a:rPr lang="en-GB" sz="1400" err="1">
                <a:solidFill>
                  <a:schemeClr val="tx2">
                    <a:lumMod val="50000"/>
                  </a:schemeClr>
                </a:solidFill>
                <a:latin typeface="Calibri" panose="020F0502020204030204" pitchFamily="34" charset="0"/>
                <a:cs typeface="Calibri" panose="020F0502020204030204" pitchFamily="34" charset="0"/>
              </a:rPr>
              <a:t>d'une</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voix</a:t>
            </a:r>
            <a:r>
              <a:rPr lang="en-GB" sz="1400">
                <a:solidFill>
                  <a:schemeClr val="tx2">
                    <a:lumMod val="50000"/>
                  </a:schemeClr>
                </a:solidFill>
                <a:latin typeface="Calibri" panose="020F0502020204030204" pitchFamily="34" charset="0"/>
                <a:cs typeface="Calibri" panose="020F0502020204030204" pitchFamily="34" charset="0"/>
              </a:rPr>
              <a:t> non </a:t>
            </a:r>
            <a:r>
              <a:rPr lang="en-GB" sz="1400" err="1">
                <a:solidFill>
                  <a:schemeClr val="tx2">
                    <a:lumMod val="50000"/>
                  </a:schemeClr>
                </a:solidFill>
                <a:latin typeface="Calibri" panose="020F0502020204030204" pitchFamily="34" charset="0"/>
                <a:cs typeface="Calibri" panose="020F0502020204030204" pitchFamily="34" charset="0"/>
              </a:rPr>
              <a:t>menaçante</a:t>
            </a:r>
            <a:r>
              <a:rPr lang="en-GB" sz="1400">
                <a:solidFill>
                  <a:schemeClr val="tx2">
                    <a:lumMod val="50000"/>
                  </a:schemeClr>
                </a:solidFill>
                <a:latin typeface="Calibri" panose="020F0502020204030204" pitchFamily="34" charset="0"/>
                <a:cs typeface="Calibri" panose="020F0502020204030204" pitchFamily="34" charset="0"/>
              </a:rPr>
              <a:t>.</a:t>
            </a:r>
          </a:p>
          <a:p>
            <a:pPr marL="288925" lvl="1" indent="-171450">
              <a:spcBef>
                <a:spcPts val="0"/>
              </a:spcBef>
              <a:spcAft>
                <a:spcPts val="1200"/>
              </a:spcAft>
              <a:buFont typeface="Arial" panose="020B0604020202020204" pitchFamily="34" charset="0"/>
              <a:buChar char="•"/>
            </a:pPr>
            <a:r>
              <a:rPr lang="en-GB" sz="1400" err="1">
                <a:solidFill>
                  <a:schemeClr val="tx2">
                    <a:lumMod val="50000"/>
                  </a:schemeClr>
                </a:solidFill>
                <a:latin typeface="Calibri" panose="020F0502020204030204" pitchFamily="34" charset="0"/>
                <a:cs typeface="Calibri" panose="020F0502020204030204" pitchFamily="34" charset="0"/>
              </a:rPr>
              <a:t>Utilisez</a:t>
            </a:r>
            <a:r>
              <a:rPr lang="en-GB" sz="1400">
                <a:solidFill>
                  <a:schemeClr val="tx2">
                    <a:lumMod val="50000"/>
                  </a:schemeClr>
                </a:solidFill>
                <a:latin typeface="Calibri" panose="020F0502020204030204" pitchFamily="34" charset="0"/>
                <a:cs typeface="Calibri" panose="020F0502020204030204" pitchFamily="34" charset="0"/>
              </a:rPr>
              <a:t> des </a:t>
            </a:r>
            <a:r>
              <a:rPr lang="en-GB" sz="1400" err="1">
                <a:solidFill>
                  <a:schemeClr val="tx2">
                    <a:lumMod val="50000"/>
                  </a:schemeClr>
                </a:solidFill>
                <a:latin typeface="Calibri" panose="020F0502020204030204" pitchFamily="34" charset="0"/>
                <a:cs typeface="Calibri" panose="020F0502020204030204" pitchFamily="34" charset="0"/>
              </a:rPr>
              <a:t>termes</a:t>
            </a:r>
            <a:r>
              <a:rPr lang="en-GB" sz="1400">
                <a:solidFill>
                  <a:schemeClr val="tx2">
                    <a:lumMod val="50000"/>
                  </a:schemeClr>
                </a:solidFill>
                <a:latin typeface="Calibri" panose="020F0502020204030204" pitchFamily="34" charset="0"/>
                <a:cs typeface="Calibri" panose="020F0502020204030204" pitchFamily="34" charset="0"/>
              </a:rPr>
              <a:t> que le client </a:t>
            </a:r>
            <a:r>
              <a:rPr lang="en-GB" sz="1400" err="1">
                <a:solidFill>
                  <a:schemeClr val="tx2">
                    <a:lumMod val="50000"/>
                  </a:schemeClr>
                </a:solidFill>
                <a:latin typeface="Calibri" panose="020F0502020204030204" pitchFamily="34" charset="0"/>
                <a:cs typeface="Calibri" panose="020F0502020204030204" pitchFamily="34" charset="0"/>
              </a:rPr>
              <a:t>peut</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comprendre</a:t>
            </a:r>
            <a:r>
              <a:rPr lang="en-GB" sz="1400">
                <a:solidFill>
                  <a:schemeClr val="tx2">
                    <a:lumMod val="50000"/>
                  </a:schemeClr>
                </a:solidFill>
                <a:latin typeface="Calibri" panose="020F0502020204030204" pitchFamily="34" charset="0"/>
                <a:cs typeface="Calibri" panose="020F0502020204030204" pitchFamily="34" charset="0"/>
              </a:rPr>
              <a:t>.</a:t>
            </a:r>
          </a:p>
          <a:p>
            <a:pPr marL="288925" lvl="1" indent="-171450">
              <a:spcBef>
                <a:spcPts val="0"/>
              </a:spcBef>
              <a:spcAft>
                <a:spcPts val="1200"/>
              </a:spcAft>
              <a:buFont typeface="Arial" panose="020B0604020202020204" pitchFamily="34" charset="0"/>
              <a:buChar char="•"/>
            </a:pPr>
            <a:r>
              <a:rPr lang="en-GB" sz="1400" err="1">
                <a:solidFill>
                  <a:schemeClr val="tx2">
                    <a:lumMod val="50000"/>
                  </a:schemeClr>
                </a:solidFill>
                <a:latin typeface="Calibri" panose="020F0502020204030204" pitchFamily="34" charset="0"/>
                <a:cs typeface="Calibri" panose="020F0502020204030204" pitchFamily="34" charset="0"/>
              </a:rPr>
              <a:t>Expliquez</a:t>
            </a:r>
            <a:r>
              <a:rPr lang="en-GB" sz="1400">
                <a:solidFill>
                  <a:schemeClr val="tx2">
                    <a:lumMod val="50000"/>
                  </a:schemeClr>
                </a:solidFill>
                <a:latin typeface="Calibri" panose="020F0502020204030204" pitchFamily="34" charset="0"/>
                <a:cs typeface="Calibri" panose="020F0502020204030204" pitchFamily="34" charset="0"/>
              </a:rPr>
              <a:t> les </a:t>
            </a:r>
            <a:r>
              <a:rPr lang="en-GB" sz="1400" err="1">
                <a:solidFill>
                  <a:schemeClr val="tx2">
                    <a:lumMod val="50000"/>
                  </a:schemeClr>
                </a:solidFill>
                <a:latin typeface="Calibri" panose="020F0502020204030204" pitchFamily="34" charset="0"/>
                <a:cs typeface="Calibri" panose="020F0502020204030204" pitchFamily="34" charset="0"/>
              </a:rPr>
              <a:t>limites</a:t>
            </a:r>
            <a:r>
              <a:rPr lang="en-GB" sz="1400">
                <a:solidFill>
                  <a:schemeClr val="tx2">
                    <a:lumMod val="50000"/>
                  </a:schemeClr>
                </a:solidFill>
                <a:latin typeface="Calibri" panose="020F0502020204030204" pitchFamily="34" charset="0"/>
                <a:cs typeface="Calibri" panose="020F0502020204030204" pitchFamily="34" charset="0"/>
              </a:rPr>
              <a:t> de la </a:t>
            </a:r>
            <a:r>
              <a:rPr lang="en-GB" sz="1400" err="1">
                <a:solidFill>
                  <a:schemeClr val="tx2">
                    <a:lumMod val="50000"/>
                  </a:schemeClr>
                </a:solidFill>
                <a:latin typeface="Calibri" panose="020F0502020204030204" pitchFamily="34" charset="0"/>
                <a:cs typeface="Calibri" panose="020F0502020204030204" pitchFamily="34" charset="0"/>
              </a:rPr>
              <a:t>confidentialité</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Vous</a:t>
            </a:r>
            <a:r>
              <a:rPr lang="en-GB" sz="1400">
                <a:solidFill>
                  <a:schemeClr val="tx2">
                    <a:lumMod val="50000"/>
                  </a:schemeClr>
                </a:solidFill>
                <a:latin typeface="Calibri" panose="020F0502020204030204" pitchFamily="34" charset="0"/>
                <a:cs typeface="Calibri" panose="020F0502020204030204" pitchFamily="34" charset="0"/>
              </a:rPr>
              <a:t> ne </a:t>
            </a:r>
            <a:r>
              <a:rPr lang="en-GB" sz="1400" err="1">
                <a:solidFill>
                  <a:schemeClr val="tx2">
                    <a:lumMod val="50000"/>
                  </a:schemeClr>
                </a:solidFill>
                <a:latin typeface="Calibri" panose="020F0502020204030204" pitchFamily="34" charset="0"/>
                <a:cs typeface="Calibri" panose="020F0502020204030204" pitchFamily="34" charset="0"/>
              </a:rPr>
              <a:t>communiquerez</a:t>
            </a:r>
            <a:r>
              <a:rPr lang="en-GB" sz="1400">
                <a:solidFill>
                  <a:schemeClr val="tx2">
                    <a:lumMod val="50000"/>
                  </a:schemeClr>
                </a:solidFill>
                <a:latin typeface="Calibri" panose="020F0502020204030204" pitchFamily="34" charset="0"/>
                <a:cs typeface="Calibri" panose="020F0502020204030204" pitchFamily="34" charset="0"/>
              </a:rPr>
              <a:t> pas les </a:t>
            </a:r>
            <a:r>
              <a:rPr lang="en-GB" sz="1400" err="1">
                <a:solidFill>
                  <a:schemeClr val="tx2">
                    <a:lumMod val="50000"/>
                  </a:schemeClr>
                </a:solidFill>
                <a:latin typeface="Calibri" panose="020F0502020204030204" pitchFamily="34" charset="0"/>
                <a:cs typeface="Calibri" panose="020F0502020204030204" pitchFamily="34" charset="0"/>
              </a:rPr>
              <a:t>informations</a:t>
            </a:r>
            <a:r>
              <a:rPr lang="en-GB" sz="1400">
                <a:solidFill>
                  <a:schemeClr val="tx2">
                    <a:lumMod val="50000"/>
                  </a:schemeClr>
                </a:solidFill>
                <a:latin typeface="Calibri" panose="020F0502020204030204" pitchFamily="34" charset="0"/>
                <a:cs typeface="Calibri" panose="020F0502020204030204" pitchFamily="34" charset="0"/>
              </a:rPr>
              <a:t> du client </a:t>
            </a:r>
            <a:r>
              <a:rPr lang="en-GB" sz="1400" err="1">
                <a:solidFill>
                  <a:schemeClr val="tx2">
                    <a:lumMod val="50000"/>
                  </a:schemeClr>
                </a:solidFill>
                <a:latin typeface="Calibri" panose="020F0502020204030204" pitchFamily="34" charset="0"/>
                <a:cs typeface="Calibri" panose="020F0502020204030204" pitchFamily="34" charset="0"/>
              </a:rPr>
              <a:t>à</a:t>
            </a:r>
            <a:r>
              <a:rPr lang="en-GB" sz="1400">
                <a:solidFill>
                  <a:schemeClr val="tx2">
                    <a:lumMod val="50000"/>
                  </a:schemeClr>
                </a:solidFill>
                <a:latin typeface="Calibri" panose="020F0502020204030204" pitchFamily="34" charset="0"/>
                <a:cs typeface="Calibri" panose="020F0502020204030204" pitchFamily="34" charset="0"/>
              </a:rPr>
              <a:t> des tiers, </a:t>
            </a:r>
            <a:r>
              <a:rPr lang="en-GB" sz="1400" err="1">
                <a:solidFill>
                  <a:schemeClr val="tx2">
                    <a:lumMod val="50000"/>
                  </a:schemeClr>
                </a:solidFill>
                <a:latin typeface="Calibri" panose="020F0502020204030204" pitchFamily="34" charset="0"/>
                <a:cs typeface="Calibri" panose="020F0502020204030204" pitchFamily="34" charset="0"/>
              </a:rPr>
              <a:t>sauf</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si</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vous</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êtes</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préoccupé</a:t>
            </a:r>
            <a:r>
              <a:rPr lang="en-GB" sz="1400">
                <a:solidFill>
                  <a:schemeClr val="tx2">
                    <a:lumMod val="50000"/>
                  </a:schemeClr>
                </a:solidFill>
                <a:latin typeface="Calibri" panose="020F0502020204030204" pitchFamily="34" charset="0"/>
                <a:cs typeface="Calibri" panose="020F0502020204030204" pitchFamily="34" charset="0"/>
              </a:rPr>
              <a:t> par </a:t>
            </a:r>
            <a:r>
              <a:rPr lang="en-GB" sz="1400" err="1">
                <a:solidFill>
                  <a:schemeClr val="tx2">
                    <a:lumMod val="50000"/>
                  </a:schemeClr>
                </a:solidFill>
                <a:latin typeface="Calibri" panose="020F0502020204030204" pitchFamily="34" charset="0"/>
                <a:cs typeface="Calibri" panose="020F0502020204030204" pitchFamily="34" charset="0"/>
              </a:rPr>
              <a:t>leur</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santé</a:t>
            </a:r>
            <a:r>
              <a:rPr lang="en-GB" sz="1400">
                <a:solidFill>
                  <a:schemeClr val="tx2">
                    <a:lumMod val="50000"/>
                  </a:schemeClr>
                </a:solidFill>
                <a:latin typeface="Calibri" panose="020F0502020204030204" pitchFamily="34" charset="0"/>
                <a:cs typeface="Calibri" panose="020F0502020204030204" pitchFamily="34" charset="0"/>
              </a:rPr>
              <a:t> et </a:t>
            </a:r>
            <a:r>
              <a:rPr lang="en-GB" sz="1400" err="1">
                <a:solidFill>
                  <a:schemeClr val="tx2">
                    <a:lumMod val="50000"/>
                  </a:schemeClr>
                </a:solidFill>
                <a:latin typeface="Calibri" panose="020F0502020204030204" pitchFamily="34" charset="0"/>
                <a:cs typeface="Calibri" panose="020F0502020204030204" pitchFamily="34" charset="0"/>
              </a:rPr>
              <a:t>leur</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sécurité</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ou</a:t>
            </a:r>
            <a:r>
              <a:rPr lang="en-GB" sz="1400">
                <a:solidFill>
                  <a:schemeClr val="tx2">
                    <a:lumMod val="50000"/>
                  </a:schemeClr>
                </a:solidFill>
                <a:latin typeface="Calibri" panose="020F0502020204030204" pitchFamily="34" charset="0"/>
                <a:cs typeface="Calibri" panose="020F0502020204030204" pitchFamily="34" charset="0"/>
              </a:rPr>
              <a:t> la </a:t>
            </a:r>
            <a:r>
              <a:rPr lang="en-GB" sz="1400" err="1">
                <a:solidFill>
                  <a:schemeClr val="tx2">
                    <a:lumMod val="50000"/>
                  </a:schemeClr>
                </a:solidFill>
                <a:latin typeface="Calibri" panose="020F0502020204030204" pitchFamily="34" charset="0"/>
                <a:cs typeface="Calibri" panose="020F0502020204030204" pitchFamily="34" charset="0"/>
              </a:rPr>
              <a:t>santé</a:t>
            </a:r>
            <a:r>
              <a:rPr lang="en-GB" sz="1400">
                <a:solidFill>
                  <a:schemeClr val="tx2">
                    <a:lumMod val="50000"/>
                  </a:schemeClr>
                </a:solidFill>
                <a:latin typeface="Calibri" panose="020F0502020204030204" pitchFamily="34" charset="0"/>
                <a:cs typeface="Calibri" panose="020F0502020204030204" pitchFamily="34" charset="0"/>
              </a:rPr>
              <a:t> et la </a:t>
            </a:r>
            <a:r>
              <a:rPr lang="en-GB" sz="1400" err="1">
                <a:solidFill>
                  <a:schemeClr val="tx2">
                    <a:lumMod val="50000"/>
                  </a:schemeClr>
                </a:solidFill>
                <a:latin typeface="Calibri" panose="020F0502020204030204" pitchFamily="34" charset="0"/>
                <a:cs typeface="Calibri" panose="020F0502020204030204" pitchFamily="34" charset="0"/>
              </a:rPr>
              <a:t>sécurité</a:t>
            </a:r>
            <a:r>
              <a:rPr lang="en-GB" sz="1400">
                <a:solidFill>
                  <a:schemeClr val="tx2">
                    <a:lumMod val="50000"/>
                  </a:schemeClr>
                </a:solidFill>
                <a:latin typeface="Calibri" panose="020F0502020204030204" pitchFamily="34" charset="0"/>
                <a:cs typeface="Calibri" panose="020F0502020204030204" pitchFamily="34" charset="0"/>
              </a:rPr>
              <a:t> des </a:t>
            </a:r>
            <a:r>
              <a:rPr lang="en-GB" sz="1400" err="1">
                <a:solidFill>
                  <a:schemeClr val="tx2">
                    <a:lumMod val="50000"/>
                  </a:schemeClr>
                </a:solidFill>
                <a:latin typeface="Calibri" panose="020F0502020204030204" pitchFamily="34" charset="0"/>
                <a:cs typeface="Calibri" panose="020F0502020204030204" pitchFamily="34" charset="0"/>
              </a:rPr>
              <a:t>autres</a:t>
            </a:r>
            <a:r>
              <a:rPr lang="en-GB" sz="1400">
                <a:solidFill>
                  <a:schemeClr val="tx2">
                    <a:lumMod val="50000"/>
                  </a:schemeClr>
                </a:solidFill>
                <a:latin typeface="Calibri" panose="020F0502020204030204" pitchFamily="34" charset="0"/>
                <a:cs typeface="Calibri" panose="020F0502020204030204" pitchFamily="34" charset="0"/>
              </a:rPr>
              <a:t>.</a:t>
            </a:r>
          </a:p>
          <a:p>
            <a:pPr marL="288925" lvl="1" indent="-171450">
              <a:spcBef>
                <a:spcPts val="0"/>
              </a:spcBef>
              <a:spcAft>
                <a:spcPts val="1200"/>
              </a:spcAft>
              <a:buFont typeface="Arial" panose="020B0604020202020204" pitchFamily="34" charset="0"/>
              <a:buChar char="•"/>
            </a:pPr>
            <a:r>
              <a:rPr lang="en-GB" sz="1400">
                <a:solidFill>
                  <a:schemeClr val="tx2">
                    <a:lumMod val="50000"/>
                  </a:schemeClr>
                </a:solidFill>
                <a:latin typeface="Calibri" panose="020F0502020204030204" pitchFamily="34" charset="0"/>
                <a:cs typeface="Calibri" panose="020F0502020204030204" pitchFamily="34" charset="0"/>
              </a:rPr>
              <a:t>Ne </a:t>
            </a:r>
            <a:r>
              <a:rPr lang="en-GB" sz="1400" err="1">
                <a:solidFill>
                  <a:schemeClr val="tx2">
                    <a:lumMod val="50000"/>
                  </a:schemeClr>
                </a:solidFill>
                <a:latin typeface="Calibri" panose="020F0502020204030204" pitchFamily="34" charset="0"/>
                <a:cs typeface="Calibri" panose="020F0502020204030204" pitchFamily="34" charset="0"/>
              </a:rPr>
              <a:t>supposez</a:t>
            </a:r>
            <a:r>
              <a:rPr lang="en-GB" sz="1400">
                <a:solidFill>
                  <a:schemeClr val="tx2">
                    <a:lumMod val="50000"/>
                  </a:schemeClr>
                </a:solidFill>
                <a:latin typeface="Calibri" panose="020F0502020204030204" pitchFamily="34" charset="0"/>
                <a:cs typeface="Calibri" panose="020F0502020204030204" pitchFamily="34" charset="0"/>
              </a:rPr>
              <a:t> pas que </a:t>
            </a:r>
            <a:r>
              <a:rPr lang="en-GB" sz="1400" err="1">
                <a:solidFill>
                  <a:schemeClr val="tx2">
                    <a:lumMod val="50000"/>
                  </a:schemeClr>
                </a:solidFill>
                <a:latin typeface="Calibri" panose="020F0502020204030204" pitchFamily="34" charset="0"/>
                <a:cs typeface="Calibri" panose="020F0502020204030204" pitchFamily="34" charset="0"/>
              </a:rPr>
              <a:t>vos</a:t>
            </a:r>
            <a:r>
              <a:rPr lang="en-GB" sz="1400">
                <a:solidFill>
                  <a:schemeClr val="tx2">
                    <a:lumMod val="50000"/>
                  </a:schemeClr>
                </a:solidFill>
                <a:latin typeface="Calibri" panose="020F0502020204030204" pitchFamily="34" charset="0"/>
                <a:cs typeface="Calibri" panose="020F0502020204030204" pitchFamily="34" charset="0"/>
              </a:rPr>
              <a:t> clients </a:t>
            </a:r>
            <a:r>
              <a:rPr lang="en-GB" sz="1400" err="1">
                <a:solidFill>
                  <a:schemeClr val="tx2">
                    <a:lumMod val="50000"/>
                  </a:schemeClr>
                </a:solidFill>
                <a:latin typeface="Calibri" panose="020F0502020204030204" pitchFamily="34" charset="0"/>
                <a:cs typeface="Calibri" panose="020F0502020204030204" pitchFamily="34" charset="0"/>
              </a:rPr>
              <a:t>manquent</a:t>
            </a:r>
            <a:r>
              <a:rPr lang="en-GB" sz="1400">
                <a:solidFill>
                  <a:schemeClr val="tx2">
                    <a:lumMod val="50000"/>
                  </a:schemeClr>
                </a:solidFill>
                <a:latin typeface="Calibri" panose="020F0502020204030204" pitchFamily="34" charset="0"/>
                <a:cs typeface="Calibri" panose="020F0502020204030204" pitchFamily="34" charset="0"/>
              </a:rPr>
              <a:t> de </a:t>
            </a:r>
            <a:r>
              <a:rPr lang="en-GB" sz="1400" err="1">
                <a:solidFill>
                  <a:schemeClr val="tx2">
                    <a:lumMod val="50000"/>
                  </a:schemeClr>
                </a:solidFill>
                <a:latin typeface="Calibri" panose="020F0502020204030204" pitchFamily="34" charset="0"/>
                <a:cs typeface="Calibri" panose="020F0502020204030204" pitchFamily="34" charset="0"/>
              </a:rPr>
              <a:t>connaissances</a:t>
            </a:r>
            <a:r>
              <a:rPr lang="en-GB" sz="1400">
                <a:solidFill>
                  <a:schemeClr val="tx2">
                    <a:lumMod val="50000"/>
                  </a:schemeClr>
                </a:solidFill>
                <a:latin typeface="Calibri" panose="020F0502020204030204" pitchFamily="34" charset="0"/>
                <a:cs typeface="Calibri" panose="020F0502020204030204" pitchFamily="34" charset="0"/>
              </a:rPr>
              <a:t>. Avant de </a:t>
            </a:r>
            <a:r>
              <a:rPr lang="en-GB" sz="1400" err="1">
                <a:solidFill>
                  <a:schemeClr val="tx2">
                    <a:lumMod val="50000"/>
                  </a:schemeClr>
                </a:solidFill>
                <a:latin typeface="Calibri" panose="020F0502020204030204" pitchFamily="34" charset="0"/>
                <a:cs typeface="Calibri" panose="020F0502020204030204" pitchFamily="34" charset="0"/>
              </a:rPr>
              <a:t>présenter</a:t>
            </a:r>
            <a:r>
              <a:rPr lang="en-GB" sz="1400">
                <a:solidFill>
                  <a:schemeClr val="tx2">
                    <a:lumMod val="50000"/>
                  </a:schemeClr>
                </a:solidFill>
                <a:latin typeface="Calibri" panose="020F0502020204030204" pitchFamily="34" charset="0"/>
                <a:cs typeface="Calibri" panose="020F0502020204030204" pitchFamily="34" charset="0"/>
              </a:rPr>
              <a:t> des </a:t>
            </a:r>
            <a:r>
              <a:rPr lang="en-GB" sz="1400" err="1">
                <a:solidFill>
                  <a:schemeClr val="tx2">
                    <a:lumMod val="50000"/>
                  </a:schemeClr>
                </a:solidFill>
                <a:latin typeface="Calibri" panose="020F0502020204030204" pitchFamily="34" charset="0"/>
                <a:cs typeface="Calibri" panose="020F0502020204030204" pitchFamily="34" charset="0"/>
              </a:rPr>
              <a:t>informations</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vérifiez</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ce</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qu'ils</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savent</a:t>
            </a:r>
            <a:r>
              <a:rPr lang="en-GB" sz="1400">
                <a:solidFill>
                  <a:schemeClr val="tx2">
                    <a:lumMod val="50000"/>
                  </a:schemeClr>
                </a:solidFill>
                <a:latin typeface="Calibri" panose="020F0502020204030204" pitchFamily="34" charset="0"/>
                <a:cs typeface="Calibri" panose="020F0502020204030204" pitchFamily="34" charset="0"/>
              </a:rPr>
              <a:t> déjà.</a:t>
            </a:r>
          </a:p>
          <a:p>
            <a:pPr marL="288925" lvl="1" indent="-171450">
              <a:spcBef>
                <a:spcPts val="0"/>
              </a:spcBef>
              <a:spcAft>
                <a:spcPts val="1200"/>
              </a:spcAft>
              <a:buFont typeface="Arial" panose="020B0604020202020204" pitchFamily="34" charset="0"/>
              <a:buChar char="•"/>
            </a:pPr>
            <a:r>
              <a:rPr lang="en-GB" sz="1400" err="1">
                <a:solidFill>
                  <a:schemeClr val="tx2">
                    <a:lumMod val="50000"/>
                  </a:schemeClr>
                </a:solidFill>
                <a:latin typeface="Calibri" panose="020F0502020204030204" pitchFamily="34" charset="0"/>
                <a:cs typeface="Calibri" panose="020F0502020204030204" pitchFamily="34" charset="0"/>
              </a:rPr>
              <a:t>Lorsque</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vous</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présentez</a:t>
            </a:r>
            <a:r>
              <a:rPr lang="en-GB" sz="1400">
                <a:solidFill>
                  <a:schemeClr val="tx2">
                    <a:lumMod val="50000"/>
                  </a:schemeClr>
                </a:solidFill>
                <a:latin typeface="Calibri" panose="020F0502020204030204" pitchFamily="34" charset="0"/>
                <a:cs typeface="Calibri" panose="020F0502020204030204" pitchFamily="34" charset="0"/>
              </a:rPr>
              <a:t> de </a:t>
            </a:r>
            <a:r>
              <a:rPr lang="en-GB" sz="1400" err="1">
                <a:solidFill>
                  <a:schemeClr val="tx2">
                    <a:lumMod val="50000"/>
                  </a:schemeClr>
                </a:solidFill>
                <a:latin typeface="Calibri" panose="020F0502020204030204" pitchFamily="34" charset="0"/>
                <a:cs typeface="Calibri" panose="020F0502020204030204" pitchFamily="34" charset="0"/>
              </a:rPr>
              <a:t>nouvelles</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informations</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arrêtez-vous</a:t>
            </a:r>
            <a:r>
              <a:rPr lang="en-GB" sz="1400">
                <a:solidFill>
                  <a:schemeClr val="tx2">
                    <a:lumMod val="50000"/>
                  </a:schemeClr>
                </a:solidFill>
                <a:latin typeface="Calibri" panose="020F0502020204030204" pitchFamily="34" charset="0"/>
                <a:cs typeface="Calibri" panose="020F0502020204030204" pitchFamily="34" charset="0"/>
              </a:rPr>
              <a:t> </a:t>
            </a:r>
            <a:r>
              <a:rPr lang="en-GB" sz="1400" err="1">
                <a:solidFill>
                  <a:schemeClr val="tx2">
                    <a:lumMod val="50000"/>
                  </a:schemeClr>
                </a:solidFill>
                <a:latin typeface="Calibri" panose="020F0502020204030204" pitchFamily="34" charset="0"/>
                <a:cs typeface="Calibri" panose="020F0502020204030204" pitchFamily="34" charset="0"/>
              </a:rPr>
              <a:t>fréquemment</a:t>
            </a:r>
            <a:r>
              <a:rPr lang="en-GB" sz="1400">
                <a:solidFill>
                  <a:schemeClr val="tx2">
                    <a:lumMod val="50000"/>
                  </a:schemeClr>
                </a:solidFill>
                <a:latin typeface="Calibri" panose="020F0502020204030204" pitchFamily="34" charset="0"/>
                <a:cs typeface="Calibri" panose="020F0502020204030204" pitchFamily="34" charset="0"/>
              </a:rPr>
              <a:t> et </a:t>
            </a:r>
            <a:r>
              <a:rPr lang="en-GB" sz="1400" err="1">
                <a:solidFill>
                  <a:schemeClr val="tx2">
                    <a:lumMod val="50000"/>
                  </a:schemeClr>
                </a:solidFill>
                <a:latin typeface="Calibri" panose="020F0502020204030204" pitchFamily="34" charset="0"/>
                <a:cs typeface="Calibri" panose="020F0502020204030204" pitchFamily="34" charset="0"/>
              </a:rPr>
              <a:t>recherchez</a:t>
            </a:r>
            <a:r>
              <a:rPr lang="en-GB" sz="1400">
                <a:solidFill>
                  <a:schemeClr val="tx2">
                    <a:lumMod val="50000"/>
                  </a:schemeClr>
                </a:solidFill>
                <a:latin typeface="Calibri" panose="020F0502020204030204" pitchFamily="34" charset="0"/>
                <a:cs typeface="Calibri" panose="020F0502020204030204" pitchFamily="34" charset="0"/>
              </a:rPr>
              <a:t> la </a:t>
            </a:r>
            <a:r>
              <a:rPr lang="en-GB" sz="1400" err="1">
                <a:solidFill>
                  <a:schemeClr val="tx2">
                    <a:lumMod val="50000"/>
                  </a:schemeClr>
                </a:solidFill>
                <a:latin typeface="Calibri" panose="020F0502020204030204" pitchFamily="34" charset="0"/>
                <a:cs typeface="Calibri" panose="020F0502020204030204" pitchFamily="34" charset="0"/>
              </a:rPr>
              <a:t>compréhension</a:t>
            </a:r>
            <a:r>
              <a:rPr lang="en-GB" sz="1400">
                <a:solidFill>
                  <a:schemeClr val="tx2">
                    <a:lumMod val="50000"/>
                  </a:schemeClr>
                </a:solidFill>
                <a:latin typeface="Calibri" panose="020F0502020204030204" pitchFamily="34" charset="0"/>
                <a:cs typeface="Calibri" panose="020F0502020204030204" pitchFamily="34" charset="0"/>
              </a:rPr>
              <a:t> du matériel par le client.</a:t>
            </a:r>
          </a:p>
          <a:p>
            <a:pPr>
              <a:lnSpc>
                <a:spcPct val="100000"/>
              </a:lnSpc>
              <a:spcAft>
                <a:spcPts val="300"/>
              </a:spcAft>
            </a:pPr>
            <a:endParaRPr lang="en-GB" sz="1400">
              <a:latin typeface="Calibri" panose="020F0502020204030204" pitchFamily="34" charset="0"/>
              <a:cs typeface="Calibri" panose="020F0502020204030204" pitchFamily="34" charset="0"/>
            </a:endParaRPr>
          </a:p>
        </p:txBody>
      </p:sp>
      <p:cxnSp>
        <p:nvCxnSpPr>
          <p:cNvPr id="8" name="Straight Connector 7"/>
          <p:cNvCxnSpPr/>
          <p:nvPr/>
        </p:nvCxnSpPr>
        <p:spPr>
          <a:xfrm flipH="1">
            <a:off x="304800" y="689009"/>
            <a:ext cx="8839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4802377" y="2913185"/>
            <a:ext cx="3866825" cy="2565400"/>
          </a:xfrm>
          <a:prstGeom prst="rect">
            <a:avLst/>
          </a:prstGeom>
        </p:spPr>
      </p:pic>
      <p:pic>
        <p:nvPicPr>
          <p:cNvPr id="15" name="Picture 14" descr="A picture containing tabl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43673" y="1600200"/>
            <a:ext cx="2784231" cy="1255730"/>
          </a:xfrm>
          <a:prstGeom prst="rect">
            <a:avLst/>
          </a:prstGeom>
        </p:spPr>
      </p:pic>
      <p:sp>
        <p:nvSpPr>
          <p:cNvPr id="16" name="Rectangle 15"/>
          <p:cNvSpPr/>
          <p:nvPr/>
        </p:nvSpPr>
        <p:spPr>
          <a:xfrm>
            <a:off x="5484837" y="1730065"/>
            <a:ext cx="2501901" cy="737235"/>
          </a:xfrm>
          <a:prstGeom prst="rect">
            <a:avLst/>
          </a:prstGeom>
        </p:spPr>
        <p:txBody>
          <a:bodyPr wrap="square">
            <a:spAutoFit/>
          </a:bodyPr>
          <a:lstStyle/>
          <a:p>
            <a:pPr marL="117475" lvl="1">
              <a:spcBef>
                <a:spcPts val="0"/>
              </a:spcBef>
              <a:spcAft>
                <a:spcPts val="600"/>
              </a:spcAft>
            </a:pPr>
            <a:r>
              <a:rPr lang="en-GB" sz="1400" b="1">
                <a:solidFill>
                  <a:schemeClr val="accent6">
                    <a:lumMod val="50000"/>
                  </a:schemeClr>
                </a:solidFill>
                <a:latin typeface="Calibri" panose="020F0502020204030204" pitchFamily="34" charset="0"/>
                <a:cs typeface="Calibri" panose="020F0502020204030204" pitchFamily="34" charset="0"/>
              </a:rPr>
              <a:t>Restez concentré sur les besoins et les motivations </a:t>
            </a:r>
            <a:br>
              <a:rPr lang="en-GB" sz="1400" b="1">
                <a:solidFill>
                  <a:schemeClr val="accent6">
                    <a:lumMod val="50000"/>
                  </a:schemeClr>
                </a:solidFill>
                <a:latin typeface="Calibri" panose="020F0502020204030204" pitchFamily="34" charset="0"/>
                <a:cs typeface="Calibri" panose="020F0502020204030204" pitchFamily="34" charset="0"/>
              </a:rPr>
            </a:br>
            <a:r>
              <a:rPr lang="en-GB" sz="1400" b="1">
                <a:solidFill>
                  <a:schemeClr val="accent6">
                    <a:lumMod val="50000"/>
                  </a:schemeClr>
                </a:solidFill>
                <a:latin typeface="Calibri" panose="020F0502020204030204" pitchFamily="34" charset="0"/>
                <a:cs typeface="Calibri" panose="020F0502020204030204" pitchFamily="34" charset="0"/>
              </a:rPr>
              <a:t>du client.</a:t>
            </a:r>
            <a:endParaRPr lang="en-GB" sz="1400">
              <a:solidFill>
                <a:schemeClr val="accent6">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5A99-8123-0762-E989-DB47668679EF}"/>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876F8785-1286-4505-42B3-A323C29FA99E}"/>
              </a:ext>
            </a:extLst>
          </p:cNvPr>
          <p:cNvSpPr>
            <a:spLocks noGrp="1"/>
          </p:cNvSpPr>
          <p:nvPr>
            <p:ph sz="half" idx="1"/>
          </p:nvPr>
        </p:nvSpPr>
        <p:spPr/>
        <p:txBody>
          <a:bodyPr/>
          <a:lstStyle/>
          <a:p>
            <a:endParaRPr lang="en-TH"/>
          </a:p>
        </p:txBody>
      </p:sp>
      <p:sp>
        <p:nvSpPr>
          <p:cNvPr id="4" name="Content Placeholder 3">
            <a:extLst>
              <a:ext uri="{FF2B5EF4-FFF2-40B4-BE49-F238E27FC236}">
                <a16:creationId xmlns:a16="http://schemas.microsoft.com/office/drawing/2014/main" id="{0494BF5E-B856-0C18-2576-2A033EFC0473}"/>
              </a:ext>
            </a:extLst>
          </p:cNvPr>
          <p:cNvSpPr>
            <a:spLocks noGrp="1"/>
          </p:cNvSpPr>
          <p:nvPr>
            <p:ph sz="half" idx="2"/>
          </p:nvPr>
        </p:nvSpPr>
        <p:spPr/>
        <p:txBody>
          <a:bodyPr/>
          <a:lstStyle/>
          <a:p>
            <a:endParaRPr lang="en-TH"/>
          </a:p>
        </p:txBody>
      </p:sp>
    </p:spTree>
    <p:extLst>
      <p:ext uri="{BB962C8B-B14F-4D97-AF65-F5344CB8AC3E}">
        <p14:creationId xmlns:p14="http://schemas.microsoft.com/office/powerpoint/2010/main" val="2140466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Title 1"/>
          <p:cNvSpPr txBox="1"/>
          <p:nvPr/>
        </p:nvSpPr>
        <p:spPr>
          <a:xfrm>
            <a:off x="0" y="-4133"/>
            <a:ext cx="9144000" cy="6862133"/>
          </a:xfrm>
          <a:prstGeom prst="rect">
            <a:avLst/>
          </a:prstGeom>
          <a:solidFill>
            <a:srgbClr val="339933"/>
          </a:solidFill>
        </p:spPr>
        <p:txBody>
          <a:bodyPr vert="horz" lIns="0" tIns="45698" rIns="0" bIns="45698" rtlCol="0" anchor="ctr">
            <a:noAutofit/>
          </a:bodyPr>
          <a:lstStyle>
            <a:lvl1pPr algn="ctr" defTabSz="913765" rtl="0" eaLnBrk="1" latinLnBrk="0" hangingPunct="1">
              <a:spcBef>
                <a:spcPct val="0"/>
              </a:spcBef>
              <a:buNone/>
              <a:defRPr sz="4400" kern="1200">
                <a:solidFill>
                  <a:schemeClr val="bg2">
                    <a:lumMod val="10000"/>
                  </a:schemeClr>
                </a:solidFill>
                <a:latin typeface="+mj-lt"/>
                <a:ea typeface="+mj-ea"/>
                <a:cs typeface="+mj-cs"/>
              </a:defRPr>
            </a:lvl1pPr>
          </a:lstStyle>
          <a:p>
            <a:pPr marL="6350"/>
            <a:r>
              <a:rPr lang="en-US" sz="1800" b="1">
                <a:solidFill>
                  <a:schemeClr val="bg1"/>
                </a:solidFill>
                <a:latin typeface="Arial"/>
                <a:cs typeface="Arial"/>
              </a:rPr>
              <a:t>SECTION </a:t>
            </a:r>
            <a:br>
              <a:rPr lang="en-US" sz="1800" b="1">
                <a:latin typeface="Arial" panose="020B0604020202020204" pitchFamily="34" charset="0"/>
                <a:cs typeface="Arial" panose="020B0604020202020204" pitchFamily="34" charset="0"/>
              </a:rPr>
            </a:br>
            <a:r>
              <a:rPr lang="en-US" sz="7200" b="1">
                <a:solidFill>
                  <a:schemeClr val="bg1"/>
                </a:solidFill>
                <a:latin typeface="Arial"/>
                <a:cs typeface="Arial"/>
              </a:rPr>
              <a:t>3</a:t>
            </a:r>
            <a:br>
              <a:rPr lang="en-US" sz="2200" b="1">
                <a:latin typeface="Calibri" panose="020F0502020204030204" pitchFamily="34" charset="0"/>
              </a:rPr>
            </a:br>
            <a:r>
              <a:rPr lang="fr-FR">
                <a:solidFill>
                  <a:schemeClr val="bg1"/>
                </a:solidFill>
              </a:rPr>
              <a:t>La dispensation</a:t>
            </a:r>
            <a:br>
              <a:rPr lang="fr-FR">
                <a:solidFill>
                  <a:schemeClr val="bg1"/>
                </a:solidFill>
              </a:rPr>
            </a:br>
            <a:r>
              <a:rPr lang="fr-FR">
                <a:solidFill>
                  <a:schemeClr val="bg1"/>
                </a:solidFill>
              </a:rPr>
              <a:t>multi mensuelle (MMD)</a:t>
            </a:r>
            <a:endParaRPr lang="en-US">
              <a:solidFill>
                <a:schemeClr val="bg1"/>
              </a:solidFill>
            </a:endParaRPr>
          </a:p>
        </p:txBody>
      </p:sp>
      <p:cxnSp>
        <p:nvCxnSpPr>
          <p:cNvPr id="11" name="Straight Connector 10"/>
          <p:cNvCxnSpPr/>
          <p:nvPr/>
        </p:nvCxnSpPr>
        <p:spPr>
          <a:xfrm>
            <a:off x="2247900" y="3435927"/>
            <a:ext cx="464820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7060" y="4343400"/>
            <a:ext cx="309880" cy="768350"/>
          </a:xfrm>
          <a:prstGeom prst="rect">
            <a:avLst/>
          </a:prstGeom>
          <a:ln>
            <a:noFill/>
          </a:ln>
        </p:spPr>
        <p:txBody>
          <a:bodyPr wrap="none">
            <a:spAutoFit/>
          </a:bodyPr>
          <a:lstStyle/>
          <a:p>
            <a:pPr algn="ctr"/>
            <a:endParaRPr lang="en-US" sz="4400">
              <a:solidFill>
                <a:schemeClr val="bg1"/>
              </a:solidFill>
              <a:latin typeface="+mj-lt"/>
              <a:ea typeface="+mj-ea"/>
              <a:cs typeface="+mj-cs"/>
            </a:endParaRPr>
          </a:p>
        </p:txBody>
      </p:sp>
    </p:spTree>
    <p:extLst>
      <p:ext uri="{BB962C8B-B14F-4D97-AF65-F5344CB8AC3E}">
        <p14:creationId xmlns:p14="http://schemas.microsoft.com/office/powerpoint/2010/main" val="3469257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836712"/>
          </a:xfrm>
          <a:solidFill>
            <a:srgbClr val="339933"/>
          </a:solidFill>
        </p:spPr>
        <p:txBody>
          <a:bodyPr vert="horz" lIns="251999" tIns="45698" rIns="91397" bIns="45698" rtlCol="0" anchor="ctr" anchorCtr="0">
            <a:noAutofit/>
          </a:bodyPr>
          <a:lstStyle/>
          <a:p>
            <a:pPr marL="4763" algn="l"/>
            <a:r>
              <a:rPr lang="en-US" sz="2400" b="1">
                <a:solidFill>
                  <a:srgbClr val="FFFFFF"/>
                </a:solidFill>
                <a:latin typeface="Calibri" panose="020F0502020204030204" pitchFamily="34" charset="0"/>
              </a:rPr>
              <a:t>17. </a:t>
            </a:r>
            <a:r>
              <a:rPr lang="en-US" sz="2400" b="1" err="1">
                <a:solidFill>
                  <a:srgbClr val="FFFFFF"/>
                </a:solidFill>
                <a:latin typeface="Calibri" panose="020F0502020204030204" pitchFamily="34" charset="0"/>
              </a:rPr>
              <a:t>Traitement</a:t>
            </a:r>
            <a:r>
              <a:rPr lang="en-US" sz="2400" b="1">
                <a:solidFill>
                  <a:srgbClr val="FFFFFF"/>
                </a:solidFill>
                <a:latin typeface="Calibri" panose="020F0502020204030204" pitchFamily="34" charset="0"/>
              </a:rPr>
              <a:t> </a:t>
            </a:r>
            <a:r>
              <a:rPr lang="en-US" sz="2400" b="1" err="1">
                <a:solidFill>
                  <a:srgbClr val="FFFFFF"/>
                </a:solidFill>
                <a:latin typeface="Calibri" panose="020F0502020204030204" pitchFamily="34" charset="0"/>
              </a:rPr>
              <a:t>optimisé</a:t>
            </a:r>
            <a:endParaRPr lang="en-US" sz="2400" b="1">
              <a:solidFill>
                <a:srgbClr val="FFFFFF"/>
              </a:solidFill>
              <a:latin typeface="Calibri" panose="020F0502020204030204" pitchFamily="34" charset="0"/>
            </a:endParaRPr>
          </a:p>
        </p:txBody>
      </p:sp>
      <p:pic>
        <p:nvPicPr>
          <p:cNvPr id="4" name="Picture 3">
            <a:extLst>
              <a:ext uri="{FF2B5EF4-FFF2-40B4-BE49-F238E27FC236}">
                <a16:creationId xmlns:a16="http://schemas.microsoft.com/office/drawing/2014/main" id="{B3E900A6-F7D6-743D-E1FE-D5EE039FE0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70" t="6487" r="16212" b="13866"/>
          <a:stretch/>
        </p:blipFill>
        <p:spPr>
          <a:xfrm>
            <a:off x="2227569" y="1546288"/>
            <a:ext cx="4402689" cy="4308764"/>
          </a:xfrm>
          <a:prstGeom prst="rect">
            <a:avLst/>
          </a:prstGeom>
        </p:spPr>
      </p:pic>
      <p:grpSp>
        <p:nvGrpSpPr>
          <p:cNvPr id="3" name="Group 2">
            <a:extLst>
              <a:ext uri="{FF2B5EF4-FFF2-40B4-BE49-F238E27FC236}">
                <a16:creationId xmlns:a16="http://schemas.microsoft.com/office/drawing/2014/main" id="{6A1D9EB7-BB20-E0D2-52A7-83578C047320}"/>
              </a:ext>
            </a:extLst>
          </p:cNvPr>
          <p:cNvGrpSpPr/>
          <p:nvPr/>
        </p:nvGrpSpPr>
        <p:grpSpPr>
          <a:xfrm>
            <a:off x="1" y="6493827"/>
            <a:ext cx="9139657" cy="364173"/>
            <a:chOff x="1" y="6493827"/>
            <a:chExt cx="9139657" cy="364173"/>
          </a:xfrm>
        </p:grpSpPr>
        <p:sp>
          <p:nvSpPr>
            <p:cNvPr id="7" name="Rectangle 6">
              <a:extLst>
                <a:ext uri="{FF2B5EF4-FFF2-40B4-BE49-F238E27FC236}">
                  <a16:creationId xmlns:a16="http://schemas.microsoft.com/office/drawing/2014/main" id="{B2284593-BDDF-DBC7-45FF-0187CF6C939B}"/>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8" name="Rectangle 7">
              <a:extLst>
                <a:ext uri="{FF2B5EF4-FFF2-40B4-BE49-F238E27FC236}">
                  <a16:creationId xmlns:a16="http://schemas.microsoft.com/office/drawing/2014/main" id="{4CD6C743-17FC-2004-E6E2-410171EB3984}"/>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 name="Rectangle 8">
              <a:extLst>
                <a:ext uri="{FF2B5EF4-FFF2-40B4-BE49-F238E27FC236}">
                  <a16:creationId xmlns:a16="http://schemas.microsoft.com/office/drawing/2014/main" id="{BF811A77-86D2-9AF2-4661-00130216BD85}"/>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 name="Rectangle 9">
              <a:extLst>
                <a:ext uri="{FF2B5EF4-FFF2-40B4-BE49-F238E27FC236}">
                  <a16:creationId xmlns:a16="http://schemas.microsoft.com/office/drawing/2014/main" id="{04FCEDF9-CB73-B13C-4282-719FD6737367}"/>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1" name="Rectangle 10">
              <a:extLst>
                <a:ext uri="{FF2B5EF4-FFF2-40B4-BE49-F238E27FC236}">
                  <a16:creationId xmlns:a16="http://schemas.microsoft.com/office/drawing/2014/main" id="{D1826FB6-1355-963E-BA16-95137451972C}"/>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2" name="Rectangle 11">
              <a:extLst>
                <a:ext uri="{FF2B5EF4-FFF2-40B4-BE49-F238E27FC236}">
                  <a16:creationId xmlns:a16="http://schemas.microsoft.com/office/drawing/2014/main" id="{B7122C8A-FC3B-200E-C72D-E9DEEE3A66E8}"/>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3" name="Rectangle 12">
              <a:extLst>
                <a:ext uri="{FF2B5EF4-FFF2-40B4-BE49-F238E27FC236}">
                  <a16:creationId xmlns:a16="http://schemas.microsoft.com/office/drawing/2014/main" id="{958890FD-6E31-2726-83BB-F90846EDCBF4}"/>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4" name="Rectangle 13">
              <a:extLst>
                <a:ext uri="{FF2B5EF4-FFF2-40B4-BE49-F238E27FC236}">
                  <a16:creationId xmlns:a16="http://schemas.microsoft.com/office/drawing/2014/main" id="{02093AEC-B721-5579-92A8-F3A345D7D20D}"/>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5" name="Rectangle 14">
              <a:extLst>
                <a:ext uri="{FF2B5EF4-FFF2-40B4-BE49-F238E27FC236}">
                  <a16:creationId xmlns:a16="http://schemas.microsoft.com/office/drawing/2014/main" id="{2574AF99-330E-B0EA-167C-F9DD79258968}"/>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6" name="Rectangle 15">
              <a:extLst>
                <a:ext uri="{FF2B5EF4-FFF2-40B4-BE49-F238E27FC236}">
                  <a16:creationId xmlns:a16="http://schemas.microsoft.com/office/drawing/2014/main" id="{9C8BFC71-608D-AE73-0D42-55D2DBE44EE1}"/>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7" name="Rectangle 16">
              <a:extLst>
                <a:ext uri="{FF2B5EF4-FFF2-40B4-BE49-F238E27FC236}">
                  <a16:creationId xmlns:a16="http://schemas.microsoft.com/office/drawing/2014/main" id="{BE362147-B45E-B372-9D29-A61A89B8869E}"/>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8ACC018D-7572-848E-54EB-A4842C2DAEB0}"/>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87DCFAAF-E8B0-CD83-AF22-D96FD569F952}"/>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0" name="Rectangle 19">
              <a:extLst>
                <a:ext uri="{FF2B5EF4-FFF2-40B4-BE49-F238E27FC236}">
                  <a16:creationId xmlns:a16="http://schemas.microsoft.com/office/drawing/2014/main" id="{0029C9AC-18CF-B6A8-EA88-C0969F19CF86}"/>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1" name="Rectangle 20">
              <a:extLst>
                <a:ext uri="{FF2B5EF4-FFF2-40B4-BE49-F238E27FC236}">
                  <a16:creationId xmlns:a16="http://schemas.microsoft.com/office/drawing/2014/main" id="{37B50B76-B178-A119-DEB0-E89020FB58D6}"/>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2" name="Rectangle 21">
              <a:extLst>
                <a:ext uri="{FF2B5EF4-FFF2-40B4-BE49-F238E27FC236}">
                  <a16:creationId xmlns:a16="http://schemas.microsoft.com/office/drawing/2014/main" id="{92FF9F99-3D45-101A-BC9B-6B37CA126EC7}"/>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3" name="Rectangle 22">
              <a:extLst>
                <a:ext uri="{FF2B5EF4-FFF2-40B4-BE49-F238E27FC236}">
                  <a16:creationId xmlns:a16="http://schemas.microsoft.com/office/drawing/2014/main" id="{95D1BB13-2064-6F9B-2BB0-6A4F9BE434D6}"/>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4" name="Rectangle 23">
              <a:extLst>
                <a:ext uri="{FF2B5EF4-FFF2-40B4-BE49-F238E27FC236}">
                  <a16:creationId xmlns:a16="http://schemas.microsoft.com/office/drawing/2014/main" id="{66886D5D-0A9C-62A0-BA1E-72014277E213}"/>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25" name="Rectangle 24">
              <a:extLst>
                <a:ext uri="{FF2B5EF4-FFF2-40B4-BE49-F238E27FC236}">
                  <a16:creationId xmlns:a16="http://schemas.microsoft.com/office/drawing/2014/main" id="{32396CAB-ACF1-D69A-0141-8B8AE07EA0C9}"/>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7" name="Rectangle 26">
              <a:extLst>
                <a:ext uri="{FF2B5EF4-FFF2-40B4-BE49-F238E27FC236}">
                  <a16:creationId xmlns:a16="http://schemas.microsoft.com/office/drawing/2014/main" id="{3BD81262-0079-E110-5F19-09E78D1A98E5}"/>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8" name="Rectangle 27">
              <a:extLst>
                <a:ext uri="{FF2B5EF4-FFF2-40B4-BE49-F238E27FC236}">
                  <a16:creationId xmlns:a16="http://schemas.microsoft.com/office/drawing/2014/main" id="{3BFF480A-F163-1B8A-4499-428A05945A21}"/>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9" name="Rectangle 28">
              <a:extLst>
                <a:ext uri="{FF2B5EF4-FFF2-40B4-BE49-F238E27FC236}">
                  <a16:creationId xmlns:a16="http://schemas.microsoft.com/office/drawing/2014/main" id="{08AD99D3-E133-FFFF-3DE2-FAC534B3C0F1}"/>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0" name="Rectangle 29">
              <a:extLst>
                <a:ext uri="{FF2B5EF4-FFF2-40B4-BE49-F238E27FC236}">
                  <a16:creationId xmlns:a16="http://schemas.microsoft.com/office/drawing/2014/main" id="{9E98A329-38A5-58DF-4950-361D246189C3}"/>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1" name="Rectangle 30">
              <a:extLst>
                <a:ext uri="{FF2B5EF4-FFF2-40B4-BE49-F238E27FC236}">
                  <a16:creationId xmlns:a16="http://schemas.microsoft.com/office/drawing/2014/main" id="{B097DD5F-443E-A639-ECB5-6D4255E68A53}"/>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2" name="Rectangle 31">
              <a:extLst>
                <a:ext uri="{FF2B5EF4-FFF2-40B4-BE49-F238E27FC236}">
                  <a16:creationId xmlns:a16="http://schemas.microsoft.com/office/drawing/2014/main" id="{CBF4022F-E10F-379F-D08A-33826292DAA6}"/>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3" name="Rectangle 32">
              <a:extLst>
                <a:ext uri="{FF2B5EF4-FFF2-40B4-BE49-F238E27FC236}">
                  <a16:creationId xmlns:a16="http://schemas.microsoft.com/office/drawing/2014/main" id="{4CAF09F0-EAFD-094B-C7EC-761A39D47D29}"/>
                </a:ext>
              </a:extLst>
            </p:cNvPr>
            <p:cNvSpPr/>
            <p:nvPr/>
          </p:nvSpPr>
          <p:spPr>
            <a:xfrm>
              <a:off x="4298816"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17</a:t>
              </a:r>
            </a:p>
          </p:txBody>
        </p:sp>
        <p:sp>
          <p:nvSpPr>
            <p:cNvPr id="34" name="Rectangle 33">
              <a:extLst>
                <a:ext uri="{FF2B5EF4-FFF2-40B4-BE49-F238E27FC236}">
                  <a16:creationId xmlns:a16="http://schemas.microsoft.com/office/drawing/2014/main" id="{E3A2B3A9-79F1-70E9-A777-8983913F7E3D}"/>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5" name="Rectangle 34">
              <a:extLst>
                <a:ext uri="{FF2B5EF4-FFF2-40B4-BE49-F238E27FC236}">
                  <a16:creationId xmlns:a16="http://schemas.microsoft.com/office/drawing/2014/main" id="{8EF27493-FD39-F97A-ED5C-6B4737D1821F}"/>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6" name="Rectangle 35">
              <a:extLst>
                <a:ext uri="{FF2B5EF4-FFF2-40B4-BE49-F238E27FC236}">
                  <a16:creationId xmlns:a16="http://schemas.microsoft.com/office/drawing/2014/main" id="{ADD8A3D5-6FAC-CC0B-3508-7530BC6ECBEB}"/>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7" name="Rectangle 36">
              <a:extLst>
                <a:ext uri="{FF2B5EF4-FFF2-40B4-BE49-F238E27FC236}">
                  <a16:creationId xmlns:a16="http://schemas.microsoft.com/office/drawing/2014/main" id="{057CB867-57C2-8834-E1E8-A3BE1B86E5E6}"/>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spTree>
    <p:extLst>
      <p:ext uri="{BB962C8B-B14F-4D97-AF65-F5344CB8AC3E}">
        <p14:creationId xmlns:p14="http://schemas.microsoft.com/office/powerpoint/2010/main" val="3254442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5"/>
            <a:ext cx="9144000" cy="848697"/>
          </a:xfrm>
          <a:solidFill>
            <a:srgbClr val="339933"/>
          </a:solidFill>
        </p:spPr>
        <p:txBody>
          <a:bodyPr vert="horz" lIns="251999" tIns="45698" rIns="91397" bIns="45698" rtlCol="0" anchor="ctr" anchorCtr="0">
            <a:noAutofit/>
          </a:bodyPr>
          <a:lstStyle/>
          <a:p>
            <a:pPr algn="l"/>
            <a:r>
              <a:rPr lang="en-US" sz="2400" b="1">
                <a:solidFill>
                  <a:srgbClr val="FFFFFF"/>
                </a:solidFill>
                <a:latin typeface="Calibri" panose="020F0502020204030204" pitchFamily="34" charset="0"/>
              </a:rPr>
              <a:t>17. </a:t>
            </a:r>
            <a:r>
              <a:rPr lang="en-US" sz="2400" b="1" err="1">
                <a:solidFill>
                  <a:srgbClr val="FFFFFF"/>
                </a:solidFill>
                <a:latin typeface="Calibri" panose="020F0502020204030204" pitchFamily="34" charset="0"/>
              </a:rPr>
              <a:t>Traitement</a:t>
            </a:r>
            <a:r>
              <a:rPr lang="en-US" sz="2400" b="1">
                <a:solidFill>
                  <a:srgbClr val="FFFFFF"/>
                </a:solidFill>
                <a:latin typeface="Calibri" panose="020F0502020204030204" pitchFamily="34" charset="0"/>
              </a:rPr>
              <a:t> </a:t>
            </a:r>
            <a:r>
              <a:rPr lang="en-US" sz="2400" b="1" err="1">
                <a:solidFill>
                  <a:srgbClr val="FFFFFF"/>
                </a:solidFill>
                <a:latin typeface="Calibri" panose="020F0502020204030204" pitchFamily="34" charset="0"/>
              </a:rPr>
              <a:t>optimisé</a:t>
            </a:r>
            <a:endParaRPr lang="en-US" sz="24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23849" y="1157280"/>
            <a:ext cx="3732463" cy="1604586"/>
          </a:xfrm>
        </p:spPr>
        <p:txBody>
          <a:bodyPr>
            <a:noAutofit/>
          </a:bodyPr>
          <a:lstStyle/>
          <a:p>
            <a:pPr marL="0" indent="0">
              <a:buNone/>
            </a:pPr>
            <a:r>
              <a:rPr lang="en-US" sz="1400" b="1">
                <a:solidFill>
                  <a:srgbClr val="339933"/>
                </a:solidFill>
                <a:latin typeface="Calibri" panose="020F0502020204030204" pitchFamily="34" charset="0"/>
              </a:rPr>
              <a:t>MESSAGES CLÉS</a:t>
            </a:r>
          </a:p>
          <a:p>
            <a:pPr marL="0" indent="0">
              <a:buNone/>
            </a:pPr>
            <a:r>
              <a:rPr lang="fr-FR" sz="1400">
                <a:solidFill>
                  <a:schemeClr val="tx2">
                    <a:lumMod val="50000"/>
                  </a:schemeClr>
                </a:solidFill>
                <a:latin typeface="Calibri" panose="020F0502020204030204" pitchFamily="34" charset="0"/>
              </a:rPr>
              <a:t>Les nouveaux médicaments ARV sont plus faciles à prendre, plus sûrs et plus efficaces, car ils permettent d'obtenir une suppression virale plus rapide avec très peu d'effets secondaires. Ces médicaments ARV peuvent être fournis sur plusieurs mois.</a:t>
            </a:r>
            <a:endParaRPr lang="en-US" sz="1400">
              <a:solidFill>
                <a:schemeClr val="tx2">
                  <a:lumMod val="50000"/>
                </a:schemeClr>
              </a:solidFill>
              <a:latin typeface="Calibri" panose="020F0502020204030204" pitchFamily="34" charset="0"/>
            </a:endParaRPr>
          </a:p>
        </p:txBody>
      </p:sp>
      <p:sp>
        <p:nvSpPr>
          <p:cNvPr id="21" name="Content Placeholder 1"/>
          <p:cNvSpPr>
            <a:spLocks noGrp="1"/>
          </p:cNvSpPr>
          <p:nvPr>
            <p:ph sz="half" idx="2"/>
          </p:nvPr>
        </p:nvSpPr>
        <p:spPr>
          <a:xfrm>
            <a:off x="4518610" y="1115367"/>
            <a:ext cx="4136288" cy="4876800"/>
          </a:xfrm>
        </p:spPr>
        <p:txBody>
          <a:bodyPr>
            <a:normAutofit fontScale="95000"/>
          </a:bodyPr>
          <a:lstStyle/>
          <a:p>
            <a:pPr marL="0" indent="0">
              <a:lnSpc>
                <a:spcPct val="120000"/>
              </a:lnSpc>
              <a:spcBef>
                <a:spcPts val="300"/>
              </a:spcBef>
              <a:buNone/>
            </a:pPr>
            <a:r>
              <a:rPr lang="en-US" sz="1700" b="1">
                <a:solidFill>
                  <a:srgbClr val="339933"/>
                </a:solidFill>
                <a:latin typeface="Calibri" panose="020F0502020204030204" pitchFamily="34" charset="0"/>
              </a:rPr>
              <a:t>POINTS D’ÉCHANGE</a:t>
            </a:r>
            <a:endParaRPr lang="en-US" sz="1700" b="1">
              <a:solidFill>
                <a:srgbClr val="339933"/>
              </a:solidFill>
              <a:highlight>
                <a:srgbClr val="FFFF00"/>
              </a:highlight>
              <a:latin typeface="Calibri" panose="020F0502020204030204" pitchFamily="34" charset="0"/>
            </a:endParaRPr>
          </a:p>
          <a:p>
            <a:pPr marL="155972" indent="-155972">
              <a:spcBef>
                <a:spcPts val="300"/>
              </a:spcBef>
            </a:pPr>
            <a:r>
              <a:rPr lang="fr-FR" sz="1700"/>
              <a:t>Les médicaments ARV les plus récents sont plus surs et plus efficaces que les médicaments précédents.</a:t>
            </a:r>
          </a:p>
          <a:p>
            <a:pPr marL="155972" indent="-155972">
              <a:spcBef>
                <a:spcPts val="300"/>
              </a:spcBef>
            </a:pPr>
            <a:r>
              <a:rPr lang="fr-FR" sz="1700"/>
              <a:t>Cela signifie  qu'ils aident à atteindre la suppression virale plus rapidement avec très peu d'effets secondaires qui sont bien tolérés.</a:t>
            </a:r>
          </a:p>
          <a:p>
            <a:pPr marL="155972" indent="-155972">
              <a:spcBef>
                <a:spcPts val="400"/>
              </a:spcBef>
            </a:pPr>
            <a:r>
              <a:rPr lang="fr-FR" sz="1700"/>
              <a:t>Ils sont également plus faciles à prendre et peuvent être utilisés par les enfants, les adolescents et les adultes.</a:t>
            </a:r>
          </a:p>
          <a:p>
            <a:pPr marL="155972" indent="-155972">
              <a:spcBef>
                <a:spcPts val="300"/>
              </a:spcBef>
            </a:pPr>
            <a:r>
              <a:rPr lang="fr-FR" sz="1700"/>
              <a:t>Parce qu'ils sont tellement meilleurs, nous pouvons vous fournir un approvisionnement de plusieurs mois et vous demander de ne récupérer les médicaments ARV que quelques fois par an, plutôt que tous les mois</a:t>
            </a:r>
            <a:r>
              <a:rPr lang="fr-FR" sz="1500"/>
              <a:t>.</a:t>
            </a:r>
          </a:p>
          <a:p>
            <a:pPr marL="695960" lvl="1" indent="-285750">
              <a:lnSpc>
                <a:spcPct val="120000"/>
              </a:lnSpc>
              <a:spcBef>
                <a:spcPts val="300"/>
              </a:spcBef>
              <a:spcAft>
                <a:spcPts val="600"/>
              </a:spcAft>
              <a:buFont typeface="Arial" panose="020B0604020202020204" pitchFamily="34" charset="0"/>
              <a:buChar char="•"/>
            </a:pPr>
            <a:endParaRPr lang="en-US" sz="2500">
              <a:solidFill>
                <a:schemeClr val="tx2">
                  <a:lumMod val="50000"/>
                </a:schemeClr>
              </a:solidFill>
              <a:latin typeface="Calibri" panose="020F0502020204030204" pitchFamily="34" charset="0"/>
            </a:endParaRPr>
          </a:p>
        </p:txBody>
      </p:sp>
      <p:cxnSp>
        <p:nvCxnSpPr>
          <p:cNvPr id="69" name="Straight Connector 68"/>
          <p:cNvCxnSpPr>
            <a:cxnSpLocks/>
          </p:cNvCxnSpPr>
          <p:nvPr/>
        </p:nvCxnSpPr>
        <p:spPr>
          <a:xfrm>
            <a:off x="4327665" y="1223110"/>
            <a:ext cx="0" cy="492048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1" name="Content Placeholder 1"/>
          <p:cNvSpPr txBox="1"/>
          <p:nvPr/>
        </p:nvSpPr>
        <p:spPr>
          <a:xfrm>
            <a:off x="330386" y="2950435"/>
            <a:ext cx="3646185" cy="1710130"/>
          </a:xfrm>
          <a:prstGeom prst="rect">
            <a:avLst/>
          </a:prstGeom>
          <a:solidFill>
            <a:schemeClr val="bg1">
              <a:lumMod val="95000"/>
            </a:schemeClr>
          </a:solidFill>
        </p:spPr>
        <p:txBody>
          <a:bodyPr vert="horz" lIns="91397" tIns="108000" rIns="91397" bIns="45698" rtlCol="0" anchor="t">
            <a:normAutofit fontScale="97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rgbClr val="339933"/>
                </a:solidFill>
                <a:latin typeface="Calibri" panose="020F0502020204030204" pitchFamily="34" charset="0"/>
              </a:rPr>
              <a:t>Instructions du </a:t>
            </a:r>
            <a:r>
              <a:rPr lang="en-US" sz="1400" b="1" err="1">
                <a:solidFill>
                  <a:srgbClr val="339933"/>
                </a:solidFill>
                <a:latin typeface="Calibri" panose="020F0502020204030204" pitchFamily="34" charset="0"/>
              </a:rPr>
              <a:t>prestataire</a:t>
            </a:r>
            <a:endParaRPr lang="en-US" sz="1400" b="1">
              <a:solidFill>
                <a:srgbClr val="339933"/>
              </a:solidFill>
              <a:latin typeface="Calibri" panose="020F0502020204030204" pitchFamily="34" charset="0"/>
            </a:endParaRPr>
          </a:p>
          <a:p>
            <a:pPr marL="122555" indent="-122555">
              <a:lnSpc>
                <a:spcPct val="120000"/>
              </a:lnSpc>
              <a:spcBef>
                <a:spcPts val="0"/>
              </a:spcBef>
              <a:spcAft>
                <a:spcPts val="300"/>
              </a:spcAft>
            </a:pPr>
            <a:r>
              <a:rPr lang="en-US" sz="1400" b="1" err="1">
                <a:solidFill>
                  <a:schemeClr val="tx2">
                    <a:lumMod val="50000"/>
                  </a:schemeClr>
                </a:solidFill>
              </a:rPr>
              <a:t>Utilisez</a:t>
            </a:r>
            <a:r>
              <a:rPr lang="en-US" sz="1400" b="1">
                <a:solidFill>
                  <a:schemeClr val="tx2">
                    <a:lumMod val="50000"/>
                  </a:schemeClr>
                </a:solidFill>
              </a:rPr>
              <a:t> des questions ouvertes par </a:t>
            </a:r>
            <a:r>
              <a:rPr lang="en-US" sz="1400" b="1" err="1">
                <a:solidFill>
                  <a:schemeClr val="tx2">
                    <a:lumMod val="50000"/>
                  </a:schemeClr>
                </a:solidFill>
              </a:rPr>
              <a:t>exemple</a:t>
            </a:r>
            <a:r>
              <a:rPr lang="en-US" sz="1400" b="1">
                <a:solidFill>
                  <a:schemeClr val="tx2">
                    <a:lumMod val="50000"/>
                  </a:schemeClr>
                </a:solidFill>
              </a:rPr>
              <a:t>:</a:t>
            </a:r>
          </a:p>
          <a:p>
            <a:pPr marL="404813" lvl="1" indent="-274638">
              <a:spcBef>
                <a:spcPts val="0"/>
              </a:spcBef>
            </a:pPr>
            <a:r>
              <a:rPr lang="fr-FR" sz="1400">
                <a:solidFill>
                  <a:schemeClr val="tx2">
                    <a:lumMod val="50000"/>
                  </a:schemeClr>
                </a:solidFill>
              </a:rPr>
              <a:t>Quelle appréciation faites-vous de  votre médicament ARV actuel ?</a:t>
            </a:r>
            <a:endParaRPr lang="fr-FR" sz="1400">
              <a:solidFill>
                <a:schemeClr val="tx2">
                  <a:lumMod val="50000"/>
                </a:schemeClr>
              </a:solidFill>
              <a:cs typeface="Calibri"/>
            </a:endParaRPr>
          </a:p>
          <a:p>
            <a:pPr marL="404813" lvl="1" indent="-274638">
              <a:spcBef>
                <a:spcPts val="0"/>
              </a:spcBef>
            </a:pPr>
            <a:r>
              <a:rPr lang="fr-FR" sz="1400">
                <a:solidFill>
                  <a:schemeClr val="tx2">
                    <a:lumMod val="50000"/>
                  </a:schemeClr>
                </a:solidFill>
              </a:rPr>
              <a:t>Avez-vous des questions sur le type de médicament ARV ?</a:t>
            </a:r>
            <a:endParaRPr lang="fr-FR" sz="1400">
              <a:solidFill>
                <a:schemeClr val="tx2">
                  <a:lumMod val="50000"/>
                </a:schemeClr>
              </a:solidFill>
              <a:cs typeface="Calibri"/>
            </a:endParaRPr>
          </a:p>
          <a:p>
            <a:pPr marL="399415" lvl="1" indent="0">
              <a:spcBef>
                <a:spcPts val="0"/>
              </a:spcBef>
              <a:buNone/>
            </a:pPr>
            <a:endParaRPr lang="fr-FR" sz="1400">
              <a:solidFill>
                <a:schemeClr val="accent1">
                  <a:lumMod val="50000"/>
                </a:schemeClr>
              </a:solidFill>
            </a:endParaRPr>
          </a:p>
        </p:txBody>
      </p:sp>
      <p:sp>
        <p:nvSpPr>
          <p:cNvPr id="78" name="Content Placeholder 1">
            <a:extLst>
              <a:ext uri="{FF2B5EF4-FFF2-40B4-BE49-F238E27FC236}">
                <a16:creationId xmlns:a16="http://schemas.microsoft.com/office/drawing/2014/main" id="{1824CE05-4E43-4FB8-A5E3-9FBC02B86244}"/>
              </a:ext>
            </a:extLst>
          </p:cNvPr>
          <p:cNvSpPr txBox="1"/>
          <p:nvPr/>
        </p:nvSpPr>
        <p:spPr>
          <a:xfrm>
            <a:off x="323849" y="5084382"/>
            <a:ext cx="3653242" cy="1059208"/>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339933"/>
                </a:solidFill>
                <a:latin typeface="Calibri" panose="020F0502020204030204" pitchFamily="34" charset="0"/>
              </a:rPr>
              <a:t>Document</a:t>
            </a:r>
          </a:p>
          <a:p>
            <a:pPr marL="0" indent="0">
              <a:buNone/>
            </a:pPr>
            <a:r>
              <a:rPr lang="fr-FR" sz="13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300">
              <a:solidFill>
                <a:schemeClr val="tx2">
                  <a:lumMod val="50000"/>
                </a:schemeClr>
              </a:solidFill>
              <a:latin typeface="Calibri" panose="020F0502020204030204" pitchFamily="34" charset="0"/>
            </a:endParaRPr>
          </a:p>
        </p:txBody>
      </p:sp>
      <p:sp>
        <p:nvSpPr>
          <p:cNvPr id="70" name="Parallelogram 69">
            <a:extLst>
              <a:ext uri="{FF2B5EF4-FFF2-40B4-BE49-F238E27FC236}">
                <a16:creationId xmlns:a16="http://schemas.microsoft.com/office/drawing/2014/main" id="{3798782D-6A4E-4D63-8D9A-BA19AEA8CD8E}"/>
              </a:ext>
            </a:extLst>
          </p:cNvPr>
          <p:cNvSpPr/>
          <p:nvPr/>
        </p:nvSpPr>
        <p:spPr>
          <a:xfrm>
            <a:off x="6853391" y="-27384"/>
            <a:ext cx="2987824" cy="876996"/>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pic>
        <p:nvPicPr>
          <p:cNvPr id="40" name="Picture 39">
            <a:extLst>
              <a:ext uri="{FF2B5EF4-FFF2-40B4-BE49-F238E27FC236}">
                <a16:creationId xmlns:a16="http://schemas.microsoft.com/office/drawing/2014/main" id="{5ABED0EC-B0EB-D8CC-8042-0F1DD23F55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970" t="6487" r="16212" b="13866"/>
          <a:stretch/>
        </p:blipFill>
        <p:spPr>
          <a:xfrm>
            <a:off x="7448273" y="27660"/>
            <a:ext cx="1290685" cy="1263150"/>
          </a:xfrm>
          <a:prstGeom prst="rect">
            <a:avLst/>
          </a:prstGeom>
        </p:spPr>
      </p:pic>
      <p:grpSp>
        <p:nvGrpSpPr>
          <p:cNvPr id="104" name="Group 103">
            <a:extLst>
              <a:ext uri="{FF2B5EF4-FFF2-40B4-BE49-F238E27FC236}">
                <a16:creationId xmlns:a16="http://schemas.microsoft.com/office/drawing/2014/main" id="{F4B4E75C-6482-77D1-D789-8CDB2F53C789}"/>
              </a:ext>
            </a:extLst>
          </p:cNvPr>
          <p:cNvGrpSpPr/>
          <p:nvPr/>
        </p:nvGrpSpPr>
        <p:grpSpPr>
          <a:xfrm>
            <a:off x="1" y="6493827"/>
            <a:ext cx="9139657" cy="364173"/>
            <a:chOff x="1" y="6493827"/>
            <a:chExt cx="9139657" cy="364173"/>
          </a:xfrm>
        </p:grpSpPr>
        <p:sp>
          <p:nvSpPr>
            <p:cNvPr id="105" name="Rectangle 104">
              <a:extLst>
                <a:ext uri="{FF2B5EF4-FFF2-40B4-BE49-F238E27FC236}">
                  <a16:creationId xmlns:a16="http://schemas.microsoft.com/office/drawing/2014/main" id="{48BF1E78-CAF6-6570-0687-84CB42DD366D}"/>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06" name="Rectangle 105">
              <a:extLst>
                <a:ext uri="{FF2B5EF4-FFF2-40B4-BE49-F238E27FC236}">
                  <a16:creationId xmlns:a16="http://schemas.microsoft.com/office/drawing/2014/main" id="{21CC145F-FF65-6729-400F-08AEAB100B42}"/>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7" name="Rectangle 106">
              <a:extLst>
                <a:ext uri="{FF2B5EF4-FFF2-40B4-BE49-F238E27FC236}">
                  <a16:creationId xmlns:a16="http://schemas.microsoft.com/office/drawing/2014/main" id="{9951FA51-781F-37A3-A71D-DEA1727BBA1E}"/>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C0F23852-3662-FEF1-CEA4-99BF0971356E}"/>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09" name="Rectangle 108">
              <a:extLst>
                <a:ext uri="{FF2B5EF4-FFF2-40B4-BE49-F238E27FC236}">
                  <a16:creationId xmlns:a16="http://schemas.microsoft.com/office/drawing/2014/main" id="{824D4C94-B704-901F-1A31-C2E27E99AF98}"/>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0" name="Rectangle 109">
              <a:extLst>
                <a:ext uri="{FF2B5EF4-FFF2-40B4-BE49-F238E27FC236}">
                  <a16:creationId xmlns:a16="http://schemas.microsoft.com/office/drawing/2014/main" id="{A34DDCB0-0C4E-8692-DF68-47A1619B40A4}"/>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1" name="Rectangle 110">
              <a:extLst>
                <a:ext uri="{FF2B5EF4-FFF2-40B4-BE49-F238E27FC236}">
                  <a16:creationId xmlns:a16="http://schemas.microsoft.com/office/drawing/2014/main" id="{16C8CC09-B07C-8D25-6A76-44DD5B508B31}"/>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2" name="Rectangle 111">
              <a:extLst>
                <a:ext uri="{FF2B5EF4-FFF2-40B4-BE49-F238E27FC236}">
                  <a16:creationId xmlns:a16="http://schemas.microsoft.com/office/drawing/2014/main" id="{33E95A8E-6446-754B-73C8-7820672AB77E}"/>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3" name="Rectangle 112">
              <a:extLst>
                <a:ext uri="{FF2B5EF4-FFF2-40B4-BE49-F238E27FC236}">
                  <a16:creationId xmlns:a16="http://schemas.microsoft.com/office/drawing/2014/main" id="{F19E17ED-52C6-7752-95C0-CF7283779195}"/>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4" name="Rectangle 113">
              <a:extLst>
                <a:ext uri="{FF2B5EF4-FFF2-40B4-BE49-F238E27FC236}">
                  <a16:creationId xmlns:a16="http://schemas.microsoft.com/office/drawing/2014/main" id="{1B4D87E4-5757-D4DB-586F-4B4FA0DAC422}"/>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5" name="Rectangle 114">
              <a:extLst>
                <a:ext uri="{FF2B5EF4-FFF2-40B4-BE49-F238E27FC236}">
                  <a16:creationId xmlns:a16="http://schemas.microsoft.com/office/drawing/2014/main" id="{DDA30CE7-B10C-FD38-A3F2-6368D18ED219}"/>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6" name="Rectangle 115">
              <a:extLst>
                <a:ext uri="{FF2B5EF4-FFF2-40B4-BE49-F238E27FC236}">
                  <a16:creationId xmlns:a16="http://schemas.microsoft.com/office/drawing/2014/main" id="{283EEB13-BA76-BD83-84D8-1ECB747FFC60}"/>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7" name="Rectangle 116">
              <a:extLst>
                <a:ext uri="{FF2B5EF4-FFF2-40B4-BE49-F238E27FC236}">
                  <a16:creationId xmlns:a16="http://schemas.microsoft.com/office/drawing/2014/main" id="{963C562E-8041-A14F-8BA1-DAC7BEBC947B}"/>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8" name="Rectangle 117">
              <a:extLst>
                <a:ext uri="{FF2B5EF4-FFF2-40B4-BE49-F238E27FC236}">
                  <a16:creationId xmlns:a16="http://schemas.microsoft.com/office/drawing/2014/main" id="{66271EE5-095F-372B-FA0D-A244F91410D6}"/>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D26E9C49-2091-00FD-7DEA-DD4EA8E2EE9E}"/>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0" name="Rectangle 119">
              <a:extLst>
                <a:ext uri="{FF2B5EF4-FFF2-40B4-BE49-F238E27FC236}">
                  <a16:creationId xmlns:a16="http://schemas.microsoft.com/office/drawing/2014/main" id="{BC8E0C0D-B2EA-6552-1B23-4A04658163B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1" name="Rectangle 120">
              <a:extLst>
                <a:ext uri="{FF2B5EF4-FFF2-40B4-BE49-F238E27FC236}">
                  <a16:creationId xmlns:a16="http://schemas.microsoft.com/office/drawing/2014/main" id="{B25127FD-24E1-D77C-D992-A6766A23E544}"/>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2" name="Rectangle 121">
              <a:extLst>
                <a:ext uri="{FF2B5EF4-FFF2-40B4-BE49-F238E27FC236}">
                  <a16:creationId xmlns:a16="http://schemas.microsoft.com/office/drawing/2014/main" id="{5D58D5DB-52C8-290E-C91F-B7325C172EAC}"/>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23" name="Rectangle 122">
              <a:extLst>
                <a:ext uri="{FF2B5EF4-FFF2-40B4-BE49-F238E27FC236}">
                  <a16:creationId xmlns:a16="http://schemas.microsoft.com/office/drawing/2014/main" id="{446B955C-FAFA-23C8-E9D1-D71523076DC2}"/>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4" name="Rectangle 123">
              <a:extLst>
                <a:ext uri="{FF2B5EF4-FFF2-40B4-BE49-F238E27FC236}">
                  <a16:creationId xmlns:a16="http://schemas.microsoft.com/office/drawing/2014/main" id="{0BDB6832-758C-C482-770B-10C09B0353DD}"/>
                </a:ext>
              </a:extLst>
            </p:cNvPr>
            <p:cNvSpPr/>
            <p:nvPr/>
          </p:nvSpPr>
          <p:spPr>
            <a:xfrm>
              <a:off x="4610353"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5" name="Rectangle 124">
              <a:extLst>
                <a:ext uri="{FF2B5EF4-FFF2-40B4-BE49-F238E27FC236}">
                  <a16:creationId xmlns:a16="http://schemas.microsoft.com/office/drawing/2014/main" id="{61D6AC47-AEA0-B4B1-ED40-2B73620B2077}"/>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6" name="Rectangle 125">
              <a:extLst>
                <a:ext uri="{FF2B5EF4-FFF2-40B4-BE49-F238E27FC236}">
                  <a16:creationId xmlns:a16="http://schemas.microsoft.com/office/drawing/2014/main" id="{D19F1297-8433-7408-3080-5E994657F952}"/>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7" name="Rectangle 126">
              <a:extLst>
                <a:ext uri="{FF2B5EF4-FFF2-40B4-BE49-F238E27FC236}">
                  <a16:creationId xmlns:a16="http://schemas.microsoft.com/office/drawing/2014/main" id="{BD252DE2-D3ED-4531-92AE-8D7BE6FA4F66}"/>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8" name="Rectangle 127">
              <a:extLst>
                <a:ext uri="{FF2B5EF4-FFF2-40B4-BE49-F238E27FC236}">
                  <a16:creationId xmlns:a16="http://schemas.microsoft.com/office/drawing/2014/main" id="{60538F3E-8D4C-ADBC-83C1-0C2FD5C506E2}"/>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29" name="Rectangle 128">
              <a:extLst>
                <a:ext uri="{FF2B5EF4-FFF2-40B4-BE49-F238E27FC236}">
                  <a16:creationId xmlns:a16="http://schemas.microsoft.com/office/drawing/2014/main" id="{C64E9B6E-B17C-9BDE-13C8-AF70877C6F01}"/>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0" name="Rectangle 129">
              <a:extLst>
                <a:ext uri="{FF2B5EF4-FFF2-40B4-BE49-F238E27FC236}">
                  <a16:creationId xmlns:a16="http://schemas.microsoft.com/office/drawing/2014/main" id="{41C03997-C908-F48B-E4EC-D9BDFF2B282D}"/>
                </a:ext>
              </a:extLst>
            </p:cNvPr>
            <p:cNvSpPr/>
            <p:nvPr/>
          </p:nvSpPr>
          <p:spPr>
            <a:xfrm>
              <a:off x="4298816"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17</a:t>
              </a:r>
            </a:p>
          </p:txBody>
        </p:sp>
        <p:sp>
          <p:nvSpPr>
            <p:cNvPr id="131" name="Rectangle 130">
              <a:extLst>
                <a:ext uri="{FF2B5EF4-FFF2-40B4-BE49-F238E27FC236}">
                  <a16:creationId xmlns:a16="http://schemas.microsoft.com/office/drawing/2014/main" id="{5B3C8676-6144-0C31-D57B-EFC9B7717407}"/>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32" name="Rectangle 131">
              <a:extLst>
                <a:ext uri="{FF2B5EF4-FFF2-40B4-BE49-F238E27FC236}">
                  <a16:creationId xmlns:a16="http://schemas.microsoft.com/office/drawing/2014/main" id="{04BD61F6-44F9-4B2C-3828-EB5E57E5BEC2}"/>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3" name="Rectangle 132">
              <a:extLst>
                <a:ext uri="{FF2B5EF4-FFF2-40B4-BE49-F238E27FC236}">
                  <a16:creationId xmlns:a16="http://schemas.microsoft.com/office/drawing/2014/main" id="{6E0FBD69-AD6B-561F-EC2E-C67FBC399736}"/>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4" name="Rectangle 133">
              <a:extLst>
                <a:ext uri="{FF2B5EF4-FFF2-40B4-BE49-F238E27FC236}">
                  <a16:creationId xmlns:a16="http://schemas.microsoft.com/office/drawing/2014/main" id="{61AA5BF5-7B65-683A-5E65-68AEE50A0D2A}"/>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grpSp>
      <p:pic>
        <p:nvPicPr>
          <p:cNvPr id="43" name="Picture 42">
            <a:extLst>
              <a:ext uri="{FF2B5EF4-FFF2-40B4-BE49-F238E27FC236}">
                <a16:creationId xmlns:a16="http://schemas.microsoft.com/office/drawing/2014/main" id="{D32702BB-0635-0388-4CA5-6CE1BD0B4F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19828" y="2725866"/>
            <a:ext cx="439999" cy="540000"/>
          </a:xfrm>
          <a:prstGeom prst="rect">
            <a:avLst/>
          </a:prstGeom>
        </p:spPr>
      </p:pic>
      <p:pic>
        <p:nvPicPr>
          <p:cNvPr id="44" name="Picture 43">
            <a:extLst>
              <a:ext uri="{FF2B5EF4-FFF2-40B4-BE49-F238E27FC236}">
                <a16:creationId xmlns:a16="http://schemas.microsoft.com/office/drawing/2014/main" id="{8944607A-3C6C-CF5B-BCB3-2E674E702E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05827" y="4850382"/>
            <a:ext cx="468000" cy="468000"/>
          </a:xfrm>
          <a:prstGeom prst="rect">
            <a:avLst/>
          </a:prstGeom>
        </p:spPr>
      </p:pic>
    </p:spTree>
    <p:extLst>
      <p:ext uri="{BB962C8B-B14F-4D97-AF65-F5344CB8AC3E}">
        <p14:creationId xmlns:p14="http://schemas.microsoft.com/office/powerpoint/2010/main" val="844908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20549"/>
            <a:ext cx="9144000" cy="884286"/>
          </a:xfrm>
          <a:solidFill>
            <a:srgbClr val="339933"/>
          </a:solidFill>
        </p:spPr>
        <p:txBody>
          <a:bodyPr vert="horz" lIns="251999" tIns="45698" rIns="91397" bIns="45698" rtlCol="0" anchor="ctr" anchorCtr="0">
            <a:noAutofit/>
          </a:bodyPr>
          <a:lstStyle/>
          <a:p>
            <a:pPr marL="4445" algn="l"/>
            <a:r>
              <a:rPr lang="en-US" sz="2400" b="1">
                <a:solidFill>
                  <a:srgbClr val="FFFFFF"/>
                </a:solidFill>
                <a:latin typeface="+mn-lt"/>
              </a:rPr>
              <a:t>18. </a:t>
            </a:r>
            <a:r>
              <a:rPr lang="fr-FR" sz="2400" b="1">
                <a:solidFill>
                  <a:schemeClr val="bg1"/>
                </a:solidFill>
                <a:latin typeface="+mn-lt"/>
              </a:rPr>
              <a:t>Dispensation multi mensuelle (MMD) </a:t>
            </a:r>
            <a:endParaRPr lang="en-US" sz="2400" b="1">
              <a:solidFill>
                <a:schemeClr val="bg1"/>
              </a:solidFill>
              <a:latin typeface="+mn-lt"/>
              <a:cs typeface="Calibri"/>
            </a:endParaRPr>
          </a:p>
        </p:txBody>
      </p:sp>
      <p:grpSp>
        <p:nvGrpSpPr>
          <p:cNvPr id="17" name="Group 16">
            <a:extLst>
              <a:ext uri="{FF2B5EF4-FFF2-40B4-BE49-F238E27FC236}">
                <a16:creationId xmlns:a16="http://schemas.microsoft.com/office/drawing/2014/main" id="{DEFBB9D5-746A-0E7A-5F06-DB0665C3388B}"/>
              </a:ext>
            </a:extLst>
          </p:cNvPr>
          <p:cNvGrpSpPr/>
          <p:nvPr/>
        </p:nvGrpSpPr>
        <p:grpSpPr>
          <a:xfrm>
            <a:off x="627502" y="2048806"/>
            <a:ext cx="7932205" cy="2373455"/>
            <a:chOff x="941070" y="2963355"/>
            <a:chExt cx="6740716" cy="2016941"/>
          </a:xfrm>
        </p:grpSpPr>
        <p:pic>
          <p:nvPicPr>
            <p:cNvPr id="4" name="Picture 3" descr="Graphical user interface, application, icon&#10;&#10;Description automatically generated">
              <a:extLst>
                <a:ext uri="{FF2B5EF4-FFF2-40B4-BE49-F238E27FC236}">
                  <a16:creationId xmlns:a16="http://schemas.microsoft.com/office/drawing/2014/main" id="{F8871BC3-2AA3-84C1-F884-66DB9C410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070" y="3113396"/>
              <a:ext cx="1866900" cy="186690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C82078D3-1909-BB28-8402-A42E446654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4835" y="3113396"/>
              <a:ext cx="1930400" cy="1866900"/>
            </a:xfrm>
            <a:prstGeom prst="rect">
              <a:avLst/>
            </a:prstGeom>
          </p:spPr>
        </p:pic>
        <p:pic>
          <p:nvPicPr>
            <p:cNvPr id="9" name="Picture 8" descr="Graphical user interface, diagram, application&#10;&#10;Description automatically generated">
              <a:extLst>
                <a:ext uri="{FF2B5EF4-FFF2-40B4-BE49-F238E27FC236}">
                  <a16:creationId xmlns:a16="http://schemas.microsoft.com/office/drawing/2014/main" id="{EAFB4DF2-5E47-A273-3EDE-635DDAEBB2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7886" y="3113396"/>
              <a:ext cx="1993900" cy="1866900"/>
            </a:xfrm>
            <a:prstGeom prst="rect">
              <a:avLst/>
            </a:prstGeom>
          </p:spPr>
        </p:pic>
        <p:sp>
          <p:nvSpPr>
            <p:cNvPr id="12" name="Rectangle 11">
              <a:extLst>
                <a:ext uri="{FF2B5EF4-FFF2-40B4-BE49-F238E27FC236}">
                  <a16:creationId xmlns:a16="http://schemas.microsoft.com/office/drawing/2014/main" id="{56C9830B-49DE-034F-B47A-8A94C317D2B9}"/>
                </a:ext>
              </a:extLst>
            </p:cNvPr>
            <p:cNvSpPr/>
            <p:nvPr/>
          </p:nvSpPr>
          <p:spPr>
            <a:xfrm>
              <a:off x="3352194" y="2968198"/>
              <a:ext cx="1742255" cy="313855"/>
            </a:xfrm>
            <a:prstGeom prst="rect">
              <a:avLst/>
            </a:prstGeom>
            <a:solidFill>
              <a:schemeClr val="bg1"/>
            </a:solidFill>
          </p:spPr>
          <p:txBody>
            <a:bodyPr wrap="square" lIns="91440" tIns="45720" rIns="91440" bIns="45720" anchor="t">
              <a:spAutoFit/>
            </a:bodyPr>
            <a:lstStyle/>
            <a:p>
              <a:pPr algn="ctr"/>
              <a:r>
                <a:rPr lang="en-US" b="1">
                  <a:ea typeface="+mn-lt"/>
                  <a:cs typeface="+mn-lt"/>
                </a:rPr>
                <a:t>Dotation</a:t>
              </a:r>
              <a:r>
                <a:rPr lang="en-US" b="1"/>
                <a:t> de 3 </a:t>
              </a:r>
              <a:r>
                <a:rPr lang="en-US" b="1" err="1"/>
                <a:t>mois</a:t>
              </a:r>
              <a:endParaRPr lang="en-US" b="1">
                <a:cs typeface="Calibri"/>
              </a:endParaRPr>
            </a:p>
          </p:txBody>
        </p:sp>
        <p:sp>
          <p:nvSpPr>
            <p:cNvPr id="13" name="Rectangle 12">
              <a:extLst>
                <a:ext uri="{FF2B5EF4-FFF2-40B4-BE49-F238E27FC236}">
                  <a16:creationId xmlns:a16="http://schemas.microsoft.com/office/drawing/2014/main" id="{75543AE4-1B3F-0642-880D-F6CD5051A2F6}"/>
                </a:ext>
              </a:extLst>
            </p:cNvPr>
            <p:cNvSpPr/>
            <p:nvPr/>
          </p:nvSpPr>
          <p:spPr>
            <a:xfrm>
              <a:off x="5744600" y="2963355"/>
              <a:ext cx="1742255" cy="313855"/>
            </a:xfrm>
            <a:prstGeom prst="rect">
              <a:avLst/>
            </a:prstGeom>
            <a:solidFill>
              <a:schemeClr val="bg1"/>
            </a:solidFill>
          </p:spPr>
          <p:txBody>
            <a:bodyPr wrap="square" lIns="91440" tIns="45720" rIns="91440" bIns="45720" anchor="t">
              <a:spAutoFit/>
            </a:bodyPr>
            <a:lstStyle/>
            <a:p>
              <a:pPr algn="ctr"/>
              <a:r>
                <a:rPr lang="en-US" b="1">
                  <a:ea typeface="+mn-lt"/>
                  <a:cs typeface="+mn-lt"/>
                </a:rPr>
                <a:t>Dotation</a:t>
              </a:r>
              <a:r>
                <a:rPr lang="en-US" b="1"/>
                <a:t> de 6 </a:t>
              </a:r>
              <a:r>
                <a:rPr lang="en-US" b="1" err="1"/>
                <a:t>mois</a:t>
              </a:r>
              <a:endParaRPr lang="en-US" b="1">
                <a:cs typeface="Calibri"/>
              </a:endParaRPr>
            </a:p>
          </p:txBody>
        </p:sp>
        <p:sp>
          <p:nvSpPr>
            <p:cNvPr id="14" name="Rectangle 13">
              <a:extLst>
                <a:ext uri="{FF2B5EF4-FFF2-40B4-BE49-F238E27FC236}">
                  <a16:creationId xmlns:a16="http://schemas.microsoft.com/office/drawing/2014/main" id="{C2682063-4889-BB4A-921A-D0B58764FED3}"/>
                </a:ext>
              </a:extLst>
            </p:cNvPr>
            <p:cNvSpPr/>
            <p:nvPr/>
          </p:nvSpPr>
          <p:spPr>
            <a:xfrm>
              <a:off x="1107461" y="2963355"/>
              <a:ext cx="1757223" cy="313855"/>
            </a:xfrm>
            <a:prstGeom prst="rect">
              <a:avLst/>
            </a:prstGeom>
            <a:solidFill>
              <a:schemeClr val="bg1"/>
            </a:solidFill>
          </p:spPr>
          <p:txBody>
            <a:bodyPr wrap="square" lIns="91440" tIns="45720" rIns="91440" bIns="45720" anchor="t">
              <a:spAutoFit/>
            </a:bodyPr>
            <a:lstStyle/>
            <a:p>
              <a:r>
                <a:rPr lang="en-US" b="1"/>
                <a:t>Dotation d’un </a:t>
              </a:r>
              <a:r>
                <a:rPr lang="en-US" b="1" err="1"/>
                <a:t>mois</a:t>
              </a:r>
              <a:endParaRPr lang="en-TH" b="1"/>
            </a:p>
          </p:txBody>
        </p:sp>
      </p:grpSp>
      <p:grpSp>
        <p:nvGrpSpPr>
          <p:cNvPr id="11" name="Group 10">
            <a:extLst>
              <a:ext uri="{FF2B5EF4-FFF2-40B4-BE49-F238E27FC236}">
                <a16:creationId xmlns:a16="http://schemas.microsoft.com/office/drawing/2014/main" id="{F878FA88-BADA-43F0-55DE-173BDDE81048}"/>
              </a:ext>
            </a:extLst>
          </p:cNvPr>
          <p:cNvGrpSpPr/>
          <p:nvPr/>
        </p:nvGrpSpPr>
        <p:grpSpPr>
          <a:xfrm>
            <a:off x="0" y="6493827"/>
            <a:ext cx="9139657" cy="364173"/>
            <a:chOff x="1" y="6493827"/>
            <a:chExt cx="9139657" cy="364173"/>
          </a:xfrm>
        </p:grpSpPr>
        <p:sp>
          <p:nvSpPr>
            <p:cNvPr id="15" name="Rectangle 14">
              <a:extLst>
                <a:ext uri="{FF2B5EF4-FFF2-40B4-BE49-F238E27FC236}">
                  <a16:creationId xmlns:a16="http://schemas.microsoft.com/office/drawing/2014/main" id="{BAE0AFEB-9E42-563E-B7F8-0AB637184E00}"/>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6" name="Rectangle 15">
              <a:extLst>
                <a:ext uri="{FF2B5EF4-FFF2-40B4-BE49-F238E27FC236}">
                  <a16:creationId xmlns:a16="http://schemas.microsoft.com/office/drawing/2014/main" id="{6F9A2039-783D-F996-7A1B-543DB94C8FAD}"/>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C33B5D8D-44CE-C3B6-BEB9-89E95025BF82}"/>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3BCC9CA8-C171-C167-255F-D990FE332A8C}"/>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20" name="Rectangle 19">
              <a:extLst>
                <a:ext uri="{FF2B5EF4-FFF2-40B4-BE49-F238E27FC236}">
                  <a16:creationId xmlns:a16="http://schemas.microsoft.com/office/drawing/2014/main" id="{F02C914B-56CC-9EA5-6D5E-73310C8A33DE}"/>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1" name="Rectangle 20">
              <a:extLst>
                <a:ext uri="{FF2B5EF4-FFF2-40B4-BE49-F238E27FC236}">
                  <a16:creationId xmlns:a16="http://schemas.microsoft.com/office/drawing/2014/main" id="{8E16656C-4DA8-CABF-6921-26493C858517}"/>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2" name="Rectangle 21">
              <a:extLst>
                <a:ext uri="{FF2B5EF4-FFF2-40B4-BE49-F238E27FC236}">
                  <a16:creationId xmlns:a16="http://schemas.microsoft.com/office/drawing/2014/main" id="{F6CD31EA-A0A5-C50E-63D9-A2DC4DB6CB33}"/>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D226D774-96F4-7923-9579-A2B4B61B61B4}"/>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4" name="Rectangle 23">
              <a:extLst>
                <a:ext uri="{FF2B5EF4-FFF2-40B4-BE49-F238E27FC236}">
                  <a16:creationId xmlns:a16="http://schemas.microsoft.com/office/drawing/2014/main" id="{4345E40E-8210-8B52-DAFF-D9D91C2CE07C}"/>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5" name="Rectangle 24">
              <a:extLst>
                <a:ext uri="{FF2B5EF4-FFF2-40B4-BE49-F238E27FC236}">
                  <a16:creationId xmlns:a16="http://schemas.microsoft.com/office/drawing/2014/main" id="{665B7CCF-6CE2-13D1-CB91-37FA6C82AC38}"/>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6" name="Rectangle 25">
              <a:extLst>
                <a:ext uri="{FF2B5EF4-FFF2-40B4-BE49-F238E27FC236}">
                  <a16:creationId xmlns:a16="http://schemas.microsoft.com/office/drawing/2014/main" id="{2B90481F-3050-639A-C088-0FDBEAE7DC97}"/>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3BA165B1-8332-9032-0D20-4DFA60F9EFC2}"/>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8" name="Rectangle 27">
              <a:extLst>
                <a:ext uri="{FF2B5EF4-FFF2-40B4-BE49-F238E27FC236}">
                  <a16:creationId xmlns:a16="http://schemas.microsoft.com/office/drawing/2014/main" id="{66AF4FAD-E0F4-F24E-3468-40BE11153CE7}"/>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9" name="Rectangle 28">
              <a:extLst>
                <a:ext uri="{FF2B5EF4-FFF2-40B4-BE49-F238E27FC236}">
                  <a16:creationId xmlns:a16="http://schemas.microsoft.com/office/drawing/2014/main" id="{5A37F795-3478-1D83-45DC-4C06B6F72B57}"/>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0" name="Rectangle 29">
              <a:extLst>
                <a:ext uri="{FF2B5EF4-FFF2-40B4-BE49-F238E27FC236}">
                  <a16:creationId xmlns:a16="http://schemas.microsoft.com/office/drawing/2014/main" id="{03B9DD59-BBBB-AA49-07E5-B6834BFB4A3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1" name="Rectangle 30">
              <a:extLst>
                <a:ext uri="{FF2B5EF4-FFF2-40B4-BE49-F238E27FC236}">
                  <a16:creationId xmlns:a16="http://schemas.microsoft.com/office/drawing/2014/main" id="{69C3F1EF-2D17-F839-5CB0-31430E7A9DCE}"/>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852D1CB7-8C8B-DE82-875B-73B41CEAE66F}"/>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3" name="Rectangle 32">
              <a:extLst>
                <a:ext uri="{FF2B5EF4-FFF2-40B4-BE49-F238E27FC236}">
                  <a16:creationId xmlns:a16="http://schemas.microsoft.com/office/drawing/2014/main" id="{E8AF8B76-0208-06B0-2C03-355A1AA3084C}"/>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34" name="Rectangle 33">
              <a:extLst>
                <a:ext uri="{FF2B5EF4-FFF2-40B4-BE49-F238E27FC236}">
                  <a16:creationId xmlns:a16="http://schemas.microsoft.com/office/drawing/2014/main" id="{FF9F793B-B70A-4F14-3ACB-F969E6A7B24F}"/>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5" name="Rectangle 34">
              <a:extLst>
                <a:ext uri="{FF2B5EF4-FFF2-40B4-BE49-F238E27FC236}">
                  <a16:creationId xmlns:a16="http://schemas.microsoft.com/office/drawing/2014/main" id="{1012BC08-1F3E-39E6-2DA5-63D7BF5B3DCB}"/>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6" name="Rectangle 35">
              <a:extLst>
                <a:ext uri="{FF2B5EF4-FFF2-40B4-BE49-F238E27FC236}">
                  <a16:creationId xmlns:a16="http://schemas.microsoft.com/office/drawing/2014/main" id="{E0E08990-9033-2D57-CBAE-9890CF70A1BF}"/>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8107F22F-AA93-4BE0-BA07-C13B92856286}"/>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8" name="Rectangle 37">
              <a:extLst>
                <a:ext uri="{FF2B5EF4-FFF2-40B4-BE49-F238E27FC236}">
                  <a16:creationId xmlns:a16="http://schemas.microsoft.com/office/drawing/2014/main" id="{48556445-9E69-D77F-CF2B-F8B719D70C74}"/>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9" name="Rectangle 38">
              <a:extLst>
                <a:ext uri="{FF2B5EF4-FFF2-40B4-BE49-F238E27FC236}">
                  <a16:creationId xmlns:a16="http://schemas.microsoft.com/office/drawing/2014/main" id="{3A749867-A00A-5C72-722C-61C62A5CDD2D}"/>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0" name="Rectangle 39">
              <a:extLst>
                <a:ext uri="{FF2B5EF4-FFF2-40B4-BE49-F238E27FC236}">
                  <a16:creationId xmlns:a16="http://schemas.microsoft.com/office/drawing/2014/main" id="{B3090D9C-0B92-8EB8-01EE-CBBD74438D93}"/>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2" name="Rectangle 41">
              <a:extLst>
                <a:ext uri="{FF2B5EF4-FFF2-40B4-BE49-F238E27FC236}">
                  <a16:creationId xmlns:a16="http://schemas.microsoft.com/office/drawing/2014/main" id="{040F8AE6-A669-F9AD-6A16-59BFE9921F8D}"/>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3" name="Rectangle 42">
              <a:extLst>
                <a:ext uri="{FF2B5EF4-FFF2-40B4-BE49-F238E27FC236}">
                  <a16:creationId xmlns:a16="http://schemas.microsoft.com/office/drawing/2014/main" id="{AF36C61B-D29C-AA7C-A02D-14DDD898563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4" name="Rectangle 43">
              <a:extLst>
                <a:ext uri="{FF2B5EF4-FFF2-40B4-BE49-F238E27FC236}">
                  <a16:creationId xmlns:a16="http://schemas.microsoft.com/office/drawing/2014/main" id="{8AAC0A22-A2FE-F3BB-AB69-04C982CDDDC7}"/>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5" name="Rectangle 44">
              <a:extLst>
                <a:ext uri="{FF2B5EF4-FFF2-40B4-BE49-F238E27FC236}">
                  <a16:creationId xmlns:a16="http://schemas.microsoft.com/office/drawing/2014/main" id="{0AC1965A-FAD0-7E9F-2E2A-8948BBF39401}"/>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6" name="Rectangle 45">
              <a:extLst>
                <a:ext uri="{FF2B5EF4-FFF2-40B4-BE49-F238E27FC236}">
                  <a16:creationId xmlns:a16="http://schemas.microsoft.com/office/drawing/2014/main" id="{60D54951-2560-1075-DE87-B075FEB9B8DD}"/>
                </a:ext>
              </a:extLst>
            </p:cNvPr>
            <p:cNvSpPr/>
            <p:nvPr/>
          </p:nvSpPr>
          <p:spPr>
            <a:xfrm>
              <a:off x="4402550"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18</a:t>
              </a:r>
            </a:p>
          </p:txBody>
        </p:sp>
      </p:grpSp>
      <p:sp>
        <p:nvSpPr>
          <p:cNvPr id="2" name="TextBox 1">
            <a:extLst>
              <a:ext uri="{FF2B5EF4-FFF2-40B4-BE49-F238E27FC236}">
                <a16:creationId xmlns:a16="http://schemas.microsoft.com/office/drawing/2014/main" id="{587B9C93-78B2-5BB8-F004-C9031099CA9A}"/>
              </a:ext>
            </a:extLst>
          </p:cNvPr>
          <p:cNvSpPr txBox="1"/>
          <p:nvPr/>
        </p:nvSpPr>
        <p:spPr>
          <a:xfrm>
            <a:off x="583767" y="4551094"/>
            <a:ext cx="2171067" cy="923330"/>
          </a:xfrm>
          <a:prstGeom prst="rect">
            <a:avLst/>
          </a:prstGeom>
          <a:noFill/>
        </p:spPr>
        <p:txBody>
          <a:bodyPr wrap="square" rtlCol="0">
            <a:spAutoFit/>
          </a:bodyPr>
          <a:lstStyle/>
          <a:p>
            <a:pPr algn="ctr"/>
            <a:r>
              <a:rPr lang="en-US">
                <a:solidFill>
                  <a:schemeClr val="tx2"/>
                </a:solidFill>
              </a:rPr>
              <a:t>Collect des </a:t>
            </a:r>
            <a:r>
              <a:rPr lang="fr-FR" sz="1800">
                <a:solidFill>
                  <a:schemeClr val="tx2"/>
                </a:solidFill>
              </a:rPr>
              <a:t>médicaments ARV </a:t>
            </a:r>
          </a:p>
          <a:p>
            <a:pPr algn="ctr"/>
            <a:r>
              <a:rPr lang="fr-FR">
                <a:solidFill>
                  <a:schemeClr val="tx2"/>
                </a:solidFill>
              </a:rPr>
              <a:t>12 fois </a:t>
            </a:r>
            <a:r>
              <a:rPr lang="en-US">
                <a:solidFill>
                  <a:schemeClr val="tx2"/>
                </a:solidFill>
              </a:rPr>
              <a:t>par an</a:t>
            </a:r>
          </a:p>
        </p:txBody>
      </p:sp>
      <p:sp>
        <p:nvSpPr>
          <p:cNvPr id="3" name="TextBox 2">
            <a:extLst>
              <a:ext uri="{FF2B5EF4-FFF2-40B4-BE49-F238E27FC236}">
                <a16:creationId xmlns:a16="http://schemas.microsoft.com/office/drawing/2014/main" id="{DBD7B025-FF0D-4D7B-E979-59AD1FE7720E}"/>
              </a:ext>
            </a:extLst>
          </p:cNvPr>
          <p:cNvSpPr txBox="1"/>
          <p:nvPr/>
        </p:nvSpPr>
        <p:spPr>
          <a:xfrm>
            <a:off x="3395733" y="4551094"/>
            <a:ext cx="2171067" cy="923330"/>
          </a:xfrm>
          <a:prstGeom prst="rect">
            <a:avLst/>
          </a:prstGeom>
          <a:noFill/>
        </p:spPr>
        <p:txBody>
          <a:bodyPr wrap="square" rtlCol="0">
            <a:spAutoFit/>
          </a:bodyPr>
          <a:lstStyle/>
          <a:p>
            <a:pPr algn="ctr"/>
            <a:r>
              <a:rPr lang="en-US">
                <a:solidFill>
                  <a:schemeClr val="tx2"/>
                </a:solidFill>
              </a:rPr>
              <a:t>Collect des </a:t>
            </a:r>
            <a:r>
              <a:rPr lang="fr-FR" sz="1800">
                <a:solidFill>
                  <a:schemeClr val="tx2"/>
                </a:solidFill>
              </a:rPr>
              <a:t>médicaments ARV </a:t>
            </a:r>
          </a:p>
          <a:p>
            <a:pPr algn="ctr"/>
            <a:r>
              <a:rPr lang="fr-FR">
                <a:solidFill>
                  <a:schemeClr val="tx2"/>
                </a:solidFill>
              </a:rPr>
              <a:t>4 fois </a:t>
            </a:r>
            <a:r>
              <a:rPr lang="en-US">
                <a:solidFill>
                  <a:schemeClr val="tx2"/>
                </a:solidFill>
              </a:rPr>
              <a:t>par an</a:t>
            </a:r>
          </a:p>
        </p:txBody>
      </p:sp>
      <p:sp>
        <p:nvSpPr>
          <p:cNvPr id="6" name="TextBox 5">
            <a:extLst>
              <a:ext uri="{FF2B5EF4-FFF2-40B4-BE49-F238E27FC236}">
                <a16:creationId xmlns:a16="http://schemas.microsoft.com/office/drawing/2014/main" id="{DA9D9B87-DB32-07FE-927C-CD710C4F3238}"/>
              </a:ext>
            </a:extLst>
          </p:cNvPr>
          <p:cNvSpPr txBox="1"/>
          <p:nvPr/>
        </p:nvSpPr>
        <p:spPr>
          <a:xfrm>
            <a:off x="6207699" y="4551094"/>
            <a:ext cx="2171067" cy="923330"/>
          </a:xfrm>
          <a:prstGeom prst="rect">
            <a:avLst/>
          </a:prstGeom>
          <a:noFill/>
        </p:spPr>
        <p:txBody>
          <a:bodyPr wrap="square" rtlCol="0">
            <a:spAutoFit/>
          </a:bodyPr>
          <a:lstStyle/>
          <a:p>
            <a:pPr algn="ctr"/>
            <a:r>
              <a:rPr lang="en-US">
                <a:solidFill>
                  <a:schemeClr val="tx2"/>
                </a:solidFill>
              </a:rPr>
              <a:t>Collect des </a:t>
            </a:r>
            <a:r>
              <a:rPr lang="fr-FR" sz="1800">
                <a:solidFill>
                  <a:schemeClr val="tx2"/>
                </a:solidFill>
              </a:rPr>
              <a:t>médicaments ARV </a:t>
            </a:r>
          </a:p>
          <a:p>
            <a:pPr algn="ctr"/>
            <a:r>
              <a:rPr lang="fr-FR">
                <a:solidFill>
                  <a:schemeClr val="tx2"/>
                </a:solidFill>
              </a:rPr>
              <a:t>2 fois par an</a:t>
            </a:r>
            <a:r>
              <a:rPr lang="en-US">
                <a:solidFill>
                  <a:schemeClr val="tx2"/>
                </a:solidFill>
              </a:rPr>
              <a:t> </a:t>
            </a:r>
          </a:p>
        </p:txBody>
      </p:sp>
    </p:spTree>
    <p:extLst>
      <p:ext uri="{BB962C8B-B14F-4D97-AF65-F5344CB8AC3E}">
        <p14:creationId xmlns:p14="http://schemas.microsoft.com/office/powerpoint/2010/main" val="2508974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0"/>
            <a:ext cx="6858000" cy="812821"/>
          </a:xfrm>
          <a:solidFill>
            <a:srgbClr val="339933"/>
          </a:solidFill>
        </p:spPr>
        <p:txBody>
          <a:bodyPr vert="horz" lIns="251999" tIns="45698" rIns="91397" bIns="45698" rtlCol="0" anchor="ctr" anchorCtr="0">
            <a:noAutofit/>
          </a:bodyPr>
          <a:lstStyle/>
          <a:p>
            <a:pPr marL="4445" algn="l"/>
            <a:r>
              <a:rPr lang="en-US" sz="2400" b="1">
                <a:solidFill>
                  <a:srgbClr val="FFFFFF"/>
                </a:solidFill>
                <a:latin typeface="+mn-lt"/>
              </a:rPr>
              <a:t>18. </a:t>
            </a:r>
            <a:r>
              <a:rPr lang="fr-FR" sz="2400" b="1">
                <a:solidFill>
                  <a:schemeClr val="bg1"/>
                </a:solidFill>
                <a:latin typeface="+mn-lt"/>
              </a:rPr>
              <a:t>Dispensation multi mensuelle (MMD)</a:t>
            </a:r>
            <a:r>
              <a:rPr lang="en-US" sz="2400" b="1">
                <a:solidFill>
                  <a:srgbClr val="FFFFFF"/>
                </a:solidFill>
                <a:latin typeface="+mn-lt"/>
              </a:rPr>
              <a:t> </a:t>
            </a:r>
            <a:endParaRPr lang="en-US"/>
          </a:p>
        </p:txBody>
      </p:sp>
      <p:sp>
        <p:nvSpPr>
          <p:cNvPr id="8" name="Parallelogram 7">
            <a:extLst>
              <a:ext uri="{FF2B5EF4-FFF2-40B4-BE49-F238E27FC236}">
                <a16:creationId xmlns:a16="http://schemas.microsoft.com/office/drawing/2014/main" id="{5837F5AB-0C97-1F4B-8F69-47C23EAD43EE}"/>
              </a:ext>
            </a:extLst>
          </p:cNvPr>
          <p:cNvSpPr/>
          <p:nvPr/>
        </p:nvSpPr>
        <p:spPr>
          <a:xfrm>
            <a:off x="6448853" y="728"/>
            <a:ext cx="2326822" cy="884866"/>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350"/>
          </a:p>
        </p:txBody>
      </p:sp>
      <p:sp>
        <p:nvSpPr>
          <p:cNvPr id="31" name="Rectangle 30">
            <a:extLst>
              <a:ext uri="{FF2B5EF4-FFF2-40B4-BE49-F238E27FC236}">
                <a16:creationId xmlns:a16="http://schemas.microsoft.com/office/drawing/2014/main" id="{BDB9885B-9BD2-E74E-BDA8-5201DD6B7E0D}"/>
              </a:ext>
            </a:extLst>
          </p:cNvPr>
          <p:cNvSpPr/>
          <p:nvPr/>
        </p:nvSpPr>
        <p:spPr>
          <a:xfrm>
            <a:off x="428981" y="4152663"/>
            <a:ext cx="1881734" cy="300082"/>
          </a:xfrm>
          <a:prstGeom prst="rect">
            <a:avLst/>
          </a:prstGeom>
        </p:spPr>
        <p:txBody>
          <a:bodyPr wrap="none">
            <a:spAutoFit/>
          </a:bodyPr>
          <a:lstStyle/>
          <a:p>
            <a:pPr marL="8335"/>
            <a:r>
              <a:rPr lang="en-US" sz="1350" b="1">
                <a:solidFill>
                  <a:schemeClr val="bg1"/>
                </a:solidFill>
                <a:latin typeface="Calibri" panose="020F0502020204030204" pitchFamily="34" charset="0"/>
              </a:rPr>
              <a:t>POINTS DE DISCUSSION</a:t>
            </a:r>
          </a:p>
        </p:txBody>
      </p:sp>
      <p:sp>
        <p:nvSpPr>
          <p:cNvPr id="28" name="Content Placeholder 1">
            <a:extLst>
              <a:ext uri="{FF2B5EF4-FFF2-40B4-BE49-F238E27FC236}">
                <a16:creationId xmlns:a16="http://schemas.microsoft.com/office/drawing/2014/main" id="{522CE43C-48CC-45AF-A31D-6AE86193F8E1}"/>
              </a:ext>
            </a:extLst>
          </p:cNvPr>
          <p:cNvSpPr txBox="1">
            <a:spLocks/>
          </p:cNvSpPr>
          <p:nvPr/>
        </p:nvSpPr>
        <p:spPr>
          <a:xfrm>
            <a:off x="4924376" y="1182510"/>
            <a:ext cx="3666202" cy="5207489"/>
          </a:xfrm>
          <a:prstGeom prst="rect">
            <a:avLst/>
          </a:prstGeom>
        </p:spPr>
        <p:txBody>
          <a:bodyPr lIns="91440" tIns="45720" rIns="91440" bIns="45720" anchor="t">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a:solidFill>
                  <a:srgbClr val="339933"/>
                </a:solidFill>
                <a:latin typeface="Calibri" panose="020F0502020204030204" pitchFamily="34" charset="0"/>
              </a:rPr>
              <a:t>POINTS D’ÉCHANGE</a:t>
            </a:r>
            <a:endParaRPr lang="en-US" sz="1400" b="1">
              <a:solidFill>
                <a:srgbClr val="339933"/>
              </a:solidFill>
              <a:highlight>
                <a:srgbClr val="FFFF00"/>
              </a:highlight>
              <a:latin typeface="Calibri" panose="020F0502020204030204" pitchFamily="34" charset="0"/>
            </a:endParaRPr>
          </a:p>
          <a:p>
            <a:pPr marL="180000" indent="-180000"/>
            <a:r>
              <a:rPr lang="fr-FR" sz="1400"/>
              <a:t>Au lieu de recevoir une dotation d'ARV d'un mois de médicaments ARV, vous en receviez suffisamment pour trois à six mois.</a:t>
            </a:r>
            <a:endParaRPr lang="fr-FR" sz="1400">
              <a:cs typeface="Calibri"/>
            </a:endParaRPr>
          </a:p>
          <a:p>
            <a:pPr marL="180000" indent="-180000">
              <a:buFont typeface="Arial" panose="020B0604020202020204" pitchFamily="34" charset="0"/>
              <a:buChar char="•"/>
            </a:pPr>
            <a:r>
              <a:rPr lang="fr-FR" sz="1400"/>
              <a:t>Cela signifie que vous n'aurez besoin de récupérer  les médicaments ARV que quelques fois par an. </a:t>
            </a:r>
            <a:endParaRPr lang="fr-FR" sz="1400">
              <a:cs typeface="Calibri"/>
            </a:endParaRPr>
          </a:p>
          <a:p>
            <a:pPr marL="180000" indent="-180000">
              <a:buFont typeface="Arial" panose="020B0604020202020204" pitchFamily="34" charset="0"/>
              <a:buChar char="•"/>
            </a:pPr>
            <a:r>
              <a:rPr lang="fr-FR" sz="1400"/>
              <a:t>Les médicaments ARV sont exactement les mêmes que vous avez pris. Rien ne change sauf le nombre de mois de médicaments ARV que vous recevez à chaque visite.</a:t>
            </a:r>
          </a:p>
          <a:p>
            <a:pPr marL="180000" indent="-180000">
              <a:buFont typeface="Arial" panose="020B0604020202020204" pitchFamily="34" charset="0"/>
              <a:buChar char="•"/>
            </a:pPr>
            <a:r>
              <a:rPr lang="fr-FR" sz="1400">
                <a:cs typeface="Calibri"/>
              </a:rPr>
              <a:t>en cas de besoin il y a la possibilité de revenir à l'établissement </a:t>
            </a:r>
            <a:endParaRPr lang="en-US" sz="1400">
              <a:latin typeface="Calibri" panose="020F0502020204030204" pitchFamily="34" charset="0"/>
            </a:endParaRPr>
          </a:p>
        </p:txBody>
      </p:sp>
      <p:cxnSp>
        <p:nvCxnSpPr>
          <p:cNvPr id="29" name="Straight Connector 28">
            <a:extLst>
              <a:ext uri="{FF2B5EF4-FFF2-40B4-BE49-F238E27FC236}">
                <a16:creationId xmlns:a16="http://schemas.microsoft.com/office/drawing/2014/main" id="{526DAF19-9B29-4994-962F-43604E4DC11C}"/>
              </a:ext>
            </a:extLst>
          </p:cNvPr>
          <p:cNvCxnSpPr>
            <a:cxnSpLocks/>
          </p:cNvCxnSpPr>
          <p:nvPr/>
        </p:nvCxnSpPr>
        <p:spPr>
          <a:xfrm>
            <a:off x="4748239" y="1203644"/>
            <a:ext cx="0" cy="496245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Content Placeholder 1">
            <a:extLst>
              <a:ext uri="{FF2B5EF4-FFF2-40B4-BE49-F238E27FC236}">
                <a16:creationId xmlns:a16="http://schemas.microsoft.com/office/drawing/2014/main" id="{82E93CDE-E99B-4B37-8067-7891451AF7D6}"/>
              </a:ext>
            </a:extLst>
          </p:cNvPr>
          <p:cNvSpPr>
            <a:spLocks noGrp="1"/>
          </p:cNvSpPr>
          <p:nvPr>
            <p:ph sz="half" idx="1"/>
          </p:nvPr>
        </p:nvSpPr>
        <p:spPr>
          <a:xfrm>
            <a:off x="323850" y="1156681"/>
            <a:ext cx="4248147" cy="1227509"/>
          </a:xfrm>
        </p:spPr>
        <p:txBody>
          <a:bodyPr vert="horz" lIns="91397" tIns="45698" rIns="91397" bIns="45698" rtlCol="0" anchor="t">
            <a:noAutofit/>
          </a:bodyPr>
          <a:lstStyle/>
          <a:p>
            <a:pPr marL="0" indent="0">
              <a:buNone/>
            </a:pPr>
            <a:r>
              <a:rPr lang="en-US" sz="1400" b="1">
                <a:solidFill>
                  <a:srgbClr val="339933"/>
                </a:solidFill>
                <a:latin typeface="Calibri" panose="020F0502020204030204" pitchFamily="34" charset="0"/>
              </a:rPr>
              <a:t>MESSAGES CLÉS</a:t>
            </a:r>
          </a:p>
          <a:p>
            <a:pPr marL="0" indent="0">
              <a:buNone/>
            </a:pPr>
            <a:r>
              <a:rPr lang="fr-FR" sz="1400">
                <a:solidFill>
                  <a:schemeClr val="tx2">
                    <a:lumMod val="50000"/>
                  </a:schemeClr>
                </a:solidFill>
              </a:rPr>
              <a:t>La dispensation multi mensuelle</a:t>
            </a:r>
            <a:r>
              <a:rPr lang="fr-FR" sz="1400">
                <a:solidFill>
                  <a:schemeClr val="tx2">
                    <a:lumMod val="50000"/>
                  </a:schemeClr>
                </a:solidFill>
                <a:latin typeface="Calibri"/>
                <a:cs typeface="Calibri"/>
              </a:rPr>
              <a:t> fait référence à la réception de trois à six mois de dotation en médicaments ARV, ce qui entraîne moins de visites par an, pour le renouvellement</a:t>
            </a:r>
            <a:endParaRPr lang="en-US" sz="1400">
              <a:solidFill>
                <a:schemeClr val="tx2">
                  <a:lumMod val="50000"/>
                </a:schemeClr>
              </a:solidFill>
              <a:latin typeface="Calibri"/>
              <a:cs typeface="Calibri"/>
            </a:endParaRPr>
          </a:p>
        </p:txBody>
      </p:sp>
      <p:sp>
        <p:nvSpPr>
          <p:cNvPr id="33" name="Content Placeholder 1">
            <a:extLst>
              <a:ext uri="{FF2B5EF4-FFF2-40B4-BE49-F238E27FC236}">
                <a16:creationId xmlns:a16="http://schemas.microsoft.com/office/drawing/2014/main" id="{558EB420-2D82-49A7-81C5-728C3258FA43}"/>
              </a:ext>
            </a:extLst>
          </p:cNvPr>
          <p:cNvSpPr txBox="1"/>
          <p:nvPr/>
        </p:nvSpPr>
        <p:spPr>
          <a:xfrm>
            <a:off x="323850" y="2706854"/>
            <a:ext cx="4078696" cy="1973258"/>
          </a:xfrm>
          <a:prstGeom prst="rect">
            <a:avLst/>
          </a:prstGeom>
          <a:solidFill>
            <a:schemeClr val="bg1">
              <a:lumMod val="95000"/>
            </a:schemeClr>
          </a:solidFill>
        </p:spPr>
        <p:txBody>
          <a:bodyPr vert="horz" lIns="91397" tIns="108000" rIns="91397" bIns="45698" rtlCol="0" anchor="t">
            <a:normAutofit fontScale="97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rgbClr val="339933"/>
                </a:solidFill>
                <a:latin typeface="Calibri" panose="020F0502020204030204" pitchFamily="34" charset="0"/>
              </a:rPr>
              <a:t>Instructions du </a:t>
            </a:r>
            <a:r>
              <a:rPr lang="en-US" sz="1400" b="1" err="1">
                <a:solidFill>
                  <a:srgbClr val="339933"/>
                </a:solidFill>
                <a:latin typeface="Calibri" panose="020F0502020204030204" pitchFamily="34" charset="0"/>
              </a:rPr>
              <a:t>prestataire</a:t>
            </a:r>
            <a:endParaRPr lang="en-US" sz="1400" b="1">
              <a:solidFill>
                <a:srgbClr val="339933"/>
              </a:solidFill>
              <a:latin typeface="Calibri" panose="020F0502020204030204" pitchFamily="34" charset="0"/>
            </a:endParaRPr>
          </a:p>
          <a:p>
            <a:pPr marL="0" indent="0">
              <a:lnSpc>
                <a:spcPct val="120000"/>
              </a:lnSpc>
              <a:spcBef>
                <a:spcPts val="0"/>
              </a:spcBef>
              <a:spcAft>
                <a:spcPts val="300"/>
              </a:spcAft>
              <a:buNone/>
            </a:pPr>
            <a:r>
              <a:rPr lang="en-US" sz="1400" b="1" err="1">
                <a:solidFill>
                  <a:schemeClr val="tx2">
                    <a:lumMod val="50000"/>
                  </a:schemeClr>
                </a:solidFill>
              </a:rPr>
              <a:t>Utilisez</a:t>
            </a:r>
            <a:r>
              <a:rPr lang="en-US" sz="1400" b="1">
                <a:solidFill>
                  <a:schemeClr val="tx2">
                    <a:lumMod val="50000"/>
                  </a:schemeClr>
                </a:solidFill>
              </a:rPr>
              <a:t> des questions ouvertes par </a:t>
            </a:r>
            <a:r>
              <a:rPr lang="en-US" sz="1400" b="1" err="1">
                <a:solidFill>
                  <a:schemeClr val="tx2">
                    <a:lumMod val="50000"/>
                  </a:schemeClr>
                </a:solidFill>
              </a:rPr>
              <a:t>exemple</a:t>
            </a:r>
            <a:r>
              <a:rPr lang="en-US" sz="1400" b="1">
                <a:solidFill>
                  <a:schemeClr val="tx2">
                    <a:lumMod val="50000"/>
                  </a:schemeClr>
                </a:solidFill>
              </a:rPr>
              <a:t>:</a:t>
            </a:r>
          </a:p>
          <a:p>
            <a:pPr marL="270000" lvl="1" indent="-180000">
              <a:spcBef>
                <a:spcPts val="0"/>
              </a:spcBef>
            </a:pPr>
            <a:r>
              <a:rPr lang="fr-FR" sz="1400">
                <a:solidFill>
                  <a:schemeClr val="tx2">
                    <a:lumMod val="50000"/>
                  </a:schemeClr>
                </a:solidFill>
              </a:rPr>
              <a:t>Qu'avez-vous entendu sur la dispensation multi mensuelle (MMD) des médicaments antirétroviraux?</a:t>
            </a:r>
            <a:endParaRPr lang="fr-FR" sz="1400">
              <a:solidFill>
                <a:schemeClr val="tx2">
                  <a:lumMod val="50000"/>
                </a:schemeClr>
              </a:solidFill>
              <a:cs typeface="Calibri"/>
            </a:endParaRPr>
          </a:p>
          <a:p>
            <a:pPr marL="270000" lvl="1" indent="-180000">
              <a:spcBef>
                <a:spcPts val="0"/>
              </a:spcBef>
            </a:pPr>
            <a:r>
              <a:rPr lang="fr-FR" sz="1400">
                <a:solidFill>
                  <a:schemeClr val="tx2">
                    <a:lumMod val="50000"/>
                  </a:schemeClr>
                </a:solidFill>
              </a:rPr>
              <a:t>Que pensez-vous du fait que vous devez vous rendre à l'établissement moins de fois par an ?</a:t>
            </a:r>
          </a:p>
        </p:txBody>
      </p:sp>
      <p:sp>
        <p:nvSpPr>
          <p:cNvPr id="35" name="Content Placeholder 1">
            <a:extLst>
              <a:ext uri="{FF2B5EF4-FFF2-40B4-BE49-F238E27FC236}">
                <a16:creationId xmlns:a16="http://schemas.microsoft.com/office/drawing/2014/main" id="{975F71FD-3103-43DA-A1E3-74446E9EE769}"/>
              </a:ext>
            </a:extLst>
          </p:cNvPr>
          <p:cNvSpPr txBox="1"/>
          <p:nvPr/>
        </p:nvSpPr>
        <p:spPr>
          <a:xfrm>
            <a:off x="323849" y="5180335"/>
            <a:ext cx="4078694" cy="929550"/>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339933"/>
                </a:solidFill>
                <a:latin typeface="Calibri" panose="020F0502020204030204" pitchFamily="34" charset="0"/>
              </a:rPr>
              <a:t>Document</a:t>
            </a:r>
          </a:p>
          <a:p>
            <a:pPr marL="0" indent="0">
              <a:buNone/>
            </a:pPr>
            <a:r>
              <a:rPr lang="fr-FR" sz="14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400">
              <a:solidFill>
                <a:schemeClr val="tx2">
                  <a:lumMod val="50000"/>
                </a:schemeClr>
              </a:solidFill>
              <a:latin typeface="Calibri" panose="020F0502020204030204" pitchFamily="34" charset="0"/>
            </a:endParaRPr>
          </a:p>
        </p:txBody>
      </p:sp>
      <p:pic>
        <p:nvPicPr>
          <p:cNvPr id="15" name="Picture 14" descr="Graphical user interface, application&#10;&#10;Description automatically generated">
            <a:extLst>
              <a:ext uri="{FF2B5EF4-FFF2-40B4-BE49-F238E27FC236}">
                <a16:creationId xmlns:a16="http://schemas.microsoft.com/office/drawing/2014/main" id="{4B5CCAC7-0DB4-9320-87BB-5287E879DC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858"/>
          <a:stretch/>
        </p:blipFill>
        <p:spPr>
          <a:xfrm>
            <a:off x="7086626" y="0"/>
            <a:ext cx="1602910" cy="1381877"/>
          </a:xfrm>
          <a:prstGeom prst="rect">
            <a:avLst/>
          </a:prstGeom>
        </p:spPr>
      </p:pic>
      <p:grpSp>
        <p:nvGrpSpPr>
          <p:cNvPr id="13" name="Group 12">
            <a:extLst>
              <a:ext uri="{FF2B5EF4-FFF2-40B4-BE49-F238E27FC236}">
                <a16:creationId xmlns:a16="http://schemas.microsoft.com/office/drawing/2014/main" id="{97336AFE-F7EB-F407-6677-E4449F663564}"/>
              </a:ext>
            </a:extLst>
          </p:cNvPr>
          <p:cNvGrpSpPr/>
          <p:nvPr/>
        </p:nvGrpSpPr>
        <p:grpSpPr>
          <a:xfrm>
            <a:off x="0" y="6493827"/>
            <a:ext cx="9139657" cy="364173"/>
            <a:chOff x="1" y="6493827"/>
            <a:chExt cx="9139657" cy="364173"/>
          </a:xfrm>
        </p:grpSpPr>
        <p:sp>
          <p:nvSpPr>
            <p:cNvPr id="14" name="Rectangle 13">
              <a:extLst>
                <a:ext uri="{FF2B5EF4-FFF2-40B4-BE49-F238E27FC236}">
                  <a16:creationId xmlns:a16="http://schemas.microsoft.com/office/drawing/2014/main" id="{78D7ED45-4EE9-2BF5-C949-86A61F877F07}"/>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6" name="Rectangle 15">
              <a:extLst>
                <a:ext uri="{FF2B5EF4-FFF2-40B4-BE49-F238E27FC236}">
                  <a16:creationId xmlns:a16="http://schemas.microsoft.com/office/drawing/2014/main" id="{8DB50C1A-135D-830A-2EFD-2A078CB5FAB6}"/>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D51CB5A2-F361-B66D-9871-9DC29494967D}"/>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1EE46348-2006-803F-0AD5-F58F291B69EE}"/>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9" name="Rectangle 18">
              <a:extLst>
                <a:ext uri="{FF2B5EF4-FFF2-40B4-BE49-F238E27FC236}">
                  <a16:creationId xmlns:a16="http://schemas.microsoft.com/office/drawing/2014/main" id="{E1CF2F24-6525-7C33-48E5-6B6F4873160C}"/>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0" name="Rectangle 19">
              <a:extLst>
                <a:ext uri="{FF2B5EF4-FFF2-40B4-BE49-F238E27FC236}">
                  <a16:creationId xmlns:a16="http://schemas.microsoft.com/office/drawing/2014/main" id="{0C5C2D8B-C097-D460-FA74-B84DF3EC50CB}"/>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1" name="Rectangle 20">
              <a:extLst>
                <a:ext uri="{FF2B5EF4-FFF2-40B4-BE49-F238E27FC236}">
                  <a16:creationId xmlns:a16="http://schemas.microsoft.com/office/drawing/2014/main" id="{5BCDB322-DB39-097C-8699-E99D26FCFC8F}"/>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2" name="Rectangle 21">
              <a:extLst>
                <a:ext uri="{FF2B5EF4-FFF2-40B4-BE49-F238E27FC236}">
                  <a16:creationId xmlns:a16="http://schemas.microsoft.com/office/drawing/2014/main" id="{33D7E823-4C14-75D4-4E1D-C23B89E2B1F6}"/>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FEE198DE-ADFD-F68E-82E4-7307DFBF6AFB}"/>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4" name="Rectangle 23">
              <a:extLst>
                <a:ext uri="{FF2B5EF4-FFF2-40B4-BE49-F238E27FC236}">
                  <a16:creationId xmlns:a16="http://schemas.microsoft.com/office/drawing/2014/main" id="{34CEE9FF-6802-DC9E-3A62-33FC0B07DFD9}"/>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5" name="Rectangle 24">
              <a:extLst>
                <a:ext uri="{FF2B5EF4-FFF2-40B4-BE49-F238E27FC236}">
                  <a16:creationId xmlns:a16="http://schemas.microsoft.com/office/drawing/2014/main" id="{25EE8284-4811-8129-EC10-F5FFD22F422B}"/>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6" name="Rectangle 25">
              <a:extLst>
                <a:ext uri="{FF2B5EF4-FFF2-40B4-BE49-F238E27FC236}">
                  <a16:creationId xmlns:a16="http://schemas.microsoft.com/office/drawing/2014/main" id="{D050DD44-2D2C-F57E-C48E-704E7A11B7F4}"/>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67BD58E6-D007-89AA-6842-C3D25024AB07}"/>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867A17F3-CBE3-EFB7-B177-ABE8BBCDAC21}"/>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3BF81A67-7477-F352-6940-70BDF351727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B16C88C9-2BBE-CDE7-25D6-314AAE93CC3D}"/>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66D79187-4CE2-6330-F4A3-CEE2D637EBE6}"/>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0" name="Rectangle 39">
              <a:extLst>
                <a:ext uri="{FF2B5EF4-FFF2-40B4-BE49-F238E27FC236}">
                  <a16:creationId xmlns:a16="http://schemas.microsoft.com/office/drawing/2014/main" id="{CC729226-EA37-B2FD-A33D-3D4E73A0E78F}"/>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41" name="Rectangle 40">
              <a:extLst>
                <a:ext uri="{FF2B5EF4-FFF2-40B4-BE49-F238E27FC236}">
                  <a16:creationId xmlns:a16="http://schemas.microsoft.com/office/drawing/2014/main" id="{6F6A1D18-EEE9-D1C4-9E7F-9F45F18528BA}"/>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2" name="Rectangle 41">
              <a:extLst>
                <a:ext uri="{FF2B5EF4-FFF2-40B4-BE49-F238E27FC236}">
                  <a16:creationId xmlns:a16="http://schemas.microsoft.com/office/drawing/2014/main" id="{7CAC8AAA-7B86-EBC9-4316-0B8AD32EF885}"/>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3" name="Rectangle 42">
              <a:extLst>
                <a:ext uri="{FF2B5EF4-FFF2-40B4-BE49-F238E27FC236}">
                  <a16:creationId xmlns:a16="http://schemas.microsoft.com/office/drawing/2014/main" id="{E6F74A77-8D61-4AC9-E41B-31F73D91A9A3}"/>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4" name="Rectangle 43">
              <a:extLst>
                <a:ext uri="{FF2B5EF4-FFF2-40B4-BE49-F238E27FC236}">
                  <a16:creationId xmlns:a16="http://schemas.microsoft.com/office/drawing/2014/main" id="{185C344C-38EF-2158-B75E-1405EB37AE3B}"/>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5" name="Rectangle 44">
              <a:extLst>
                <a:ext uri="{FF2B5EF4-FFF2-40B4-BE49-F238E27FC236}">
                  <a16:creationId xmlns:a16="http://schemas.microsoft.com/office/drawing/2014/main" id="{47918174-7C6E-D5D3-DC09-111C4B7B17BB}"/>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6" name="Rectangle 45">
              <a:extLst>
                <a:ext uri="{FF2B5EF4-FFF2-40B4-BE49-F238E27FC236}">
                  <a16:creationId xmlns:a16="http://schemas.microsoft.com/office/drawing/2014/main" id="{911AC9A5-1618-D4FE-BFD7-506E552FB98B}"/>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7" name="Rectangle 46">
              <a:extLst>
                <a:ext uri="{FF2B5EF4-FFF2-40B4-BE49-F238E27FC236}">
                  <a16:creationId xmlns:a16="http://schemas.microsoft.com/office/drawing/2014/main" id="{3C00982E-74BA-BF38-D801-192AB3135FD2}"/>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8" name="Rectangle 47">
              <a:extLst>
                <a:ext uri="{FF2B5EF4-FFF2-40B4-BE49-F238E27FC236}">
                  <a16:creationId xmlns:a16="http://schemas.microsoft.com/office/drawing/2014/main" id="{934117F4-FCD8-33F8-1B07-DB75DA6D76F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9" name="Rectangle 48">
              <a:extLst>
                <a:ext uri="{FF2B5EF4-FFF2-40B4-BE49-F238E27FC236}">
                  <a16:creationId xmlns:a16="http://schemas.microsoft.com/office/drawing/2014/main" id="{724BD437-0B54-90F0-7532-B2F04976BFBD}"/>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0" name="Rectangle 49">
              <a:extLst>
                <a:ext uri="{FF2B5EF4-FFF2-40B4-BE49-F238E27FC236}">
                  <a16:creationId xmlns:a16="http://schemas.microsoft.com/office/drawing/2014/main" id="{FFF21BB8-6643-62A0-9898-EE8E2FC55007}"/>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1" name="Rectangle 50">
              <a:extLst>
                <a:ext uri="{FF2B5EF4-FFF2-40B4-BE49-F238E27FC236}">
                  <a16:creationId xmlns:a16="http://schemas.microsoft.com/office/drawing/2014/main" id="{295FD2E4-92C5-4F39-2964-46E2341971AF}"/>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2" name="Rectangle 51">
              <a:extLst>
                <a:ext uri="{FF2B5EF4-FFF2-40B4-BE49-F238E27FC236}">
                  <a16:creationId xmlns:a16="http://schemas.microsoft.com/office/drawing/2014/main" id="{0ECC3122-14A0-6494-1D29-1D8426EEAF8C}"/>
                </a:ext>
              </a:extLst>
            </p:cNvPr>
            <p:cNvSpPr/>
            <p:nvPr/>
          </p:nvSpPr>
          <p:spPr>
            <a:xfrm>
              <a:off x="4402550"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18</a:t>
              </a:r>
            </a:p>
          </p:txBody>
        </p:sp>
      </p:grpSp>
      <p:pic>
        <p:nvPicPr>
          <p:cNvPr id="53" name="Picture 52">
            <a:extLst>
              <a:ext uri="{FF2B5EF4-FFF2-40B4-BE49-F238E27FC236}">
                <a16:creationId xmlns:a16="http://schemas.microsoft.com/office/drawing/2014/main" id="{9E7142B4-6D20-EB7F-4BDB-9C2BE893609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53532" y="2436854"/>
            <a:ext cx="439999" cy="540000"/>
          </a:xfrm>
          <a:prstGeom prst="rect">
            <a:avLst/>
          </a:prstGeom>
        </p:spPr>
      </p:pic>
      <p:pic>
        <p:nvPicPr>
          <p:cNvPr id="54" name="Picture 53">
            <a:extLst>
              <a:ext uri="{FF2B5EF4-FFF2-40B4-BE49-F238E27FC236}">
                <a16:creationId xmlns:a16="http://schemas.microsoft.com/office/drawing/2014/main" id="{9F81BAA2-CB1A-10DC-6BDE-B790769051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725531" y="4951636"/>
            <a:ext cx="468000" cy="468000"/>
          </a:xfrm>
          <a:prstGeom prst="rect">
            <a:avLst/>
          </a:prstGeom>
        </p:spPr>
      </p:pic>
    </p:spTree>
    <p:extLst>
      <p:ext uri="{BB962C8B-B14F-4D97-AF65-F5344CB8AC3E}">
        <p14:creationId xmlns:p14="http://schemas.microsoft.com/office/powerpoint/2010/main" val="4158487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864096"/>
          </a:xfrm>
          <a:solidFill>
            <a:srgbClr val="339933"/>
          </a:solidFill>
        </p:spPr>
        <p:txBody>
          <a:bodyPr vert="horz" lIns="251999" tIns="45698" rIns="91397" bIns="45698" rtlCol="0" anchor="ctr" anchorCtr="0">
            <a:noAutofit/>
          </a:bodyPr>
          <a:lstStyle/>
          <a:p>
            <a:pPr marL="4445" algn="l"/>
            <a:r>
              <a:rPr lang="en-US" sz="2400" b="1">
                <a:solidFill>
                  <a:schemeClr val="bg1"/>
                </a:solidFill>
                <a:latin typeface="+mn-lt"/>
              </a:rPr>
              <a:t>19. </a:t>
            </a:r>
            <a:r>
              <a:rPr lang="fr-FR" sz="2400" b="1">
                <a:solidFill>
                  <a:schemeClr val="bg1"/>
                </a:solidFill>
                <a:latin typeface="+mn-lt"/>
              </a:rPr>
              <a:t>Avantages de la MMD</a:t>
            </a:r>
            <a:endParaRPr lang="en-US" sz="2400" b="1">
              <a:solidFill>
                <a:schemeClr val="bg1"/>
              </a:solidFill>
              <a:latin typeface="+mn-lt"/>
              <a:cs typeface="Calibri"/>
            </a:endParaRPr>
          </a:p>
        </p:txBody>
      </p:sp>
      <p:pic>
        <p:nvPicPr>
          <p:cNvPr id="3" name="Picture 2" descr="A group of people in a dark room&#10;&#10;Description automatically generated with low confidence">
            <a:extLst>
              <a:ext uri="{FF2B5EF4-FFF2-40B4-BE49-F238E27FC236}">
                <a16:creationId xmlns:a16="http://schemas.microsoft.com/office/drawing/2014/main" id="{35E5B95F-0CFA-8F11-8900-F4E2EEEC2A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11"/>
          <a:stretch/>
        </p:blipFill>
        <p:spPr>
          <a:xfrm>
            <a:off x="0" y="1497080"/>
            <a:ext cx="9144000" cy="4497097"/>
          </a:xfrm>
          <a:prstGeom prst="rect">
            <a:avLst/>
          </a:prstGeom>
        </p:spPr>
      </p:pic>
      <p:grpSp>
        <p:nvGrpSpPr>
          <p:cNvPr id="4" name="Group 3">
            <a:extLst>
              <a:ext uri="{FF2B5EF4-FFF2-40B4-BE49-F238E27FC236}">
                <a16:creationId xmlns:a16="http://schemas.microsoft.com/office/drawing/2014/main" id="{C1CC8D40-E91D-1987-C0D1-6E8E3DBC92F2}"/>
              </a:ext>
            </a:extLst>
          </p:cNvPr>
          <p:cNvGrpSpPr/>
          <p:nvPr/>
        </p:nvGrpSpPr>
        <p:grpSpPr>
          <a:xfrm>
            <a:off x="0" y="6493827"/>
            <a:ext cx="9139657" cy="364173"/>
            <a:chOff x="1" y="6493827"/>
            <a:chExt cx="9139657" cy="364173"/>
          </a:xfrm>
        </p:grpSpPr>
        <p:sp>
          <p:nvSpPr>
            <p:cNvPr id="6" name="Rectangle 5">
              <a:extLst>
                <a:ext uri="{FF2B5EF4-FFF2-40B4-BE49-F238E27FC236}">
                  <a16:creationId xmlns:a16="http://schemas.microsoft.com/office/drawing/2014/main" id="{7EED4CA3-4CD6-89B1-8C06-F3440C8C796E}"/>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 name="Rectangle 6">
              <a:extLst>
                <a:ext uri="{FF2B5EF4-FFF2-40B4-BE49-F238E27FC236}">
                  <a16:creationId xmlns:a16="http://schemas.microsoft.com/office/drawing/2014/main" id="{FA9B1B42-0089-8069-67CD-046E3219F264}"/>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 name="Rectangle 7">
              <a:extLst>
                <a:ext uri="{FF2B5EF4-FFF2-40B4-BE49-F238E27FC236}">
                  <a16:creationId xmlns:a16="http://schemas.microsoft.com/office/drawing/2014/main" id="{B6449B26-74BF-F288-2BDF-234C45422D09}"/>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 name="Rectangle 8">
              <a:extLst>
                <a:ext uri="{FF2B5EF4-FFF2-40B4-BE49-F238E27FC236}">
                  <a16:creationId xmlns:a16="http://schemas.microsoft.com/office/drawing/2014/main" id="{A2DD52A8-8149-63C2-44FD-F1AE39F96C56}"/>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0" name="Rectangle 9">
              <a:extLst>
                <a:ext uri="{FF2B5EF4-FFF2-40B4-BE49-F238E27FC236}">
                  <a16:creationId xmlns:a16="http://schemas.microsoft.com/office/drawing/2014/main" id="{B15BEBD2-0354-DDED-5F78-B228A09D8E33}"/>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 name="Rectangle 10">
              <a:extLst>
                <a:ext uri="{FF2B5EF4-FFF2-40B4-BE49-F238E27FC236}">
                  <a16:creationId xmlns:a16="http://schemas.microsoft.com/office/drawing/2014/main" id="{163DA007-35BF-E011-FB4C-D3E59928A526}"/>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 name="Rectangle 11">
              <a:extLst>
                <a:ext uri="{FF2B5EF4-FFF2-40B4-BE49-F238E27FC236}">
                  <a16:creationId xmlns:a16="http://schemas.microsoft.com/office/drawing/2014/main" id="{2F178BF9-1ECB-E88E-FE3D-527B37AE1303}"/>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3" name="Rectangle 12">
              <a:extLst>
                <a:ext uri="{FF2B5EF4-FFF2-40B4-BE49-F238E27FC236}">
                  <a16:creationId xmlns:a16="http://schemas.microsoft.com/office/drawing/2014/main" id="{4D110915-D00D-03E0-BDD2-79E2BE4BD11A}"/>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4" name="Rectangle 13">
              <a:extLst>
                <a:ext uri="{FF2B5EF4-FFF2-40B4-BE49-F238E27FC236}">
                  <a16:creationId xmlns:a16="http://schemas.microsoft.com/office/drawing/2014/main" id="{3D54D6D5-8852-EBA1-D30C-B2E7A7B80A2A}"/>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5" name="Rectangle 14">
              <a:extLst>
                <a:ext uri="{FF2B5EF4-FFF2-40B4-BE49-F238E27FC236}">
                  <a16:creationId xmlns:a16="http://schemas.microsoft.com/office/drawing/2014/main" id="{92A76960-1898-23A7-A98F-84799C0896C7}"/>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6" name="Rectangle 15">
              <a:extLst>
                <a:ext uri="{FF2B5EF4-FFF2-40B4-BE49-F238E27FC236}">
                  <a16:creationId xmlns:a16="http://schemas.microsoft.com/office/drawing/2014/main" id="{BB491B24-7C08-CA92-8C04-A3973ACFBB91}"/>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6ACEF33B-1882-0DAA-8F16-77BB65F0FE21}"/>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2FC2E1CF-6181-D886-551F-FCE1A5DB8A37}"/>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3E349BD5-D2E9-3030-5D8A-C2BF02FAB8F7}"/>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0" name="Rectangle 19">
              <a:extLst>
                <a:ext uri="{FF2B5EF4-FFF2-40B4-BE49-F238E27FC236}">
                  <a16:creationId xmlns:a16="http://schemas.microsoft.com/office/drawing/2014/main" id="{8F82F010-1680-C33F-5D01-3F7AD223BD3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1" name="Rectangle 20">
              <a:extLst>
                <a:ext uri="{FF2B5EF4-FFF2-40B4-BE49-F238E27FC236}">
                  <a16:creationId xmlns:a16="http://schemas.microsoft.com/office/drawing/2014/main" id="{6927113D-874E-DD99-BDBC-22032E821AA8}"/>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2" name="Rectangle 21">
              <a:extLst>
                <a:ext uri="{FF2B5EF4-FFF2-40B4-BE49-F238E27FC236}">
                  <a16:creationId xmlns:a16="http://schemas.microsoft.com/office/drawing/2014/main" id="{CD7B52B4-41E0-8EFC-61C9-33054A14202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3" name="Rectangle 22">
              <a:extLst>
                <a:ext uri="{FF2B5EF4-FFF2-40B4-BE49-F238E27FC236}">
                  <a16:creationId xmlns:a16="http://schemas.microsoft.com/office/drawing/2014/main" id="{DA4DA1EA-BFCD-7105-96BA-6FDA5656015E}"/>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24" name="Rectangle 23">
              <a:extLst>
                <a:ext uri="{FF2B5EF4-FFF2-40B4-BE49-F238E27FC236}">
                  <a16:creationId xmlns:a16="http://schemas.microsoft.com/office/drawing/2014/main" id="{82449413-4DC5-7CA9-83B7-DB483D9FEFA7}"/>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5" name="Rectangle 24">
              <a:extLst>
                <a:ext uri="{FF2B5EF4-FFF2-40B4-BE49-F238E27FC236}">
                  <a16:creationId xmlns:a16="http://schemas.microsoft.com/office/drawing/2014/main" id="{8CB6276F-2F9E-8E80-45F1-F3D9BB15F54D}"/>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6" name="Rectangle 25">
              <a:extLst>
                <a:ext uri="{FF2B5EF4-FFF2-40B4-BE49-F238E27FC236}">
                  <a16:creationId xmlns:a16="http://schemas.microsoft.com/office/drawing/2014/main" id="{0047E3CF-06E1-555A-C794-E10DB46DBD82}"/>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A10AA7DE-D1E4-1FE6-750A-BBC19EE4655E}"/>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8" name="Rectangle 27">
              <a:extLst>
                <a:ext uri="{FF2B5EF4-FFF2-40B4-BE49-F238E27FC236}">
                  <a16:creationId xmlns:a16="http://schemas.microsoft.com/office/drawing/2014/main" id="{7D321034-7B43-8A1F-0769-9A49EA701FAE}"/>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9" name="Rectangle 28">
              <a:extLst>
                <a:ext uri="{FF2B5EF4-FFF2-40B4-BE49-F238E27FC236}">
                  <a16:creationId xmlns:a16="http://schemas.microsoft.com/office/drawing/2014/main" id="{E201D79B-DDB5-EAD4-7D13-3644D46AF560}"/>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0" name="Rectangle 29">
              <a:extLst>
                <a:ext uri="{FF2B5EF4-FFF2-40B4-BE49-F238E27FC236}">
                  <a16:creationId xmlns:a16="http://schemas.microsoft.com/office/drawing/2014/main" id="{9438A7FE-6D2F-036E-701D-66CC153B20EB}"/>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1" name="Rectangle 30">
              <a:extLst>
                <a:ext uri="{FF2B5EF4-FFF2-40B4-BE49-F238E27FC236}">
                  <a16:creationId xmlns:a16="http://schemas.microsoft.com/office/drawing/2014/main" id="{4657BCC6-75A2-1512-9A47-B00F3D5ECC16}"/>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DAF2E1BD-36C5-43ED-6847-268C32AA697B}"/>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3" name="Rectangle 32">
              <a:extLst>
                <a:ext uri="{FF2B5EF4-FFF2-40B4-BE49-F238E27FC236}">
                  <a16:creationId xmlns:a16="http://schemas.microsoft.com/office/drawing/2014/main" id="{1BD50B0A-1F04-A43D-AF7D-7C054BB87825}"/>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4" name="Rectangle 33">
              <a:extLst>
                <a:ext uri="{FF2B5EF4-FFF2-40B4-BE49-F238E27FC236}">
                  <a16:creationId xmlns:a16="http://schemas.microsoft.com/office/drawing/2014/main" id="{DB14EC8C-B30C-C39C-4F96-8C313B28D405}"/>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5" name="Rectangle 34">
              <a:extLst>
                <a:ext uri="{FF2B5EF4-FFF2-40B4-BE49-F238E27FC236}">
                  <a16:creationId xmlns:a16="http://schemas.microsoft.com/office/drawing/2014/main" id="{96524381-B4DE-0541-DA3A-DCE4DFECA096}"/>
                </a:ext>
              </a:extLst>
            </p:cNvPr>
            <p:cNvSpPr/>
            <p:nvPr/>
          </p:nvSpPr>
          <p:spPr>
            <a:xfrm>
              <a:off x="446989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19</a:t>
              </a:r>
            </a:p>
          </p:txBody>
        </p:sp>
      </p:grpSp>
    </p:spTree>
    <p:extLst>
      <p:ext uri="{BB962C8B-B14F-4D97-AF65-F5344CB8AC3E}">
        <p14:creationId xmlns:p14="http://schemas.microsoft.com/office/powerpoint/2010/main" val="1398729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0"/>
            <a:ext cx="6858000" cy="812821"/>
          </a:xfrm>
          <a:solidFill>
            <a:srgbClr val="339933"/>
          </a:solidFill>
        </p:spPr>
        <p:txBody>
          <a:bodyPr vert="horz" lIns="251999" tIns="45698" rIns="91397" bIns="45698" rtlCol="0" anchor="ctr" anchorCtr="0">
            <a:noAutofit/>
          </a:bodyPr>
          <a:lstStyle/>
          <a:p>
            <a:pPr marL="4445" algn="l"/>
            <a:r>
              <a:rPr lang="en-US" sz="2400" b="1">
                <a:solidFill>
                  <a:schemeClr val="bg1"/>
                </a:solidFill>
                <a:latin typeface="+mn-lt"/>
              </a:rPr>
              <a:t>19. </a:t>
            </a:r>
            <a:r>
              <a:rPr lang="fr-FR" sz="2400" b="1">
                <a:solidFill>
                  <a:schemeClr val="bg1"/>
                </a:solidFill>
                <a:latin typeface="+mn-lt"/>
              </a:rPr>
              <a:t>Avantages de la MMD</a:t>
            </a:r>
            <a:endParaRPr lang="en-US" sz="2400" b="1">
              <a:solidFill>
                <a:schemeClr val="bg1"/>
              </a:solidFill>
              <a:latin typeface="+mn-lt"/>
              <a:cs typeface="Calibri"/>
            </a:endParaRPr>
          </a:p>
        </p:txBody>
      </p:sp>
      <p:sp>
        <p:nvSpPr>
          <p:cNvPr id="8" name="Parallelogram 7">
            <a:extLst>
              <a:ext uri="{FF2B5EF4-FFF2-40B4-BE49-F238E27FC236}">
                <a16:creationId xmlns:a16="http://schemas.microsoft.com/office/drawing/2014/main" id="{5837F5AB-0C97-1F4B-8F69-47C23EAD43EE}"/>
              </a:ext>
            </a:extLst>
          </p:cNvPr>
          <p:cNvSpPr/>
          <p:nvPr/>
        </p:nvSpPr>
        <p:spPr>
          <a:xfrm>
            <a:off x="6156176" y="0"/>
            <a:ext cx="2987824" cy="84020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sp>
        <p:nvSpPr>
          <p:cNvPr id="31" name="Rectangle 30">
            <a:extLst>
              <a:ext uri="{FF2B5EF4-FFF2-40B4-BE49-F238E27FC236}">
                <a16:creationId xmlns:a16="http://schemas.microsoft.com/office/drawing/2014/main" id="{BDB9885B-9BD2-E74E-BDA8-5201DD6B7E0D}"/>
              </a:ext>
            </a:extLst>
          </p:cNvPr>
          <p:cNvSpPr/>
          <p:nvPr/>
        </p:nvSpPr>
        <p:spPr>
          <a:xfrm>
            <a:off x="428981" y="4265552"/>
            <a:ext cx="1881734" cy="300082"/>
          </a:xfrm>
          <a:prstGeom prst="rect">
            <a:avLst/>
          </a:prstGeom>
        </p:spPr>
        <p:txBody>
          <a:bodyPr wrap="none">
            <a:spAutoFit/>
          </a:bodyPr>
          <a:lstStyle/>
          <a:p>
            <a:pPr marL="8335"/>
            <a:r>
              <a:rPr lang="en-US" sz="1350" b="1">
                <a:solidFill>
                  <a:schemeClr val="bg1"/>
                </a:solidFill>
                <a:latin typeface="Calibri" panose="020F0502020204030204" pitchFamily="34" charset="0"/>
              </a:rPr>
              <a:t>POINTS DE DISCUSSION</a:t>
            </a:r>
          </a:p>
        </p:txBody>
      </p:sp>
      <p:sp>
        <p:nvSpPr>
          <p:cNvPr id="28" name="Content Placeholder 1">
            <a:extLst>
              <a:ext uri="{FF2B5EF4-FFF2-40B4-BE49-F238E27FC236}">
                <a16:creationId xmlns:a16="http://schemas.microsoft.com/office/drawing/2014/main" id="{522CE43C-48CC-45AF-A31D-6AE86193F8E1}"/>
              </a:ext>
            </a:extLst>
          </p:cNvPr>
          <p:cNvSpPr txBox="1">
            <a:spLocks/>
          </p:cNvSpPr>
          <p:nvPr/>
        </p:nvSpPr>
        <p:spPr>
          <a:xfrm>
            <a:off x="4685004" y="1140240"/>
            <a:ext cx="3998961" cy="5389022"/>
          </a:xfrm>
          <a:prstGeom prst="rect">
            <a:avLst/>
          </a:prstGeom>
        </p:spPr>
        <p:txBody>
          <a:bodyPr lIns="91440" tIns="45720" rIns="91440" bIns="45720" anchor="t">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400" b="1">
                <a:solidFill>
                  <a:srgbClr val="339933"/>
                </a:solidFill>
                <a:latin typeface="Calibri" panose="020F0502020204030204" pitchFamily="34" charset="0"/>
              </a:rPr>
              <a:t>POINTS D’ÉCHANGE</a:t>
            </a:r>
          </a:p>
          <a:p>
            <a:pPr marL="179388" indent="-179388"/>
            <a:r>
              <a:rPr lang="fr-FR" sz="1300"/>
              <a:t>Vous n’avez pas besoin de vous rendre aussi souvent au centre de sant</a:t>
            </a:r>
            <a:r>
              <a:rPr lang="fr-FR" sz="1300">
                <a:ea typeface="+mn-lt"/>
                <a:cs typeface="+mn-lt"/>
              </a:rPr>
              <a:t>é</a:t>
            </a:r>
            <a:r>
              <a:rPr lang="fr-FR" sz="1300"/>
              <a:t>, ce qui vous fait gagner du temps et de l’argent chaque mois; et aussi il y aura moins de risque d'être stigmatisé</a:t>
            </a:r>
          </a:p>
          <a:p>
            <a:pPr marL="179388" indent="-179388"/>
            <a:r>
              <a:rPr lang="fr-FR" sz="1300"/>
              <a:t>Vous pouvez utiliser l'argent que vous avez économisé pour d'autres besoins importants comme acheter la nourriture, les vêtements pour la famille ou épargner.</a:t>
            </a:r>
          </a:p>
          <a:p>
            <a:pPr marL="179388" indent="-179388"/>
            <a:r>
              <a:rPr lang="fr-FR" sz="1300"/>
              <a:t>Vous pouvez utiliser le temps, que vous gagnez pour d'autres activités, comme rester plus longtemps avec votre famille, vous amuser avec des amis, faire vos devoirs ou faire un autre travail.</a:t>
            </a:r>
          </a:p>
          <a:p>
            <a:pPr marL="179388" indent="-179388"/>
            <a:r>
              <a:rPr lang="fr-FR" sz="1300"/>
              <a:t>Vous pouvez également constater que plus de temps libre améliore votre santé mentale et physique; vous permettant de mieux prendre soin de vous et de votre famille.</a:t>
            </a:r>
          </a:p>
          <a:p>
            <a:pPr marL="179388" indent="-179388"/>
            <a:r>
              <a:rPr lang="fr-FR" sz="1300"/>
              <a:t>Vous avez également moins de risques de manquer un rendez-vous, la durée  d'attente plus courte, (potentiellement) plus de temps à passer avec le prestataire de soins de santé et moins de risques d'exposition aux maladies contagieuses comme le coronavirus.</a:t>
            </a:r>
          </a:p>
          <a:p>
            <a:pPr marL="373380" indent="0">
              <a:buNone/>
            </a:pPr>
            <a:endParaRPr lang="fr-FR" sz="1300">
              <a:cs typeface="Calibri"/>
            </a:endParaRPr>
          </a:p>
        </p:txBody>
      </p:sp>
      <p:cxnSp>
        <p:nvCxnSpPr>
          <p:cNvPr id="29" name="Straight Connector 28">
            <a:extLst>
              <a:ext uri="{FF2B5EF4-FFF2-40B4-BE49-F238E27FC236}">
                <a16:creationId xmlns:a16="http://schemas.microsoft.com/office/drawing/2014/main" id="{526DAF19-9B29-4994-962F-43604E4DC11C}"/>
              </a:ext>
            </a:extLst>
          </p:cNvPr>
          <p:cNvCxnSpPr>
            <a:cxnSpLocks/>
          </p:cNvCxnSpPr>
          <p:nvPr/>
        </p:nvCxnSpPr>
        <p:spPr>
          <a:xfrm>
            <a:off x="4485448" y="1233675"/>
            <a:ext cx="0" cy="5116624"/>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Content Placeholder 1">
            <a:extLst>
              <a:ext uri="{FF2B5EF4-FFF2-40B4-BE49-F238E27FC236}">
                <a16:creationId xmlns:a16="http://schemas.microsoft.com/office/drawing/2014/main" id="{82E93CDE-E99B-4B37-8067-7891451AF7D6}"/>
              </a:ext>
            </a:extLst>
          </p:cNvPr>
          <p:cNvSpPr>
            <a:spLocks noGrp="1"/>
          </p:cNvSpPr>
          <p:nvPr>
            <p:ph sz="half" idx="1"/>
          </p:nvPr>
        </p:nvSpPr>
        <p:spPr>
          <a:xfrm>
            <a:off x="326113" y="1166881"/>
            <a:ext cx="3927319" cy="1942196"/>
          </a:xfrm>
        </p:spPr>
        <p:txBody>
          <a:bodyPr vert="horz" lIns="91397" tIns="45698" rIns="91397" bIns="45698" rtlCol="0" anchor="t">
            <a:noAutofit/>
          </a:bodyPr>
          <a:lstStyle/>
          <a:p>
            <a:pPr marL="0" indent="0">
              <a:buNone/>
            </a:pPr>
            <a:r>
              <a:rPr lang="en-US" sz="1400" b="1">
                <a:solidFill>
                  <a:srgbClr val="339933"/>
                </a:solidFill>
                <a:latin typeface="Calibri" panose="020F0502020204030204" pitchFamily="34" charset="0"/>
              </a:rPr>
              <a:t>MESSAGES CLÉS</a:t>
            </a:r>
          </a:p>
          <a:p>
            <a:pPr marL="0" indent="0">
              <a:buNone/>
            </a:pPr>
            <a:r>
              <a:rPr lang="fr-FR" sz="1300" b="0" i="0">
                <a:solidFill>
                  <a:srgbClr val="000000"/>
                </a:solidFill>
                <a:effectLst/>
              </a:rPr>
              <a:t>Moins de visites</a:t>
            </a:r>
            <a:r>
              <a:rPr lang="fr-FR" sz="1300">
                <a:solidFill>
                  <a:srgbClr val="000000"/>
                </a:solidFill>
              </a:rPr>
              <a:t> </a:t>
            </a:r>
            <a:r>
              <a:rPr lang="fr-FR" sz="1300">
                <a:ea typeface="+mn-lt"/>
                <a:cs typeface="+mn-lt"/>
              </a:rPr>
              <a:t>au centre de sant</a:t>
            </a:r>
            <a:r>
              <a:rPr lang="fr-FR" sz="1300"/>
              <a:t>é</a:t>
            </a:r>
            <a:r>
              <a:rPr lang="fr-FR" sz="1300">
                <a:solidFill>
                  <a:srgbClr val="000000"/>
                </a:solidFill>
              </a:rPr>
              <a:t> </a:t>
            </a:r>
            <a:r>
              <a:rPr lang="fr-FR" sz="1300" b="0" i="0">
                <a:solidFill>
                  <a:srgbClr val="000000"/>
                </a:solidFill>
                <a:effectLst/>
              </a:rPr>
              <a:t>vous permettent d'économiser du temps et de l'argent pour d'autres besoins, tels que les activités personnelles, familiales, professionnelles et sociales. Le temps d'attente pour le retrait des ARV sera plus court, le temps disponible pour parler avec le prestataire de soins de santé sera plus long, le risque d'exposition à des maladies contagieuses sera plus faible.</a:t>
            </a:r>
            <a:endParaRPr lang="en-US" sz="1300">
              <a:solidFill>
                <a:schemeClr val="tx2">
                  <a:lumMod val="50000"/>
                </a:schemeClr>
              </a:solidFill>
            </a:endParaRPr>
          </a:p>
        </p:txBody>
      </p:sp>
      <p:sp>
        <p:nvSpPr>
          <p:cNvPr id="33" name="Content Placeholder 1">
            <a:extLst>
              <a:ext uri="{FF2B5EF4-FFF2-40B4-BE49-F238E27FC236}">
                <a16:creationId xmlns:a16="http://schemas.microsoft.com/office/drawing/2014/main" id="{558EB420-2D82-49A7-81C5-728C3258FA43}"/>
              </a:ext>
            </a:extLst>
          </p:cNvPr>
          <p:cNvSpPr txBox="1"/>
          <p:nvPr/>
        </p:nvSpPr>
        <p:spPr>
          <a:xfrm>
            <a:off x="326114" y="3243550"/>
            <a:ext cx="3927315" cy="1832615"/>
          </a:xfrm>
          <a:prstGeom prst="rect">
            <a:avLst/>
          </a:prstGeom>
          <a:solidFill>
            <a:schemeClr val="bg1">
              <a:lumMod val="95000"/>
            </a:schemeClr>
          </a:solidFill>
        </p:spPr>
        <p:txBody>
          <a:bodyPr vert="horz" lIns="91397" tIns="108000" rIns="91397" bIns="45698" rtlCol="0" anchor="t">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200" b="1">
                <a:solidFill>
                  <a:srgbClr val="339933"/>
                </a:solidFill>
              </a:rPr>
              <a:t>Instructions du </a:t>
            </a:r>
            <a:r>
              <a:rPr lang="en-US" sz="1200" b="1" err="1">
                <a:solidFill>
                  <a:srgbClr val="339933"/>
                </a:solidFill>
              </a:rPr>
              <a:t>prestataire</a:t>
            </a:r>
            <a:endParaRPr lang="en-US" sz="1200" b="1">
              <a:solidFill>
                <a:srgbClr val="339933"/>
              </a:solidFill>
            </a:endParaRPr>
          </a:p>
          <a:p>
            <a:pPr marL="122555" indent="-122555">
              <a:lnSpc>
                <a:spcPct val="120000"/>
              </a:lnSpc>
              <a:spcBef>
                <a:spcPts val="0"/>
              </a:spcBef>
              <a:spcAft>
                <a:spcPts val="300"/>
              </a:spcAft>
            </a:pPr>
            <a:r>
              <a:rPr lang="en-US" sz="1200" b="1" err="1">
                <a:solidFill>
                  <a:schemeClr val="tx2">
                    <a:lumMod val="50000"/>
                  </a:schemeClr>
                </a:solidFill>
              </a:rPr>
              <a:t>Utilisez</a:t>
            </a:r>
            <a:r>
              <a:rPr lang="en-US" sz="1200" b="1">
                <a:solidFill>
                  <a:schemeClr val="tx2">
                    <a:lumMod val="50000"/>
                  </a:schemeClr>
                </a:solidFill>
              </a:rPr>
              <a:t> des questions ouvertes par </a:t>
            </a:r>
            <a:r>
              <a:rPr lang="en-US" sz="1200" b="1" err="1">
                <a:solidFill>
                  <a:schemeClr val="tx2">
                    <a:lumMod val="50000"/>
                  </a:schemeClr>
                </a:solidFill>
              </a:rPr>
              <a:t>exemple</a:t>
            </a:r>
            <a:r>
              <a:rPr lang="en-US" sz="1200" b="1">
                <a:solidFill>
                  <a:schemeClr val="tx2">
                    <a:lumMod val="50000"/>
                  </a:schemeClr>
                </a:solidFill>
              </a:rPr>
              <a:t>:</a:t>
            </a:r>
          </a:p>
          <a:p>
            <a:pPr marL="268288" lvl="1" indent="-179388">
              <a:spcBef>
                <a:spcPts val="0"/>
              </a:spcBef>
            </a:pPr>
            <a:r>
              <a:rPr lang="fr-FR" sz="1200">
                <a:solidFill>
                  <a:schemeClr val="tx2">
                    <a:lumMod val="50000"/>
                  </a:schemeClr>
                </a:solidFill>
              </a:rPr>
              <a:t>Selon vous, pour votre famille et vous-même, quels sont les avantages ou les inconvénients personnels de se rendre moins souvent au centre de santé ?</a:t>
            </a:r>
          </a:p>
          <a:p>
            <a:pPr marL="268288" lvl="1" indent="-179388">
              <a:spcBef>
                <a:spcPts val="0"/>
              </a:spcBef>
            </a:pPr>
            <a:r>
              <a:rPr lang="fr-FR" sz="1200">
                <a:solidFill>
                  <a:schemeClr val="tx2">
                    <a:lumMod val="50000"/>
                  </a:schemeClr>
                </a:solidFill>
              </a:rPr>
              <a:t>Lesquels de ces avantages vous intéressent le plus ?</a:t>
            </a:r>
          </a:p>
          <a:p>
            <a:pPr marL="268288" lvl="1" indent="-179388">
              <a:spcBef>
                <a:spcPts val="0"/>
              </a:spcBef>
            </a:pPr>
            <a:r>
              <a:rPr lang="fr-FR" sz="1200">
                <a:solidFill>
                  <a:schemeClr val="tx2">
                    <a:lumMod val="50000"/>
                  </a:schemeClr>
                </a:solidFill>
              </a:rPr>
              <a:t>Que ferez-vous du temps et de l'argent que vous économiserez chaque mois ?</a:t>
            </a:r>
            <a:endParaRPr lang="en-TH" sz="1200">
              <a:solidFill>
                <a:schemeClr val="tx2">
                  <a:lumMod val="50000"/>
                </a:schemeClr>
              </a:solidFill>
            </a:endParaRPr>
          </a:p>
        </p:txBody>
      </p:sp>
      <p:sp>
        <p:nvSpPr>
          <p:cNvPr id="35" name="Content Placeholder 1">
            <a:extLst>
              <a:ext uri="{FF2B5EF4-FFF2-40B4-BE49-F238E27FC236}">
                <a16:creationId xmlns:a16="http://schemas.microsoft.com/office/drawing/2014/main" id="{975F71FD-3103-43DA-A1E3-74446E9EE769}"/>
              </a:ext>
            </a:extLst>
          </p:cNvPr>
          <p:cNvSpPr txBox="1"/>
          <p:nvPr/>
        </p:nvSpPr>
        <p:spPr>
          <a:xfrm>
            <a:off x="326113" y="5420749"/>
            <a:ext cx="3927315" cy="929550"/>
          </a:xfrm>
          <a:prstGeom prst="rect">
            <a:avLst/>
          </a:prstGeom>
          <a:solidFill>
            <a:schemeClr val="bg1">
              <a:lumMod val="95000"/>
            </a:schemeClr>
          </a:solidFill>
        </p:spPr>
        <p:txBody>
          <a:bodyPr vert="horz" lIns="91397" tIns="108000" rIns="91397" bIns="45698" rtlCol="0">
            <a:normAutofit fontScale="92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339933"/>
                </a:solidFill>
                <a:latin typeface="Calibri" panose="020F0502020204030204" pitchFamily="34" charset="0"/>
              </a:rPr>
              <a:t>Document</a:t>
            </a:r>
          </a:p>
          <a:p>
            <a:pPr marL="0" indent="0">
              <a:buNone/>
            </a:pPr>
            <a:r>
              <a:rPr lang="fr-FR" sz="14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400">
              <a:solidFill>
                <a:schemeClr val="tx2">
                  <a:lumMod val="50000"/>
                </a:schemeClr>
              </a:solidFill>
              <a:latin typeface="Calibri" panose="020F0502020204030204" pitchFamily="34" charset="0"/>
            </a:endParaRPr>
          </a:p>
        </p:txBody>
      </p:sp>
      <p:pic>
        <p:nvPicPr>
          <p:cNvPr id="14" name="Picture 13" descr="A group of people in a dark room&#10;&#10;Description automatically generated with low confidence">
            <a:extLst>
              <a:ext uri="{FF2B5EF4-FFF2-40B4-BE49-F238E27FC236}">
                <a16:creationId xmlns:a16="http://schemas.microsoft.com/office/drawing/2014/main" id="{BB3EEDDD-87D2-AB07-82FB-2175BCD954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84" t="15516" r="10657"/>
          <a:stretch/>
        </p:blipFill>
        <p:spPr>
          <a:xfrm>
            <a:off x="6388618" y="32834"/>
            <a:ext cx="2703888" cy="1405621"/>
          </a:xfrm>
          <a:prstGeom prst="rect">
            <a:avLst/>
          </a:prstGeom>
        </p:spPr>
      </p:pic>
      <p:grpSp>
        <p:nvGrpSpPr>
          <p:cNvPr id="13" name="Group 12">
            <a:extLst>
              <a:ext uri="{FF2B5EF4-FFF2-40B4-BE49-F238E27FC236}">
                <a16:creationId xmlns:a16="http://schemas.microsoft.com/office/drawing/2014/main" id="{C8369612-787F-C715-BBE5-FA2509826424}"/>
              </a:ext>
            </a:extLst>
          </p:cNvPr>
          <p:cNvGrpSpPr/>
          <p:nvPr/>
        </p:nvGrpSpPr>
        <p:grpSpPr>
          <a:xfrm>
            <a:off x="0" y="6493827"/>
            <a:ext cx="9139657" cy="364173"/>
            <a:chOff x="1" y="6493827"/>
            <a:chExt cx="9139657" cy="364173"/>
          </a:xfrm>
        </p:grpSpPr>
        <p:sp>
          <p:nvSpPr>
            <p:cNvPr id="15" name="Rectangle 14">
              <a:extLst>
                <a:ext uri="{FF2B5EF4-FFF2-40B4-BE49-F238E27FC236}">
                  <a16:creationId xmlns:a16="http://schemas.microsoft.com/office/drawing/2014/main" id="{F57535F6-98DE-8041-A6AB-CC53049B3AE8}"/>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6" name="Rectangle 15">
              <a:extLst>
                <a:ext uri="{FF2B5EF4-FFF2-40B4-BE49-F238E27FC236}">
                  <a16:creationId xmlns:a16="http://schemas.microsoft.com/office/drawing/2014/main" id="{EAA5AF17-7586-F847-1750-B8134DA22F05}"/>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B88E9B3F-6FE3-7F97-52E6-7FDDA42D14BC}"/>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CB2F2CA3-370B-BD2D-0840-7E60B0A4E807}"/>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9" name="Rectangle 18">
              <a:extLst>
                <a:ext uri="{FF2B5EF4-FFF2-40B4-BE49-F238E27FC236}">
                  <a16:creationId xmlns:a16="http://schemas.microsoft.com/office/drawing/2014/main" id="{7A922328-BE52-A98D-0002-B35B4F27D79F}"/>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0" name="Rectangle 19">
              <a:extLst>
                <a:ext uri="{FF2B5EF4-FFF2-40B4-BE49-F238E27FC236}">
                  <a16:creationId xmlns:a16="http://schemas.microsoft.com/office/drawing/2014/main" id="{F229F7B1-7A81-AB79-32F3-02ED097058EC}"/>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1" name="Rectangle 20">
              <a:extLst>
                <a:ext uri="{FF2B5EF4-FFF2-40B4-BE49-F238E27FC236}">
                  <a16:creationId xmlns:a16="http://schemas.microsoft.com/office/drawing/2014/main" id="{2A9D487C-0322-4365-0F1D-454B16FC44E9}"/>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2" name="Rectangle 21">
              <a:extLst>
                <a:ext uri="{FF2B5EF4-FFF2-40B4-BE49-F238E27FC236}">
                  <a16:creationId xmlns:a16="http://schemas.microsoft.com/office/drawing/2014/main" id="{53C7BAB3-A258-EEA5-BE4E-ABD6FBAB19E1}"/>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3F19697B-4BA9-8854-36D2-A53E17FF66CA}"/>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4" name="Rectangle 23">
              <a:extLst>
                <a:ext uri="{FF2B5EF4-FFF2-40B4-BE49-F238E27FC236}">
                  <a16:creationId xmlns:a16="http://schemas.microsoft.com/office/drawing/2014/main" id="{52CCC9CE-4E1A-48BA-FE67-EA52A9A20CA7}"/>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5" name="Rectangle 24">
              <a:extLst>
                <a:ext uri="{FF2B5EF4-FFF2-40B4-BE49-F238E27FC236}">
                  <a16:creationId xmlns:a16="http://schemas.microsoft.com/office/drawing/2014/main" id="{0A2BD4AE-2A41-CDD3-7AA2-C40DD3C6F47B}"/>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6" name="Rectangle 25">
              <a:extLst>
                <a:ext uri="{FF2B5EF4-FFF2-40B4-BE49-F238E27FC236}">
                  <a16:creationId xmlns:a16="http://schemas.microsoft.com/office/drawing/2014/main" id="{C836AFC7-207D-2F7D-0E68-7054B5BB4F26}"/>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9E869671-FCC2-5D9E-3B6E-9C550E5DA2C1}"/>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C2E000EE-C498-33A6-CF23-A6EC98786D5C}"/>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40F4D1CC-111D-DCE2-DB68-DF6C6AE3BA95}"/>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6373DBC7-B579-B1B1-9032-D7BB0CB20586}"/>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105446D9-1BAE-7C5E-5C34-718097280D3F}"/>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0" name="Rectangle 39">
              <a:extLst>
                <a:ext uri="{FF2B5EF4-FFF2-40B4-BE49-F238E27FC236}">
                  <a16:creationId xmlns:a16="http://schemas.microsoft.com/office/drawing/2014/main" id="{F01F1F60-5543-06E8-75DC-2581C679AA57}"/>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41" name="Rectangle 40">
              <a:extLst>
                <a:ext uri="{FF2B5EF4-FFF2-40B4-BE49-F238E27FC236}">
                  <a16:creationId xmlns:a16="http://schemas.microsoft.com/office/drawing/2014/main" id="{A88B44C4-724E-FDE3-65C7-467C5A821128}"/>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2" name="Rectangle 41">
              <a:extLst>
                <a:ext uri="{FF2B5EF4-FFF2-40B4-BE49-F238E27FC236}">
                  <a16:creationId xmlns:a16="http://schemas.microsoft.com/office/drawing/2014/main" id="{2EBBD316-6AE0-F998-A12C-07B7609CE9EF}"/>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3" name="Rectangle 42">
              <a:extLst>
                <a:ext uri="{FF2B5EF4-FFF2-40B4-BE49-F238E27FC236}">
                  <a16:creationId xmlns:a16="http://schemas.microsoft.com/office/drawing/2014/main" id="{FB77B898-D71D-4EF2-DE3B-9D8CA42B00CB}"/>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4" name="Rectangle 43">
              <a:extLst>
                <a:ext uri="{FF2B5EF4-FFF2-40B4-BE49-F238E27FC236}">
                  <a16:creationId xmlns:a16="http://schemas.microsoft.com/office/drawing/2014/main" id="{6F6CEC37-F1A6-1F1A-1AAB-C601F737A119}"/>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5" name="Rectangle 44">
              <a:extLst>
                <a:ext uri="{FF2B5EF4-FFF2-40B4-BE49-F238E27FC236}">
                  <a16:creationId xmlns:a16="http://schemas.microsoft.com/office/drawing/2014/main" id="{5065C0F5-3688-CE7A-C0FF-4D2137556DEA}"/>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6" name="Rectangle 45">
              <a:extLst>
                <a:ext uri="{FF2B5EF4-FFF2-40B4-BE49-F238E27FC236}">
                  <a16:creationId xmlns:a16="http://schemas.microsoft.com/office/drawing/2014/main" id="{D8D80652-07D1-53A7-7AA5-E7E00D9F9566}"/>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7" name="Rectangle 46">
              <a:extLst>
                <a:ext uri="{FF2B5EF4-FFF2-40B4-BE49-F238E27FC236}">
                  <a16:creationId xmlns:a16="http://schemas.microsoft.com/office/drawing/2014/main" id="{FC2CB6B2-1CEE-E40A-AAEB-1D64C20A3780}"/>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8" name="Rectangle 47">
              <a:extLst>
                <a:ext uri="{FF2B5EF4-FFF2-40B4-BE49-F238E27FC236}">
                  <a16:creationId xmlns:a16="http://schemas.microsoft.com/office/drawing/2014/main" id="{8C6325DC-9D0F-DF1A-9C60-E5AF00E9526B}"/>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9" name="Rectangle 48">
              <a:extLst>
                <a:ext uri="{FF2B5EF4-FFF2-40B4-BE49-F238E27FC236}">
                  <a16:creationId xmlns:a16="http://schemas.microsoft.com/office/drawing/2014/main" id="{2D09B67B-F4F1-989C-F8E2-2B184492677F}"/>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0" name="Rectangle 49">
              <a:extLst>
                <a:ext uri="{FF2B5EF4-FFF2-40B4-BE49-F238E27FC236}">
                  <a16:creationId xmlns:a16="http://schemas.microsoft.com/office/drawing/2014/main" id="{EE914BEF-1765-6EB9-CC54-64961AB17EA7}"/>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1" name="Rectangle 50">
              <a:extLst>
                <a:ext uri="{FF2B5EF4-FFF2-40B4-BE49-F238E27FC236}">
                  <a16:creationId xmlns:a16="http://schemas.microsoft.com/office/drawing/2014/main" id="{447B5728-53BE-8511-C98C-280BF8135F57}"/>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2" name="Rectangle 51">
              <a:extLst>
                <a:ext uri="{FF2B5EF4-FFF2-40B4-BE49-F238E27FC236}">
                  <a16:creationId xmlns:a16="http://schemas.microsoft.com/office/drawing/2014/main" id="{D1A606F7-36E5-0708-97A2-FF8F7D50C7EA}"/>
                </a:ext>
              </a:extLst>
            </p:cNvPr>
            <p:cNvSpPr/>
            <p:nvPr/>
          </p:nvSpPr>
          <p:spPr>
            <a:xfrm>
              <a:off x="446989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19</a:t>
              </a:r>
            </a:p>
          </p:txBody>
        </p:sp>
      </p:grpSp>
      <p:pic>
        <p:nvPicPr>
          <p:cNvPr id="53" name="Picture 52">
            <a:extLst>
              <a:ext uri="{FF2B5EF4-FFF2-40B4-BE49-F238E27FC236}">
                <a16:creationId xmlns:a16="http://schemas.microsoft.com/office/drawing/2014/main" id="{1FA61294-0737-A1BF-D01B-E26454EF20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638872" y="2929449"/>
            <a:ext cx="439999" cy="540000"/>
          </a:xfrm>
          <a:prstGeom prst="rect">
            <a:avLst/>
          </a:prstGeom>
        </p:spPr>
      </p:pic>
      <p:pic>
        <p:nvPicPr>
          <p:cNvPr id="54" name="Picture 53">
            <a:extLst>
              <a:ext uri="{FF2B5EF4-FFF2-40B4-BE49-F238E27FC236}">
                <a16:creationId xmlns:a16="http://schemas.microsoft.com/office/drawing/2014/main" id="{82D04547-18ED-A71E-3CE2-0A066778083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624871" y="5210009"/>
            <a:ext cx="468000" cy="468000"/>
          </a:xfrm>
          <a:prstGeom prst="rect">
            <a:avLst/>
          </a:prstGeom>
        </p:spPr>
      </p:pic>
    </p:spTree>
    <p:extLst>
      <p:ext uri="{BB962C8B-B14F-4D97-AF65-F5344CB8AC3E}">
        <p14:creationId xmlns:p14="http://schemas.microsoft.com/office/powerpoint/2010/main" val="4040181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888031"/>
          </a:xfrm>
          <a:solidFill>
            <a:srgbClr val="339933"/>
          </a:solidFill>
        </p:spPr>
        <p:txBody>
          <a:bodyPr vert="horz" lIns="251999" tIns="45698" rIns="91397" bIns="45698" rtlCol="0" anchor="ctr" anchorCtr="0">
            <a:noAutofit/>
          </a:bodyPr>
          <a:lstStyle/>
          <a:p>
            <a:pPr marL="4445" algn="l"/>
            <a:r>
              <a:rPr lang="en-US" sz="2400" b="1">
                <a:solidFill>
                  <a:srgbClr val="FFFFFF"/>
                </a:solidFill>
                <a:latin typeface="Calibri"/>
                <a:cs typeface="Calibri"/>
              </a:rPr>
              <a:t>20. </a:t>
            </a:r>
            <a:r>
              <a:rPr lang="fr-FR" sz="2400" b="1">
                <a:solidFill>
                  <a:schemeClr val="bg1"/>
                </a:solidFill>
                <a:latin typeface="+mn-lt"/>
              </a:rPr>
              <a:t>Contraintes de la MMD</a:t>
            </a:r>
            <a:endParaRPr lang="en-US" sz="2400" b="1">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EE6814E-2647-957C-B65E-8C6E94443C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65755" y="2268840"/>
            <a:ext cx="2912085" cy="2996250"/>
          </a:xfrm>
          <a:prstGeom prst="rect">
            <a:avLst/>
          </a:prstGeom>
        </p:spPr>
      </p:pic>
      <p:pic>
        <p:nvPicPr>
          <p:cNvPr id="8" name="Picture 7" descr="A picture containing text, vector graphics, businesscard&#10;&#10;Description automatically generated">
            <a:extLst>
              <a:ext uri="{FF2B5EF4-FFF2-40B4-BE49-F238E27FC236}">
                <a16:creationId xmlns:a16="http://schemas.microsoft.com/office/drawing/2014/main" id="{F69CBD3A-A5B2-520C-D2F7-74EDF6F887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2364" y="2311400"/>
            <a:ext cx="3064347" cy="2911130"/>
          </a:xfrm>
          <a:prstGeom prst="rect">
            <a:avLst/>
          </a:prstGeom>
        </p:spPr>
      </p:pic>
      <p:grpSp>
        <p:nvGrpSpPr>
          <p:cNvPr id="6" name="Group 5">
            <a:extLst>
              <a:ext uri="{FF2B5EF4-FFF2-40B4-BE49-F238E27FC236}">
                <a16:creationId xmlns:a16="http://schemas.microsoft.com/office/drawing/2014/main" id="{78AC53D1-2D4F-D2E0-3F85-A1FA12B63B33}"/>
              </a:ext>
            </a:extLst>
          </p:cNvPr>
          <p:cNvGrpSpPr/>
          <p:nvPr/>
        </p:nvGrpSpPr>
        <p:grpSpPr>
          <a:xfrm>
            <a:off x="0" y="6493827"/>
            <a:ext cx="9139657" cy="364173"/>
            <a:chOff x="1" y="6493827"/>
            <a:chExt cx="9139657" cy="364173"/>
          </a:xfrm>
        </p:grpSpPr>
        <p:sp>
          <p:nvSpPr>
            <p:cNvPr id="7" name="Rectangle 6">
              <a:extLst>
                <a:ext uri="{FF2B5EF4-FFF2-40B4-BE49-F238E27FC236}">
                  <a16:creationId xmlns:a16="http://schemas.microsoft.com/office/drawing/2014/main" id="{69E4A731-CD9B-1C50-B2C0-965C66EDFACB}"/>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9" name="Rectangle 8">
              <a:extLst>
                <a:ext uri="{FF2B5EF4-FFF2-40B4-BE49-F238E27FC236}">
                  <a16:creationId xmlns:a16="http://schemas.microsoft.com/office/drawing/2014/main" id="{6CEECF90-776B-E218-B4FB-8DFAC3389F37}"/>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 name="Rectangle 9">
              <a:extLst>
                <a:ext uri="{FF2B5EF4-FFF2-40B4-BE49-F238E27FC236}">
                  <a16:creationId xmlns:a16="http://schemas.microsoft.com/office/drawing/2014/main" id="{DE675509-5C1F-E312-C922-E2FD398F0348}"/>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 name="Rectangle 10">
              <a:extLst>
                <a:ext uri="{FF2B5EF4-FFF2-40B4-BE49-F238E27FC236}">
                  <a16:creationId xmlns:a16="http://schemas.microsoft.com/office/drawing/2014/main" id="{6565DEEA-CCBA-2596-E25B-1361E41CDDFB}"/>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2" name="Rectangle 11">
              <a:extLst>
                <a:ext uri="{FF2B5EF4-FFF2-40B4-BE49-F238E27FC236}">
                  <a16:creationId xmlns:a16="http://schemas.microsoft.com/office/drawing/2014/main" id="{48ADB7F1-0E01-1C53-39E9-28FB1A42A211}"/>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3" name="Rectangle 12">
              <a:extLst>
                <a:ext uri="{FF2B5EF4-FFF2-40B4-BE49-F238E27FC236}">
                  <a16:creationId xmlns:a16="http://schemas.microsoft.com/office/drawing/2014/main" id="{BFE20E0D-6587-8B80-1803-901DD35003E5}"/>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4" name="Rectangle 13">
              <a:extLst>
                <a:ext uri="{FF2B5EF4-FFF2-40B4-BE49-F238E27FC236}">
                  <a16:creationId xmlns:a16="http://schemas.microsoft.com/office/drawing/2014/main" id="{D13BF3E6-79AC-BD85-FFA9-0E24FFB111E5}"/>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5" name="Rectangle 14">
              <a:extLst>
                <a:ext uri="{FF2B5EF4-FFF2-40B4-BE49-F238E27FC236}">
                  <a16:creationId xmlns:a16="http://schemas.microsoft.com/office/drawing/2014/main" id="{EB9AA3A8-8A62-FAE4-1198-69C528DB0C5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6" name="Rectangle 15">
              <a:extLst>
                <a:ext uri="{FF2B5EF4-FFF2-40B4-BE49-F238E27FC236}">
                  <a16:creationId xmlns:a16="http://schemas.microsoft.com/office/drawing/2014/main" id="{A12A4025-FF3A-D272-2BD9-A8D3F061B639}"/>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7" name="Rectangle 16">
              <a:extLst>
                <a:ext uri="{FF2B5EF4-FFF2-40B4-BE49-F238E27FC236}">
                  <a16:creationId xmlns:a16="http://schemas.microsoft.com/office/drawing/2014/main" id="{036AA33A-0F30-C2BB-0BA8-861D67AB530B}"/>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8" name="Rectangle 17">
              <a:extLst>
                <a:ext uri="{FF2B5EF4-FFF2-40B4-BE49-F238E27FC236}">
                  <a16:creationId xmlns:a16="http://schemas.microsoft.com/office/drawing/2014/main" id="{43FF1DC0-0C29-AB6D-7A26-3C03E6A9251B}"/>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3498B059-4BB4-FD1E-1D3E-57D100F14F6E}"/>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0" name="Rectangle 19">
              <a:extLst>
                <a:ext uri="{FF2B5EF4-FFF2-40B4-BE49-F238E27FC236}">
                  <a16:creationId xmlns:a16="http://schemas.microsoft.com/office/drawing/2014/main" id="{7C96E54C-A41C-40ED-B717-03B6FB69AFE1}"/>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1" name="Rectangle 20">
              <a:extLst>
                <a:ext uri="{FF2B5EF4-FFF2-40B4-BE49-F238E27FC236}">
                  <a16:creationId xmlns:a16="http://schemas.microsoft.com/office/drawing/2014/main" id="{62AFEFAB-5669-8B11-402E-4AC6A7685F17}"/>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2" name="Rectangle 21">
              <a:extLst>
                <a:ext uri="{FF2B5EF4-FFF2-40B4-BE49-F238E27FC236}">
                  <a16:creationId xmlns:a16="http://schemas.microsoft.com/office/drawing/2014/main" id="{F108CA74-5849-1BFA-D815-5B38CD8E004E}"/>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3" name="Rectangle 22">
              <a:extLst>
                <a:ext uri="{FF2B5EF4-FFF2-40B4-BE49-F238E27FC236}">
                  <a16:creationId xmlns:a16="http://schemas.microsoft.com/office/drawing/2014/main" id="{97DD7029-1ED8-C298-84E0-C107DA668EFE}"/>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4" name="Rectangle 23">
              <a:extLst>
                <a:ext uri="{FF2B5EF4-FFF2-40B4-BE49-F238E27FC236}">
                  <a16:creationId xmlns:a16="http://schemas.microsoft.com/office/drawing/2014/main" id="{215A278D-62BA-2E4D-4CB2-82F80EE0F6F1}"/>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5" name="Rectangle 24">
              <a:extLst>
                <a:ext uri="{FF2B5EF4-FFF2-40B4-BE49-F238E27FC236}">
                  <a16:creationId xmlns:a16="http://schemas.microsoft.com/office/drawing/2014/main" id="{49A9FC86-F74D-1D0E-5067-03B2D30A9D5E}"/>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26" name="Rectangle 25">
              <a:extLst>
                <a:ext uri="{FF2B5EF4-FFF2-40B4-BE49-F238E27FC236}">
                  <a16:creationId xmlns:a16="http://schemas.microsoft.com/office/drawing/2014/main" id="{B734155E-5647-575F-D318-6FEA8C2EDAED}"/>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7" name="Rectangle 26">
              <a:extLst>
                <a:ext uri="{FF2B5EF4-FFF2-40B4-BE49-F238E27FC236}">
                  <a16:creationId xmlns:a16="http://schemas.microsoft.com/office/drawing/2014/main" id="{799828E8-0B00-4DC9-AC64-AC3C2F0217A9}"/>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8" name="Rectangle 27">
              <a:extLst>
                <a:ext uri="{FF2B5EF4-FFF2-40B4-BE49-F238E27FC236}">
                  <a16:creationId xmlns:a16="http://schemas.microsoft.com/office/drawing/2014/main" id="{65DA930D-CB56-4516-4918-FCD7FDAD0171}"/>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9" name="Rectangle 28">
              <a:extLst>
                <a:ext uri="{FF2B5EF4-FFF2-40B4-BE49-F238E27FC236}">
                  <a16:creationId xmlns:a16="http://schemas.microsoft.com/office/drawing/2014/main" id="{E85A6ACA-AEF9-11CD-91A3-E60E1DF88192}"/>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0" name="Rectangle 29">
              <a:extLst>
                <a:ext uri="{FF2B5EF4-FFF2-40B4-BE49-F238E27FC236}">
                  <a16:creationId xmlns:a16="http://schemas.microsoft.com/office/drawing/2014/main" id="{143016B5-6BE2-C386-7321-E5BD1DBFE0B6}"/>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1" name="Rectangle 30">
              <a:extLst>
                <a:ext uri="{FF2B5EF4-FFF2-40B4-BE49-F238E27FC236}">
                  <a16:creationId xmlns:a16="http://schemas.microsoft.com/office/drawing/2014/main" id="{3238680B-86C3-DFF6-F7B6-599E53F5B868}"/>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2" name="Rectangle 31">
              <a:extLst>
                <a:ext uri="{FF2B5EF4-FFF2-40B4-BE49-F238E27FC236}">
                  <a16:creationId xmlns:a16="http://schemas.microsoft.com/office/drawing/2014/main" id="{575A4565-CFAF-62C6-5293-443A0F2F16A3}"/>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3" name="Rectangle 32">
              <a:extLst>
                <a:ext uri="{FF2B5EF4-FFF2-40B4-BE49-F238E27FC236}">
                  <a16:creationId xmlns:a16="http://schemas.microsoft.com/office/drawing/2014/main" id="{B642EAC7-1E04-E2FF-FE95-169541F23340}"/>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4" name="Rectangle 33">
              <a:extLst>
                <a:ext uri="{FF2B5EF4-FFF2-40B4-BE49-F238E27FC236}">
                  <a16:creationId xmlns:a16="http://schemas.microsoft.com/office/drawing/2014/main" id="{C891B749-5D29-7224-2C76-3FC5F49C452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5" name="Rectangle 34">
              <a:extLst>
                <a:ext uri="{FF2B5EF4-FFF2-40B4-BE49-F238E27FC236}">
                  <a16:creationId xmlns:a16="http://schemas.microsoft.com/office/drawing/2014/main" id="{69CBC516-AAC9-5852-62E0-C59EB0A84D38}"/>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6" name="Rectangle 35">
              <a:extLst>
                <a:ext uri="{FF2B5EF4-FFF2-40B4-BE49-F238E27FC236}">
                  <a16:creationId xmlns:a16="http://schemas.microsoft.com/office/drawing/2014/main" id="{4C1E1E18-35F7-BD0F-A58E-74E0E87ADCA5}"/>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7" name="Rectangle 36">
              <a:extLst>
                <a:ext uri="{FF2B5EF4-FFF2-40B4-BE49-F238E27FC236}">
                  <a16:creationId xmlns:a16="http://schemas.microsoft.com/office/drawing/2014/main" id="{50392CB2-2676-1A6F-85AB-E5033D9CD222}"/>
                </a:ext>
              </a:extLst>
            </p:cNvPr>
            <p:cNvSpPr/>
            <p:nvPr/>
          </p:nvSpPr>
          <p:spPr>
            <a:xfrm>
              <a:off x="453085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20</a:t>
              </a:r>
            </a:p>
          </p:txBody>
        </p:sp>
      </p:grpSp>
    </p:spTree>
    <p:extLst>
      <p:ext uri="{BB962C8B-B14F-4D97-AF65-F5344CB8AC3E}">
        <p14:creationId xmlns:p14="http://schemas.microsoft.com/office/powerpoint/2010/main" val="1025478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1"/>
            <a:ext cx="6858000" cy="813600"/>
          </a:xfrm>
          <a:solidFill>
            <a:srgbClr val="339933"/>
          </a:solidFill>
        </p:spPr>
        <p:txBody>
          <a:bodyPr vert="horz" lIns="251999" tIns="45698" rIns="91397" bIns="45698" rtlCol="0" anchor="ctr" anchorCtr="0">
            <a:noAutofit/>
          </a:bodyPr>
          <a:lstStyle/>
          <a:p>
            <a:pPr marL="4445" algn="l"/>
            <a:r>
              <a:rPr lang="en-US" sz="2400" b="1">
                <a:solidFill>
                  <a:schemeClr val="bg1"/>
                </a:solidFill>
                <a:latin typeface="+mn-lt"/>
              </a:rPr>
              <a:t>20. </a:t>
            </a:r>
            <a:r>
              <a:rPr lang="fr-FR" sz="2400" b="1">
                <a:solidFill>
                  <a:schemeClr val="bg1"/>
                </a:solidFill>
                <a:latin typeface="+mn-lt"/>
              </a:rPr>
              <a:t>Contraintes</a:t>
            </a:r>
            <a:r>
              <a:rPr lang="fr-FR" sz="2400" b="1">
                <a:solidFill>
                  <a:schemeClr val="bg1"/>
                </a:solidFill>
              </a:rPr>
              <a:t> </a:t>
            </a:r>
            <a:r>
              <a:rPr lang="fr-FR" sz="2400" b="1">
                <a:solidFill>
                  <a:schemeClr val="bg1"/>
                </a:solidFill>
                <a:latin typeface="+mn-lt"/>
              </a:rPr>
              <a:t>de la MMD</a:t>
            </a:r>
            <a:endParaRPr lang="en-US" sz="2400">
              <a:solidFill>
                <a:schemeClr val="bg1"/>
              </a:solidFill>
              <a:ea typeface="+mj-lt"/>
              <a:cs typeface="+mj-lt"/>
            </a:endParaRPr>
          </a:p>
        </p:txBody>
      </p:sp>
      <p:sp>
        <p:nvSpPr>
          <p:cNvPr id="8" name="Parallelogram 7">
            <a:extLst>
              <a:ext uri="{FF2B5EF4-FFF2-40B4-BE49-F238E27FC236}">
                <a16:creationId xmlns:a16="http://schemas.microsoft.com/office/drawing/2014/main" id="{5837F5AB-0C97-1F4B-8F69-47C23EAD43EE}"/>
              </a:ext>
            </a:extLst>
          </p:cNvPr>
          <p:cNvSpPr/>
          <p:nvPr/>
        </p:nvSpPr>
        <p:spPr>
          <a:xfrm>
            <a:off x="6156176" y="-27384"/>
            <a:ext cx="2987824" cy="84020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350"/>
          </a:p>
        </p:txBody>
      </p:sp>
      <p:sp>
        <p:nvSpPr>
          <p:cNvPr id="31" name="Rectangle 30">
            <a:extLst>
              <a:ext uri="{FF2B5EF4-FFF2-40B4-BE49-F238E27FC236}">
                <a16:creationId xmlns:a16="http://schemas.microsoft.com/office/drawing/2014/main" id="{BDB9885B-9BD2-E74E-BDA8-5201DD6B7E0D}"/>
              </a:ext>
            </a:extLst>
          </p:cNvPr>
          <p:cNvSpPr/>
          <p:nvPr/>
        </p:nvSpPr>
        <p:spPr>
          <a:xfrm>
            <a:off x="428981" y="4265552"/>
            <a:ext cx="1881734" cy="300082"/>
          </a:xfrm>
          <a:prstGeom prst="rect">
            <a:avLst/>
          </a:prstGeom>
        </p:spPr>
        <p:txBody>
          <a:bodyPr wrap="none">
            <a:spAutoFit/>
          </a:bodyPr>
          <a:lstStyle/>
          <a:p>
            <a:pPr marL="8335"/>
            <a:r>
              <a:rPr lang="en-US" sz="1350" b="1">
                <a:solidFill>
                  <a:schemeClr val="bg1"/>
                </a:solidFill>
                <a:latin typeface="Calibri" panose="020F0502020204030204" pitchFamily="34" charset="0"/>
              </a:rPr>
              <a:t>POINTS DE DISCUSSION</a:t>
            </a:r>
          </a:p>
        </p:txBody>
      </p:sp>
      <p:sp>
        <p:nvSpPr>
          <p:cNvPr id="28" name="Content Placeholder 1">
            <a:extLst>
              <a:ext uri="{FF2B5EF4-FFF2-40B4-BE49-F238E27FC236}">
                <a16:creationId xmlns:a16="http://schemas.microsoft.com/office/drawing/2014/main" id="{522CE43C-48CC-45AF-A31D-6AE86193F8E1}"/>
              </a:ext>
            </a:extLst>
          </p:cNvPr>
          <p:cNvSpPr txBox="1">
            <a:spLocks/>
          </p:cNvSpPr>
          <p:nvPr/>
        </p:nvSpPr>
        <p:spPr>
          <a:xfrm>
            <a:off x="4719604" y="1145601"/>
            <a:ext cx="3975368" cy="5389022"/>
          </a:xfrm>
          <a:prstGeom prst="rect">
            <a:avLst/>
          </a:prstGeom>
        </p:spPr>
        <p:txBody>
          <a:bodyPr>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400" b="1">
                <a:solidFill>
                  <a:srgbClr val="339933"/>
                </a:solidFill>
                <a:latin typeface="Calibri" panose="020F0502020204030204" pitchFamily="34" charset="0"/>
              </a:rPr>
              <a:t>POINTS D’ÉCHANGE</a:t>
            </a:r>
          </a:p>
          <a:p>
            <a:pPr marL="180000" indent="-180000">
              <a:buFont typeface="Arial" panose="020B0604020202020204" pitchFamily="34" charset="0"/>
              <a:buChar char="•"/>
            </a:pPr>
            <a:r>
              <a:rPr lang="fr-FR" sz="1400"/>
              <a:t>Pour protéger leur vie privée, certains clients utilisent un sac discret pour transporter leurs médicaments ARV.</a:t>
            </a:r>
          </a:p>
          <a:p>
            <a:pPr marL="180000" indent="-180000">
              <a:buFont typeface="Arial" panose="020B0604020202020204" pitchFamily="34" charset="0"/>
              <a:buChar char="•"/>
            </a:pPr>
            <a:r>
              <a:rPr lang="fr-FR" sz="1400"/>
              <a:t>Certains clients « doublent » leurs sacs pour plus d'intimité.</a:t>
            </a:r>
          </a:p>
          <a:p>
            <a:pPr marL="180000" indent="-180000">
              <a:buFont typeface="Arial" panose="020B0604020202020204" pitchFamily="34" charset="0"/>
              <a:buChar char="•"/>
            </a:pPr>
            <a:r>
              <a:rPr lang="fr-FR" sz="1400"/>
              <a:t>A la maison, rangez les médicaments ARV dans un endroit privé, l’abrie du soleil, et sécurisé.</a:t>
            </a:r>
          </a:p>
          <a:p>
            <a:pPr marL="180000" indent="-180000">
              <a:buFont typeface="Arial" panose="020B0604020202020204" pitchFamily="34" charset="0"/>
              <a:buChar char="•"/>
            </a:pPr>
            <a:r>
              <a:rPr lang="fr-FR" sz="1400"/>
              <a:t>Certains clients disent qu'ils répartissent les flacons à différents endroits de la maison pour répartir le paquet.</a:t>
            </a:r>
          </a:p>
          <a:p>
            <a:pPr marL="180000" indent="-180000">
              <a:buFont typeface="Arial" panose="020B0604020202020204" pitchFamily="34" charset="0"/>
              <a:buChar char="•"/>
            </a:pPr>
            <a:r>
              <a:rPr lang="fr-FR" sz="1400"/>
              <a:t>Vous pouvez toujours revenir voir votre prestataire de soins entre les rendez-vous, si nécessaire.</a:t>
            </a:r>
          </a:p>
          <a:p>
            <a:pPr marL="180000" indent="-180000">
              <a:buNone/>
            </a:pPr>
            <a:endParaRPr lang="fr-FR" sz="1400"/>
          </a:p>
          <a:p>
            <a:pPr marL="773271" lvl="1" indent="0">
              <a:buNone/>
            </a:pPr>
            <a:endParaRPr lang="fr-FR" sz="1400"/>
          </a:p>
        </p:txBody>
      </p:sp>
      <p:cxnSp>
        <p:nvCxnSpPr>
          <p:cNvPr id="29" name="Straight Connector 28">
            <a:extLst>
              <a:ext uri="{FF2B5EF4-FFF2-40B4-BE49-F238E27FC236}">
                <a16:creationId xmlns:a16="http://schemas.microsoft.com/office/drawing/2014/main" id="{526DAF19-9B29-4994-962F-43604E4DC11C}"/>
              </a:ext>
            </a:extLst>
          </p:cNvPr>
          <p:cNvCxnSpPr>
            <a:cxnSpLocks/>
          </p:cNvCxnSpPr>
          <p:nvPr/>
        </p:nvCxnSpPr>
        <p:spPr>
          <a:xfrm>
            <a:off x="4572000" y="1242105"/>
            <a:ext cx="0" cy="477306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Content Placeholder 1">
            <a:extLst>
              <a:ext uri="{FF2B5EF4-FFF2-40B4-BE49-F238E27FC236}">
                <a16:creationId xmlns:a16="http://schemas.microsoft.com/office/drawing/2014/main" id="{82E93CDE-E99B-4B37-8067-7891451AF7D6}"/>
              </a:ext>
            </a:extLst>
          </p:cNvPr>
          <p:cNvSpPr>
            <a:spLocks noGrp="1"/>
          </p:cNvSpPr>
          <p:nvPr>
            <p:ph sz="half" idx="1"/>
          </p:nvPr>
        </p:nvSpPr>
        <p:spPr>
          <a:xfrm>
            <a:off x="310643" y="1145601"/>
            <a:ext cx="3975357" cy="1581455"/>
          </a:xfrm>
        </p:spPr>
        <p:txBody>
          <a:bodyPr vert="horz" lIns="91397" tIns="45698" rIns="91397" bIns="45698" rtlCol="0" anchor="t">
            <a:noAutofit/>
          </a:bodyPr>
          <a:lstStyle/>
          <a:p>
            <a:pPr marL="0" indent="0">
              <a:buNone/>
            </a:pPr>
            <a:r>
              <a:rPr lang="en-US" sz="1400" b="1">
                <a:solidFill>
                  <a:srgbClr val="339933"/>
                </a:solidFill>
                <a:latin typeface="Calibri" panose="020F0502020204030204" pitchFamily="34" charset="0"/>
              </a:rPr>
              <a:t>MESSAGES CLÉS</a:t>
            </a:r>
          </a:p>
          <a:p>
            <a:pPr marL="0" indent="0">
              <a:buNone/>
            </a:pPr>
            <a:r>
              <a:rPr lang="fr-FR" sz="1400" b="0" i="0">
                <a:effectLst/>
              </a:rPr>
              <a:t>Vous pouvez utiliser un sac discret pour transporter </a:t>
            </a:r>
            <a:r>
              <a:rPr lang="fr-FR" sz="1400"/>
              <a:t>vos</a:t>
            </a:r>
            <a:r>
              <a:rPr lang="fr-FR" sz="1400" b="0" i="0">
                <a:effectLst/>
              </a:rPr>
              <a:t> médicaments ARV afin de protéger votre vie privée. À la maison, conservez les médicaments dans un endroit </a:t>
            </a:r>
            <a:r>
              <a:rPr lang="fr-FR" sz="1400"/>
              <a:t>privé, à l’abri du soleil,</a:t>
            </a:r>
            <a:r>
              <a:rPr lang="fr-FR" sz="1400" b="0" i="0">
                <a:effectLst/>
              </a:rPr>
              <a:t> et </a:t>
            </a:r>
            <a:r>
              <a:rPr lang="fr-FR" sz="1400">
                <a:ea typeface="+mn-lt"/>
                <a:cs typeface="+mn-lt"/>
              </a:rPr>
              <a:t>sécurisé</a:t>
            </a:r>
            <a:r>
              <a:rPr lang="fr-FR" sz="1400" b="0" i="0">
                <a:effectLst/>
              </a:rPr>
              <a:t>. Vous pouvez toujours revenir voir votre </a:t>
            </a:r>
            <a:r>
              <a:rPr lang="fr-FR" sz="1400"/>
              <a:t>prescripteur ARV </a:t>
            </a:r>
            <a:r>
              <a:rPr lang="fr-FR" sz="1400" b="0" i="0">
                <a:effectLst/>
              </a:rPr>
              <a:t>entre les rendez-vous.</a:t>
            </a:r>
            <a:endParaRPr lang="fr-FR" sz="1400">
              <a:cs typeface="Calibri"/>
            </a:endParaRPr>
          </a:p>
        </p:txBody>
      </p:sp>
      <p:sp>
        <p:nvSpPr>
          <p:cNvPr id="33" name="Content Placeholder 1">
            <a:extLst>
              <a:ext uri="{FF2B5EF4-FFF2-40B4-BE49-F238E27FC236}">
                <a16:creationId xmlns:a16="http://schemas.microsoft.com/office/drawing/2014/main" id="{558EB420-2D82-49A7-81C5-728C3258FA43}"/>
              </a:ext>
            </a:extLst>
          </p:cNvPr>
          <p:cNvSpPr txBox="1"/>
          <p:nvPr/>
        </p:nvSpPr>
        <p:spPr>
          <a:xfrm>
            <a:off x="324757" y="2982213"/>
            <a:ext cx="3847582" cy="1695352"/>
          </a:xfrm>
          <a:prstGeom prst="rect">
            <a:avLst/>
          </a:prstGeom>
          <a:solidFill>
            <a:schemeClr val="bg1">
              <a:lumMod val="95000"/>
            </a:schemeClr>
          </a:solidFill>
        </p:spPr>
        <p:txBody>
          <a:bodyPr vert="horz" lIns="91397" tIns="108000" rIns="91397" bIns="45698" rtlCol="0" anchor="t">
            <a:normAutofit fontScale="9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600" b="1">
                <a:solidFill>
                  <a:srgbClr val="339933"/>
                </a:solidFill>
                <a:latin typeface="Calibri" panose="020F0502020204030204" pitchFamily="34" charset="0"/>
              </a:rPr>
              <a:t>Instructions du </a:t>
            </a:r>
            <a:r>
              <a:rPr lang="en-US" sz="1600" b="1" err="1">
                <a:solidFill>
                  <a:srgbClr val="339933"/>
                </a:solidFill>
                <a:latin typeface="Calibri" panose="020F0502020204030204" pitchFamily="34" charset="0"/>
              </a:rPr>
              <a:t>prestataire</a:t>
            </a:r>
            <a:endParaRPr lang="en-US" sz="1600" b="1">
              <a:solidFill>
                <a:srgbClr val="339933"/>
              </a:solidFill>
              <a:latin typeface="Calibri" panose="020F0502020204030204" pitchFamily="34" charset="0"/>
            </a:endParaRPr>
          </a:p>
          <a:p>
            <a:pPr marL="122555" indent="-122555">
              <a:lnSpc>
                <a:spcPct val="120000"/>
              </a:lnSpc>
              <a:spcBef>
                <a:spcPts val="0"/>
              </a:spcBef>
              <a:spcAft>
                <a:spcPts val="300"/>
              </a:spcAft>
            </a:pPr>
            <a:r>
              <a:rPr lang="en-US" sz="1400" b="1" err="1">
                <a:solidFill>
                  <a:schemeClr val="tx2">
                    <a:lumMod val="50000"/>
                  </a:schemeClr>
                </a:solidFill>
              </a:rPr>
              <a:t>Utilisez</a:t>
            </a:r>
            <a:r>
              <a:rPr lang="en-US" sz="1400" b="1">
                <a:solidFill>
                  <a:schemeClr val="tx2">
                    <a:lumMod val="50000"/>
                  </a:schemeClr>
                </a:solidFill>
              </a:rPr>
              <a:t> des questions ouvertes par </a:t>
            </a:r>
            <a:r>
              <a:rPr lang="en-US" sz="1400" b="1" err="1">
                <a:solidFill>
                  <a:schemeClr val="tx2">
                    <a:lumMod val="50000"/>
                  </a:schemeClr>
                </a:solidFill>
              </a:rPr>
              <a:t>exemple</a:t>
            </a:r>
            <a:r>
              <a:rPr lang="en-US" sz="1400" b="1">
                <a:solidFill>
                  <a:schemeClr val="tx2">
                    <a:lumMod val="50000"/>
                  </a:schemeClr>
                </a:solidFill>
              </a:rPr>
              <a:t>:</a:t>
            </a:r>
          </a:p>
          <a:p>
            <a:pPr marL="270000" indent="-180000">
              <a:buFont typeface="Calibri" panose="020F0502020204030204" pitchFamily="34" charset="0"/>
              <a:buChar char="―"/>
            </a:pPr>
            <a:r>
              <a:rPr lang="fr-FR" sz="1600">
                <a:solidFill>
                  <a:schemeClr val="tx2">
                    <a:lumMod val="50000"/>
                  </a:schemeClr>
                </a:solidFill>
              </a:rPr>
              <a:t>Quelles sont certaines de vos contraintes au sujet la MMD ?</a:t>
            </a:r>
            <a:endParaRPr lang="fr-FR" sz="1600">
              <a:solidFill>
                <a:schemeClr val="tx2">
                  <a:lumMod val="50000"/>
                </a:schemeClr>
              </a:solidFill>
              <a:cs typeface="Calibri"/>
            </a:endParaRPr>
          </a:p>
          <a:p>
            <a:pPr marL="270000" indent="-180000">
              <a:buFont typeface="Calibri" panose="020F0502020204030204" pitchFamily="34" charset="0"/>
              <a:buChar char="―"/>
            </a:pPr>
            <a:r>
              <a:rPr lang="fr-FR" sz="1600">
                <a:solidFill>
                  <a:schemeClr val="tx2">
                    <a:lumMod val="50000"/>
                  </a:schemeClr>
                </a:solidFill>
              </a:rPr>
              <a:t>Comment pensez-vous pouvoir surmonter certaines de vos </a:t>
            </a:r>
            <a:r>
              <a:rPr lang="fr-FR" sz="1600">
                <a:solidFill>
                  <a:schemeClr val="tx2">
                    <a:lumMod val="50000"/>
                  </a:schemeClr>
                </a:solidFill>
                <a:ea typeface="+mn-lt"/>
                <a:cs typeface="+mn-lt"/>
              </a:rPr>
              <a:t>contraintes</a:t>
            </a:r>
            <a:r>
              <a:rPr lang="fr-FR" sz="1600">
                <a:solidFill>
                  <a:schemeClr val="tx2">
                    <a:lumMod val="50000"/>
                  </a:schemeClr>
                </a:solidFill>
              </a:rPr>
              <a:t> ?</a:t>
            </a:r>
            <a:endParaRPr lang="fr-FR" sz="1600">
              <a:solidFill>
                <a:schemeClr val="tx2">
                  <a:lumMod val="50000"/>
                </a:schemeClr>
              </a:solidFill>
              <a:cs typeface="Calibri"/>
            </a:endParaRPr>
          </a:p>
          <a:p>
            <a:pPr marL="399415" lvl="1" indent="0">
              <a:spcBef>
                <a:spcPts val="0"/>
              </a:spcBef>
              <a:buNone/>
            </a:pPr>
            <a:endParaRPr lang="fr-FR" sz="1400">
              <a:solidFill>
                <a:schemeClr val="accent1">
                  <a:lumMod val="50000"/>
                </a:schemeClr>
              </a:solidFill>
            </a:endParaRPr>
          </a:p>
        </p:txBody>
      </p:sp>
      <p:sp>
        <p:nvSpPr>
          <p:cNvPr id="35" name="Content Placeholder 1">
            <a:extLst>
              <a:ext uri="{FF2B5EF4-FFF2-40B4-BE49-F238E27FC236}">
                <a16:creationId xmlns:a16="http://schemas.microsoft.com/office/drawing/2014/main" id="{975F71FD-3103-43DA-A1E3-74446E9EE769}"/>
              </a:ext>
            </a:extLst>
          </p:cNvPr>
          <p:cNvSpPr txBox="1"/>
          <p:nvPr/>
        </p:nvSpPr>
        <p:spPr>
          <a:xfrm>
            <a:off x="346543" y="5102407"/>
            <a:ext cx="3847575" cy="929550"/>
          </a:xfrm>
          <a:prstGeom prst="rect">
            <a:avLst/>
          </a:prstGeom>
          <a:solidFill>
            <a:schemeClr val="bg1">
              <a:lumMod val="95000"/>
            </a:schemeClr>
          </a:solidFill>
        </p:spPr>
        <p:txBody>
          <a:bodyPr vert="horz" lIns="91397" tIns="108000" rIns="91397" bIns="45698" rtlCol="0">
            <a:normAutofit fontScale="92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500" b="1">
                <a:solidFill>
                  <a:srgbClr val="339933"/>
                </a:solidFill>
                <a:latin typeface="Calibri" panose="020F0502020204030204" pitchFamily="34" charset="0"/>
              </a:rPr>
              <a:t>Document</a:t>
            </a:r>
          </a:p>
          <a:p>
            <a:pPr marL="0" indent="0">
              <a:buNone/>
            </a:pPr>
            <a:r>
              <a:rPr lang="fr-FR" sz="14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400">
              <a:solidFill>
                <a:schemeClr val="tx2">
                  <a:lumMod val="50000"/>
                </a:schemeClr>
              </a:solidFill>
              <a:latin typeface="Calibri" panose="020F0502020204030204" pitchFamily="34" charset="0"/>
            </a:endParaRPr>
          </a:p>
        </p:txBody>
      </p:sp>
      <p:grpSp>
        <p:nvGrpSpPr>
          <p:cNvPr id="2" name="Group 1">
            <a:extLst>
              <a:ext uri="{FF2B5EF4-FFF2-40B4-BE49-F238E27FC236}">
                <a16:creationId xmlns:a16="http://schemas.microsoft.com/office/drawing/2014/main" id="{F41863C5-412F-95E6-619A-1AC6863A7424}"/>
              </a:ext>
            </a:extLst>
          </p:cNvPr>
          <p:cNvGrpSpPr/>
          <p:nvPr/>
        </p:nvGrpSpPr>
        <p:grpSpPr>
          <a:xfrm>
            <a:off x="6656401" y="25706"/>
            <a:ext cx="2141189" cy="1001368"/>
            <a:chOff x="1393302" y="2311401"/>
            <a:chExt cx="6406776" cy="2996250"/>
          </a:xfrm>
        </p:grpSpPr>
        <p:pic>
          <p:nvPicPr>
            <p:cNvPr id="15" name="Picture 14">
              <a:extLst>
                <a:ext uri="{FF2B5EF4-FFF2-40B4-BE49-F238E27FC236}">
                  <a16:creationId xmlns:a16="http://schemas.microsoft.com/office/drawing/2014/main" id="{D6DF5197-0E71-F4C3-A700-800C715C74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302" y="2311401"/>
              <a:ext cx="2912085" cy="2996250"/>
            </a:xfrm>
            <a:prstGeom prst="rect">
              <a:avLst/>
            </a:prstGeom>
          </p:spPr>
        </p:pic>
        <p:pic>
          <p:nvPicPr>
            <p:cNvPr id="16" name="Picture 15" descr="A picture containing text, vector graphics, businesscard&#10;&#10;Description automatically generated">
              <a:extLst>
                <a:ext uri="{FF2B5EF4-FFF2-40B4-BE49-F238E27FC236}">
                  <a16:creationId xmlns:a16="http://schemas.microsoft.com/office/drawing/2014/main" id="{AC6836D1-D360-B8B2-AEA5-23F0A9B05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731" y="2353961"/>
              <a:ext cx="3064347" cy="2911129"/>
            </a:xfrm>
            <a:prstGeom prst="rect">
              <a:avLst/>
            </a:prstGeom>
          </p:spPr>
        </p:pic>
      </p:grpSp>
      <p:grpSp>
        <p:nvGrpSpPr>
          <p:cNvPr id="17" name="Group 16">
            <a:extLst>
              <a:ext uri="{FF2B5EF4-FFF2-40B4-BE49-F238E27FC236}">
                <a16:creationId xmlns:a16="http://schemas.microsoft.com/office/drawing/2014/main" id="{99AC6414-CA26-E9A3-73D6-DD3FA291B50D}"/>
              </a:ext>
            </a:extLst>
          </p:cNvPr>
          <p:cNvGrpSpPr/>
          <p:nvPr/>
        </p:nvGrpSpPr>
        <p:grpSpPr>
          <a:xfrm>
            <a:off x="0" y="6493827"/>
            <a:ext cx="9139657" cy="364173"/>
            <a:chOff x="1" y="6493827"/>
            <a:chExt cx="9139657" cy="364173"/>
          </a:xfrm>
        </p:grpSpPr>
        <p:sp>
          <p:nvSpPr>
            <p:cNvPr id="18" name="Rectangle 17">
              <a:extLst>
                <a:ext uri="{FF2B5EF4-FFF2-40B4-BE49-F238E27FC236}">
                  <a16:creationId xmlns:a16="http://schemas.microsoft.com/office/drawing/2014/main" id="{513607AA-817E-47CA-F351-0681A0F38692}"/>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2CCAF07E-7E7B-1C8D-4C13-B43799DF7ED8}"/>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0" name="Rectangle 19">
              <a:extLst>
                <a:ext uri="{FF2B5EF4-FFF2-40B4-BE49-F238E27FC236}">
                  <a16:creationId xmlns:a16="http://schemas.microsoft.com/office/drawing/2014/main" id="{D405235B-DC8C-9C17-B775-B22524AB988A}"/>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1" name="Rectangle 20">
              <a:extLst>
                <a:ext uri="{FF2B5EF4-FFF2-40B4-BE49-F238E27FC236}">
                  <a16:creationId xmlns:a16="http://schemas.microsoft.com/office/drawing/2014/main" id="{A96B0B36-68DE-1AD0-8064-1B7851B0A916}"/>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22" name="Rectangle 21">
              <a:extLst>
                <a:ext uri="{FF2B5EF4-FFF2-40B4-BE49-F238E27FC236}">
                  <a16:creationId xmlns:a16="http://schemas.microsoft.com/office/drawing/2014/main" id="{AED402FA-3F9B-6099-78E3-B5746B15924D}"/>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758739C4-51D7-738F-18C1-080CB558A175}"/>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4" name="Rectangle 23">
              <a:extLst>
                <a:ext uri="{FF2B5EF4-FFF2-40B4-BE49-F238E27FC236}">
                  <a16:creationId xmlns:a16="http://schemas.microsoft.com/office/drawing/2014/main" id="{253EA310-6FC3-37C0-4B2A-C8627BFF9B8D}"/>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5" name="Rectangle 24">
              <a:extLst>
                <a:ext uri="{FF2B5EF4-FFF2-40B4-BE49-F238E27FC236}">
                  <a16:creationId xmlns:a16="http://schemas.microsoft.com/office/drawing/2014/main" id="{DF985D9C-C885-1EDB-10D0-89CC9DC26CE0}"/>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6" name="Rectangle 25">
              <a:extLst>
                <a:ext uri="{FF2B5EF4-FFF2-40B4-BE49-F238E27FC236}">
                  <a16:creationId xmlns:a16="http://schemas.microsoft.com/office/drawing/2014/main" id="{AA9127B8-764F-7520-67FB-FCE9021C9DD9}"/>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7" name="Rectangle 26">
              <a:extLst>
                <a:ext uri="{FF2B5EF4-FFF2-40B4-BE49-F238E27FC236}">
                  <a16:creationId xmlns:a16="http://schemas.microsoft.com/office/drawing/2014/main" id="{2D3D7438-7098-FF0E-58D1-B2072F31D07B}"/>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2" name="Rectangle 31">
              <a:extLst>
                <a:ext uri="{FF2B5EF4-FFF2-40B4-BE49-F238E27FC236}">
                  <a16:creationId xmlns:a16="http://schemas.microsoft.com/office/drawing/2014/main" id="{997E758E-DFC5-6643-D263-FB9653087E8C}"/>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CBCFE82D-5218-A3E3-2C20-4F87B67E4358}"/>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982B84C5-3C7A-C36A-352B-8A55FC6646FF}"/>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E6D570BB-E1B8-4E71-E7A2-B370E841B8F2}"/>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0" name="Rectangle 39">
              <a:extLst>
                <a:ext uri="{FF2B5EF4-FFF2-40B4-BE49-F238E27FC236}">
                  <a16:creationId xmlns:a16="http://schemas.microsoft.com/office/drawing/2014/main" id="{7D6C4623-4EFE-3D11-F828-61ECCBF2D9A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1" name="Rectangle 40">
              <a:extLst>
                <a:ext uri="{FF2B5EF4-FFF2-40B4-BE49-F238E27FC236}">
                  <a16:creationId xmlns:a16="http://schemas.microsoft.com/office/drawing/2014/main" id="{AEC807A3-952B-6A1F-7C7A-0CF9B870A81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2" name="Rectangle 41">
              <a:extLst>
                <a:ext uri="{FF2B5EF4-FFF2-40B4-BE49-F238E27FC236}">
                  <a16:creationId xmlns:a16="http://schemas.microsoft.com/office/drawing/2014/main" id="{8C8691FE-5EF0-7BF3-AA99-EA6DCC823A2D}"/>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3" name="Rectangle 42">
              <a:extLst>
                <a:ext uri="{FF2B5EF4-FFF2-40B4-BE49-F238E27FC236}">
                  <a16:creationId xmlns:a16="http://schemas.microsoft.com/office/drawing/2014/main" id="{22CF226E-3BCF-8AAC-40BB-F7AAF184BBD8}"/>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44" name="Rectangle 43">
              <a:extLst>
                <a:ext uri="{FF2B5EF4-FFF2-40B4-BE49-F238E27FC236}">
                  <a16:creationId xmlns:a16="http://schemas.microsoft.com/office/drawing/2014/main" id="{8622214D-B4A0-92C4-DF5B-B8FF2AF6EBCD}"/>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5" name="Rectangle 44">
              <a:extLst>
                <a:ext uri="{FF2B5EF4-FFF2-40B4-BE49-F238E27FC236}">
                  <a16:creationId xmlns:a16="http://schemas.microsoft.com/office/drawing/2014/main" id="{D564065D-8A0D-65DB-2F4A-E72459013902}"/>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6" name="Rectangle 45">
              <a:extLst>
                <a:ext uri="{FF2B5EF4-FFF2-40B4-BE49-F238E27FC236}">
                  <a16:creationId xmlns:a16="http://schemas.microsoft.com/office/drawing/2014/main" id="{DB821A42-915A-177A-B3B1-D11BB0C6231C}"/>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7" name="Rectangle 46">
              <a:extLst>
                <a:ext uri="{FF2B5EF4-FFF2-40B4-BE49-F238E27FC236}">
                  <a16:creationId xmlns:a16="http://schemas.microsoft.com/office/drawing/2014/main" id="{3C38D80B-B1C2-79DC-E4DE-FCD69058828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8" name="Rectangle 47">
              <a:extLst>
                <a:ext uri="{FF2B5EF4-FFF2-40B4-BE49-F238E27FC236}">
                  <a16:creationId xmlns:a16="http://schemas.microsoft.com/office/drawing/2014/main" id="{77FA56B0-AD7D-D29C-8464-2430C1EC0420}"/>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9" name="Rectangle 48">
              <a:extLst>
                <a:ext uri="{FF2B5EF4-FFF2-40B4-BE49-F238E27FC236}">
                  <a16:creationId xmlns:a16="http://schemas.microsoft.com/office/drawing/2014/main" id="{58EC4E39-3BE1-480E-CF06-1AAB4200FD2A}"/>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50" name="Rectangle 49">
              <a:extLst>
                <a:ext uri="{FF2B5EF4-FFF2-40B4-BE49-F238E27FC236}">
                  <a16:creationId xmlns:a16="http://schemas.microsoft.com/office/drawing/2014/main" id="{CD63906E-9F68-B7C1-32F1-651B147B15F7}"/>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51" name="Rectangle 50">
              <a:extLst>
                <a:ext uri="{FF2B5EF4-FFF2-40B4-BE49-F238E27FC236}">
                  <a16:creationId xmlns:a16="http://schemas.microsoft.com/office/drawing/2014/main" id="{69F53445-AB82-DB07-6BE7-C43F9680DB3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2" name="Rectangle 51">
              <a:extLst>
                <a:ext uri="{FF2B5EF4-FFF2-40B4-BE49-F238E27FC236}">
                  <a16:creationId xmlns:a16="http://schemas.microsoft.com/office/drawing/2014/main" id="{EE478A7C-83F9-3763-4569-B65062CBCA77}"/>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3" name="Rectangle 52">
              <a:extLst>
                <a:ext uri="{FF2B5EF4-FFF2-40B4-BE49-F238E27FC236}">
                  <a16:creationId xmlns:a16="http://schemas.microsoft.com/office/drawing/2014/main" id="{9B7C52C5-7D1B-FF46-8F2D-66E69F723CFA}"/>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4" name="Rectangle 53">
              <a:extLst>
                <a:ext uri="{FF2B5EF4-FFF2-40B4-BE49-F238E27FC236}">
                  <a16:creationId xmlns:a16="http://schemas.microsoft.com/office/drawing/2014/main" id="{D0EB3DEF-6C35-1465-0C5B-DAC6542054D8}"/>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5" name="Rectangle 54">
              <a:extLst>
                <a:ext uri="{FF2B5EF4-FFF2-40B4-BE49-F238E27FC236}">
                  <a16:creationId xmlns:a16="http://schemas.microsoft.com/office/drawing/2014/main" id="{33C3FD44-6485-67E7-2632-D67073FCE706}"/>
                </a:ext>
              </a:extLst>
            </p:cNvPr>
            <p:cNvSpPr/>
            <p:nvPr/>
          </p:nvSpPr>
          <p:spPr>
            <a:xfrm>
              <a:off x="453085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20</a:t>
              </a:r>
            </a:p>
          </p:txBody>
        </p:sp>
      </p:grpSp>
      <p:pic>
        <p:nvPicPr>
          <p:cNvPr id="56" name="Picture 55">
            <a:extLst>
              <a:ext uri="{FF2B5EF4-FFF2-40B4-BE49-F238E27FC236}">
                <a16:creationId xmlns:a16="http://schemas.microsoft.com/office/drawing/2014/main" id="{3D56B01C-22DC-B9B7-9567-F09542DEEB4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68027" y="2727056"/>
            <a:ext cx="439999" cy="540000"/>
          </a:xfrm>
          <a:prstGeom prst="rect">
            <a:avLst/>
          </a:prstGeom>
        </p:spPr>
      </p:pic>
      <p:pic>
        <p:nvPicPr>
          <p:cNvPr id="57" name="Picture 56">
            <a:extLst>
              <a:ext uri="{FF2B5EF4-FFF2-40B4-BE49-F238E27FC236}">
                <a16:creationId xmlns:a16="http://schemas.microsoft.com/office/drawing/2014/main" id="{BBC25FD3-6028-F516-A21C-CC56D95D6C7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54026" y="4872604"/>
            <a:ext cx="468000" cy="468000"/>
          </a:xfrm>
          <a:prstGeom prst="rect">
            <a:avLst/>
          </a:prstGeom>
        </p:spPr>
      </p:pic>
    </p:spTree>
    <p:extLst>
      <p:ext uri="{BB962C8B-B14F-4D97-AF65-F5344CB8AC3E}">
        <p14:creationId xmlns:p14="http://schemas.microsoft.com/office/powerpoint/2010/main" val="116317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0815"/>
            <a:ext cx="8686800" cy="536590"/>
          </a:xfrm>
        </p:spPr>
        <p:txBody>
          <a:bodyPr>
            <a:normAutofit fontScale="90000"/>
          </a:bodyPr>
          <a:lstStyle/>
          <a:p>
            <a:r>
              <a:rPr lang="en-US"/>
              <a:t>Interview de motivation et </a:t>
            </a:r>
            <a:r>
              <a:rPr lang="en-US" err="1"/>
              <a:t>compétences</a:t>
            </a:r>
            <a:r>
              <a:rPr lang="en-US"/>
              <a:t> de communication</a:t>
            </a:r>
          </a:p>
        </p:txBody>
      </p:sp>
      <p:sp>
        <p:nvSpPr>
          <p:cNvPr id="5" name="Content Placeholder 4"/>
          <p:cNvSpPr>
            <a:spLocks noGrp="1"/>
          </p:cNvSpPr>
          <p:nvPr>
            <p:ph idx="4294967295"/>
          </p:nvPr>
        </p:nvSpPr>
        <p:spPr>
          <a:xfrm>
            <a:off x="304800" y="906780"/>
            <a:ext cx="8305800" cy="5943600"/>
          </a:xfrm>
        </p:spPr>
        <p:txBody>
          <a:bodyPr lIns="0">
            <a:noAutofit/>
          </a:bodyPr>
          <a:lstStyle/>
          <a:p>
            <a:pPr marL="0" indent="0">
              <a:spcAft>
                <a:spcPts val="600"/>
              </a:spcAft>
              <a:buNone/>
            </a:pPr>
            <a:r>
              <a:rPr lang="en-GB" sz="1400">
                <a:solidFill>
                  <a:schemeClr val="tx2">
                    <a:lumMod val="50000"/>
                  </a:schemeClr>
                </a:solidFill>
                <a:latin typeface="Calibri" panose="020F0502020204030204" pitchFamily="34" charset="0"/>
                <a:cs typeface="Calibri" panose="020F0502020204030204" pitchFamily="34" charset="0"/>
              </a:rPr>
              <a:t>Les compétences en communication sont essentielles pour aider les clients à démarrer et à poursuivre le traitement. Utilisez les techniques </a:t>
            </a:r>
            <a:r>
              <a:rPr lang="en-GB" sz="1400" err="1">
                <a:solidFill>
                  <a:schemeClr val="tx2">
                    <a:lumMod val="50000"/>
                  </a:schemeClr>
                </a:solidFill>
                <a:latin typeface="Calibri" panose="020F0502020204030204" pitchFamily="34" charset="0"/>
                <a:cs typeface="Calibri" panose="020F0502020204030204" pitchFamily="34" charset="0"/>
              </a:rPr>
              <a:t>d’interview</a:t>
            </a:r>
            <a:r>
              <a:rPr lang="en-GB" sz="1400">
                <a:solidFill>
                  <a:schemeClr val="tx2">
                    <a:lumMod val="50000"/>
                  </a:schemeClr>
                </a:solidFill>
                <a:latin typeface="Calibri" panose="020F0502020204030204" pitchFamily="34" charset="0"/>
                <a:cs typeface="Calibri" panose="020F0502020204030204" pitchFamily="34" charset="0"/>
              </a:rPr>
              <a:t> de motivation  suivantes si nécessaire (exemple de langage fourni ci-dessous):</a:t>
            </a:r>
          </a:p>
          <a:p>
            <a:pPr marL="228600" indent="-228600">
              <a:spcAft>
                <a:spcPts val="600"/>
              </a:spcAft>
              <a:buFont typeface="+mj-lt"/>
              <a:buAutoNum type="alphaUcPeriod"/>
            </a:pPr>
            <a:r>
              <a:rPr lang="en-US" sz="1400" b="1">
                <a:latin typeface="Calibri" panose="020F0502020204030204" pitchFamily="34" charset="0"/>
                <a:cs typeface="Calibri" panose="020F0502020204030204" pitchFamily="34" charset="0"/>
              </a:rPr>
              <a:t>ÉCOUTE </a:t>
            </a:r>
            <a:r>
              <a:rPr lang="fr-FR" altLang="en-US" sz="1400" b="1">
                <a:latin typeface="Calibri" panose="020F0502020204030204" pitchFamily="34" charset="0"/>
                <a:cs typeface="Calibri" panose="020F0502020204030204" pitchFamily="34" charset="0"/>
              </a:rPr>
              <a:t>ACTIVE </a:t>
            </a:r>
            <a:r>
              <a:rPr lang="en-US" sz="1400" b="1">
                <a:solidFill>
                  <a:schemeClr val="tx2">
                    <a:lumMod val="50000"/>
                  </a:schemeClr>
                </a:solidFill>
                <a:latin typeface="Calibri" panose="020F0502020204030204" pitchFamily="34" charset="0"/>
                <a:cs typeface="Calibri" panose="020F0502020204030204" pitchFamily="34" charset="0"/>
              </a:rPr>
              <a:t> </a:t>
            </a:r>
            <a:r>
              <a:rPr lang="en-US" sz="1400">
                <a:solidFill>
                  <a:schemeClr val="tx2">
                    <a:lumMod val="50000"/>
                  </a:schemeClr>
                </a:solidFill>
                <a:latin typeface="Calibri" panose="020F0502020204030204" pitchFamily="34" charset="0"/>
                <a:cs typeface="Calibri" panose="020F0502020204030204" pitchFamily="34" charset="0"/>
              </a:rPr>
              <a:t>(utilisez des déclarations </a:t>
            </a:r>
            <a:r>
              <a:rPr lang="fr-FR" altLang="en-US" sz="1400">
                <a:solidFill>
                  <a:schemeClr val="tx2">
                    <a:lumMod val="50000"/>
                  </a:schemeClr>
                </a:solidFill>
                <a:latin typeface="Calibri" panose="020F0502020204030204" pitchFamily="34" charset="0"/>
                <a:cs typeface="Calibri" panose="020F0502020204030204" pitchFamily="34" charset="0"/>
              </a:rPr>
              <a:t>avec</a:t>
            </a:r>
            <a:r>
              <a:rPr lang="en-US" sz="1400">
                <a:solidFill>
                  <a:schemeClr val="tx2">
                    <a:lumMod val="50000"/>
                  </a:schemeClr>
                </a:solidFill>
                <a:latin typeface="Calibri" panose="020F0502020204030204" pitchFamily="34" charset="0"/>
                <a:cs typeface="Calibri" panose="020F0502020204030204" pitchFamily="34" charset="0"/>
              </a:rPr>
              <a:t> «vous»; interprétez des signes non verbaux pour recueillir des informations, guide</a:t>
            </a:r>
            <a:r>
              <a:rPr lang="fr-FR" altLang="en-US" sz="1400">
                <a:solidFill>
                  <a:schemeClr val="tx2">
                    <a:lumMod val="50000"/>
                  </a:schemeClr>
                </a:solidFill>
                <a:latin typeface="Calibri" panose="020F0502020204030204" pitchFamily="34" charset="0"/>
                <a:cs typeface="Calibri" panose="020F0502020204030204" pitchFamily="34" charset="0"/>
              </a:rPr>
              <a:t>z</a:t>
            </a:r>
            <a:r>
              <a:rPr lang="en-US" sz="1400">
                <a:solidFill>
                  <a:schemeClr val="tx2">
                    <a:lumMod val="50000"/>
                  </a:schemeClr>
                </a:solidFill>
                <a:latin typeface="Calibri" panose="020F0502020204030204" pitchFamily="34" charset="0"/>
                <a:cs typeface="Calibri" panose="020F0502020204030204" pitchFamily="34" charset="0"/>
              </a:rPr>
              <a:t> la conversation et renforce</a:t>
            </a:r>
            <a:r>
              <a:rPr lang="fr-FR" altLang="en-US" sz="1400">
                <a:solidFill>
                  <a:schemeClr val="tx2">
                    <a:lumMod val="50000"/>
                  </a:schemeClr>
                </a:solidFill>
                <a:latin typeface="Calibri" panose="020F0502020204030204" pitchFamily="34" charset="0"/>
                <a:cs typeface="Calibri" panose="020F0502020204030204" pitchFamily="34" charset="0"/>
              </a:rPr>
              <a:t>z</a:t>
            </a:r>
            <a:r>
              <a:rPr lang="en-US" sz="1400">
                <a:solidFill>
                  <a:schemeClr val="tx2">
                    <a:lumMod val="50000"/>
                  </a:schemeClr>
                </a:solidFill>
                <a:latin typeface="Calibri" panose="020F0502020204030204" pitchFamily="34" charset="0"/>
                <a:cs typeface="Calibri" panose="020F0502020204030204" pitchFamily="34" charset="0"/>
              </a:rPr>
              <a:t> les motivations du client pour le changement) </a:t>
            </a:r>
            <a:endParaRPr lang="en-GB" sz="1400">
              <a:solidFill>
                <a:schemeClr val="tx2">
                  <a:lumMod val="50000"/>
                </a:schemeClr>
              </a:solidFill>
              <a:latin typeface="Calibri" panose="020F0502020204030204" pitchFamily="34" charset="0"/>
              <a:cs typeface="Calibri" panose="020F0502020204030204" pitchFamily="34" charset="0"/>
            </a:endParaRPr>
          </a:p>
          <a:p>
            <a:pPr marL="401955" indent="-151130">
              <a:spcAft>
                <a:spcPts val="6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Vous vous demandez si cela </a:t>
            </a:r>
            <a:r>
              <a:rPr lang="en-GB" sz="1400" i="1" err="1">
                <a:latin typeface="Calibri" panose="020F0502020204030204" pitchFamily="34" charset="0"/>
                <a:cs typeface="Calibri" panose="020F0502020204030204" pitchFamily="34" charset="0"/>
              </a:rPr>
              <a:t>compte</a:t>
            </a:r>
            <a:r>
              <a:rPr lang="en-GB" sz="1400" i="1">
                <a:latin typeface="Calibri" panose="020F0502020204030204" pitchFamily="34" charset="0"/>
                <a:cs typeface="Calibri" panose="020F0502020204030204" pitchFamily="34" charset="0"/>
              </a:rPr>
              <a:t> que </a:t>
            </a:r>
            <a:r>
              <a:rPr lang="en-GB" sz="1400" i="1" err="1">
                <a:latin typeface="Calibri" panose="020F0502020204030204" pitchFamily="34" charset="0"/>
                <a:cs typeface="Calibri" panose="020F0502020204030204" pitchFamily="34" charset="0"/>
              </a:rPr>
              <a:t>vous</a:t>
            </a:r>
            <a:r>
              <a:rPr lang="en-GB" sz="1400" i="1">
                <a:latin typeface="Calibri" panose="020F0502020204030204" pitchFamily="34" charset="0"/>
                <a:cs typeface="Calibri" panose="020F0502020204030204" pitchFamily="34" charset="0"/>
              </a:rPr>
              <a:t> </a:t>
            </a:r>
            <a:r>
              <a:rPr lang="en-GB" sz="1400" i="1" err="1">
                <a:latin typeface="Calibri" panose="020F0502020204030204" pitchFamily="34" charset="0"/>
                <a:cs typeface="Calibri" panose="020F0502020204030204" pitchFamily="34" charset="0"/>
              </a:rPr>
              <a:t>preniez</a:t>
            </a:r>
            <a:r>
              <a:rPr lang="en-GB" sz="1400" i="1">
                <a:latin typeface="Calibri" panose="020F0502020204030204" pitchFamily="34" charset="0"/>
                <a:cs typeface="Calibri" panose="020F0502020204030204" pitchFamily="34" charset="0"/>
              </a:rPr>
              <a:t> vos médicaments</a:t>
            </a:r>
            <a:r>
              <a:rPr lang="en-GB" sz="1400" i="1">
                <a:solidFill>
                  <a:schemeClr val="tx2">
                    <a:lumMod val="50000"/>
                  </a:schemeClr>
                </a:solidFill>
                <a:latin typeface="Calibri" panose="020F0502020204030204" pitchFamily="34" charset="0"/>
                <a:cs typeface="Calibri" panose="020F0502020204030204" pitchFamily="34" charset="0"/>
              </a:rPr>
              <a:t>.</a:t>
            </a:r>
          </a:p>
          <a:p>
            <a:pPr marL="401955" indent="-151130">
              <a:spcAft>
                <a:spcPts val="6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Vous êtes tellement débordé que votre </a:t>
            </a:r>
            <a:r>
              <a:rPr lang="en-GB" sz="1400" i="1">
                <a:latin typeface="Calibri" panose="020F0502020204030204" pitchFamily="34" charset="0"/>
                <a:cs typeface="Calibri" panose="020F0502020204030204" pitchFamily="34" charset="0"/>
              </a:rPr>
              <a:t>santé </a:t>
            </a:r>
            <a:r>
              <a:rPr lang="en-GB" sz="1400" i="1" err="1">
                <a:latin typeface="Calibri" panose="020F0502020204030204" pitchFamily="34" charset="0"/>
                <a:cs typeface="Calibri" panose="020F0502020204030204" pitchFamily="34" charset="0"/>
              </a:rPr>
              <a:t>est</a:t>
            </a:r>
            <a:r>
              <a:rPr lang="en-GB" sz="1400" i="1">
                <a:latin typeface="Calibri" panose="020F0502020204030204" pitchFamily="34" charset="0"/>
                <a:cs typeface="Calibri" panose="020F0502020204030204" pitchFamily="34" charset="0"/>
              </a:rPr>
              <a:t> le dernier de vos problèmes </a:t>
            </a:r>
            <a:r>
              <a:rPr lang="en-GB" sz="1400" i="1">
                <a:solidFill>
                  <a:schemeClr val="tx2">
                    <a:lumMod val="50000"/>
                  </a:schemeClr>
                </a:solidFill>
                <a:latin typeface="Calibri" panose="020F0502020204030204" pitchFamily="34" charset="0"/>
                <a:cs typeface="Calibri" panose="020F0502020204030204" pitchFamily="34" charset="0"/>
              </a:rPr>
              <a:t>en ce moment.</a:t>
            </a:r>
          </a:p>
          <a:p>
            <a:pPr marL="401955" indent="-151130">
              <a:spcBef>
                <a:spcPts val="360"/>
              </a:spcBef>
              <a:spcAft>
                <a:spcPts val="6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Voyons si je comprends. Vous souhaitez commencer le traitement, mais vous craignez que votre partenaire le sache. Vous voulez lui dire, mais ce n'est pas le bon moment. Est-</a:t>
            </a:r>
            <a:r>
              <a:rPr lang="en-GB" sz="1400" i="1" err="1">
                <a:solidFill>
                  <a:schemeClr val="tx2">
                    <a:lumMod val="50000"/>
                  </a:schemeClr>
                </a:solidFill>
                <a:latin typeface="Calibri" panose="020F0502020204030204" pitchFamily="34" charset="0"/>
                <a:cs typeface="Calibri" panose="020F0502020204030204" pitchFamily="34" charset="0"/>
              </a:rPr>
              <a:t>ce</a:t>
            </a:r>
            <a:r>
              <a:rPr lang="en-GB" sz="1400" i="1">
                <a:solidFill>
                  <a:schemeClr val="tx2">
                    <a:lumMod val="50000"/>
                  </a:schemeClr>
                </a:solidFill>
                <a:latin typeface="Calibri" panose="020F0502020204030204" pitchFamily="34" charset="0"/>
                <a:cs typeface="Calibri" panose="020F0502020204030204" pitchFamily="34" charset="0"/>
              </a:rPr>
              <a:t> correct ?</a:t>
            </a:r>
          </a:p>
          <a:p>
            <a:pPr marL="228600" indent="-228600">
              <a:spcBef>
                <a:spcPts val="960"/>
              </a:spcBef>
              <a:spcAft>
                <a:spcPts val="600"/>
              </a:spcAft>
              <a:buFont typeface="+mj-lt"/>
              <a:buAutoNum type="alphaUcPeriod" startAt="2"/>
            </a:pPr>
            <a:r>
              <a:rPr lang="en-US" sz="1400" b="1">
                <a:latin typeface="Calibri" panose="020F0502020204030204" pitchFamily="34" charset="0"/>
                <a:cs typeface="Calibri" panose="020F0502020204030204" pitchFamily="34" charset="0"/>
              </a:rPr>
              <a:t>AFFIRMATION</a:t>
            </a:r>
            <a:r>
              <a:rPr lang="en-US" sz="1400">
                <a:latin typeface="Calibri" panose="020F0502020204030204" pitchFamily="34" charset="0"/>
                <a:cs typeface="Calibri" panose="020F0502020204030204" pitchFamily="34" charset="0"/>
              </a:rPr>
              <a:t> </a:t>
            </a:r>
            <a:r>
              <a:rPr lang="en-US" sz="1400">
                <a:solidFill>
                  <a:schemeClr val="tx2">
                    <a:lumMod val="50000"/>
                  </a:schemeClr>
                </a:solidFill>
                <a:latin typeface="Calibri" panose="020F0502020204030204" pitchFamily="34" charset="0"/>
                <a:cs typeface="Calibri" panose="020F0502020204030204" pitchFamily="34" charset="0"/>
              </a:rPr>
              <a:t>(focalisez sur les aspects positifs, reconnaissez la valeur du client, soutenez-le  et encouragez-le)</a:t>
            </a:r>
            <a:endParaRPr lang="en-GB" sz="1400">
              <a:solidFill>
                <a:schemeClr val="tx2">
                  <a:lumMod val="50000"/>
                </a:schemeClr>
              </a:solidFill>
              <a:latin typeface="Calibri" panose="020F0502020204030204" pitchFamily="34" charset="0"/>
              <a:cs typeface="Calibri" panose="020F0502020204030204" pitchFamily="34" charset="0"/>
            </a:endParaRPr>
          </a:p>
          <a:p>
            <a:pPr marL="401955" indent="-144780">
              <a:spcBef>
                <a:spcPts val="0"/>
              </a:spcBef>
              <a:spcAft>
                <a:spcPts val="6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Je vous remercie d'être honnête concernant les défis auxquels vous faites face en prenant vos médicaments.</a:t>
            </a:r>
          </a:p>
          <a:p>
            <a:pPr marL="401955" indent="-144780">
              <a:spcBef>
                <a:spcPts val="0"/>
              </a:spcBef>
              <a:spcAft>
                <a:spcPts val="6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Vous êtes clairement une personne qui se débrouille pour gérer tant de défis.</a:t>
            </a:r>
          </a:p>
          <a:p>
            <a:pPr marL="401955" indent="-144780">
              <a:spcBef>
                <a:spcPts val="0"/>
              </a:spcBef>
              <a:spcAft>
                <a:spcPts val="600"/>
              </a:spcAft>
            </a:pPr>
            <a:r>
              <a:rPr lang="en-GB" sz="1400" i="1">
                <a:solidFill>
                  <a:schemeClr val="tx2">
                    <a:lumMod val="50000"/>
                  </a:schemeClr>
                </a:solidFill>
                <a:latin typeface="Calibri" panose="020F0502020204030204" pitchFamily="34" charset="0"/>
                <a:cs typeface="Calibri" panose="020F0502020204030204" pitchFamily="34" charset="0"/>
              </a:rPr>
              <a:t>Vous </a:t>
            </a:r>
            <a:r>
              <a:rPr lang="en-GB" sz="1400" i="1" err="1">
                <a:solidFill>
                  <a:schemeClr val="tx2">
                    <a:lumMod val="50000"/>
                  </a:schemeClr>
                </a:solidFill>
                <a:latin typeface="Calibri" panose="020F0502020204030204" pitchFamily="34" charset="0"/>
                <a:cs typeface="Calibri" panose="020F0502020204030204" pitchFamily="34" charset="0"/>
              </a:rPr>
              <a:t>avez</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latin typeface="Calibri" panose="020F0502020204030204" pitchFamily="34" charset="0"/>
                <a:cs typeface="Calibri" panose="020F0502020204030204" pitchFamily="34" charset="0"/>
              </a:rPr>
              <a:t>fourni</a:t>
            </a:r>
            <a:r>
              <a:rPr lang="en-GB" sz="1400" i="1">
                <a:latin typeface="Calibri" panose="020F0502020204030204" pitchFamily="34" charset="0"/>
                <a:cs typeface="Calibri" panose="020F0502020204030204" pitchFamily="34" charset="0"/>
              </a:rPr>
              <a:t> beaucoup </a:t>
            </a:r>
            <a:r>
              <a:rPr lang="en-GB" sz="1400" i="1" err="1">
                <a:latin typeface="Calibri" panose="020F0502020204030204" pitchFamily="34" charset="0"/>
                <a:cs typeface="Calibri" panose="020F0502020204030204" pitchFamily="34" charset="0"/>
              </a:rPr>
              <a:t>d'efforts</a:t>
            </a:r>
            <a:r>
              <a:rPr lang="en-GB" sz="1400" i="1">
                <a:latin typeface="Calibri" panose="020F0502020204030204" pitchFamily="34" charset="0"/>
                <a:cs typeface="Calibri" panose="020F0502020204030204" pitchFamily="34" charset="0"/>
              </a:rPr>
              <a:t> pour prendre </a:t>
            </a:r>
            <a:r>
              <a:rPr lang="en-GB" sz="1400" i="1">
                <a:solidFill>
                  <a:schemeClr val="tx2">
                    <a:lumMod val="50000"/>
                  </a:schemeClr>
                </a:solidFill>
                <a:latin typeface="Calibri" panose="020F0502020204030204" pitchFamily="34" charset="0"/>
                <a:cs typeface="Calibri" panose="020F0502020204030204" pitchFamily="34" charset="0"/>
              </a:rPr>
              <a:t>vos médicaments malgré ces défis.</a:t>
            </a:r>
          </a:p>
          <a:p>
            <a:pPr marL="228600" indent="-228600">
              <a:spcBef>
                <a:spcPts val="960"/>
              </a:spcBef>
              <a:spcAft>
                <a:spcPts val="600"/>
              </a:spcAft>
              <a:buFont typeface="+mj-lt"/>
              <a:buAutoNum type="alphaUcPeriod" startAt="3"/>
            </a:pPr>
            <a:r>
              <a:rPr lang="en-US" sz="1400" b="1">
                <a:latin typeface="Calibri" panose="020F0502020204030204" pitchFamily="34" charset="0"/>
                <a:cs typeface="Calibri" panose="020F0502020204030204" pitchFamily="34" charset="0"/>
              </a:rPr>
              <a:t>QUESTION</a:t>
            </a:r>
            <a:r>
              <a:rPr lang="en-US" sz="1400">
                <a:solidFill>
                  <a:schemeClr val="tx2">
                    <a:lumMod val="50000"/>
                  </a:schemeClr>
                </a:solidFill>
                <a:latin typeface="Calibri" panose="020F0502020204030204" pitchFamily="34" charset="0"/>
                <a:cs typeface="Calibri" panose="020F0502020204030204" pitchFamily="34" charset="0"/>
              </a:rPr>
              <a:t> (utilisez des questions ouvertes qui recherchent des informations et le point de vue du client)</a:t>
            </a:r>
            <a:endParaRPr lang="en-GB" sz="1400">
              <a:solidFill>
                <a:schemeClr val="tx2">
                  <a:lumMod val="50000"/>
                </a:schemeClr>
              </a:solidFill>
              <a:latin typeface="Calibri" panose="020F0502020204030204" pitchFamily="34" charset="0"/>
              <a:cs typeface="Calibri" panose="020F0502020204030204" pitchFamily="34" charset="0"/>
            </a:endParaRPr>
          </a:p>
          <a:p>
            <a:pPr marL="401955" indent="-174625">
              <a:spcAft>
                <a:spcPts val="6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Qu'est-ce qui rend difficile la prise de vos médicaments tous les </a:t>
            </a:r>
            <a:r>
              <a:rPr lang="en-GB" sz="1400" i="1" err="1">
                <a:solidFill>
                  <a:schemeClr val="tx2">
                    <a:lumMod val="50000"/>
                  </a:schemeClr>
                </a:solidFill>
                <a:latin typeface="Calibri" panose="020F0502020204030204" pitchFamily="34" charset="0"/>
                <a:cs typeface="Calibri" panose="020F0502020204030204" pitchFamily="34" charset="0"/>
              </a:rPr>
              <a:t>jours</a:t>
            </a:r>
            <a:r>
              <a:rPr lang="en-GB" sz="1400" i="1">
                <a:solidFill>
                  <a:schemeClr val="tx2">
                    <a:lumMod val="50000"/>
                  </a:schemeClr>
                </a:solidFill>
                <a:latin typeface="Calibri" panose="020F0502020204030204" pitchFamily="34" charset="0"/>
                <a:cs typeface="Calibri" panose="020F0502020204030204" pitchFamily="34" charset="0"/>
              </a:rPr>
              <a:t> ?</a:t>
            </a:r>
          </a:p>
          <a:p>
            <a:pPr marL="401955" indent="-174625">
              <a:spcAft>
                <a:spcPts val="6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Qu'avez-vous déjà fait pour essayer de prendre vos médicaments tous les </a:t>
            </a:r>
            <a:r>
              <a:rPr lang="en-GB" sz="1400" i="1" err="1">
                <a:solidFill>
                  <a:schemeClr val="tx2">
                    <a:lumMod val="50000"/>
                  </a:schemeClr>
                </a:solidFill>
                <a:latin typeface="Calibri" panose="020F0502020204030204" pitchFamily="34" charset="0"/>
                <a:cs typeface="Calibri" panose="020F0502020204030204" pitchFamily="34" charset="0"/>
              </a:rPr>
              <a:t>jours</a:t>
            </a:r>
            <a:r>
              <a:rPr lang="en-GB" sz="1400" i="1">
                <a:solidFill>
                  <a:schemeClr val="tx2">
                    <a:lumMod val="50000"/>
                  </a:schemeClr>
                </a:solidFill>
                <a:latin typeface="Calibri" panose="020F0502020204030204" pitchFamily="34" charset="0"/>
                <a:cs typeface="Calibri" panose="020F0502020204030204" pitchFamily="34" charset="0"/>
              </a:rPr>
              <a:t> ?</a:t>
            </a:r>
          </a:p>
          <a:p>
            <a:pPr marL="401955" indent="-174625">
              <a:spcAft>
                <a:spcPts val="6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D’après vous, qu’est ce qui pourrait arriver si vous continuez à prendre vos médicaments comme vous le </a:t>
            </a:r>
            <a:r>
              <a:rPr lang="en-GB" sz="1400" i="1" err="1">
                <a:solidFill>
                  <a:schemeClr val="tx2">
                    <a:lumMod val="50000"/>
                  </a:schemeClr>
                </a:solidFill>
                <a:latin typeface="Calibri" panose="020F0502020204030204" pitchFamily="34" charset="0"/>
                <a:cs typeface="Calibri" panose="020F0502020204030204" pitchFamily="34" charset="0"/>
              </a:rPr>
              <a:t>faites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actuellement</a:t>
            </a:r>
            <a:r>
              <a:rPr lang="en-GB" sz="1400" i="1">
                <a:solidFill>
                  <a:schemeClr val="tx2">
                    <a:lumMod val="50000"/>
                  </a:schemeClr>
                </a:solidFill>
                <a:latin typeface="Calibri" panose="020F0502020204030204" pitchFamily="34" charset="0"/>
                <a:cs typeface="Calibri" panose="020F0502020204030204" pitchFamily="34"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844688"/>
          </a:xfrm>
          <a:solidFill>
            <a:srgbClr val="339933"/>
          </a:solidFill>
        </p:spPr>
        <p:txBody>
          <a:bodyPr vert="horz" lIns="251999" tIns="45698" rIns="91397" bIns="45698" rtlCol="0" anchor="ctr" anchorCtr="0">
            <a:noAutofit/>
          </a:bodyPr>
          <a:lstStyle/>
          <a:p>
            <a:pPr marL="4445" algn="l"/>
            <a:r>
              <a:rPr lang="en-US" sz="2400" b="1">
                <a:solidFill>
                  <a:srgbClr val="FFFFFF"/>
                </a:solidFill>
                <a:latin typeface="+mn-lt"/>
              </a:rPr>
              <a:t>21. </a:t>
            </a:r>
            <a:r>
              <a:rPr lang="fr-FR" sz="2400" b="1">
                <a:solidFill>
                  <a:schemeClr val="bg1"/>
                </a:solidFill>
                <a:latin typeface="+mn-lt"/>
              </a:rPr>
              <a:t>Partage du statut et son impact sur la santé</a:t>
            </a:r>
            <a:endParaRPr lang="en-US" sz="2400" b="1">
              <a:solidFill>
                <a:schemeClr val="bg1"/>
              </a:solidFill>
              <a:latin typeface="+mn-lt"/>
            </a:endParaRPr>
          </a:p>
        </p:txBody>
      </p:sp>
      <p:sp>
        <p:nvSpPr>
          <p:cNvPr id="8" name="Rectangle 7">
            <a:extLst>
              <a:ext uri="{FF2B5EF4-FFF2-40B4-BE49-F238E27FC236}">
                <a16:creationId xmlns:a16="http://schemas.microsoft.com/office/drawing/2014/main" id="{E3828CC4-88FD-D44C-AD8C-FDA2DF1D7AE5}"/>
              </a:ext>
            </a:extLst>
          </p:cNvPr>
          <p:cNvSpPr/>
          <p:nvPr/>
        </p:nvSpPr>
        <p:spPr>
          <a:xfrm>
            <a:off x="809368" y="4008919"/>
            <a:ext cx="2573830" cy="507831"/>
          </a:xfrm>
          <a:prstGeom prst="rect">
            <a:avLst/>
          </a:prstGeom>
          <a:noFill/>
        </p:spPr>
        <p:txBody>
          <a:bodyPr wrap="square">
            <a:spAutoFit/>
          </a:bodyPr>
          <a:lstStyle/>
          <a:p>
            <a:pPr algn="ctr"/>
            <a:r>
              <a:rPr lang="fr-FR" sz="1350" b="1"/>
              <a:t>Parlez à votre famille de votre statut VIH</a:t>
            </a:r>
            <a:endParaRPr lang="en-TH" sz="1350" b="1"/>
          </a:p>
        </p:txBody>
      </p:sp>
      <p:sp>
        <p:nvSpPr>
          <p:cNvPr id="9" name="Rectangle 8">
            <a:extLst>
              <a:ext uri="{FF2B5EF4-FFF2-40B4-BE49-F238E27FC236}">
                <a16:creationId xmlns:a16="http://schemas.microsoft.com/office/drawing/2014/main" id="{27AC0DAC-F616-4E46-952C-19CBFC515AFA}"/>
              </a:ext>
            </a:extLst>
          </p:cNvPr>
          <p:cNvSpPr/>
          <p:nvPr/>
        </p:nvSpPr>
        <p:spPr>
          <a:xfrm>
            <a:off x="6071562" y="4008919"/>
            <a:ext cx="2505623" cy="507831"/>
          </a:xfrm>
          <a:prstGeom prst="rect">
            <a:avLst/>
          </a:prstGeom>
          <a:solidFill>
            <a:schemeClr val="bg1"/>
          </a:solidFill>
        </p:spPr>
        <p:txBody>
          <a:bodyPr wrap="square">
            <a:spAutoFit/>
          </a:bodyPr>
          <a:lstStyle/>
          <a:p>
            <a:pPr algn="ctr"/>
            <a:r>
              <a:rPr lang="fr-FR" sz="1350" b="1"/>
              <a:t>Ne partagez pas ou n’échangez pas vos médicaments ARV</a:t>
            </a:r>
            <a:endParaRPr lang="en-TH" sz="1350" b="1"/>
          </a:p>
        </p:txBody>
      </p:sp>
      <p:sp>
        <p:nvSpPr>
          <p:cNvPr id="10" name="Rectangle 9">
            <a:extLst>
              <a:ext uri="{FF2B5EF4-FFF2-40B4-BE49-F238E27FC236}">
                <a16:creationId xmlns:a16="http://schemas.microsoft.com/office/drawing/2014/main" id="{E8B60E8D-CE6F-45D3-9A8E-11CB3093E1D7}"/>
              </a:ext>
            </a:extLst>
          </p:cNvPr>
          <p:cNvSpPr/>
          <p:nvPr/>
        </p:nvSpPr>
        <p:spPr>
          <a:xfrm>
            <a:off x="2932724" y="5632052"/>
            <a:ext cx="3343105" cy="507831"/>
          </a:xfrm>
          <a:prstGeom prst="rect">
            <a:avLst/>
          </a:prstGeom>
          <a:solidFill>
            <a:schemeClr val="bg1">
              <a:lumMod val="20000"/>
              <a:lumOff val="80000"/>
            </a:schemeClr>
          </a:solidFill>
        </p:spPr>
        <p:txBody>
          <a:bodyPr wrap="square">
            <a:spAutoFit/>
          </a:bodyPr>
          <a:lstStyle/>
          <a:p>
            <a:pPr algn="ctr"/>
            <a:r>
              <a:rPr lang="fr-FR" sz="1350" b="1"/>
              <a:t>Continuez à prendre vos médicaments ARV comme prescrit</a:t>
            </a:r>
            <a:endParaRPr lang="en-TH" sz="1350" b="1"/>
          </a:p>
        </p:txBody>
      </p:sp>
      <p:pic>
        <p:nvPicPr>
          <p:cNvPr id="7" name="Picture 6">
            <a:extLst>
              <a:ext uri="{FF2B5EF4-FFF2-40B4-BE49-F238E27FC236}">
                <a16:creationId xmlns:a16="http://schemas.microsoft.com/office/drawing/2014/main" id="{FE1C173C-38EC-D829-D76A-A3420EC62C2C}"/>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3511550" y="3399150"/>
            <a:ext cx="2120900" cy="2235200"/>
          </a:xfrm>
          <a:prstGeom prst="rect">
            <a:avLst/>
          </a:prstGeom>
        </p:spPr>
      </p:pic>
      <p:grpSp>
        <p:nvGrpSpPr>
          <p:cNvPr id="11" name="Group 10">
            <a:extLst>
              <a:ext uri="{FF2B5EF4-FFF2-40B4-BE49-F238E27FC236}">
                <a16:creationId xmlns:a16="http://schemas.microsoft.com/office/drawing/2014/main" id="{4FF32F6E-43E1-CC55-7F8F-094286444543}"/>
              </a:ext>
            </a:extLst>
          </p:cNvPr>
          <p:cNvGrpSpPr/>
          <p:nvPr/>
        </p:nvGrpSpPr>
        <p:grpSpPr>
          <a:xfrm>
            <a:off x="0" y="6493827"/>
            <a:ext cx="9139657" cy="364173"/>
            <a:chOff x="1" y="6493827"/>
            <a:chExt cx="9139657" cy="364173"/>
          </a:xfrm>
        </p:grpSpPr>
        <p:sp>
          <p:nvSpPr>
            <p:cNvPr id="12" name="Rectangle 11">
              <a:extLst>
                <a:ext uri="{FF2B5EF4-FFF2-40B4-BE49-F238E27FC236}">
                  <a16:creationId xmlns:a16="http://schemas.microsoft.com/office/drawing/2014/main" id="{766EF4E9-9BA5-C75A-B4FC-FD065D3A3E81}"/>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3" name="Rectangle 12">
              <a:extLst>
                <a:ext uri="{FF2B5EF4-FFF2-40B4-BE49-F238E27FC236}">
                  <a16:creationId xmlns:a16="http://schemas.microsoft.com/office/drawing/2014/main" id="{4AABA820-8950-3928-4017-B918B3C64062}"/>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4" name="Rectangle 13">
              <a:extLst>
                <a:ext uri="{FF2B5EF4-FFF2-40B4-BE49-F238E27FC236}">
                  <a16:creationId xmlns:a16="http://schemas.microsoft.com/office/drawing/2014/main" id="{1FD9CC23-D4C8-A737-AB49-61F82F24EA73}"/>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6" name="Rectangle 15">
              <a:extLst>
                <a:ext uri="{FF2B5EF4-FFF2-40B4-BE49-F238E27FC236}">
                  <a16:creationId xmlns:a16="http://schemas.microsoft.com/office/drawing/2014/main" id="{4641E563-FC30-A478-FC74-871492EB164D}"/>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7" name="Rectangle 16">
              <a:extLst>
                <a:ext uri="{FF2B5EF4-FFF2-40B4-BE49-F238E27FC236}">
                  <a16:creationId xmlns:a16="http://schemas.microsoft.com/office/drawing/2014/main" id="{9DAC096A-D592-36FD-E28A-1A348D3AD54F}"/>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8" name="Rectangle 17">
              <a:extLst>
                <a:ext uri="{FF2B5EF4-FFF2-40B4-BE49-F238E27FC236}">
                  <a16:creationId xmlns:a16="http://schemas.microsoft.com/office/drawing/2014/main" id="{90BB03AB-B9C7-DD36-A63A-608306F16E26}"/>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9" name="Rectangle 18">
              <a:extLst>
                <a:ext uri="{FF2B5EF4-FFF2-40B4-BE49-F238E27FC236}">
                  <a16:creationId xmlns:a16="http://schemas.microsoft.com/office/drawing/2014/main" id="{A778C383-E508-CDEC-04FF-D167ADE24636}"/>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0" name="Rectangle 19">
              <a:extLst>
                <a:ext uri="{FF2B5EF4-FFF2-40B4-BE49-F238E27FC236}">
                  <a16:creationId xmlns:a16="http://schemas.microsoft.com/office/drawing/2014/main" id="{E971AE7C-8E05-7B52-4A09-13FE652BB2B4}"/>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1" name="Rectangle 20">
              <a:extLst>
                <a:ext uri="{FF2B5EF4-FFF2-40B4-BE49-F238E27FC236}">
                  <a16:creationId xmlns:a16="http://schemas.microsoft.com/office/drawing/2014/main" id="{42D47912-2BCB-C974-1EC4-44B3144A115D}"/>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2" name="Rectangle 21">
              <a:extLst>
                <a:ext uri="{FF2B5EF4-FFF2-40B4-BE49-F238E27FC236}">
                  <a16:creationId xmlns:a16="http://schemas.microsoft.com/office/drawing/2014/main" id="{460101E9-1FB3-7DDC-57D4-32082861ED55}"/>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420A1506-FB92-AF5F-144E-44BF7DCBE95D}"/>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4" name="Rectangle 23">
              <a:extLst>
                <a:ext uri="{FF2B5EF4-FFF2-40B4-BE49-F238E27FC236}">
                  <a16:creationId xmlns:a16="http://schemas.microsoft.com/office/drawing/2014/main" id="{BAE8CD9C-B3AF-1448-CEB2-913036389B18}"/>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5" name="Rectangle 24">
              <a:extLst>
                <a:ext uri="{FF2B5EF4-FFF2-40B4-BE49-F238E27FC236}">
                  <a16:creationId xmlns:a16="http://schemas.microsoft.com/office/drawing/2014/main" id="{226839D7-F460-1E46-990C-5FD39EABF33F}"/>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6" name="Rectangle 25">
              <a:extLst>
                <a:ext uri="{FF2B5EF4-FFF2-40B4-BE49-F238E27FC236}">
                  <a16:creationId xmlns:a16="http://schemas.microsoft.com/office/drawing/2014/main" id="{60291A4C-D533-8B3C-8C2B-14AF509E91C6}"/>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00658E7F-4471-5E24-DE8E-1A68007108FC}"/>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8" name="Rectangle 27">
              <a:extLst>
                <a:ext uri="{FF2B5EF4-FFF2-40B4-BE49-F238E27FC236}">
                  <a16:creationId xmlns:a16="http://schemas.microsoft.com/office/drawing/2014/main" id="{E4BFC1F7-6523-6450-2B1D-64E7309070AA}"/>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9" name="Rectangle 28">
              <a:extLst>
                <a:ext uri="{FF2B5EF4-FFF2-40B4-BE49-F238E27FC236}">
                  <a16:creationId xmlns:a16="http://schemas.microsoft.com/office/drawing/2014/main" id="{70C3B22D-F138-6F86-F9E4-C0B179F5A761}"/>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0" name="Rectangle 29">
              <a:extLst>
                <a:ext uri="{FF2B5EF4-FFF2-40B4-BE49-F238E27FC236}">
                  <a16:creationId xmlns:a16="http://schemas.microsoft.com/office/drawing/2014/main" id="{454C7691-9770-FC35-8D4C-5799261EF008}"/>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31" name="Rectangle 30">
              <a:extLst>
                <a:ext uri="{FF2B5EF4-FFF2-40B4-BE49-F238E27FC236}">
                  <a16:creationId xmlns:a16="http://schemas.microsoft.com/office/drawing/2014/main" id="{89822BA0-F8DD-8603-4EE0-0B9A605DB421}"/>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2" name="Rectangle 31">
              <a:extLst>
                <a:ext uri="{FF2B5EF4-FFF2-40B4-BE49-F238E27FC236}">
                  <a16:creationId xmlns:a16="http://schemas.microsoft.com/office/drawing/2014/main" id="{1920FE48-CF17-E16C-18FF-43A324A4900E}"/>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3" name="Rectangle 32">
              <a:extLst>
                <a:ext uri="{FF2B5EF4-FFF2-40B4-BE49-F238E27FC236}">
                  <a16:creationId xmlns:a16="http://schemas.microsoft.com/office/drawing/2014/main" id="{7F6B7CCD-DD4D-8BE5-66A6-4C8A7823B7D7}"/>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4" name="Rectangle 33">
              <a:extLst>
                <a:ext uri="{FF2B5EF4-FFF2-40B4-BE49-F238E27FC236}">
                  <a16:creationId xmlns:a16="http://schemas.microsoft.com/office/drawing/2014/main" id="{51F872CD-013E-79E0-7C6A-925BDA70E892}"/>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5" name="Rectangle 34">
              <a:extLst>
                <a:ext uri="{FF2B5EF4-FFF2-40B4-BE49-F238E27FC236}">
                  <a16:creationId xmlns:a16="http://schemas.microsoft.com/office/drawing/2014/main" id="{6F2A1E1B-D1FF-D765-F503-1D79E7890775}"/>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6" name="Rectangle 35">
              <a:extLst>
                <a:ext uri="{FF2B5EF4-FFF2-40B4-BE49-F238E27FC236}">
                  <a16:creationId xmlns:a16="http://schemas.microsoft.com/office/drawing/2014/main" id="{D780A878-F5E1-DDA7-6D70-2455CECA92EE}"/>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7" name="Rectangle 36">
              <a:extLst>
                <a:ext uri="{FF2B5EF4-FFF2-40B4-BE49-F238E27FC236}">
                  <a16:creationId xmlns:a16="http://schemas.microsoft.com/office/drawing/2014/main" id="{A44AD708-2691-61FD-0B43-1FAE07EFDA07}"/>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8" name="Rectangle 37">
              <a:extLst>
                <a:ext uri="{FF2B5EF4-FFF2-40B4-BE49-F238E27FC236}">
                  <a16:creationId xmlns:a16="http://schemas.microsoft.com/office/drawing/2014/main" id="{5A880AEC-0CAF-998E-D326-B4C168E4AF7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CB8DF9D4-249D-6B7A-8BE0-909B2581FA47}"/>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0" name="Rectangle 39">
              <a:extLst>
                <a:ext uri="{FF2B5EF4-FFF2-40B4-BE49-F238E27FC236}">
                  <a16:creationId xmlns:a16="http://schemas.microsoft.com/office/drawing/2014/main" id="{DD964756-A4C0-1AAD-8375-C5F02C77A7B6}"/>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1" name="Rectangle 40">
              <a:extLst>
                <a:ext uri="{FF2B5EF4-FFF2-40B4-BE49-F238E27FC236}">
                  <a16:creationId xmlns:a16="http://schemas.microsoft.com/office/drawing/2014/main" id="{EEB17733-5750-FED6-82DF-51C119BDC6BD}"/>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2" name="Rectangle 41">
              <a:extLst>
                <a:ext uri="{FF2B5EF4-FFF2-40B4-BE49-F238E27FC236}">
                  <a16:creationId xmlns:a16="http://schemas.microsoft.com/office/drawing/2014/main" id="{56648407-5D46-5A29-A2CA-3B77FEFE9D34}"/>
                </a:ext>
              </a:extLst>
            </p:cNvPr>
            <p:cNvSpPr/>
            <p:nvPr/>
          </p:nvSpPr>
          <p:spPr>
            <a:xfrm>
              <a:off x="458165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21</a:t>
              </a:r>
            </a:p>
          </p:txBody>
        </p:sp>
      </p:grpSp>
      <p:pic>
        <p:nvPicPr>
          <p:cNvPr id="2" name="Picture 1">
            <a:extLst>
              <a:ext uri="{FF2B5EF4-FFF2-40B4-BE49-F238E27FC236}">
                <a16:creationId xmlns:a16="http://schemas.microsoft.com/office/drawing/2014/main" id="{725518EE-A3A4-22C9-42DB-D633A03527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3578" y="1831051"/>
            <a:ext cx="2942161" cy="2036060"/>
          </a:xfrm>
          <a:prstGeom prst="rect">
            <a:avLst/>
          </a:prstGeom>
        </p:spPr>
      </p:pic>
      <p:pic>
        <p:nvPicPr>
          <p:cNvPr id="3" name="Picture 2">
            <a:extLst>
              <a:ext uri="{FF2B5EF4-FFF2-40B4-BE49-F238E27FC236}">
                <a16:creationId xmlns:a16="http://schemas.microsoft.com/office/drawing/2014/main" id="{F43B22DC-C500-7DA8-E0E8-CEB043CE6B09}"/>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5706263" y="1706749"/>
            <a:ext cx="2671065" cy="2208982"/>
          </a:xfrm>
          <a:prstGeom prst="rect">
            <a:avLst/>
          </a:prstGeom>
        </p:spPr>
      </p:pic>
    </p:spTree>
    <p:extLst>
      <p:ext uri="{BB962C8B-B14F-4D97-AF65-F5344CB8AC3E}">
        <p14:creationId xmlns:p14="http://schemas.microsoft.com/office/powerpoint/2010/main" val="1116748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0"/>
            <a:ext cx="6858000" cy="812821"/>
          </a:xfrm>
          <a:solidFill>
            <a:srgbClr val="339933"/>
          </a:solidFill>
        </p:spPr>
        <p:txBody>
          <a:bodyPr vert="horz" lIns="251999" tIns="45698" rIns="91397" bIns="45698" rtlCol="0" anchor="ctr" anchorCtr="0">
            <a:noAutofit/>
          </a:bodyPr>
          <a:lstStyle/>
          <a:p>
            <a:pPr marL="4445" algn="l"/>
            <a:r>
              <a:rPr lang="en-US" sz="2400" b="1">
                <a:solidFill>
                  <a:schemeClr val="bg1"/>
                </a:solidFill>
                <a:latin typeface="+mn-lt"/>
              </a:rPr>
              <a:t>21. </a:t>
            </a:r>
            <a:r>
              <a:rPr lang="fr-FR" sz="2400" b="1">
                <a:solidFill>
                  <a:schemeClr val="bg1"/>
                </a:solidFill>
                <a:latin typeface="+mn-lt"/>
              </a:rPr>
              <a:t>Divulgation et impact sur la santé</a:t>
            </a:r>
            <a:endParaRPr lang="en-US" sz="2400" b="1">
              <a:solidFill>
                <a:schemeClr val="bg1"/>
              </a:solidFill>
              <a:latin typeface="+mn-lt"/>
              <a:cs typeface="Calibri"/>
            </a:endParaRPr>
          </a:p>
        </p:txBody>
      </p:sp>
      <p:sp>
        <p:nvSpPr>
          <p:cNvPr id="31" name="Rectangle 30">
            <a:extLst>
              <a:ext uri="{FF2B5EF4-FFF2-40B4-BE49-F238E27FC236}">
                <a16:creationId xmlns:a16="http://schemas.microsoft.com/office/drawing/2014/main" id="{BDB9885B-9BD2-E74E-BDA8-5201DD6B7E0D}"/>
              </a:ext>
            </a:extLst>
          </p:cNvPr>
          <p:cNvSpPr/>
          <p:nvPr/>
        </p:nvSpPr>
        <p:spPr>
          <a:xfrm>
            <a:off x="428981" y="4265552"/>
            <a:ext cx="1881734" cy="300082"/>
          </a:xfrm>
          <a:prstGeom prst="rect">
            <a:avLst/>
          </a:prstGeom>
        </p:spPr>
        <p:txBody>
          <a:bodyPr wrap="none">
            <a:spAutoFit/>
          </a:bodyPr>
          <a:lstStyle/>
          <a:p>
            <a:pPr marL="8335"/>
            <a:r>
              <a:rPr lang="en-US" sz="1350" b="1">
                <a:solidFill>
                  <a:schemeClr val="bg1"/>
                </a:solidFill>
                <a:latin typeface="Calibri" panose="020F0502020204030204" pitchFamily="34" charset="0"/>
              </a:rPr>
              <a:t>POINTS DE DISCUSSION</a:t>
            </a:r>
          </a:p>
        </p:txBody>
      </p:sp>
      <p:sp>
        <p:nvSpPr>
          <p:cNvPr id="28" name="Content Placeholder 1">
            <a:extLst>
              <a:ext uri="{FF2B5EF4-FFF2-40B4-BE49-F238E27FC236}">
                <a16:creationId xmlns:a16="http://schemas.microsoft.com/office/drawing/2014/main" id="{522CE43C-48CC-45AF-A31D-6AE86193F8E1}"/>
              </a:ext>
            </a:extLst>
          </p:cNvPr>
          <p:cNvSpPr txBox="1">
            <a:spLocks/>
          </p:cNvSpPr>
          <p:nvPr/>
        </p:nvSpPr>
        <p:spPr>
          <a:xfrm>
            <a:off x="4572000" y="1147837"/>
            <a:ext cx="3971511" cy="5389022"/>
          </a:xfrm>
          <a:prstGeom prst="rect">
            <a:avLst/>
          </a:prstGeom>
        </p:spPr>
        <p:txBody>
          <a:bodyPr lIns="91440" tIns="45720" rIns="91440" bIns="45720" anchor="t">
            <a:normAutofit fontScale="95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500" b="1">
                <a:solidFill>
                  <a:srgbClr val="339933"/>
                </a:solidFill>
                <a:latin typeface="Calibri" panose="020F0502020204030204" pitchFamily="34" charset="0"/>
              </a:rPr>
              <a:t>POINTS D’ÉCHANGE</a:t>
            </a:r>
          </a:p>
          <a:p>
            <a:pPr marL="213995" indent="-213995">
              <a:buFont typeface="Arial" panose="020B0604020202020204" pitchFamily="34" charset="0"/>
              <a:buChar char="•"/>
            </a:pPr>
            <a:r>
              <a:rPr lang="fr-FR" sz="1500"/>
              <a:t>Parlez avec votre famille de votre statut VIH peut vous soulager. Le partage de statut facilite également l'adhésion au traitement ARV. Nous sommes là pour vous apporter toute l'aide dont vous avez besoin pour révéler votre statut VIH.</a:t>
            </a:r>
            <a:endParaRPr lang="fr-FR" sz="1500">
              <a:cs typeface="Calibri"/>
            </a:endParaRPr>
          </a:p>
          <a:p>
            <a:pPr marL="213995" indent="-213995">
              <a:buFont typeface="Arial" panose="020B0604020202020204" pitchFamily="34" charset="0"/>
              <a:buChar char="•"/>
            </a:pPr>
            <a:r>
              <a:rPr lang="fr-FR" sz="1500"/>
              <a:t>Ne partagez pas de médicaments ARV avec quelqu'un d'autre. Le partage de médicaments ARV n’aide personne et peut avoir un impact négatif sur votre santé.</a:t>
            </a:r>
            <a:endParaRPr lang="fr-FR" sz="1500">
              <a:cs typeface="Calibri"/>
            </a:endParaRPr>
          </a:p>
          <a:p>
            <a:pPr marL="213995" indent="-213995">
              <a:buFont typeface="Arial" panose="020B0604020202020204" pitchFamily="34" charset="0"/>
              <a:buChar char="•"/>
            </a:pPr>
            <a:r>
              <a:rPr lang="fr-FR" sz="1500"/>
              <a:t>Ne vendez pas de médicaments ARV à quelqu'un d'autre. Le vendre ne vous aidera pas et peut aggraver votre santé.</a:t>
            </a:r>
            <a:endParaRPr lang="fr-FR" sz="1500">
              <a:cs typeface="Calibri"/>
            </a:endParaRPr>
          </a:p>
          <a:p>
            <a:pPr marL="213995" indent="-213995">
              <a:buFont typeface="Arial" panose="020B0604020202020204" pitchFamily="34" charset="0"/>
              <a:buChar char="•"/>
            </a:pPr>
            <a:r>
              <a:rPr lang="fr-FR" sz="1500"/>
              <a:t>Plus important encore, continuez à prendre les médicaments ARV comme prescrit.</a:t>
            </a:r>
            <a:endParaRPr lang="en-TH" sz="1500">
              <a:cs typeface="Calibri"/>
            </a:endParaRPr>
          </a:p>
          <a:p>
            <a:pPr marL="373380" indent="0">
              <a:buNone/>
            </a:pPr>
            <a:endParaRPr lang="fr-FR" sz="1500">
              <a:cs typeface="Calibri"/>
            </a:endParaRPr>
          </a:p>
          <a:p>
            <a:pPr marL="772795" lvl="1" indent="0">
              <a:buNone/>
            </a:pPr>
            <a:endParaRPr lang="fr-FR" sz="1400">
              <a:cs typeface="Calibri"/>
            </a:endParaRPr>
          </a:p>
        </p:txBody>
      </p:sp>
      <p:cxnSp>
        <p:nvCxnSpPr>
          <p:cNvPr id="29" name="Straight Connector 28">
            <a:extLst>
              <a:ext uri="{FF2B5EF4-FFF2-40B4-BE49-F238E27FC236}">
                <a16:creationId xmlns:a16="http://schemas.microsoft.com/office/drawing/2014/main" id="{526DAF19-9B29-4994-962F-43604E4DC11C}"/>
              </a:ext>
            </a:extLst>
          </p:cNvPr>
          <p:cNvCxnSpPr>
            <a:cxnSpLocks/>
          </p:cNvCxnSpPr>
          <p:nvPr/>
        </p:nvCxnSpPr>
        <p:spPr>
          <a:xfrm>
            <a:off x="4421391" y="1217935"/>
            <a:ext cx="0" cy="514198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Content Placeholder 1">
            <a:extLst>
              <a:ext uri="{FF2B5EF4-FFF2-40B4-BE49-F238E27FC236}">
                <a16:creationId xmlns:a16="http://schemas.microsoft.com/office/drawing/2014/main" id="{82E93CDE-E99B-4B37-8067-7891451AF7D6}"/>
              </a:ext>
            </a:extLst>
          </p:cNvPr>
          <p:cNvSpPr>
            <a:spLocks noGrp="1"/>
          </p:cNvSpPr>
          <p:nvPr>
            <p:ph sz="half" idx="1"/>
          </p:nvPr>
        </p:nvSpPr>
        <p:spPr>
          <a:xfrm>
            <a:off x="323849" y="1147837"/>
            <a:ext cx="3753296" cy="2106216"/>
          </a:xfrm>
        </p:spPr>
        <p:txBody>
          <a:bodyPr>
            <a:noAutofit/>
          </a:bodyPr>
          <a:lstStyle/>
          <a:p>
            <a:pPr marL="0" indent="0">
              <a:buNone/>
            </a:pPr>
            <a:r>
              <a:rPr lang="en-US" sz="1400" b="1">
                <a:solidFill>
                  <a:srgbClr val="339933"/>
                </a:solidFill>
                <a:latin typeface="Calibri" panose="020F0502020204030204" pitchFamily="34" charset="0"/>
              </a:rPr>
              <a:t>MESSAGES CLÉS</a:t>
            </a:r>
          </a:p>
          <a:p>
            <a:pPr marL="0" indent="0">
              <a:buNone/>
            </a:pPr>
            <a:r>
              <a:rPr lang="fr-FR" sz="1400" b="0" i="0">
                <a:effectLst/>
              </a:rPr>
              <a:t>Le </a:t>
            </a:r>
            <a:r>
              <a:rPr lang="fr-FR" sz="1400"/>
              <a:t>p</a:t>
            </a:r>
            <a:r>
              <a:rPr lang="fr-FR" sz="1400" b="0" i="0">
                <a:effectLst/>
              </a:rPr>
              <a:t>artage de statut peut faciliter l’obtention d'un soutien émotionnel et facilite l'observance du traitement ARV. Nous pouvons vous aider à partager votre </a:t>
            </a:r>
            <a:r>
              <a:rPr lang="fr-FR" sz="1400" i="0">
                <a:effectLst/>
              </a:rPr>
              <a:t>statut VIH. Surtout ne pas partager vos </a:t>
            </a:r>
            <a:r>
              <a:rPr lang="fr-FR" sz="1400" i="0" err="1">
                <a:effectLst/>
              </a:rPr>
              <a:t>medicaments</a:t>
            </a:r>
            <a:r>
              <a:rPr lang="fr-FR" sz="1400" i="0">
                <a:effectLst/>
              </a:rPr>
              <a:t> ARV avec une autre personne, cela peut nuire à votre santé.</a:t>
            </a:r>
            <a:r>
              <a:rPr lang="fr-FR" sz="1400"/>
              <a:t> </a:t>
            </a:r>
            <a:r>
              <a:rPr lang="fr-FR" sz="1400" i="0">
                <a:effectLst/>
              </a:rPr>
              <a:t>Prenez </a:t>
            </a:r>
            <a:r>
              <a:rPr lang="fr-FR" sz="1400" b="0" i="0">
                <a:effectLst/>
              </a:rPr>
              <a:t>les médicaments ARV tels que prescrits.</a:t>
            </a:r>
            <a:endParaRPr lang="fr-FR" sz="1400"/>
          </a:p>
        </p:txBody>
      </p:sp>
      <p:sp>
        <p:nvSpPr>
          <p:cNvPr id="33" name="Content Placeholder 1">
            <a:extLst>
              <a:ext uri="{FF2B5EF4-FFF2-40B4-BE49-F238E27FC236}">
                <a16:creationId xmlns:a16="http://schemas.microsoft.com/office/drawing/2014/main" id="{558EB420-2D82-49A7-81C5-728C3258FA43}"/>
              </a:ext>
            </a:extLst>
          </p:cNvPr>
          <p:cNvSpPr txBox="1"/>
          <p:nvPr/>
        </p:nvSpPr>
        <p:spPr>
          <a:xfrm>
            <a:off x="310644" y="3208931"/>
            <a:ext cx="3594743" cy="1695352"/>
          </a:xfrm>
          <a:prstGeom prst="rect">
            <a:avLst/>
          </a:prstGeom>
          <a:solidFill>
            <a:schemeClr val="bg1">
              <a:lumMod val="95000"/>
            </a:schemeClr>
          </a:solidFill>
        </p:spPr>
        <p:txBody>
          <a:bodyPr vert="horz" lIns="91397" tIns="108000" rIns="91397" bIns="45698" rtlCol="0" anchor="t">
            <a:normAutofit fontScale="97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rgbClr val="339933"/>
                </a:solidFill>
                <a:latin typeface="Calibri" panose="020F0502020204030204" pitchFamily="34" charset="0"/>
              </a:rPr>
              <a:t>Instructions du </a:t>
            </a:r>
            <a:r>
              <a:rPr lang="en-US" sz="1400" b="1" err="1">
                <a:solidFill>
                  <a:srgbClr val="339933"/>
                </a:solidFill>
                <a:latin typeface="Calibri" panose="020F0502020204030204" pitchFamily="34" charset="0"/>
              </a:rPr>
              <a:t>prestataire</a:t>
            </a:r>
            <a:endParaRPr lang="en-US" sz="1400" b="1">
              <a:solidFill>
                <a:srgbClr val="339933"/>
              </a:solidFill>
              <a:latin typeface="Calibri" panose="020F0502020204030204" pitchFamily="34" charset="0"/>
            </a:endParaRPr>
          </a:p>
          <a:p>
            <a:pPr marL="0" indent="0">
              <a:lnSpc>
                <a:spcPct val="120000"/>
              </a:lnSpc>
              <a:spcBef>
                <a:spcPts val="0"/>
              </a:spcBef>
              <a:spcAft>
                <a:spcPts val="300"/>
              </a:spcAft>
              <a:buNone/>
            </a:pPr>
            <a:r>
              <a:rPr lang="en-US" sz="1400" b="1" err="1">
                <a:solidFill>
                  <a:schemeClr val="tx2">
                    <a:lumMod val="50000"/>
                  </a:schemeClr>
                </a:solidFill>
              </a:rPr>
              <a:t>Utilisez</a:t>
            </a:r>
            <a:r>
              <a:rPr lang="en-US" sz="1400" b="1">
                <a:solidFill>
                  <a:schemeClr val="tx2">
                    <a:lumMod val="50000"/>
                  </a:schemeClr>
                </a:solidFill>
              </a:rPr>
              <a:t> des questions ouvertes par </a:t>
            </a:r>
            <a:r>
              <a:rPr lang="en-US" sz="1400" b="1" err="1">
                <a:solidFill>
                  <a:schemeClr val="tx2">
                    <a:lumMod val="50000"/>
                  </a:schemeClr>
                </a:solidFill>
              </a:rPr>
              <a:t>exemple</a:t>
            </a:r>
            <a:r>
              <a:rPr lang="en-US" sz="1400" b="1">
                <a:solidFill>
                  <a:schemeClr val="tx2">
                    <a:lumMod val="50000"/>
                  </a:schemeClr>
                </a:solidFill>
              </a:rPr>
              <a:t>:</a:t>
            </a:r>
          </a:p>
          <a:p>
            <a:pPr marL="314325" lvl="1" indent="-225425">
              <a:buFont typeface="Calibri" panose="020F0502020204030204" pitchFamily="34" charset="0"/>
              <a:buChar char="―"/>
            </a:pPr>
            <a:r>
              <a:rPr lang="fr-FR" sz="1200">
                <a:solidFill>
                  <a:schemeClr val="tx2">
                    <a:lumMod val="50000"/>
                  </a:schemeClr>
                </a:solidFill>
              </a:rPr>
              <a:t>Que pouvez-vous faire pour être sûr que vous réussissez avec la MMD ?</a:t>
            </a:r>
            <a:endParaRPr lang="fr-FR" sz="1200">
              <a:solidFill>
                <a:schemeClr val="tx2">
                  <a:lumMod val="50000"/>
                </a:schemeClr>
              </a:solidFill>
              <a:cs typeface="Calibri"/>
            </a:endParaRPr>
          </a:p>
          <a:p>
            <a:pPr marL="314325" lvl="1" indent="-225425">
              <a:buFont typeface="Calibri" panose="020F0502020204030204" pitchFamily="34" charset="0"/>
              <a:buChar char="―"/>
            </a:pPr>
            <a:r>
              <a:rPr lang="fr-FR" sz="1200">
                <a:solidFill>
                  <a:schemeClr val="tx2">
                    <a:lumMod val="50000"/>
                  </a:schemeClr>
                </a:solidFill>
              </a:rPr>
              <a:t>Quel soutien souhaitez-vous avoir pour la réussite de votre MMD?</a:t>
            </a:r>
            <a:endParaRPr lang="fr-FR" sz="1200">
              <a:solidFill>
                <a:schemeClr val="tx2">
                  <a:lumMod val="50000"/>
                </a:schemeClr>
              </a:solidFill>
              <a:cs typeface="Calibri"/>
            </a:endParaRPr>
          </a:p>
          <a:p>
            <a:pPr marL="399415" lvl="1" indent="0">
              <a:spcBef>
                <a:spcPts val="0"/>
              </a:spcBef>
              <a:buNone/>
            </a:pPr>
            <a:endParaRPr lang="fr-FR" sz="1400">
              <a:solidFill>
                <a:schemeClr val="accent1">
                  <a:lumMod val="50000"/>
                </a:schemeClr>
              </a:solidFill>
            </a:endParaRPr>
          </a:p>
        </p:txBody>
      </p:sp>
      <p:sp>
        <p:nvSpPr>
          <p:cNvPr id="35" name="Content Placeholder 1">
            <a:extLst>
              <a:ext uri="{FF2B5EF4-FFF2-40B4-BE49-F238E27FC236}">
                <a16:creationId xmlns:a16="http://schemas.microsoft.com/office/drawing/2014/main" id="{975F71FD-3103-43DA-A1E3-74446E9EE769}"/>
              </a:ext>
            </a:extLst>
          </p:cNvPr>
          <p:cNvSpPr txBox="1"/>
          <p:nvPr/>
        </p:nvSpPr>
        <p:spPr>
          <a:xfrm>
            <a:off x="323849" y="5242717"/>
            <a:ext cx="3538129" cy="1117200"/>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339933"/>
                </a:solidFill>
                <a:latin typeface="Calibri" panose="020F0502020204030204" pitchFamily="34" charset="0"/>
              </a:rPr>
              <a:t>Document</a:t>
            </a:r>
          </a:p>
          <a:p>
            <a:pPr marL="0" indent="0">
              <a:buNone/>
            </a:pPr>
            <a:r>
              <a:rPr lang="fr-FR" sz="14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400">
              <a:solidFill>
                <a:schemeClr val="tx2">
                  <a:lumMod val="50000"/>
                </a:schemeClr>
              </a:solidFill>
              <a:latin typeface="Calibri" panose="020F0502020204030204" pitchFamily="34" charset="0"/>
            </a:endParaRPr>
          </a:p>
        </p:txBody>
      </p:sp>
      <p:sp>
        <p:nvSpPr>
          <p:cNvPr id="11" name="Parallelogram 10">
            <a:extLst>
              <a:ext uri="{FF2B5EF4-FFF2-40B4-BE49-F238E27FC236}">
                <a16:creationId xmlns:a16="http://schemas.microsoft.com/office/drawing/2014/main" id="{D76727DB-DCB9-4F02-B144-C861654F51DD}"/>
              </a:ext>
            </a:extLst>
          </p:cNvPr>
          <p:cNvSpPr/>
          <p:nvPr/>
        </p:nvSpPr>
        <p:spPr>
          <a:xfrm>
            <a:off x="6156176" y="-27384"/>
            <a:ext cx="2987824" cy="84020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grpSp>
        <p:nvGrpSpPr>
          <p:cNvPr id="13" name="Group 12">
            <a:extLst>
              <a:ext uri="{FF2B5EF4-FFF2-40B4-BE49-F238E27FC236}">
                <a16:creationId xmlns:a16="http://schemas.microsoft.com/office/drawing/2014/main" id="{FD71BC71-DA9D-F989-1FC9-924F69DB5F01}"/>
              </a:ext>
            </a:extLst>
          </p:cNvPr>
          <p:cNvGrpSpPr/>
          <p:nvPr/>
        </p:nvGrpSpPr>
        <p:grpSpPr>
          <a:xfrm>
            <a:off x="0" y="6493827"/>
            <a:ext cx="9139657" cy="364173"/>
            <a:chOff x="1" y="6493827"/>
            <a:chExt cx="9139657" cy="364173"/>
          </a:xfrm>
        </p:grpSpPr>
        <p:sp>
          <p:nvSpPr>
            <p:cNvPr id="14" name="Rectangle 13">
              <a:extLst>
                <a:ext uri="{FF2B5EF4-FFF2-40B4-BE49-F238E27FC236}">
                  <a16:creationId xmlns:a16="http://schemas.microsoft.com/office/drawing/2014/main" id="{B4AC4CA1-7A33-1DD4-3BA0-667CFC244736}"/>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5" name="Rectangle 14">
              <a:extLst>
                <a:ext uri="{FF2B5EF4-FFF2-40B4-BE49-F238E27FC236}">
                  <a16:creationId xmlns:a16="http://schemas.microsoft.com/office/drawing/2014/main" id="{5D269F4D-96D4-DE12-E6A0-643D75C75DA5}"/>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6" name="Rectangle 15">
              <a:extLst>
                <a:ext uri="{FF2B5EF4-FFF2-40B4-BE49-F238E27FC236}">
                  <a16:creationId xmlns:a16="http://schemas.microsoft.com/office/drawing/2014/main" id="{1284B00B-C128-80EE-8453-BAF06F70455E}"/>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8D575C7E-4595-9999-7D89-40B70D47870E}"/>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8" name="Rectangle 17">
              <a:extLst>
                <a:ext uri="{FF2B5EF4-FFF2-40B4-BE49-F238E27FC236}">
                  <a16:creationId xmlns:a16="http://schemas.microsoft.com/office/drawing/2014/main" id="{8C24832E-281C-E41A-37BE-50C04B995A53}"/>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9" name="Rectangle 18">
              <a:extLst>
                <a:ext uri="{FF2B5EF4-FFF2-40B4-BE49-F238E27FC236}">
                  <a16:creationId xmlns:a16="http://schemas.microsoft.com/office/drawing/2014/main" id="{42F7F580-9419-E654-C0C5-24B3FAD6C02A}"/>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0" name="Rectangle 19">
              <a:extLst>
                <a:ext uri="{FF2B5EF4-FFF2-40B4-BE49-F238E27FC236}">
                  <a16:creationId xmlns:a16="http://schemas.microsoft.com/office/drawing/2014/main" id="{E4B0DFA5-3074-BCAA-3010-815BEC4423A4}"/>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1" name="Rectangle 20">
              <a:extLst>
                <a:ext uri="{FF2B5EF4-FFF2-40B4-BE49-F238E27FC236}">
                  <a16:creationId xmlns:a16="http://schemas.microsoft.com/office/drawing/2014/main" id="{9E15AB63-EBBC-61E0-C336-E2CD927971F6}"/>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2" name="Rectangle 21">
              <a:extLst>
                <a:ext uri="{FF2B5EF4-FFF2-40B4-BE49-F238E27FC236}">
                  <a16:creationId xmlns:a16="http://schemas.microsoft.com/office/drawing/2014/main" id="{A04A8B58-5121-8525-9211-6A058EBB5679}"/>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F2064791-8DE1-6093-846E-9B448D1248F1}"/>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4" name="Rectangle 23">
              <a:extLst>
                <a:ext uri="{FF2B5EF4-FFF2-40B4-BE49-F238E27FC236}">
                  <a16:creationId xmlns:a16="http://schemas.microsoft.com/office/drawing/2014/main" id="{7C7C3F3E-BD1B-7F04-D2A9-692B84547462}"/>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5" name="Rectangle 24">
              <a:extLst>
                <a:ext uri="{FF2B5EF4-FFF2-40B4-BE49-F238E27FC236}">
                  <a16:creationId xmlns:a16="http://schemas.microsoft.com/office/drawing/2014/main" id="{37D60205-3100-3A22-43BC-16E2340E0A82}"/>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6" name="Rectangle 25">
              <a:extLst>
                <a:ext uri="{FF2B5EF4-FFF2-40B4-BE49-F238E27FC236}">
                  <a16:creationId xmlns:a16="http://schemas.microsoft.com/office/drawing/2014/main" id="{D0BBAEE0-D717-9089-CD7F-CA1C780322F3}"/>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69CE77CE-1726-782E-B83B-4E64C7212ACA}"/>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0C64135F-9345-2946-7725-A021907B00A5}"/>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49E7CC4E-DECE-75D7-93C7-C6FFFF2DE3CE}"/>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C87F55DE-E984-62CD-669A-0CDA6D16638D}"/>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9" name="Rectangle 38">
              <a:extLst>
                <a:ext uri="{FF2B5EF4-FFF2-40B4-BE49-F238E27FC236}">
                  <a16:creationId xmlns:a16="http://schemas.microsoft.com/office/drawing/2014/main" id="{B768411E-E074-209F-4E4C-149C50874A09}"/>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40" name="Rectangle 39">
              <a:extLst>
                <a:ext uri="{FF2B5EF4-FFF2-40B4-BE49-F238E27FC236}">
                  <a16:creationId xmlns:a16="http://schemas.microsoft.com/office/drawing/2014/main" id="{8633F271-829E-8DF6-6540-5FF66DABEDCE}"/>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1" name="Rectangle 40">
              <a:extLst>
                <a:ext uri="{FF2B5EF4-FFF2-40B4-BE49-F238E27FC236}">
                  <a16:creationId xmlns:a16="http://schemas.microsoft.com/office/drawing/2014/main" id="{ED98A505-2267-8B0E-1298-8D01C0B1ED66}"/>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2" name="Rectangle 41">
              <a:extLst>
                <a:ext uri="{FF2B5EF4-FFF2-40B4-BE49-F238E27FC236}">
                  <a16:creationId xmlns:a16="http://schemas.microsoft.com/office/drawing/2014/main" id="{F4C5539E-7BD3-31C5-3699-E15CEFD6EA56}"/>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3" name="Rectangle 42">
              <a:extLst>
                <a:ext uri="{FF2B5EF4-FFF2-40B4-BE49-F238E27FC236}">
                  <a16:creationId xmlns:a16="http://schemas.microsoft.com/office/drawing/2014/main" id="{CFAEC870-C279-4E3E-4F40-86EEA9B3817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4" name="Rectangle 43">
              <a:extLst>
                <a:ext uri="{FF2B5EF4-FFF2-40B4-BE49-F238E27FC236}">
                  <a16:creationId xmlns:a16="http://schemas.microsoft.com/office/drawing/2014/main" id="{F8107C05-2353-492D-3A07-7A540A94A446}"/>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5" name="Rectangle 44">
              <a:extLst>
                <a:ext uri="{FF2B5EF4-FFF2-40B4-BE49-F238E27FC236}">
                  <a16:creationId xmlns:a16="http://schemas.microsoft.com/office/drawing/2014/main" id="{EE1441D6-745A-9F85-52AB-646F582F6F7A}"/>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6" name="Rectangle 45">
              <a:extLst>
                <a:ext uri="{FF2B5EF4-FFF2-40B4-BE49-F238E27FC236}">
                  <a16:creationId xmlns:a16="http://schemas.microsoft.com/office/drawing/2014/main" id="{A5B2C646-A433-C70B-7359-D9255E401A4A}"/>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7" name="Rectangle 46">
              <a:extLst>
                <a:ext uri="{FF2B5EF4-FFF2-40B4-BE49-F238E27FC236}">
                  <a16:creationId xmlns:a16="http://schemas.microsoft.com/office/drawing/2014/main" id="{3B14C29D-9751-E935-441B-BCB711E088A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8" name="Rectangle 47">
              <a:extLst>
                <a:ext uri="{FF2B5EF4-FFF2-40B4-BE49-F238E27FC236}">
                  <a16:creationId xmlns:a16="http://schemas.microsoft.com/office/drawing/2014/main" id="{7D42CF1C-2452-C94B-ACC2-7507D5871CE9}"/>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9" name="Rectangle 48">
              <a:extLst>
                <a:ext uri="{FF2B5EF4-FFF2-40B4-BE49-F238E27FC236}">
                  <a16:creationId xmlns:a16="http://schemas.microsoft.com/office/drawing/2014/main" id="{530CCF6C-B468-AD88-A3D6-592DA72DC487}"/>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0" name="Rectangle 49">
              <a:extLst>
                <a:ext uri="{FF2B5EF4-FFF2-40B4-BE49-F238E27FC236}">
                  <a16:creationId xmlns:a16="http://schemas.microsoft.com/office/drawing/2014/main" id="{4764F845-2915-976A-F035-7677B232661F}"/>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1" name="Rectangle 50">
              <a:extLst>
                <a:ext uri="{FF2B5EF4-FFF2-40B4-BE49-F238E27FC236}">
                  <a16:creationId xmlns:a16="http://schemas.microsoft.com/office/drawing/2014/main" id="{4373B9AF-A60F-6D9C-05FF-FA5A89357FE0}"/>
                </a:ext>
              </a:extLst>
            </p:cNvPr>
            <p:cNvSpPr/>
            <p:nvPr/>
          </p:nvSpPr>
          <p:spPr>
            <a:xfrm>
              <a:off x="458165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21</a:t>
              </a:r>
            </a:p>
          </p:txBody>
        </p:sp>
      </p:grpSp>
      <p:pic>
        <p:nvPicPr>
          <p:cNvPr id="54" name="Picture 53">
            <a:extLst>
              <a:ext uri="{FF2B5EF4-FFF2-40B4-BE49-F238E27FC236}">
                <a16:creationId xmlns:a16="http://schemas.microsoft.com/office/drawing/2014/main" id="{978C18FD-54F5-BC35-B40F-8AD71473C2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75733" y="2938931"/>
            <a:ext cx="439999" cy="540000"/>
          </a:xfrm>
          <a:prstGeom prst="rect">
            <a:avLst/>
          </a:prstGeom>
        </p:spPr>
      </p:pic>
      <p:pic>
        <p:nvPicPr>
          <p:cNvPr id="55" name="Picture 54">
            <a:extLst>
              <a:ext uri="{FF2B5EF4-FFF2-40B4-BE49-F238E27FC236}">
                <a16:creationId xmlns:a16="http://schemas.microsoft.com/office/drawing/2014/main" id="{C4C088E2-4498-76C5-9FF6-E1DCDC923C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61732" y="5084479"/>
            <a:ext cx="468000" cy="468000"/>
          </a:xfrm>
          <a:prstGeom prst="rect">
            <a:avLst/>
          </a:prstGeom>
        </p:spPr>
      </p:pic>
      <p:pic>
        <p:nvPicPr>
          <p:cNvPr id="6" name="Picture 5">
            <a:extLst>
              <a:ext uri="{FF2B5EF4-FFF2-40B4-BE49-F238E27FC236}">
                <a16:creationId xmlns:a16="http://schemas.microsoft.com/office/drawing/2014/main" id="{7B752022-70A8-7E5C-6B91-E53E5658E59B}"/>
              </a:ext>
            </a:extLst>
          </p:cNvPr>
          <p:cNvPicPr>
            <a:picLocks noChangeAspect="1"/>
          </p:cNvPicPr>
          <p:nvPr/>
        </p:nvPicPr>
        <p:blipFill rotWithShape="1">
          <a:blip r:embed="rId5">
            <a:extLst>
              <a:ext uri="{28A0092B-C50C-407E-A947-70E740481C1C}">
                <a14:useLocalDpi xmlns:a14="http://schemas.microsoft.com/office/drawing/2010/main" val="0"/>
              </a:ext>
            </a:extLst>
          </a:blip>
          <a:srcRect t="-1658" b="16635"/>
          <a:stretch/>
        </p:blipFill>
        <p:spPr>
          <a:xfrm>
            <a:off x="6578616" y="0"/>
            <a:ext cx="2095077" cy="1232726"/>
          </a:xfrm>
          <a:prstGeom prst="rect">
            <a:avLst/>
          </a:prstGeom>
        </p:spPr>
      </p:pic>
    </p:spTree>
    <p:extLst>
      <p:ext uri="{BB962C8B-B14F-4D97-AF65-F5344CB8AC3E}">
        <p14:creationId xmlns:p14="http://schemas.microsoft.com/office/powerpoint/2010/main" val="4099272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836712"/>
          </a:xfrm>
          <a:solidFill>
            <a:srgbClr val="339933"/>
          </a:solidFill>
        </p:spPr>
        <p:txBody>
          <a:bodyPr vert="horz" lIns="251999" tIns="45698" rIns="91397" bIns="45698" rtlCol="0" anchor="ctr" anchorCtr="0">
            <a:noAutofit/>
          </a:bodyPr>
          <a:lstStyle/>
          <a:p>
            <a:pPr marL="4763" algn="l"/>
            <a:r>
              <a:rPr lang="en-US" sz="2400" b="1">
                <a:solidFill>
                  <a:srgbClr val="FFFFFF"/>
                </a:solidFill>
                <a:latin typeface="+mn-lt"/>
              </a:rPr>
              <a:t>22. </a:t>
            </a:r>
            <a:r>
              <a:rPr lang="fr-FR" sz="2400" b="1">
                <a:solidFill>
                  <a:schemeClr val="bg1"/>
                </a:solidFill>
                <a:latin typeface="+mn-lt"/>
              </a:rPr>
              <a:t>G</a:t>
            </a:r>
            <a:r>
              <a:rPr lang="fr-FR" sz="2400" b="1" i="0">
                <a:solidFill>
                  <a:schemeClr val="bg1"/>
                </a:solidFill>
                <a:effectLst/>
                <a:latin typeface="+mn-lt"/>
              </a:rPr>
              <a:t>érer la santé mentale et physique</a:t>
            </a:r>
            <a:endParaRPr lang="en-US" sz="2400" b="1">
              <a:solidFill>
                <a:srgbClr val="FFFFFF"/>
              </a:solidFill>
              <a:latin typeface="+mn-lt"/>
            </a:endParaRPr>
          </a:p>
        </p:txBody>
      </p:sp>
      <p:sp>
        <p:nvSpPr>
          <p:cNvPr id="12" name="Right Arrow 10">
            <a:extLst>
              <a:ext uri="{FF2B5EF4-FFF2-40B4-BE49-F238E27FC236}">
                <a16:creationId xmlns:a16="http://schemas.microsoft.com/office/drawing/2014/main" id="{1B766946-B6EB-4EEA-844A-0C8A535B9E82}"/>
              </a:ext>
            </a:extLst>
          </p:cNvPr>
          <p:cNvSpPr/>
          <p:nvPr/>
        </p:nvSpPr>
        <p:spPr>
          <a:xfrm rot="5400000">
            <a:off x="6484995" y="3820517"/>
            <a:ext cx="212945" cy="24731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350"/>
          </a:p>
        </p:txBody>
      </p:sp>
      <p:sp>
        <p:nvSpPr>
          <p:cNvPr id="13" name="Right Arrow 15">
            <a:extLst>
              <a:ext uri="{FF2B5EF4-FFF2-40B4-BE49-F238E27FC236}">
                <a16:creationId xmlns:a16="http://schemas.microsoft.com/office/drawing/2014/main" id="{0B04C3FD-F828-4A12-864F-73D64CE44B0C}"/>
              </a:ext>
            </a:extLst>
          </p:cNvPr>
          <p:cNvSpPr/>
          <p:nvPr/>
        </p:nvSpPr>
        <p:spPr>
          <a:xfrm rot="5400000">
            <a:off x="2441465" y="3820519"/>
            <a:ext cx="212945" cy="24731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350"/>
          </a:p>
        </p:txBody>
      </p:sp>
      <p:pic>
        <p:nvPicPr>
          <p:cNvPr id="6" name="Picture 5">
            <a:extLst>
              <a:ext uri="{FF2B5EF4-FFF2-40B4-BE49-F238E27FC236}">
                <a16:creationId xmlns:a16="http://schemas.microsoft.com/office/drawing/2014/main" id="{C24F8285-79CD-AFAD-2EA6-EEF2E020CF5A}"/>
              </a:ext>
            </a:extLst>
          </p:cNvPr>
          <p:cNvPicPr>
            <a:picLocks noChangeAspect="1"/>
          </p:cNvPicPr>
          <p:nvPr/>
        </p:nvPicPr>
        <p:blipFill rotWithShape="1">
          <a:blip r:embed="rId3">
            <a:extLst>
              <a:ext uri="{28A0092B-C50C-407E-A947-70E740481C1C}">
                <a14:useLocalDpi xmlns:a14="http://schemas.microsoft.com/office/drawing/2010/main" val="0"/>
              </a:ext>
            </a:extLst>
          </a:blip>
          <a:srcRect l="10420" t="2652" r="6339" b="18841"/>
          <a:stretch/>
        </p:blipFill>
        <p:spPr>
          <a:xfrm>
            <a:off x="766386" y="4131966"/>
            <a:ext cx="3308933" cy="2050191"/>
          </a:xfrm>
          <a:prstGeom prst="rect">
            <a:avLst/>
          </a:prstGeom>
        </p:spPr>
      </p:pic>
      <p:pic>
        <p:nvPicPr>
          <p:cNvPr id="8" name="Picture 7">
            <a:extLst>
              <a:ext uri="{FF2B5EF4-FFF2-40B4-BE49-F238E27FC236}">
                <a16:creationId xmlns:a16="http://schemas.microsoft.com/office/drawing/2014/main" id="{9AFE7116-5337-9E8E-7BA0-9CB95433AF33}"/>
              </a:ext>
            </a:extLst>
          </p:cNvPr>
          <p:cNvPicPr>
            <a:picLocks noChangeAspect="1"/>
          </p:cNvPicPr>
          <p:nvPr/>
        </p:nvPicPr>
        <p:blipFill rotWithShape="1">
          <a:blip r:embed="rId4">
            <a:extLst>
              <a:ext uri="{28A0092B-C50C-407E-A947-70E740481C1C}">
                <a14:useLocalDpi xmlns:a14="http://schemas.microsoft.com/office/drawing/2010/main" val="0"/>
              </a:ext>
            </a:extLst>
          </a:blip>
          <a:srcRect b="12740"/>
          <a:stretch/>
        </p:blipFill>
        <p:spPr>
          <a:xfrm>
            <a:off x="4903954" y="4131966"/>
            <a:ext cx="3492500" cy="2050191"/>
          </a:xfrm>
          <a:prstGeom prst="rect">
            <a:avLst/>
          </a:prstGeom>
        </p:spPr>
      </p:pic>
      <p:pic>
        <p:nvPicPr>
          <p:cNvPr id="11" name="Picture 10">
            <a:extLst>
              <a:ext uri="{FF2B5EF4-FFF2-40B4-BE49-F238E27FC236}">
                <a16:creationId xmlns:a16="http://schemas.microsoft.com/office/drawing/2014/main" id="{7DF0C0D4-C237-312E-E7F0-039C784F6C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3705" y="1149234"/>
            <a:ext cx="7612748" cy="2688466"/>
          </a:xfrm>
          <a:prstGeom prst="rect">
            <a:avLst/>
          </a:prstGeom>
        </p:spPr>
      </p:pic>
      <p:grpSp>
        <p:nvGrpSpPr>
          <p:cNvPr id="9" name="Group 8">
            <a:extLst>
              <a:ext uri="{FF2B5EF4-FFF2-40B4-BE49-F238E27FC236}">
                <a16:creationId xmlns:a16="http://schemas.microsoft.com/office/drawing/2014/main" id="{E971B7AC-3337-DA84-4784-C610DEDB8538}"/>
              </a:ext>
            </a:extLst>
          </p:cNvPr>
          <p:cNvGrpSpPr/>
          <p:nvPr/>
        </p:nvGrpSpPr>
        <p:grpSpPr>
          <a:xfrm>
            <a:off x="0" y="6493827"/>
            <a:ext cx="9139657" cy="364173"/>
            <a:chOff x="1" y="6493827"/>
            <a:chExt cx="9139657" cy="364173"/>
          </a:xfrm>
        </p:grpSpPr>
        <p:sp>
          <p:nvSpPr>
            <p:cNvPr id="10" name="Rectangle 9">
              <a:extLst>
                <a:ext uri="{FF2B5EF4-FFF2-40B4-BE49-F238E27FC236}">
                  <a16:creationId xmlns:a16="http://schemas.microsoft.com/office/drawing/2014/main" id="{C948836C-E144-FDA2-C0D1-ACA120CD8C4F}"/>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4" name="Rectangle 13">
              <a:extLst>
                <a:ext uri="{FF2B5EF4-FFF2-40B4-BE49-F238E27FC236}">
                  <a16:creationId xmlns:a16="http://schemas.microsoft.com/office/drawing/2014/main" id="{B528B4DD-7B6B-684C-4332-62C50E1DE0A7}"/>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5" name="Rectangle 14">
              <a:extLst>
                <a:ext uri="{FF2B5EF4-FFF2-40B4-BE49-F238E27FC236}">
                  <a16:creationId xmlns:a16="http://schemas.microsoft.com/office/drawing/2014/main" id="{CA207A63-DCCF-1205-354D-7D683A9C31FD}"/>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6" name="Rectangle 15">
              <a:extLst>
                <a:ext uri="{FF2B5EF4-FFF2-40B4-BE49-F238E27FC236}">
                  <a16:creationId xmlns:a16="http://schemas.microsoft.com/office/drawing/2014/main" id="{D323C19F-7CB0-DEEE-9985-C5386512B64E}"/>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7" name="Rectangle 16">
              <a:extLst>
                <a:ext uri="{FF2B5EF4-FFF2-40B4-BE49-F238E27FC236}">
                  <a16:creationId xmlns:a16="http://schemas.microsoft.com/office/drawing/2014/main" id="{EFA42540-D3BD-8D04-07BA-FFCC470D7287}"/>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8" name="Rectangle 17">
              <a:extLst>
                <a:ext uri="{FF2B5EF4-FFF2-40B4-BE49-F238E27FC236}">
                  <a16:creationId xmlns:a16="http://schemas.microsoft.com/office/drawing/2014/main" id="{0A767C9B-B131-0846-039E-25ACFA6AD399}"/>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9" name="Rectangle 18">
              <a:extLst>
                <a:ext uri="{FF2B5EF4-FFF2-40B4-BE49-F238E27FC236}">
                  <a16:creationId xmlns:a16="http://schemas.microsoft.com/office/drawing/2014/main" id="{351CAE6C-FE21-4A3B-8B3F-7B8E99D29E0D}"/>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0" name="Rectangle 19">
              <a:extLst>
                <a:ext uri="{FF2B5EF4-FFF2-40B4-BE49-F238E27FC236}">
                  <a16:creationId xmlns:a16="http://schemas.microsoft.com/office/drawing/2014/main" id="{8CAAFACC-7703-D4B0-5C6C-18D7A3D86F20}"/>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1" name="Rectangle 20">
              <a:extLst>
                <a:ext uri="{FF2B5EF4-FFF2-40B4-BE49-F238E27FC236}">
                  <a16:creationId xmlns:a16="http://schemas.microsoft.com/office/drawing/2014/main" id="{C1150B9A-49EC-C4A0-3479-BAB67EA6D2C3}"/>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2" name="Rectangle 21">
              <a:extLst>
                <a:ext uri="{FF2B5EF4-FFF2-40B4-BE49-F238E27FC236}">
                  <a16:creationId xmlns:a16="http://schemas.microsoft.com/office/drawing/2014/main" id="{9FEC5355-EF09-61E8-E4F7-8C1500DDCD4C}"/>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514D5A9C-D4A0-C42A-16F3-FA52850F37F7}"/>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4" name="Rectangle 23">
              <a:extLst>
                <a:ext uri="{FF2B5EF4-FFF2-40B4-BE49-F238E27FC236}">
                  <a16:creationId xmlns:a16="http://schemas.microsoft.com/office/drawing/2014/main" id="{FD267B4A-EF9E-3592-AA7D-53F74BDDF5D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5" name="Rectangle 24">
              <a:extLst>
                <a:ext uri="{FF2B5EF4-FFF2-40B4-BE49-F238E27FC236}">
                  <a16:creationId xmlns:a16="http://schemas.microsoft.com/office/drawing/2014/main" id="{86C055CC-590D-5CAA-A523-BAB07328E315}"/>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6" name="Rectangle 25">
              <a:extLst>
                <a:ext uri="{FF2B5EF4-FFF2-40B4-BE49-F238E27FC236}">
                  <a16:creationId xmlns:a16="http://schemas.microsoft.com/office/drawing/2014/main" id="{A257DBD3-7E25-6081-5172-C3B1E68A4874}"/>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609834F7-B102-F8BE-EEC4-F9089019683A}"/>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8" name="Rectangle 27">
              <a:extLst>
                <a:ext uri="{FF2B5EF4-FFF2-40B4-BE49-F238E27FC236}">
                  <a16:creationId xmlns:a16="http://schemas.microsoft.com/office/drawing/2014/main" id="{18293DA7-5DB9-4E1C-DC05-B4E87CBB7921}"/>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9" name="Rectangle 28">
              <a:extLst>
                <a:ext uri="{FF2B5EF4-FFF2-40B4-BE49-F238E27FC236}">
                  <a16:creationId xmlns:a16="http://schemas.microsoft.com/office/drawing/2014/main" id="{A785E9C0-2060-838F-A9B8-8D3376857D5E}"/>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0" name="Rectangle 29">
              <a:extLst>
                <a:ext uri="{FF2B5EF4-FFF2-40B4-BE49-F238E27FC236}">
                  <a16:creationId xmlns:a16="http://schemas.microsoft.com/office/drawing/2014/main" id="{C8E7318F-BD82-F0A3-C70A-6CBD9194D6B2}"/>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31" name="Rectangle 30">
              <a:extLst>
                <a:ext uri="{FF2B5EF4-FFF2-40B4-BE49-F238E27FC236}">
                  <a16:creationId xmlns:a16="http://schemas.microsoft.com/office/drawing/2014/main" id="{514F8DEF-9F23-37F3-E005-D54A74A2F348}"/>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2" name="Rectangle 31">
              <a:extLst>
                <a:ext uri="{FF2B5EF4-FFF2-40B4-BE49-F238E27FC236}">
                  <a16:creationId xmlns:a16="http://schemas.microsoft.com/office/drawing/2014/main" id="{7F549153-005F-F949-E7B7-6D9D401F13D5}"/>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3" name="Rectangle 32">
              <a:extLst>
                <a:ext uri="{FF2B5EF4-FFF2-40B4-BE49-F238E27FC236}">
                  <a16:creationId xmlns:a16="http://schemas.microsoft.com/office/drawing/2014/main" id="{8BB25D5C-E3F5-D4A3-1DFE-825B4D2FDE07}"/>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4" name="Rectangle 33">
              <a:extLst>
                <a:ext uri="{FF2B5EF4-FFF2-40B4-BE49-F238E27FC236}">
                  <a16:creationId xmlns:a16="http://schemas.microsoft.com/office/drawing/2014/main" id="{9352BE1F-3D93-12E0-3E5E-1EAB94667865}"/>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5" name="Rectangle 34">
              <a:extLst>
                <a:ext uri="{FF2B5EF4-FFF2-40B4-BE49-F238E27FC236}">
                  <a16:creationId xmlns:a16="http://schemas.microsoft.com/office/drawing/2014/main" id="{8220A458-BFE7-F55F-8F09-3E6DA61ECF81}"/>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6" name="Rectangle 35">
              <a:extLst>
                <a:ext uri="{FF2B5EF4-FFF2-40B4-BE49-F238E27FC236}">
                  <a16:creationId xmlns:a16="http://schemas.microsoft.com/office/drawing/2014/main" id="{7CDA6F92-E825-BC85-0427-844C509FC1DC}"/>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7" name="Rectangle 36">
              <a:extLst>
                <a:ext uri="{FF2B5EF4-FFF2-40B4-BE49-F238E27FC236}">
                  <a16:creationId xmlns:a16="http://schemas.microsoft.com/office/drawing/2014/main" id="{CAEBA491-2353-96C1-539E-1A1CC47AFCD4}"/>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8" name="Rectangle 37">
              <a:extLst>
                <a:ext uri="{FF2B5EF4-FFF2-40B4-BE49-F238E27FC236}">
                  <a16:creationId xmlns:a16="http://schemas.microsoft.com/office/drawing/2014/main" id="{58E02D17-B387-33A0-6052-9C8921652522}"/>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CE4CA9B4-C026-9321-DC94-653BDCCD32B0}"/>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0" name="Rectangle 39">
              <a:extLst>
                <a:ext uri="{FF2B5EF4-FFF2-40B4-BE49-F238E27FC236}">
                  <a16:creationId xmlns:a16="http://schemas.microsoft.com/office/drawing/2014/main" id="{ABD39993-B970-D497-EB1B-700F08C007D3}"/>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1" name="Rectangle 40">
              <a:extLst>
                <a:ext uri="{FF2B5EF4-FFF2-40B4-BE49-F238E27FC236}">
                  <a16:creationId xmlns:a16="http://schemas.microsoft.com/office/drawing/2014/main" id="{EB7B260F-7453-80E2-860E-9177C98CB6F4}"/>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2" name="Rectangle 41">
              <a:extLst>
                <a:ext uri="{FF2B5EF4-FFF2-40B4-BE49-F238E27FC236}">
                  <a16:creationId xmlns:a16="http://schemas.microsoft.com/office/drawing/2014/main" id="{01D9A3F1-4218-E012-84B9-BB14785894C8}"/>
                </a:ext>
              </a:extLst>
            </p:cNvPr>
            <p:cNvSpPr/>
            <p:nvPr/>
          </p:nvSpPr>
          <p:spPr>
            <a:xfrm>
              <a:off x="463245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22</a:t>
              </a:r>
            </a:p>
          </p:txBody>
        </p:sp>
      </p:grpSp>
    </p:spTree>
    <p:extLst>
      <p:ext uri="{BB962C8B-B14F-4D97-AF65-F5344CB8AC3E}">
        <p14:creationId xmlns:p14="http://schemas.microsoft.com/office/powerpoint/2010/main" val="2348179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0"/>
            <a:ext cx="6858000" cy="812821"/>
          </a:xfrm>
          <a:solidFill>
            <a:srgbClr val="339933"/>
          </a:solidFill>
        </p:spPr>
        <p:txBody>
          <a:bodyPr vert="horz" lIns="251999" tIns="45698" rIns="91397" bIns="45698" rtlCol="0" anchor="ctr" anchorCtr="0">
            <a:noAutofit/>
          </a:bodyPr>
          <a:lstStyle/>
          <a:p>
            <a:pPr marL="4763" algn="l"/>
            <a:r>
              <a:rPr lang="en-US" sz="2400" b="1">
                <a:solidFill>
                  <a:schemeClr val="bg1"/>
                </a:solidFill>
                <a:latin typeface="+mn-lt"/>
              </a:rPr>
              <a:t>22. </a:t>
            </a:r>
            <a:r>
              <a:rPr lang="fr-FR" sz="2400" b="1">
                <a:solidFill>
                  <a:schemeClr val="bg1"/>
                </a:solidFill>
                <a:latin typeface="+mn-lt"/>
              </a:rPr>
              <a:t>G</a:t>
            </a:r>
            <a:r>
              <a:rPr lang="fr-FR" sz="2400" b="1" i="0">
                <a:solidFill>
                  <a:schemeClr val="bg1"/>
                </a:solidFill>
                <a:effectLst/>
                <a:latin typeface="+mn-lt"/>
              </a:rPr>
              <a:t>érer la santé mentale et physique</a:t>
            </a:r>
            <a:endParaRPr lang="en-US" sz="2400" b="1">
              <a:solidFill>
                <a:schemeClr val="bg1"/>
              </a:solidFill>
              <a:latin typeface="+mn-lt"/>
            </a:endParaRPr>
          </a:p>
        </p:txBody>
      </p:sp>
      <p:sp>
        <p:nvSpPr>
          <p:cNvPr id="31" name="Rectangle 30">
            <a:extLst>
              <a:ext uri="{FF2B5EF4-FFF2-40B4-BE49-F238E27FC236}">
                <a16:creationId xmlns:a16="http://schemas.microsoft.com/office/drawing/2014/main" id="{BDB9885B-9BD2-E74E-BDA8-5201DD6B7E0D}"/>
              </a:ext>
            </a:extLst>
          </p:cNvPr>
          <p:cNvSpPr/>
          <p:nvPr/>
        </p:nvSpPr>
        <p:spPr>
          <a:xfrm>
            <a:off x="428981" y="4265552"/>
            <a:ext cx="1881734" cy="300082"/>
          </a:xfrm>
          <a:prstGeom prst="rect">
            <a:avLst/>
          </a:prstGeom>
        </p:spPr>
        <p:txBody>
          <a:bodyPr wrap="none">
            <a:spAutoFit/>
          </a:bodyPr>
          <a:lstStyle/>
          <a:p>
            <a:pPr marL="8335"/>
            <a:r>
              <a:rPr lang="en-US" sz="1350" b="1">
                <a:solidFill>
                  <a:schemeClr val="bg1"/>
                </a:solidFill>
                <a:latin typeface="Calibri" panose="020F0502020204030204" pitchFamily="34" charset="0"/>
              </a:rPr>
              <a:t>POINTS DE DISCUSSION</a:t>
            </a:r>
          </a:p>
        </p:txBody>
      </p:sp>
      <p:sp>
        <p:nvSpPr>
          <p:cNvPr id="28" name="Content Placeholder 1">
            <a:extLst>
              <a:ext uri="{FF2B5EF4-FFF2-40B4-BE49-F238E27FC236}">
                <a16:creationId xmlns:a16="http://schemas.microsoft.com/office/drawing/2014/main" id="{522CE43C-48CC-45AF-A31D-6AE86193F8E1}"/>
              </a:ext>
            </a:extLst>
          </p:cNvPr>
          <p:cNvSpPr txBox="1">
            <a:spLocks/>
          </p:cNvSpPr>
          <p:nvPr/>
        </p:nvSpPr>
        <p:spPr>
          <a:xfrm>
            <a:off x="4632454" y="1143313"/>
            <a:ext cx="4175941" cy="5389022"/>
          </a:xfrm>
          <a:prstGeom prst="rect">
            <a:avLst/>
          </a:prstGeom>
        </p:spPr>
        <p:txBody>
          <a:bodyPr lIns="91440" tIns="45720" rIns="91440" bIns="45720" anchor="t">
            <a:normAutofit fontScale="95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500" b="1">
                <a:solidFill>
                  <a:srgbClr val="339933"/>
                </a:solidFill>
                <a:latin typeface="Calibri" panose="020F0502020204030204" pitchFamily="34" charset="0"/>
              </a:rPr>
              <a:t>POINTS D’ÉCHANGE</a:t>
            </a:r>
          </a:p>
          <a:p>
            <a:pPr marL="213995" indent="-213995"/>
            <a:r>
              <a:rPr lang="fr-FR" sz="1500"/>
              <a:t>Vous devez contacter votre centre de sant</a:t>
            </a:r>
            <a:r>
              <a:rPr lang="fr-FR" sz="1500">
                <a:ea typeface="+mn-lt"/>
                <a:cs typeface="+mn-lt"/>
              </a:rPr>
              <a:t>é</a:t>
            </a:r>
            <a:r>
              <a:rPr lang="fr-FR" sz="1500"/>
              <a:t>, votre conseiller psychosocial  ou votre  pairs navigateurs si vous vous sentez anxieux ou triste, désespéré et perdez tout intérêt pour ce que vous aimez.</a:t>
            </a:r>
            <a:endParaRPr lang="fr-FR" sz="1500">
              <a:cs typeface="Calibri"/>
            </a:endParaRPr>
          </a:p>
          <a:p>
            <a:pPr marL="213995" indent="-213995"/>
            <a:r>
              <a:rPr lang="fr-FR" sz="1500"/>
              <a:t>Vous devez contacter votre </a:t>
            </a:r>
            <a:r>
              <a:rPr lang="fr-FR" sz="1500">
                <a:ea typeface="+mn-lt"/>
                <a:cs typeface="+mn-lt"/>
              </a:rPr>
              <a:t>centre de sant</a:t>
            </a:r>
            <a:r>
              <a:rPr lang="fr-FR" sz="1500"/>
              <a:t>é si vous avez de la diarrhée, des nausées, des vomissements, des douleurs abdominales, des maux de tête, des éruptions cutanées, de la fièvre ou de la fatigue, prise de poids.</a:t>
            </a:r>
            <a:endParaRPr lang="fr-FR" sz="1500">
              <a:cs typeface="Calibri"/>
            </a:endParaRPr>
          </a:p>
          <a:p>
            <a:pPr marL="213995" indent="-213995"/>
            <a:r>
              <a:rPr lang="fr-FR" sz="1500"/>
              <a:t>Assurez-vous d'avoir les coordonnées de votre assistant social, de votre responsable du groupe de soutien par les pairs ou de votre client expert et du centre de sant</a:t>
            </a:r>
            <a:r>
              <a:rPr lang="fr-FR" sz="1500">
                <a:ea typeface="+mn-lt"/>
                <a:cs typeface="+mn-lt"/>
              </a:rPr>
              <a:t>é. </a:t>
            </a:r>
          </a:p>
          <a:p>
            <a:pPr marL="213995" indent="-213995">
              <a:buFont typeface="Arial" panose="020B0604020202020204" pitchFamily="34" charset="0"/>
              <a:buChar char="•"/>
            </a:pPr>
            <a:r>
              <a:rPr lang="fr-FR" sz="1500"/>
              <a:t>Si vous rencontrez un problème veuillez nous contacter le plus tôt possible pour que vous ne tombiez pas trop malade; si vous êtes trop malade, contactez le centre de santé par téléphone.</a:t>
            </a:r>
            <a:endParaRPr lang="fr-FR" sz="1500">
              <a:cs typeface="Calibri"/>
            </a:endParaRPr>
          </a:p>
          <a:p>
            <a:pPr marL="213995" indent="-213995"/>
            <a:r>
              <a:rPr lang="fr-FR" sz="1500"/>
              <a:t>N'oubliez pas que vous pouvez toujours contacter ou visiter votre centre</a:t>
            </a:r>
            <a:r>
              <a:rPr lang="fr-FR" sz="1500">
                <a:ea typeface="+mn-lt"/>
                <a:cs typeface="+mn-lt"/>
              </a:rPr>
              <a:t> de sant</a:t>
            </a:r>
            <a:r>
              <a:rPr lang="fr-FR" sz="1500"/>
              <a:t>é entre les </a:t>
            </a:r>
            <a:r>
              <a:rPr lang="fr-FR" sz="1500">
                <a:solidFill>
                  <a:srgbClr val="000000"/>
                </a:solidFill>
              </a:rPr>
              <a:t>RDV</a:t>
            </a:r>
            <a:r>
              <a:rPr lang="fr-FR" sz="1500"/>
              <a:t>, même si vous recevez une dotation de 3 à 6 mois.</a:t>
            </a:r>
          </a:p>
          <a:p>
            <a:pPr marL="213995" indent="-213995"/>
            <a:r>
              <a:rPr lang="fr-FR" sz="1500"/>
              <a:t>Nous sommes là pour vous soutenir et garder vous en bonne santé.</a:t>
            </a:r>
            <a:endParaRPr lang="fr-FR" sz="1500">
              <a:cs typeface="Calibri"/>
            </a:endParaRPr>
          </a:p>
          <a:p>
            <a:pPr marL="373380" indent="0">
              <a:buNone/>
            </a:pPr>
            <a:endParaRPr lang="fr-FR" sz="1900">
              <a:cs typeface="Calibri"/>
            </a:endParaRPr>
          </a:p>
          <a:p>
            <a:pPr marL="772795" lvl="1" indent="0">
              <a:buNone/>
            </a:pPr>
            <a:endParaRPr lang="fr-FR" sz="1700">
              <a:cs typeface="Calibri"/>
            </a:endParaRPr>
          </a:p>
        </p:txBody>
      </p:sp>
      <p:cxnSp>
        <p:nvCxnSpPr>
          <p:cNvPr id="29" name="Straight Connector 28">
            <a:extLst>
              <a:ext uri="{FF2B5EF4-FFF2-40B4-BE49-F238E27FC236}">
                <a16:creationId xmlns:a16="http://schemas.microsoft.com/office/drawing/2014/main" id="{526DAF19-9B29-4994-962F-43604E4DC11C}"/>
              </a:ext>
            </a:extLst>
          </p:cNvPr>
          <p:cNvCxnSpPr>
            <a:cxnSpLocks/>
          </p:cNvCxnSpPr>
          <p:nvPr/>
        </p:nvCxnSpPr>
        <p:spPr>
          <a:xfrm>
            <a:off x="4432149" y="1255308"/>
            <a:ext cx="0" cy="5071054"/>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Content Placeholder 1">
            <a:extLst>
              <a:ext uri="{FF2B5EF4-FFF2-40B4-BE49-F238E27FC236}">
                <a16:creationId xmlns:a16="http://schemas.microsoft.com/office/drawing/2014/main" id="{82E93CDE-E99B-4B37-8067-7891451AF7D6}"/>
              </a:ext>
            </a:extLst>
          </p:cNvPr>
          <p:cNvSpPr>
            <a:spLocks noGrp="1"/>
          </p:cNvSpPr>
          <p:nvPr>
            <p:ph sz="half" idx="1"/>
          </p:nvPr>
        </p:nvSpPr>
        <p:spPr>
          <a:xfrm>
            <a:off x="335606" y="1170416"/>
            <a:ext cx="3681414" cy="2285687"/>
          </a:xfrm>
        </p:spPr>
        <p:txBody>
          <a:bodyPr vert="horz" lIns="91397" tIns="45698" rIns="91397" bIns="45698" rtlCol="0" anchor="t">
            <a:noAutofit/>
          </a:bodyPr>
          <a:lstStyle/>
          <a:p>
            <a:pPr marL="0" indent="0">
              <a:buNone/>
            </a:pPr>
            <a:r>
              <a:rPr lang="en-US" sz="1400" b="1">
                <a:solidFill>
                  <a:srgbClr val="339933"/>
                </a:solidFill>
                <a:latin typeface="Calibri" panose="020F0502020204030204" pitchFamily="34" charset="0"/>
              </a:rPr>
              <a:t>MESSAGES CLÉS</a:t>
            </a:r>
          </a:p>
          <a:p>
            <a:pPr marL="0" indent="0">
              <a:buNone/>
            </a:pPr>
            <a:r>
              <a:rPr lang="fr-FR" sz="1300" b="0" i="0">
                <a:solidFill>
                  <a:srgbClr val="000000"/>
                </a:solidFill>
                <a:effectLst/>
              </a:rPr>
              <a:t>V</a:t>
            </a:r>
            <a:r>
              <a:rPr lang="fr-FR" sz="1300" b="0" i="0">
                <a:effectLst/>
                <a:ea typeface="+mn-lt"/>
                <a:cs typeface="+mn-lt"/>
              </a:rPr>
              <a:t>ous devez contacter votre</a:t>
            </a:r>
            <a:r>
              <a:rPr lang="fr-FR" sz="1300">
                <a:ea typeface="+mn-lt"/>
                <a:cs typeface="+mn-lt"/>
              </a:rPr>
              <a:t> centre de sant</a:t>
            </a:r>
            <a:r>
              <a:rPr lang="fr-FR" sz="1300"/>
              <a:t>é</a:t>
            </a:r>
            <a:r>
              <a:rPr lang="fr-FR" sz="1300">
                <a:ea typeface="+mn-lt"/>
                <a:cs typeface="+mn-lt"/>
              </a:rPr>
              <a:t>, votre conseiller psychosocial </a:t>
            </a:r>
            <a:r>
              <a:rPr lang="fr-FR" sz="1300" b="0" i="0">
                <a:effectLst/>
                <a:ea typeface="+mn-lt"/>
                <a:cs typeface="+mn-lt"/>
              </a:rPr>
              <a:t> ou </a:t>
            </a:r>
            <a:r>
              <a:rPr lang="fr-FR" sz="1300">
                <a:ea typeface="+mn-lt"/>
                <a:cs typeface="+mn-lt"/>
              </a:rPr>
              <a:t>votre  pairs navigateurs</a:t>
            </a:r>
            <a:r>
              <a:rPr lang="fr-FR" sz="1300">
                <a:solidFill>
                  <a:srgbClr val="000000"/>
                </a:solidFill>
              </a:rPr>
              <a:t> </a:t>
            </a:r>
            <a:r>
              <a:rPr lang="fr-FR" sz="1300" b="0" i="0">
                <a:solidFill>
                  <a:srgbClr val="000000"/>
                </a:solidFill>
                <a:effectLst/>
              </a:rPr>
              <a:t>si vous vous sentez anxieux ou triste, ou si vous avez constamment de la diarrhée, des vomissements, </a:t>
            </a:r>
            <a:r>
              <a:rPr lang="fr-FR" sz="1300" b="0" i="0">
                <a:effectLst/>
              </a:rPr>
              <a:t>des maux de tête, des éruptions cutanées, de la fièvre ou de la fatigue, prise de poids. Vous pouvez toujours contacter ou visiter</a:t>
            </a:r>
            <a:r>
              <a:rPr lang="fr-FR" sz="1300"/>
              <a:t> votre centre de santé </a:t>
            </a:r>
            <a:r>
              <a:rPr lang="fr-FR" sz="1300" b="0" i="0">
                <a:effectLst/>
              </a:rPr>
              <a:t>entre les </a:t>
            </a:r>
            <a:r>
              <a:rPr lang="fr-FR" sz="1300"/>
              <a:t>RDV</a:t>
            </a:r>
            <a:r>
              <a:rPr lang="fr-FR" sz="1300" b="0" i="0">
                <a:effectLst/>
              </a:rPr>
              <a:t>, même si vous recevez </a:t>
            </a:r>
            <a:r>
              <a:rPr lang="fr-FR" sz="1300"/>
              <a:t>une dotation </a:t>
            </a:r>
            <a:r>
              <a:rPr lang="fr-FR" sz="1300" b="0" i="0">
                <a:effectLst/>
              </a:rPr>
              <a:t>de 3 à 6 mois.</a:t>
            </a:r>
            <a:endParaRPr lang="fr-FR" sz="1300"/>
          </a:p>
        </p:txBody>
      </p:sp>
      <p:sp>
        <p:nvSpPr>
          <p:cNvPr id="33" name="Content Placeholder 1">
            <a:extLst>
              <a:ext uri="{FF2B5EF4-FFF2-40B4-BE49-F238E27FC236}">
                <a16:creationId xmlns:a16="http://schemas.microsoft.com/office/drawing/2014/main" id="{558EB420-2D82-49A7-81C5-728C3258FA43}"/>
              </a:ext>
            </a:extLst>
          </p:cNvPr>
          <p:cNvSpPr txBox="1"/>
          <p:nvPr/>
        </p:nvSpPr>
        <p:spPr>
          <a:xfrm>
            <a:off x="323851" y="3514942"/>
            <a:ext cx="3693166" cy="1391109"/>
          </a:xfrm>
          <a:prstGeom prst="rect">
            <a:avLst/>
          </a:prstGeom>
          <a:solidFill>
            <a:schemeClr val="bg1">
              <a:lumMod val="95000"/>
            </a:schemeClr>
          </a:solidFill>
        </p:spPr>
        <p:txBody>
          <a:bodyPr vert="horz" lIns="91397" tIns="108000" rIns="91397" bIns="45698" rtlCol="0" anchor="t">
            <a:normAutofit fontScale="97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rgbClr val="339933"/>
                </a:solidFill>
                <a:latin typeface="Calibri" panose="020F0502020204030204" pitchFamily="34" charset="0"/>
              </a:rPr>
              <a:t>Instructions du </a:t>
            </a:r>
            <a:r>
              <a:rPr lang="en-US" sz="1400" b="1" err="1">
                <a:solidFill>
                  <a:srgbClr val="339933"/>
                </a:solidFill>
                <a:latin typeface="Calibri" panose="020F0502020204030204" pitchFamily="34" charset="0"/>
              </a:rPr>
              <a:t>prestataire</a:t>
            </a:r>
            <a:endParaRPr lang="en-US" sz="1400" b="1">
              <a:solidFill>
                <a:srgbClr val="339933"/>
              </a:solidFill>
              <a:latin typeface="Calibri" panose="020F0502020204030204" pitchFamily="34" charset="0"/>
            </a:endParaRPr>
          </a:p>
          <a:p>
            <a:pPr marL="0" indent="0">
              <a:lnSpc>
                <a:spcPct val="120000"/>
              </a:lnSpc>
              <a:spcBef>
                <a:spcPts val="0"/>
              </a:spcBef>
              <a:spcAft>
                <a:spcPts val="300"/>
              </a:spcAft>
              <a:buNone/>
            </a:pPr>
            <a:r>
              <a:rPr lang="en-US" sz="1400" b="1" err="1">
                <a:solidFill>
                  <a:schemeClr val="tx2">
                    <a:lumMod val="50000"/>
                  </a:schemeClr>
                </a:solidFill>
              </a:rPr>
              <a:t>Utilisez</a:t>
            </a:r>
            <a:r>
              <a:rPr lang="en-US" sz="1400" b="1">
                <a:solidFill>
                  <a:schemeClr val="tx2">
                    <a:lumMod val="50000"/>
                  </a:schemeClr>
                </a:solidFill>
              </a:rPr>
              <a:t> des questions ouvertes par </a:t>
            </a:r>
            <a:r>
              <a:rPr lang="en-US" sz="1400" b="1" err="1">
                <a:solidFill>
                  <a:schemeClr val="tx2">
                    <a:lumMod val="50000"/>
                  </a:schemeClr>
                </a:solidFill>
              </a:rPr>
              <a:t>exemple</a:t>
            </a:r>
            <a:r>
              <a:rPr lang="en-US" sz="1400" b="1">
                <a:solidFill>
                  <a:schemeClr val="tx2">
                    <a:lumMod val="50000"/>
                  </a:schemeClr>
                </a:solidFill>
              </a:rPr>
              <a:t>:</a:t>
            </a:r>
          </a:p>
          <a:p>
            <a:pPr indent="-254000">
              <a:buFont typeface="Calibri" panose="020F0502020204030204" pitchFamily="34" charset="0"/>
              <a:buChar char="―"/>
            </a:pPr>
            <a:r>
              <a:rPr lang="fr-FR" sz="1200">
                <a:solidFill>
                  <a:schemeClr val="tx2">
                    <a:lumMod val="50000"/>
                  </a:schemeClr>
                </a:solidFill>
              </a:rPr>
              <a:t>Quand pourriez-vous avoir besoin de consulter un agent de santé entre les RDV pour récupérer vos médicaments ARV ?</a:t>
            </a:r>
            <a:endParaRPr lang="en-US" sz="1400" b="1">
              <a:solidFill>
                <a:schemeClr val="tx2">
                  <a:lumMod val="50000"/>
                </a:schemeClr>
              </a:solidFill>
            </a:endParaRPr>
          </a:p>
          <a:p>
            <a:pPr marL="399415" lvl="1" indent="0">
              <a:spcBef>
                <a:spcPts val="0"/>
              </a:spcBef>
              <a:buNone/>
            </a:pPr>
            <a:endParaRPr lang="fr-FR" sz="1400">
              <a:solidFill>
                <a:schemeClr val="accent1">
                  <a:lumMod val="50000"/>
                </a:schemeClr>
              </a:solidFill>
            </a:endParaRPr>
          </a:p>
        </p:txBody>
      </p:sp>
      <p:sp>
        <p:nvSpPr>
          <p:cNvPr id="35" name="Content Placeholder 1">
            <a:extLst>
              <a:ext uri="{FF2B5EF4-FFF2-40B4-BE49-F238E27FC236}">
                <a16:creationId xmlns:a16="http://schemas.microsoft.com/office/drawing/2014/main" id="{975F71FD-3103-43DA-A1E3-74446E9EE769}"/>
              </a:ext>
            </a:extLst>
          </p:cNvPr>
          <p:cNvSpPr txBox="1"/>
          <p:nvPr/>
        </p:nvSpPr>
        <p:spPr>
          <a:xfrm>
            <a:off x="335604" y="5316244"/>
            <a:ext cx="3693165" cy="929550"/>
          </a:xfrm>
          <a:prstGeom prst="rect">
            <a:avLst/>
          </a:prstGeom>
          <a:solidFill>
            <a:schemeClr val="bg1">
              <a:lumMod val="95000"/>
            </a:schemeClr>
          </a:solidFill>
        </p:spPr>
        <p:txBody>
          <a:bodyPr vert="horz" lIns="91397" tIns="108000" rIns="91397" bIns="45698" rtlCol="0">
            <a:normAutofit fontScale="92500"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339933"/>
                </a:solidFill>
                <a:latin typeface="Calibri" panose="020F0502020204030204" pitchFamily="34" charset="0"/>
              </a:rPr>
              <a:t>Document</a:t>
            </a:r>
          </a:p>
          <a:p>
            <a:pPr marL="0" indent="0">
              <a:buNone/>
            </a:pPr>
            <a:r>
              <a:rPr lang="fr-FR" sz="14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400">
              <a:solidFill>
                <a:schemeClr val="tx2">
                  <a:lumMod val="50000"/>
                </a:schemeClr>
              </a:solidFill>
              <a:latin typeface="Calibri" panose="020F0502020204030204" pitchFamily="34" charset="0"/>
            </a:endParaRPr>
          </a:p>
        </p:txBody>
      </p:sp>
      <p:sp>
        <p:nvSpPr>
          <p:cNvPr id="13" name="Parallelogram 12">
            <a:extLst>
              <a:ext uri="{FF2B5EF4-FFF2-40B4-BE49-F238E27FC236}">
                <a16:creationId xmlns:a16="http://schemas.microsoft.com/office/drawing/2014/main" id="{4E828D0D-51DE-4D78-AE5D-F6533794308F}"/>
              </a:ext>
            </a:extLst>
          </p:cNvPr>
          <p:cNvSpPr/>
          <p:nvPr/>
        </p:nvSpPr>
        <p:spPr>
          <a:xfrm>
            <a:off x="6156176" y="0"/>
            <a:ext cx="2987824" cy="812821"/>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pic>
        <p:nvPicPr>
          <p:cNvPr id="4" name="Picture 3">
            <a:extLst>
              <a:ext uri="{FF2B5EF4-FFF2-40B4-BE49-F238E27FC236}">
                <a16:creationId xmlns:a16="http://schemas.microsoft.com/office/drawing/2014/main" id="{3694663A-8B89-5F0A-1E9E-A79D7FF44C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92712" y="0"/>
            <a:ext cx="2852883" cy="972000"/>
          </a:xfrm>
          <a:prstGeom prst="rect">
            <a:avLst/>
          </a:prstGeom>
        </p:spPr>
      </p:pic>
      <p:grpSp>
        <p:nvGrpSpPr>
          <p:cNvPr id="14" name="Group 13">
            <a:extLst>
              <a:ext uri="{FF2B5EF4-FFF2-40B4-BE49-F238E27FC236}">
                <a16:creationId xmlns:a16="http://schemas.microsoft.com/office/drawing/2014/main" id="{A7509284-670E-310A-A226-D3E7758FEF70}"/>
              </a:ext>
            </a:extLst>
          </p:cNvPr>
          <p:cNvGrpSpPr/>
          <p:nvPr/>
        </p:nvGrpSpPr>
        <p:grpSpPr>
          <a:xfrm>
            <a:off x="0" y="6493827"/>
            <a:ext cx="9139657" cy="364173"/>
            <a:chOff x="1" y="6493827"/>
            <a:chExt cx="9139657" cy="364173"/>
          </a:xfrm>
        </p:grpSpPr>
        <p:sp>
          <p:nvSpPr>
            <p:cNvPr id="15" name="Rectangle 14">
              <a:extLst>
                <a:ext uri="{FF2B5EF4-FFF2-40B4-BE49-F238E27FC236}">
                  <a16:creationId xmlns:a16="http://schemas.microsoft.com/office/drawing/2014/main" id="{2D449CC7-6B10-F525-BD11-E12A77A225DC}"/>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6" name="Rectangle 15">
              <a:extLst>
                <a:ext uri="{FF2B5EF4-FFF2-40B4-BE49-F238E27FC236}">
                  <a16:creationId xmlns:a16="http://schemas.microsoft.com/office/drawing/2014/main" id="{3E394F15-43AE-6E0C-A545-4F4CEF828601}"/>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10B6104A-3427-94EB-2CC9-291DF69D7B3B}"/>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8AA87AB4-0EB1-1A64-50A6-5121DD8D6724}"/>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9" name="Rectangle 18">
              <a:extLst>
                <a:ext uri="{FF2B5EF4-FFF2-40B4-BE49-F238E27FC236}">
                  <a16:creationId xmlns:a16="http://schemas.microsoft.com/office/drawing/2014/main" id="{F01DC248-E886-82F6-C1B7-D9A6CF0B6788}"/>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0" name="Rectangle 19">
              <a:extLst>
                <a:ext uri="{FF2B5EF4-FFF2-40B4-BE49-F238E27FC236}">
                  <a16:creationId xmlns:a16="http://schemas.microsoft.com/office/drawing/2014/main" id="{F1C61931-CAB0-6B31-6567-17BF6F58F45B}"/>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1" name="Rectangle 20">
              <a:extLst>
                <a:ext uri="{FF2B5EF4-FFF2-40B4-BE49-F238E27FC236}">
                  <a16:creationId xmlns:a16="http://schemas.microsoft.com/office/drawing/2014/main" id="{70924662-5D1B-3DDC-1261-985F7EEDFCC4}"/>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2" name="Rectangle 21">
              <a:extLst>
                <a:ext uri="{FF2B5EF4-FFF2-40B4-BE49-F238E27FC236}">
                  <a16:creationId xmlns:a16="http://schemas.microsoft.com/office/drawing/2014/main" id="{1D897B0B-0E70-A99A-F056-D04E186E58ED}"/>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DAA52447-34DA-03A0-A283-16593F74AA06}"/>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4" name="Rectangle 23">
              <a:extLst>
                <a:ext uri="{FF2B5EF4-FFF2-40B4-BE49-F238E27FC236}">
                  <a16:creationId xmlns:a16="http://schemas.microsoft.com/office/drawing/2014/main" id="{BB1DE740-273B-D543-7AAA-9C1FCAA29B78}"/>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5" name="Rectangle 24">
              <a:extLst>
                <a:ext uri="{FF2B5EF4-FFF2-40B4-BE49-F238E27FC236}">
                  <a16:creationId xmlns:a16="http://schemas.microsoft.com/office/drawing/2014/main" id="{C686F1B5-99F2-424D-FE81-9F1CE1C6DC21}"/>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6" name="Rectangle 25">
              <a:extLst>
                <a:ext uri="{FF2B5EF4-FFF2-40B4-BE49-F238E27FC236}">
                  <a16:creationId xmlns:a16="http://schemas.microsoft.com/office/drawing/2014/main" id="{9F4F0C60-C289-8397-F726-F5D8831BE7F3}"/>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CB6D4A64-B3F4-97D2-4935-623ADD3CCE1E}"/>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BCBF830F-005F-3BDE-D225-AD934E0046E4}"/>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B125AEE6-E195-F11C-5BB7-3923ECF599C6}"/>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229FB464-68AD-DABB-3C36-F2BD7312ED09}"/>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9CEB459C-3ACD-D504-8782-45E3DE92F76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0" name="Rectangle 39">
              <a:extLst>
                <a:ext uri="{FF2B5EF4-FFF2-40B4-BE49-F238E27FC236}">
                  <a16:creationId xmlns:a16="http://schemas.microsoft.com/office/drawing/2014/main" id="{F715BEFE-6491-200C-A830-2734A29A4BEE}"/>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41" name="Rectangle 40">
              <a:extLst>
                <a:ext uri="{FF2B5EF4-FFF2-40B4-BE49-F238E27FC236}">
                  <a16:creationId xmlns:a16="http://schemas.microsoft.com/office/drawing/2014/main" id="{92BEDF43-34FE-1240-41C3-C4B51F137E00}"/>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2" name="Rectangle 41">
              <a:extLst>
                <a:ext uri="{FF2B5EF4-FFF2-40B4-BE49-F238E27FC236}">
                  <a16:creationId xmlns:a16="http://schemas.microsoft.com/office/drawing/2014/main" id="{AA62FEF8-B3D6-8B7F-5082-3A7C6BC8FC31}"/>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3" name="Rectangle 42">
              <a:extLst>
                <a:ext uri="{FF2B5EF4-FFF2-40B4-BE49-F238E27FC236}">
                  <a16:creationId xmlns:a16="http://schemas.microsoft.com/office/drawing/2014/main" id="{8FEBEAD9-769C-7F84-F5E0-61F20A93B00E}"/>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4" name="Rectangle 43">
              <a:extLst>
                <a:ext uri="{FF2B5EF4-FFF2-40B4-BE49-F238E27FC236}">
                  <a16:creationId xmlns:a16="http://schemas.microsoft.com/office/drawing/2014/main" id="{F6BA2D7F-4CBF-EAAF-913F-27D5D13E1489}"/>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5" name="Rectangle 44">
              <a:extLst>
                <a:ext uri="{FF2B5EF4-FFF2-40B4-BE49-F238E27FC236}">
                  <a16:creationId xmlns:a16="http://schemas.microsoft.com/office/drawing/2014/main" id="{E005E591-B848-470F-AF2A-9B57B7BCB3AA}"/>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6" name="Rectangle 45">
              <a:extLst>
                <a:ext uri="{FF2B5EF4-FFF2-40B4-BE49-F238E27FC236}">
                  <a16:creationId xmlns:a16="http://schemas.microsoft.com/office/drawing/2014/main" id="{E66E1BBB-6A0F-10A5-BC43-8A767EF5E786}"/>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7" name="Rectangle 46">
              <a:extLst>
                <a:ext uri="{FF2B5EF4-FFF2-40B4-BE49-F238E27FC236}">
                  <a16:creationId xmlns:a16="http://schemas.microsoft.com/office/drawing/2014/main" id="{88A3F5AE-90FD-9322-8E14-D15FF927BC4F}"/>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8" name="Rectangle 47">
              <a:extLst>
                <a:ext uri="{FF2B5EF4-FFF2-40B4-BE49-F238E27FC236}">
                  <a16:creationId xmlns:a16="http://schemas.microsoft.com/office/drawing/2014/main" id="{5BCCC3AE-52D2-2893-A020-7C7E504D076E}"/>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9" name="Rectangle 48">
              <a:extLst>
                <a:ext uri="{FF2B5EF4-FFF2-40B4-BE49-F238E27FC236}">
                  <a16:creationId xmlns:a16="http://schemas.microsoft.com/office/drawing/2014/main" id="{BBBD7480-299D-D90D-F6DE-76D8AE3A4921}"/>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0" name="Rectangle 49">
              <a:extLst>
                <a:ext uri="{FF2B5EF4-FFF2-40B4-BE49-F238E27FC236}">
                  <a16:creationId xmlns:a16="http://schemas.microsoft.com/office/drawing/2014/main" id="{F36F0E46-DB10-0C5B-7F65-1BA1915E41DD}"/>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1" name="Rectangle 50">
              <a:extLst>
                <a:ext uri="{FF2B5EF4-FFF2-40B4-BE49-F238E27FC236}">
                  <a16:creationId xmlns:a16="http://schemas.microsoft.com/office/drawing/2014/main" id="{5CE4018C-43DA-BA07-BB73-73DB2382841D}"/>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2" name="Rectangle 51">
              <a:extLst>
                <a:ext uri="{FF2B5EF4-FFF2-40B4-BE49-F238E27FC236}">
                  <a16:creationId xmlns:a16="http://schemas.microsoft.com/office/drawing/2014/main" id="{2CF4A2D9-386A-C114-D00C-18C7B570E930}"/>
                </a:ext>
              </a:extLst>
            </p:cNvPr>
            <p:cNvSpPr/>
            <p:nvPr/>
          </p:nvSpPr>
          <p:spPr>
            <a:xfrm>
              <a:off x="463245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22</a:t>
              </a:r>
            </a:p>
          </p:txBody>
        </p:sp>
      </p:grpSp>
      <p:pic>
        <p:nvPicPr>
          <p:cNvPr id="55" name="Picture 54">
            <a:extLst>
              <a:ext uri="{FF2B5EF4-FFF2-40B4-BE49-F238E27FC236}">
                <a16:creationId xmlns:a16="http://schemas.microsoft.com/office/drawing/2014/main" id="{BC564905-42CF-97BE-061C-3E47E79407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95733" y="3244942"/>
            <a:ext cx="439999" cy="540000"/>
          </a:xfrm>
          <a:prstGeom prst="rect">
            <a:avLst/>
          </a:prstGeom>
        </p:spPr>
      </p:pic>
      <p:pic>
        <p:nvPicPr>
          <p:cNvPr id="56" name="Picture 55">
            <a:extLst>
              <a:ext uri="{FF2B5EF4-FFF2-40B4-BE49-F238E27FC236}">
                <a16:creationId xmlns:a16="http://schemas.microsoft.com/office/drawing/2014/main" id="{CC6F12DA-6AAD-B260-5C4C-72AF78D202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381732" y="5082244"/>
            <a:ext cx="468000" cy="468000"/>
          </a:xfrm>
          <a:prstGeom prst="rect">
            <a:avLst/>
          </a:prstGeom>
        </p:spPr>
      </p:pic>
    </p:spTree>
    <p:extLst>
      <p:ext uri="{BB962C8B-B14F-4D97-AF65-F5344CB8AC3E}">
        <p14:creationId xmlns:p14="http://schemas.microsoft.com/office/powerpoint/2010/main" val="3856697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980728"/>
          </a:xfrm>
          <a:solidFill>
            <a:srgbClr val="339933"/>
          </a:solidFill>
        </p:spPr>
        <p:txBody>
          <a:bodyPr vert="horz" lIns="251999" tIns="45698" rIns="91397" bIns="45698" rtlCol="0" anchor="ctr" anchorCtr="0">
            <a:noAutofit/>
          </a:bodyPr>
          <a:lstStyle/>
          <a:p>
            <a:pPr marL="4445" algn="l"/>
            <a:r>
              <a:rPr lang="en-US" sz="2400" b="1">
                <a:solidFill>
                  <a:srgbClr val="FFFFFF"/>
                </a:solidFill>
                <a:latin typeface="+mn-lt"/>
              </a:rPr>
              <a:t>23. </a:t>
            </a:r>
            <a:r>
              <a:rPr lang="fr-FR" sz="2400" b="1" i="0">
                <a:solidFill>
                  <a:schemeClr val="bg1"/>
                </a:solidFill>
                <a:effectLst/>
                <a:latin typeface="+mn-lt"/>
              </a:rPr>
              <a:t>Mode de vie sain et bonne observance du </a:t>
            </a:r>
            <a:r>
              <a:rPr lang="fr-FR" sz="2400" b="1">
                <a:solidFill>
                  <a:schemeClr val="bg1"/>
                </a:solidFill>
                <a:latin typeface="+mn-lt"/>
              </a:rPr>
              <a:t>TARV</a:t>
            </a:r>
            <a:endParaRPr lang="en-US" sz="2400" b="1">
              <a:solidFill>
                <a:schemeClr val="bg1"/>
              </a:solidFill>
              <a:latin typeface="+mn-lt"/>
              <a:cs typeface="Calibri"/>
            </a:endParaRPr>
          </a:p>
        </p:txBody>
      </p:sp>
      <p:pic>
        <p:nvPicPr>
          <p:cNvPr id="11" name="Picture 10">
            <a:extLst>
              <a:ext uri="{FF2B5EF4-FFF2-40B4-BE49-F238E27FC236}">
                <a16:creationId xmlns:a16="http://schemas.microsoft.com/office/drawing/2014/main" id="{520DC28B-276F-BFE4-0CC4-2C41F1FD5A5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5380051" y="3812611"/>
            <a:ext cx="2552700" cy="2235200"/>
          </a:xfrm>
          <a:prstGeom prst="rect">
            <a:avLst/>
          </a:prstGeom>
        </p:spPr>
      </p:pic>
      <p:pic>
        <p:nvPicPr>
          <p:cNvPr id="13" name="Picture 12">
            <a:extLst>
              <a:ext uri="{FF2B5EF4-FFF2-40B4-BE49-F238E27FC236}">
                <a16:creationId xmlns:a16="http://schemas.microsoft.com/office/drawing/2014/main" id="{BB96B670-407E-10EB-5989-F427125476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2338" y="1372829"/>
            <a:ext cx="2870056" cy="2032000"/>
          </a:xfrm>
          <a:prstGeom prst="rect">
            <a:avLst/>
          </a:prstGeom>
        </p:spPr>
      </p:pic>
      <p:pic>
        <p:nvPicPr>
          <p:cNvPr id="15" name="Picture 14">
            <a:extLst>
              <a:ext uri="{FF2B5EF4-FFF2-40B4-BE49-F238E27FC236}">
                <a16:creationId xmlns:a16="http://schemas.microsoft.com/office/drawing/2014/main" id="{EDF7B86A-8420-C3A0-3E4C-1302A0C93C1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9924" y="1380434"/>
            <a:ext cx="2557084" cy="2271973"/>
          </a:xfrm>
          <a:prstGeom prst="rect">
            <a:avLst/>
          </a:prstGeom>
        </p:spPr>
      </p:pic>
      <p:pic>
        <p:nvPicPr>
          <p:cNvPr id="17" name="Picture 16">
            <a:extLst>
              <a:ext uri="{FF2B5EF4-FFF2-40B4-BE49-F238E27FC236}">
                <a16:creationId xmlns:a16="http://schemas.microsoft.com/office/drawing/2014/main" id="{83BC1BDD-9D0F-D628-08C9-8A75D547341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6633" y="4077661"/>
            <a:ext cx="2623116" cy="2049998"/>
          </a:xfrm>
          <a:prstGeom prst="rect">
            <a:avLst/>
          </a:prstGeom>
        </p:spPr>
      </p:pic>
      <p:sp>
        <p:nvSpPr>
          <p:cNvPr id="20" name="Oval 19">
            <a:extLst>
              <a:ext uri="{FF2B5EF4-FFF2-40B4-BE49-F238E27FC236}">
                <a16:creationId xmlns:a16="http://schemas.microsoft.com/office/drawing/2014/main" id="{C88F075A-A2D9-99BA-5E78-7A5AAA2345CE}"/>
              </a:ext>
            </a:extLst>
          </p:cNvPr>
          <p:cNvSpPr/>
          <p:nvPr/>
        </p:nvSpPr>
        <p:spPr>
          <a:xfrm>
            <a:off x="791584" y="3079750"/>
            <a:ext cx="349250" cy="349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a:t>1</a:t>
            </a:r>
          </a:p>
        </p:txBody>
      </p:sp>
      <p:sp>
        <p:nvSpPr>
          <p:cNvPr id="21" name="Oval 20">
            <a:extLst>
              <a:ext uri="{FF2B5EF4-FFF2-40B4-BE49-F238E27FC236}">
                <a16:creationId xmlns:a16="http://schemas.microsoft.com/office/drawing/2014/main" id="{03A3B5E3-D577-7068-2C9F-BEA69751521D}"/>
              </a:ext>
            </a:extLst>
          </p:cNvPr>
          <p:cNvSpPr/>
          <p:nvPr/>
        </p:nvSpPr>
        <p:spPr>
          <a:xfrm>
            <a:off x="5053758" y="1285834"/>
            <a:ext cx="349250" cy="349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a:t>2</a:t>
            </a:r>
          </a:p>
        </p:txBody>
      </p:sp>
      <p:sp>
        <p:nvSpPr>
          <p:cNvPr id="22" name="Oval 21">
            <a:extLst>
              <a:ext uri="{FF2B5EF4-FFF2-40B4-BE49-F238E27FC236}">
                <a16:creationId xmlns:a16="http://schemas.microsoft.com/office/drawing/2014/main" id="{46B61BD8-502E-A832-38D5-58D59FD33F22}"/>
              </a:ext>
            </a:extLst>
          </p:cNvPr>
          <p:cNvSpPr/>
          <p:nvPr/>
        </p:nvSpPr>
        <p:spPr>
          <a:xfrm>
            <a:off x="879821" y="5637111"/>
            <a:ext cx="349250" cy="349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a:t>3</a:t>
            </a:r>
          </a:p>
        </p:txBody>
      </p:sp>
      <p:sp>
        <p:nvSpPr>
          <p:cNvPr id="23" name="Oval 22">
            <a:extLst>
              <a:ext uri="{FF2B5EF4-FFF2-40B4-BE49-F238E27FC236}">
                <a16:creationId xmlns:a16="http://schemas.microsoft.com/office/drawing/2014/main" id="{3B5C30AD-E152-315B-1FAB-F8A5FEC1DAEE}"/>
              </a:ext>
            </a:extLst>
          </p:cNvPr>
          <p:cNvSpPr/>
          <p:nvPr/>
        </p:nvSpPr>
        <p:spPr>
          <a:xfrm>
            <a:off x="5099887" y="5637111"/>
            <a:ext cx="349250" cy="349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a:t>4</a:t>
            </a:r>
          </a:p>
        </p:txBody>
      </p:sp>
      <p:grpSp>
        <p:nvGrpSpPr>
          <p:cNvPr id="24" name="Group 23">
            <a:extLst>
              <a:ext uri="{FF2B5EF4-FFF2-40B4-BE49-F238E27FC236}">
                <a16:creationId xmlns:a16="http://schemas.microsoft.com/office/drawing/2014/main" id="{D0676B18-C0BE-7E31-29CA-E4A5AFC65AA3}"/>
              </a:ext>
            </a:extLst>
          </p:cNvPr>
          <p:cNvGrpSpPr/>
          <p:nvPr/>
        </p:nvGrpSpPr>
        <p:grpSpPr>
          <a:xfrm>
            <a:off x="0" y="6493827"/>
            <a:ext cx="9139657" cy="364173"/>
            <a:chOff x="1" y="6493827"/>
            <a:chExt cx="9139657" cy="364173"/>
          </a:xfrm>
        </p:grpSpPr>
        <p:sp>
          <p:nvSpPr>
            <p:cNvPr id="25" name="Rectangle 24">
              <a:extLst>
                <a:ext uri="{FF2B5EF4-FFF2-40B4-BE49-F238E27FC236}">
                  <a16:creationId xmlns:a16="http://schemas.microsoft.com/office/drawing/2014/main" id="{02A95371-C1F4-371B-124C-6D0CE1029B3A}"/>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26" name="Rectangle 25">
              <a:extLst>
                <a:ext uri="{FF2B5EF4-FFF2-40B4-BE49-F238E27FC236}">
                  <a16:creationId xmlns:a16="http://schemas.microsoft.com/office/drawing/2014/main" id="{1FA85EA0-3A88-A44D-CD2E-AAA6D3E03B96}"/>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4034E3D6-5672-BD7A-170E-2265D395D4ED}"/>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8" name="Rectangle 27">
              <a:extLst>
                <a:ext uri="{FF2B5EF4-FFF2-40B4-BE49-F238E27FC236}">
                  <a16:creationId xmlns:a16="http://schemas.microsoft.com/office/drawing/2014/main" id="{74B0DC3C-2FE1-5D6E-6E09-09A221DE955F}"/>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29" name="Rectangle 28">
              <a:extLst>
                <a:ext uri="{FF2B5EF4-FFF2-40B4-BE49-F238E27FC236}">
                  <a16:creationId xmlns:a16="http://schemas.microsoft.com/office/drawing/2014/main" id="{54DC950F-AEA8-DB6D-3700-F1217BEE0257}"/>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0" name="Rectangle 29">
              <a:extLst>
                <a:ext uri="{FF2B5EF4-FFF2-40B4-BE49-F238E27FC236}">
                  <a16:creationId xmlns:a16="http://schemas.microsoft.com/office/drawing/2014/main" id="{F9DF6261-BCF6-C542-59B9-A8FAF8FD12C7}"/>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1" name="Rectangle 30">
              <a:extLst>
                <a:ext uri="{FF2B5EF4-FFF2-40B4-BE49-F238E27FC236}">
                  <a16:creationId xmlns:a16="http://schemas.microsoft.com/office/drawing/2014/main" id="{2867D519-CE78-F578-C1C9-5CEE571CC0E2}"/>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2" name="Rectangle 31">
              <a:extLst>
                <a:ext uri="{FF2B5EF4-FFF2-40B4-BE49-F238E27FC236}">
                  <a16:creationId xmlns:a16="http://schemas.microsoft.com/office/drawing/2014/main" id="{C5689C1A-4094-81C8-9125-FDA8B1D0910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3" name="Rectangle 32">
              <a:extLst>
                <a:ext uri="{FF2B5EF4-FFF2-40B4-BE49-F238E27FC236}">
                  <a16:creationId xmlns:a16="http://schemas.microsoft.com/office/drawing/2014/main" id="{0BEF8131-9770-3D47-0017-9D9CF0DA54B4}"/>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4" name="Rectangle 33">
              <a:extLst>
                <a:ext uri="{FF2B5EF4-FFF2-40B4-BE49-F238E27FC236}">
                  <a16:creationId xmlns:a16="http://schemas.microsoft.com/office/drawing/2014/main" id="{7A9CB2B9-F2BE-4AB2-9713-BF55B0CA0FF5}"/>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5" name="Rectangle 34">
              <a:extLst>
                <a:ext uri="{FF2B5EF4-FFF2-40B4-BE49-F238E27FC236}">
                  <a16:creationId xmlns:a16="http://schemas.microsoft.com/office/drawing/2014/main" id="{C7D04B7F-2ECF-41E8-0083-0CE689A2334F}"/>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6" name="Rectangle 35">
              <a:extLst>
                <a:ext uri="{FF2B5EF4-FFF2-40B4-BE49-F238E27FC236}">
                  <a16:creationId xmlns:a16="http://schemas.microsoft.com/office/drawing/2014/main" id="{9860C833-F733-473F-DEF3-B221806247FE}"/>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11D47E09-C1F7-B9B9-F628-D14B26885C1A}"/>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C8806EC9-D61C-0DBC-3520-F66C189498CF}"/>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4375E836-2079-D8A8-99E2-8C4D2CA34155}"/>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0" name="Rectangle 39">
              <a:extLst>
                <a:ext uri="{FF2B5EF4-FFF2-40B4-BE49-F238E27FC236}">
                  <a16:creationId xmlns:a16="http://schemas.microsoft.com/office/drawing/2014/main" id="{FF722DF9-C461-B0BC-662A-52F5AACBB433}"/>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1" name="Rectangle 40">
              <a:extLst>
                <a:ext uri="{FF2B5EF4-FFF2-40B4-BE49-F238E27FC236}">
                  <a16:creationId xmlns:a16="http://schemas.microsoft.com/office/drawing/2014/main" id="{F3567E57-E0B0-60B9-071D-5053F3B913AB}"/>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2" name="Rectangle 41">
              <a:extLst>
                <a:ext uri="{FF2B5EF4-FFF2-40B4-BE49-F238E27FC236}">
                  <a16:creationId xmlns:a16="http://schemas.microsoft.com/office/drawing/2014/main" id="{40C871AC-4DF0-2390-11A6-1A5635ED819F}"/>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43" name="Rectangle 42">
              <a:extLst>
                <a:ext uri="{FF2B5EF4-FFF2-40B4-BE49-F238E27FC236}">
                  <a16:creationId xmlns:a16="http://schemas.microsoft.com/office/drawing/2014/main" id="{AFB9E0C7-2280-9C57-C983-1A2409133B71}"/>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4" name="Rectangle 43">
              <a:extLst>
                <a:ext uri="{FF2B5EF4-FFF2-40B4-BE49-F238E27FC236}">
                  <a16:creationId xmlns:a16="http://schemas.microsoft.com/office/drawing/2014/main" id="{A9D082B6-77FC-41ED-3518-EC161F2820CE}"/>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5" name="Rectangle 44">
              <a:extLst>
                <a:ext uri="{FF2B5EF4-FFF2-40B4-BE49-F238E27FC236}">
                  <a16:creationId xmlns:a16="http://schemas.microsoft.com/office/drawing/2014/main" id="{92B9F29E-C694-B107-B810-1CAB24B5184C}"/>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6" name="Rectangle 45">
              <a:extLst>
                <a:ext uri="{FF2B5EF4-FFF2-40B4-BE49-F238E27FC236}">
                  <a16:creationId xmlns:a16="http://schemas.microsoft.com/office/drawing/2014/main" id="{AA2CEE3E-BA09-845C-C1CD-E6F9823C3B20}"/>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7" name="Rectangle 46">
              <a:extLst>
                <a:ext uri="{FF2B5EF4-FFF2-40B4-BE49-F238E27FC236}">
                  <a16:creationId xmlns:a16="http://schemas.microsoft.com/office/drawing/2014/main" id="{2B5C6993-63F1-FBC8-F2E1-D12E9357136A}"/>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8" name="Rectangle 47">
              <a:extLst>
                <a:ext uri="{FF2B5EF4-FFF2-40B4-BE49-F238E27FC236}">
                  <a16:creationId xmlns:a16="http://schemas.microsoft.com/office/drawing/2014/main" id="{AD22EF21-DEBE-3974-9FC4-5969BEBA6CAE}"/>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9" name="Rectangle 48">
              <a:extLst>
                <a:ext uri="{FF2B5EF4-FFF2-40B4-BE49-F238E27FC236}">
                  <a16:creationId xmlns:a16="http://schemas.microsoft.com/office/drawing/2014/main" id="{75C68B7B-180B-34DD-E020-BC8C9E4227FC}"/>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50" name="Rectangle 49">
              <a:extLst>
                <a:ext uri="{FF2B5EF4-FFF2-40B4-BE49-F238E27FC236}">
                  <a16:creationId xmlns:a16="http://schemas.microsoft.com/office/drawing/2014/main" id="{4CC8A311-7E9E-FDC4-D707-4EB72757010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1" name="Rectangle 50">
              <a:extLst>
                <a:ext uri="{FF2B5EF4-FFF2-40B4-BE49-F238E27FC236}">
                  <a16:creationId xmlns:a16="http://schemas.microsoft.com/office/drawing/2014/main" id="{2012CAD9-1904-3A7B-25E2-4B85F1CA3E39}"/>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2" name="Rectangle 51">
              <a:extLst>
                <a:ext uri="{FF2B5EF4-FFF2-40B4-BE49-F238E27FC236}">
                  <a16:creationId xmlns:a16="http://schemas.microsoft.com/office/drawing/2014/main" id="{EC630E13-ED4D-60B7-F9A8-75AF63EFB96F}"/>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3" name="Rectangle 52">
              <a:extLst>
                <a:ext uri="{FF2B5EF4-FFF2-40B4-BE49-F238E27FC236}">
                  <a16:creationId xmlns:a16="http://schemas.microsoft.com/office/drawing/2014/main" id="{1C4DE61F-5DDD-3D1E-A9F8-1C4BDEBAB625}"/>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4" name="Rectangle 53">
              <a:extLst>
                <a:ext uri="{FF2B5EF4-FFF2-40B4-BE49-F238E27FC236}">
                  <a16:creationId xmlns:a16="http://schemas.microsoft.com/office/drawing/2014/main" id="{0B4E80E2-1A2B-8716-F69E-CF70BD974BED}"/>
                </a:ext>
              </a:extLst>
            </p:cNvPr>
            <p:cNvSpPr/>
            <p:nvPr/>
          </p:nvSpPr>
          <p:spPr>
            <a:xfrm>
              <a:off x="468325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23</a:t>
              </a:r>
            </a:p>
          </p:txBody>
        </p:sp>
      </p:grpSp>
      <p:sp>
        <p:nvSpPr>
          <p:cNvPr id="3" name="TextBox 2">
            <a:extLst>
              <a:ext uri="{FF2B5EF4-FFF2-40B4-BE49-F238E27FC236}">
                <a16:creationId xmlns:a16="http://schemas.microsoft.com/office/drawing/2014/main" id="{8E4AEA75-62F3-5E08-6C54-9E7EDBC4F697}"/>
              </a:ext>
            </a:extLst>
          </p:cNvPr>
          <p:cNvSpPr txBox="1"/>
          <p:nvPr/>
        </p:nvSpPr>
        <p:spPr>
          <a:xfrm>
            <a:off x="718329" y="3475953"/>
            <a:ext cx="3298691" cy="307777"/>
          </a:xfrm>
          <a:prstGeom prst="rect">
            <a:avLst/>
          </a:prstGeom>
          <a:noFill/>
        </p:spPr>
        <p:txBody>
          <a:bodyPr wrap="square">
            <a:spAutoFit/>
          </a:bodyPr>
          <a:lstStyle/>
          <a:p>
            <a:r>
              <a:rPr lang="en-US" sz="1400" b="1">
                <a:effectLst/>
                <a:latin typeface="Calibri" panose="020F0502020204030204" pitchFamily="34" charset="0"/>
                <a:cs typeface="Calibri" panose="020F0502020204030204" pitchFamily="34" charset="0"/>
              </a:rPr>
              <a:t>Alimentation riche, </a:t>
            </a:r>
            <a:r>
              <a:rPr lang="en-US" sz="1400" b="1" err="1">
                <a:effectLst/>
                <a:latin typeface="Calibri" panose="020F0502020204030204" pitchFamily="34" charset="0"/>
                <a:cs typeface="Calibri" panose="020F0502020204030204" pitchFamily="34" charset="0"/>
              </a:rPr>
              <a:t>variée</a:t>
            </a:r>
            <a:r>
              <a:rPr lang="en-US" sz="1400" b="1">
                <a:effectLst/>
                <a:latin typeface="Calibri" panose="020F0502020204030204" pitchFamily="34" charset="0"/>
                <a:cs typeface="Calibri" panose="020F0502020204030204" pitchFamily="34" charset="0"/>
              </a:rPr>
              <a:t> et </a:t>
            </a:r>
            <a:r>
              <a:rPr lang="en-US" sz="1400" b="1" err="1">
                <a:effectLst/>
                <a:latin typeface="Calibri" panose="020F0502020204030204" pitchFamily="34" charset="0"/>
                <a:cs typeface="Calibri" panose="020F0502020204030204" pitchFamily="34" charset="0"/>
              </a:rPr>
              <a:t>équilibrée</a:t>
            </a:r>
            <a:endParaRPr lang="en-US" sz="1400" b="1">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52CB72B-82C0-E830-B4CC-4729762E53EB}"/>
              </a:ext>
            </a:extLst>
          </p:cNvPr>
          <p:cNvSpPr txBox="1"/>
          <p:nvPr/>
        </p:nvSpPr>
        <p:spPr>
          <a:xfrm>
            <a:off x="5414181" y="1285834"/>
            <a:ext cx="3344861" cy="307777"/>
          </a:xfrm>
          <a:prstGeom prst="rect">
            <a:avLst/>
          </a:prstGeom>
          <a:noFill/>
        </p:spPr>
        <p:txBody>
          <a:bodyPr wrap="square">
            <a:spAutoFit/>
          </a:bodyPr>
          <a:lstStyle/>
          <a:p>
            <a:r>
              <a:rPr lang="en-US" sz="1400" b="1">
                <a:latin typeface="Calibri" panose="020F0502020204030204" pitchFamily="34" charset="0"/>
                <a:cs typeface="Calibri" panose="020F0502020204030204" pitchFamily="34" charset="0"/>
              </a:rPr>
              <a:t>P</a:t>
            </a:r>
            <a:r>
              <a:rPr lang="en-US" sz="1400" b="1">
                <a:effectLst/>
                <a:latin typeface="Calibri" panose="020F0502020204030204" pitchFamily="34" charset="0"/>
                <a:cs typeface="Calibri" panose="020F0502020204030204" pitchFamily="34" charset="0"/>
              </a:rPr>
              <a:t>ratique du sport </a:t>
            </a:r>
            <a:endParaRPr lang="en-US" sz="1400" b="1">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D3BCAC4-6CDF-66FF-33DC-0161E2D93136}"/>
              </a:ext>
            </a:extLst>
          </p:cNvPr>
          <p:cNvSpPr txBox="1"/>
          <p:nvPr/>
        </p:nvSpPr>
        <p:spPr>
          <a:xfrm>
            <a:off x="791584" y="5998986"/>
            <a:ext cx="2286000" cy="307777"/>
          </a:xfrm>
          <a:prstGeom prst="rect">
            <a:avLst/>
          </a:prstGeom>
          <a:noFill/>
        </p:spPr>
        <p:txBody>
          <a:bodyPr wrap="square">
            <a:spAutoFit/>
          </a:bodyPr>
          <a:lstStyle/>
          <a:p>
            <a:r>
              <a:rPr lang="en-US" sz="1400" b="1">
                <a:latin typeface="Calibri" panose="020F0502020204030204" pitchFamily="34" charset="0"/>
                <a:cs typeface="Calibri" panose="020F0502020204030204" pitchFamily="34" charset="0"/>
              </a:rPr>
              <a:t>B</a:t>
            </a:r>
            <a:r>
              <a:rPr lang="en-US" sz="1400" b="1">
                <a:effectLst/>
                <a:latin typeface="Calibri" panose="020F0502020204030204" pitchFamily="34" charset="0"/>
                <a:cs typeface="Calibri" panose="020F0502020204030204" pitchFamily="34" charset="0"/>
              </a:rPr>
              <a:t>onne </a:t>
            </a:r>
            <a:r>
              <a:rPr lang="en-US" sz="1400" b="1" err="1">
                <a:effectLst/>
                <a:latin typeface="Calibri" panose="020F0502020204030204" pitchFamily="34" charset="0"/>
                <a:cs typeface="Calibri" panose="020F0502020204030204" pitchFamily="34" charset="0"/>
              </a:rPr>
              <a:t>hygiène</a:t>
            </a:r>
            <a:endParaRPr lang="en-US" sz="1400" b="1">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0EC0DF3-563E-228A-C36E-FCB36E077302}"/>
              </a:ext>
            </a:extLst>
          </p:cNvPr>
          <p:cNvSpPr txBox="1"/>
          <p:nvPr/>
        </p:nvSpPr>
        <p:spPr>
          <a:xfrm>
            <a:off x="5018188" y="5998986"/>
            <a:ext cx="3557227" cy="307777"/>
          </a:xfrm>
          <a:prstGeom prst="rect">
            <a:avLst/>
          </a:prstGeom>
          <a:noFill/>
        </p:spPr>
        <p:txBody>
          <a:bodyPr wrap="square">
            <a:spAutoFit/>
          </a:bodyPr>
          <a:lstStyle/>
          <a:p>
            <a:r>
              <a:rPr lang="en-US" sz="1400" b="1">
                <a:latin typeface="Calibri" panose="020F0502020204030204" pitchFamily="34" charset="0"/>
                <a:cs typeface="Calibri" panose="020F0502020204030204" pitchFamily="34" charset="0"/>
              </a:rPr>
              <a:t>Respecter les </a:t>
            </a:r>
            <a:r>
              <a:rPr lang="fr-FR" sz="1400" b="1">
                <a:latin typeface="Calibri" panose="020F0502020204030204" pitchFamily="34" charset="0"/>
                <a:cs typeface="Calibri" panose="020F0502020204030204" pitchFamily="34" charset="0"/>
              </a:rPr>
              <a:t>horaires de prise de </a:t>
            </a:r>
            <a:r>
              <a:rPr lang="fr-FR" sz="1400" b="1" err="1">
                <a:latin typeface="Calibri" panose="020F0502020204030204" pitchFamily="34" charset="0"/>
                <a:cs typeface="Calibri" panose="020F0502020204030204" pitchFamily="34" charset="0"/>
              </a:rPr>
              <a:t>médiament</a:t>
            </a:r>
            <a:endParaRPr lang="en-US" sz="1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90533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1" y="0"/>
            <a:ext cx="6946897" cy="812821"/>
          </a:xfrm>
          <a:solidFill>
            <a:srgbClr val="339933"/>
          </a:solidFill>
        </p:spPr>
        <p:txBody>
          <a:bodyPr vert="horz" lIns="251999" tIns="45698" rIns="91397" bIns="45698" rtlCol="0" anchor="ctr" anchorCtr="0">
            <a:noAutofit/>
          </a:bodyPr>
          <a:lstStyle/>
          <a:p>
            <a:pPr marL="4445" algn="l"/>
            <a:r>
              <a:rPr lang="en-US" sz="2000" b="1">
                <a:solidFill>
                  <a:schemeClr val="bg1"/>
                </a:solidFill>
                <a:latin typeface="+mn-lt"/>
              </a:rPr>
              <a:t>23. </a:t>
            </a:r>
            <a:r>
              <a:rPr lang="fr-FR" sz="2000" b="1" i="0">
                <a:solidFill>
                  <a:schemeClr val="bg1"/>
                </a:solidFill>
                <a:effectLst/>
                <a:latin typeface="+mn-lt"/>
              </a:rPr>
              <a:t>Mode de vie sain et bonne observance du </a:t>
            </a:r>
            <a:r>
              <a:rPr lang="fr-FR" sz="2000" b="1">
                <a:solidFill>
                  <a:schemeClr val="bg1"/>
                </a:solidFill>
                <a:latin typeface="+mn-lt"/>
              </a:rPr>
              <a:t>TARV</a:t>
            </a:r>
            <a:endParaRPr lang="en-US" sz="2000" b="1">
              <a:solidFill>
                <a:schemeClr val="bg1"/>
              </a:solidFill>
              <a:latin typeface="+mn-lt"/>
              <a:cs typeface="Calibri"/>
            </a:endParaRPr>
          </a:p>
        </p:txBody>
      </p:sp>
      <p:sp>
        <p:nvSpPr>
          <p:cNvPr id="31" name="Rectangle 30">
            <a:extLst>
              <a:ext uri="{FF2B5EF4-FFF2-40B4-BE49-F238E27FC236}">
                <a16:creationId xmlns:a16="http://schemas.microsoft.com/office/drawing/2014/main" id="{BDB9885B-9BD2-E74E-BDA8-5201DD6B7E0D}"/>
              </a:ext>
            </a:extLst>
          </p:cNvPr>
          <p:cNvSpPr/>
          <p:nvPr/>
        </p:nvSpPr>
        <p:spPr>
          <a:xfrm>
            <a:off x="428981" y="4152663"/>
            <a:ext cx="1881734" cy="300082"/>
          </a:xfrm>
          <a:prstGeom prst="rect">
            <a:avLst/>
          </a:prstGeom>
        </p:spPr>
        <p:txBody>
          <a:bodyPr wrap="none">
            <a:spAutoFit/>
          </a:bodyPr>
          <a:lstStyle/>
          <a:p>
            <a:pPr marL="8335"/>
            <a:r>
              <a:rPr lang="en-US" sz="1350" b="1">
                <a:solidFill>
                  <a:schemeClr val="bg1"/>
                </a:solidFill>
                <a:latin typeface="Calibri" panose="020F0502020204030204" pitchFamily="34" charset="0"/>
              </a:rPr>
              <a:t>POINTS DE DISCUSSION</a:t>
            </a:r>
          </a:p>
        </p:txBody>
      </p:sp>
      <p:sp>
        <p:nvSpPr>
          <p:cNvPr id="28" name="Content Placeholder 1">
            <a:extLst>
              <a:ext uri="{FF2B5EF4-FFF2-40B4-BE49-F238E27FC236}">
                <a16:creationId xmlns:a16="http://schemas.microsoft.com/office/drawing/2014/main" id="{522CE43C-48CC-45AF-A31D-6AE86193F8E1}"/>
              </a:ext>
            </a:extLst>
          </p:cNvPr>
          <p:cNvSpPr txBox="1">
            <a:spLocks/>
          </p:cNvSpPr>
          <p:nvPr/>
        </p:nvSpPr>
        <p:spPr>
          <a:xfrm>
            <a:off x="4511430" y="1268988"/>
            <a:ext cx="3998804" cy="4090385"/>
          </a:xfrm>
          <a:prstGeom prst="rect">
            <a:avLst/>
          </a:prstGeom>
        </p:spPr>
        <p:txBody>
          <a:bodyPr lIns="91440" tIns="45720" rIns="91440" bIns="45720" anchor="t">
            <a:normAutofit fontScale="95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500" b="1">
                <a:solidFill>
                  <a:srgbClr val="339933"/>
                </a:solidFill>
                <a:latin typeface="Calibri" panose="020F0502020204030204" pitchFamily="34" charset="0"/>
              </a:rPr>
              <a:t>POINTS D’ÉCHANGE</a:t>
            </a:r>
          </a:p>
          <a:p>
            <a:pPr marL="180000" indent="-180000"/>
            <a:r>
              <a:rPr lang="fr-FR" sz="1500"/>
              <a:t>Mangez des aliments sains, riches et variés et accédez à des aliments thérapeutiques si vous souffrez de malnutrition.</a:t>
            </a:r>
            <a:endParaRPr lang="fr-FR" sz="1500">
              <a:cs typeface="Calibri"/>
            </a:endParaRPr>
          </a:p>
          <a:p>
            <a:pPr marL="180000" indent="-180000"/>
            <a:r>
              <a:rPr lang="fr-FR" sz="1500"/>
              <a:t>Assurez-vous que vous buvez de l'eau potable, utilisez des latrines ou des toilettes améliorées et adoptez une bonne hygiène, y compris le lavage des mains et l’hygiène menstruelle.</a:t>
            </a:r>
          </a:p>
          <a:p>
            <a:pPr marL="180000" indent="-180000"/>
            <a:r>
              <a:rPr lang="fr-FR" sz="1500">
                <a:cs typeface="Calibri"/>
              </a:rPr>
              <a:t>Utiliser le masque pour se protéger contre les infections respiratoires, conformément à la recommandation nationale sur la COVID19</a:t>
            </a:r>
          </a:p>
          <a:p>
            <a:pPr marL="180000" indent="-180000"/>
            <a:r>
              <a:rPr lang="fr-FR" sz="1500"/>
              <a:t>Assurez-vous que vous restez actif et faites de l'exercice physique ou faites du sport régulièrement.</a:t>
            </a:r>
            <a:endParaRPr lang="fr-FR" sz="1500">
              <a:cs typeface="Calibri"/>
            </a:endParaRPr>
          </a:p>
          <a:p>
            <a:pPr marL="180000" indent="-180000">
              <a:buFont typeface="Arial" panose="020B0604020202020204" pitchFamily="34" charset="0"/>
              <a:buChar char="•"/>
            </a:pPr>
            <a:r>
              <a:rPr lang="fr-FR" sz="1500"/>
              <a:t>Prenez régulièrement des médicaments ARV pour maintenir la suppression virale.</a:t>
            </a:r>
            <a:endParaRPr lang="fr-FR" sz="1500">
              <a:cs typeface="Calibri"/>
            </a:endParaRPr>
          </a:p>
          <a:p>
            <a:pPr marL="772795" lvl="1" indent="0">
              <a:buNone/>
            </a:pPr>
            <a:endParaRPr lang="fr-FR" sz="1700">
              <a:cs typeface="Calibri"/>
            </a:endParaRPr>
          </a:p>
        </p:txBody>
      </p:sp>
      <p:cxnSp>
        <p:nvCxnSpPr>
          <p:cNvPr id="29" name="Straight Connector 28">
            <a:extLst>
              <a:ext uri="{FF2B5EF4-FFF2-40B4-BE49-F238E27FC236}">
                <a16:creationId xmlns:a16="http://schemas.microsoft.com/office/drawing/2014/main" id="{526DAF19-9B29-4994-962F-43604E4DC11C}"/>
              </a:ext>
            </a:extLst>
          </p:cNvPr>
          <p:cNvCxnSpPr>
            <a:cxnSpLocks/>
          </p:cNvCxnSpPr>
          <p:nvPr/>
        </p:nvCxnSpPr>
        <p:spPr>
          <a:xfrm>
            <a:off x="4229571" y="1268988"/>
            <a:ext cx="0" cy="494217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Content Placeholder 1">
            <a:extLst>
              <a:ext uri="{FF2B5EF4-FFF2-40B4-BE49-F238E27FC236}">
                <a16:creationId xmlns:a16="http://schemas.microsoft.com/office/drawing/2014/main" id="{82E93CDE-E99B-4B37-8067-7891451AF7D6}"/>
              </a:ext>
            </a:extLst>
          </p:cNvPr>
          <p:cNvSpPr>
            <a:spLocks noGrp="1"/>
          </p:cNvSpPr>
          <p:nvPr>
            <p:ph sz="half" idx="1"/>
          </p:nvPr>
        </p:nvSpPr>
        <p:spPr>
          <a:xfrm>
            <a:off x="337752" y="1164983"/>
            <a:ext cx="3523946" cy="1400513"/>
          </a:xfrm>
        </p:spPr>
        <p:txBody>
          <a:bodyPr>
            <a:noAutofit/>
          </a:bodyPr>
          <a:lstStyle/>
          <a:p>
            <a:pPr marL="0" indent="0">
              <a:buNone/>
            </a:pPr>
            <a:r>
              <a:rPr lang="en-US" sz="1400" b="1">
                <a:solidFill>
                  <a:srgbClr val="339933"/>
                </a:solidFill>
                <a:latin typeface="Calibri" panose="020F0502020204030204" pitchFamily="34" charset="0"/>
              </a:rPr>
              <a:t>MESSAGES CLÉS</a:t>
            </a:r>
          </a:p>
          <a:p>
            <a:pPr marL="0" indent="0">
              <a:buNone/>
            </a:pPr>
            <a:r>
              <a:rPr lang="fr-FR" sz="1400" b="0" i="0">
                <a:effectLst/>
              </a:rPr>
              <a:t>Mangez des aliments sains et buvez de l'eau potable, pratiquez une bonne hygiène, utiliser le masque pour se protéger des infections respiratoires, faites régulièrement du sport. Prenez régulièrement des médicaments ARV pour maintenir la suppression virale.</a:t>
            </a:r>
            <a:endParaRPr lang="fr-FR" sz="1400"/>
          </a:p>
        </p:txBody>
      </p:sp>
      <p:sp>
        <p:nvSpPr>
          <p:cNvPr id="33" name="Content Placeholder 1">
            <a:extLst>
              <a:ext uri="{FF2B5EF4-FFF2-40B4-BE49-F238E27FC236}">
                <a16:creationId xmlns:a16="http://schemas.microsoft.com/office/drawing/2014/main" id="{558EB420-2D82-49A7-81C5-728C3258FA43}"/>
              </a:ext>
            </a:extLst>
          </p:cNvPr>
          <p:cNvSpPr txBox="1"/>
          <p:nvPr/>
        </p:nvSpPr>
        <p:spPr>
          <a:xfrm>
            <a:off x="310644" y="2923465"/>
            <a:ext cx="3523946" cy="1492759"/>
          </a:xfrm>
          <a:prstGeom prst="rect">
            <a:avLst/>
          </a:prstGeom>
          <a:solidFill>
            <a:schemeClr val="bg1">
              <a:lumMod val="95000"/>
            </a:schemeClr>
          </a:solidFill>
        </p:spPr>
        <p:txBody>
          <a:bodyPr vert="horz" lIns="91397" tIns="108000" rIns="91397" bIns="45698" rtlCol="0">
            <a:normAutofit fontScale="97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rgbClr val="339933"/>
                </a:solidFill>
                <a:latin typeface="Calibri" panose="020F0502020204030204" pitchFamily="34" charset="0"/>
              </a:rPr>
              <a:t>Instructions du </a:t>
            </a:r>
            <a:r>
              <a:rPr lang="en-US" sz="1400" b="1" err="1">
                <a:solidFill>
                  <a:srgbClr val="339933"/>
                </a:solidFill>
                <a:latin typeface="Calibri" panose="020F0502020204030204" pitchFamily="34" charset="0"/>
              </a:rPr>
              <a:t>prestataire</a:t>
            </a:r>
            <a:endParaRPr lang="en-US" sz="1400" b="1">
              <a:solidFill>
                <a:srgbClr val="339933"/>
              </a:solidFill>
              <a:latin typeface="Calibri" panose="020F0502020204030204" pitchFamily="34" charset="0"/>
            </a:endParaRPr>
          </a:p>
          <a:p>
            <a:pPr marL="0" indent="0">
              <a:lnSpc>
                <a:spcPct val="120000"/>
              </a:lnSpc>
              <a:spcBef>
                <a:spcPts val="0"/>
              </a:spcBef>
              <a:spcAft>
                <a:spcPts val="300"/>
              </a:spcAft>
              <a:buNone/>
            </a:pPr>
            <a:r>
              <a:rPr lang="en-US" sz="1400" b="1" err="1">
                <a:solidFill>
                  <a:schemeClr val="tx2">
                    <a:lumMod val="50000"/>
                  </a:schemeClr>
                </a:solidFill>
              </a:rPr>
              <a:t>Utilisez</a:t>
            </a:r>
            <a:r>
              <a:rPr lang="en-US" sz="1400" b="1">
                <a:solidFill>
                  <a:schemeClr val="tx2">
                    <a:lumMod val="50000"/>
                  </a:schemeClr>
                </a:solidFill>
              </a:rPr>
              <a:t> des questions ouvertes par </a:t>
            </a:r>
            <a:r>
              <a:rPr lang="en-US" sz="1400" b="1" err="1">
                <a:solidFill>
                  <a:schemeClr val="tx2">
                    <a:lumMod val="50000"/>
                  </a:schemeClr>
                </a:solidFill>
              </a:rPr>
              <a:t>exemple</a:t>
            </a:r>
            <a:r>
              <a:rPr lang="en-US" sz="1400" b="1">
                <a:solidFill>
                  <a:schemeClr val="tx2">
                    <a:lumMod val="50000"/>
                  </a:schemeClr>
                </a:solidFill>
              </a:rPr>
              <a:t>:</a:t>
            </a:r>
          </a:p>
          <a:p>
            <a:pPr marL="306000" indent="-195263">
              <a:buFont typeface="Calibri" panose="020F0502020204030204" pitchFamily="34" charset="0"/>
              <a:buChar char="―"/>
            </a:pPr>
            <a:r>
              <a:rPr lang="fr-FR" sz="1400">
                <a:solidFill>
                  <a:schemeClr val="tx2">
                    <a:lumMod val="50000"/>
                  </a:schemeClr>
                </a:solidFill>
              </a:rPr>
              <a:t>Que devriez-vous continuer à faire pour rester en bonne santé pendant le traitement ARV?</a:t>
            </a:r>
            <a:r>
              <a:rPr lang="en-US" sz="1400">
                <a:solidFill>
                  <a:schemeClr val="tx2">
                    <a:lumMod val="50000"/>
                  </a:schemeClr>
                </a:solidFill>
              </a:rPr>
              <a:t> </a:t>
            </a:r>
          </a:p>
          <a:p>
            <a:pPr marL="400050"/>
            <a:endParaRPr lang="en-TH" sz="1200"/>
          </a:p>
          <a:p>
            <a:pPr marL="399415" lvl="1" indent="0">
              <a:spcBef>
                <a:spcPts val="0"/>
              </a:spcBef>
              <a:buNone/>
            </a:pPr>
            <a:endParaRPr lang="fr-FR" sz="1400">
              <a:solidFill>
                <a:schemeClr val="accent1">
                  <a:lumMod val="50000"/>
                </a:schemeClr>
              </a:solidFill>
            </a:endParaRPr>
          </a:p>
        </p:txBody>
      </p:sp>
      <p:sp>
        <p:nvSpPr>
          <p:cNvPr id="35" name="Content Placeholder 1">
            <a:extLst>
              <a:ext uri="{FF2B5EF4-FFF2-40B4-BE49-F238E27FC236}">
                <a16:creationId xmlns:a16="http://schemas.microsoft.com/office/drawing/2014/main" id="{975F71FD-3103-43DA-A1E3-74446E9EE769}"/>
              </a:ext>
            </a:extLst>
          </p:cNvPr>
          <p:cNvSpPr txBox="1"/>
          <p:nvPr/>
        </p:nvSpPr>
        <p:spPr>
          <a:xfrm>
            <a:off x="310644" y="4818306"/>
            <a:ext cx="3523946" cy="1262302"/>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500" b="1">
                <a:solidFill>
                  <a:srgbClr val="339933"/>
                </a:solidFill>
                <a:latin typeface="Calibri" panose="020F0502020204030204" pitchFamily="34" charset="0"/>
              </a:rPr>
              <a:t>Document</a:t>
            </a:r>
          </a:p>
          <a:p>
            <a:pPr marL="0" indent="0">
              <a:buNone/>
            </a:pPr>
            <a:r>
              <a:rPr lang="fr-FR" sz="14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400">
              <a:solidFill>
                <a:schemeClr val="tx2">
                  <a:lumMod val="50000"/>
                </a:schemeClr>
              </a:solidFill>
              <a:latin typeface="Calibri" panose="020F0502020204030204" pitchFamily="34" charset="0"/>
            </a:endParaRPr>
          </a:p>
        </p:txBody>
      </p:sp>
      <p:sp>
        <p:nvSpPr>
          <p:cNvPr id="12" name="Parallelogram 11">
            <a:extLst>
              <a:ext uri="{FF2B5EF4-FFF2-40B4-BE49-F238E27FC236}">
                <a16:creationId xmlns:a16="http://schemas.microsoft.com/office/drawing/2014/main" id="{4BDE81BD-BDA4-00D6-2992-B71B0CAD9826}"/>
              </a:ext>
            </a:extLst>
          </p:cNvPr>
          <p:cNvSpPr/>
          <p:nvPr/>
        </p:nvSpPr>
        <p:spPr>
          <a:xfrm>
            <a:off x="6682536" y="-27384"/>
            <a:ext cx="2987824" cy="84020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pic>
        <p:nvPicPr>
          <p:cNvPr id="11" name="Picture 10">
            <a:extLst>
              <a:ext uri="{FF2B5EF4-FFF2-40B4-BE49-F238E27FC236}">
                <a16:creationId xmlns:a16="http://schemas.microsoft.com/office/drawing/2014/main" id="{AC34F486-969B-750B-A602-C7C6FF23C9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5625" y="24672"/>
            <a:ext cx="1757508" cy="1244316"/>
          </a:xfrm>
          <a:prstGeom prst="rect">
            <a:avLst/>
          </a:prstGeom>
        </p:spPr>
      </p:pic>
      <p:grpSp>
        <p:nvGrpSpPr>
          <p:cNvPr id="13" name="Group 12">
            <a:extLst>
              <a:ext uri="{FF2B5EF4-FFF2-40B4-BE49-F238E27FC236}">
                <a16:creationId xmlns:a16="http://schemas.microsoft.com/office/drawing/2014/main" id="{FF3C21B8-8FB1-E64B-B288-B2B0A736AD40}"/>
              </a:ext>
            </a:extLst>
          </p:cNvPr>
          <p:cNvGrpSpPr/>
          <p:nvPr/>
        </p:nvGrpSpPr>
        <p:grpSpPr>
          <a:xfrm>
            <a:off x="0" y="6493827"/>
            <a:ext cx="9139657" cy="364173"/>
            <a:chOff x="1" y="6493827"/>
            <a:chExt cx="9139657" cy="364173"/>
          </a:xfrm>
        </p:grpSpPr>
        <p:sp>
          <p:nvSpPr>
            <p:cNvPr id="14" name="Rectangle 13">
              <a:extLst>
                <a:ext uri="{FF2B5EF4-FFF2-40B4-BE49-F238E27FC236}">
                  <a16:creationId xmlns:a16="http://schemas.microsoft.com/office/drawing/2014/main" id="{78632B58-821D-B7BE-C34E-4C14886BB661}"/>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5" name="Rectangle 14">
              <a:extLst>
                <a:ext uri="{FF2B5EF4-FFF2-40B4-BE49-F238E27FC236}">
                  <a16:creationId xmlns:a16="http://schemas.microsoft.com/office/drawing/2014/main" id="{834A02FF-7B72-F6F8-1884-A798B22F0087}"/>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6" name="Rectangle 15">
              <a:extLst>
                <a:ext uri="{FF2B5EF4-FFF2-40B4-BE49-F238E27FC236}">
                  <a16:creationId xmlns:a16="http://schemas.microsoft.com/office/drawing/2014/main" id="{2AE132E9-8D01-19A6-9590-D19522F25BD7}"/>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15B799B4-96B9-B733-8704-01D2B7BDA682}"/>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8" name="Rectangle 17">
              <a:extLst>
                <a:ext uri="{FF2B5EF4-FFF2-40B4-BE49-F238E27FC236}">
                  <a16:creationId xmlns:a16="http://schemas.microsoft.com/office/drawing/2014/main" id="{4C75C23F-604C-ED81-B727-E0E1E4CDE541}"/>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9" name="Rectangle 18">
              <a:extLst>
                <a:ext uri="{FF2B5EF4-FFF2-40B4-BE49-F238E27FC236}">
                  <a16:creationId xmlns:a16="http://schemas.microsoft.com/office/drawing/2014/main" id="{4CEDCBF6-C967-87AE-FBFE-C375F626C41E}"/>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0" name="Rectangle 19">
              <a:extLst>
                <a:ext uri="{FF2B5EF4-FFF2-40B4-BE49-F238E27FC236}">
                  <a16:creationId xmlns:a16="http://schemas.microsoft.com/office/drawing/2014/main" id="{FA75C5BC-ED8B-6F7F-55AD-4E00DD52A548}"/>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1" name="Rectangle 20">
              <a:extLst>
                <a:ext uri="{FF2B5EF4-FFF2-40B4-BE49-F238E27FC236}">
                  <a16:creationId xmlns:a16="http://schemas.microsoft.com/office/drawing/2014/main" id="{7BF5F247-FFAF-4D73-13D7-E042A745E217}"/>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2" name="Rectangle 21">
              <a:extLst>
                <a:ext uri="{FF2B5EF4-FFF2-40B4-BE49-F238E27FC236}">
                  <a16:creationId xmlns:a16="http://schemas.microsoft.com/office/drawing/2014/main" id="{4104C4EB-9F0C-53C7-23FA-AE3A2AD1D4CD}"/>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0DD35D73-82F7-8FC0-5B55-D473852C9E67}"/>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4" name="Rectangle 23">
              <a:extLst>
                <a:ext uri="{FF2B5EF4-FFF2-40B4-BE49-F238E27FC236}">
                  <a16:creationId xmlns:a16="http://schemas.microsoft.com/office/drawing/2014/main" id="{275E07BF-5298-E11F-06CD-81F23CEABF89}"/>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5" name="Rectangle 24">
              <a:extLst>
                <a:ext uri="{FF2B5EF4-FFF2-40B4-BE49-F238E27FC236}">
                  <a16:creationId xmlns:a16="http://schemas.microsoft.com/office/drawing/2014/main" id="{3415C02D-70E1-5B2D-954A-C847A6C87DF9}"/>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6" name="Rectangle 25">
              <a:extLst>
                <a:ext uri="{FF2B5EF4-FFF2-40B4-BE49-F238E27FC236}">
                  <a16:creationId xmlns:a16="http://schemas.microsoft.com/office/drawing/2014/main" id="{39ECB609-C221-1910-938F-E6F7D9D3891D}"/>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C1CD6388-E076-8695-A25A-AD0912512BDA}"/>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CD51AD82-1531-9436-F503-06E464200C2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25477E89-A031-1CCB-FEA9-46EA508A476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9694912C-E694-9B72-8BEC-C0A808D92769}"/>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39" name="Rectangle 38">
              <a:extLst>
                <a:ext uri="{FF2B5EF4-FFF2-40B4-BE49-F238E27FC236}">
                  <a16:creationId xmlns:a16="http://schemas.microsoft.com/office/drawing/2014/main" id="{163B44A2-482C-3A6C-8D3C-40B33ECF330D}"/>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40" name="Rectangle 39">
              <a:extLst>
                <a:ext uri="{FF2B5EF4-FFF2-40B4-BE49-F238E27FC236}">
                  <a16:creationId xmlns:a16="http://schemas.microsoft.com/office/drawing/2014/main" id="{82A34DD8-AF63-2ABD-EF1C-CB0C5A03D7FE}"/>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1" name="Rectangle 40">
              <a:extLst>
                <a:ext uri="{FF2B5EF4-FFF2-40B4-BE49-F238E27FC236}">
                  <a16:creationId xmlns:a16="http://schemas.microsoft.com/office/drawing/2014/main" id="{08D91AC1-39A8-C215-78C8-3D370C9CE404}"/>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2" name="Rectangle 41">
              <a:extLst>
                <a:ext uri="{FF2B5EF4-FFF2-40B4-BE49-F238E27FC236}">
                  <a16:creationId xmlns:a16="http://schemas.microsoft.com/office/drawing/2014/main" id="{3DB99747-0C22-32C2-5AD8-F8C3EF1D22EF}"/>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3" name="Rectangle 42">
              <a:extLst>
                <a:ext uri="{FF2B5EF4-FFF2-40B4-BE49-F238E27FC236}">
                  <a16:creationId xmlns:a16="http://schemas.microsoft.com/office/drawing/2014/main" id="{0A54775D-7411-9006-5960-9E53AB1BCB5B}"/>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4" name="Rectangle 43">
              <a:extLst>
                <a:ext uri="{FF2B5EF4-FFF2-40B4-BE49-F238E27FC236}">
                  <a16:creationId xmlns:a16="http://schemas.microsoft.com/office/drawing/2014/main" id="{4246B412-5D77-C5C6-B67C-BE1D21A4A662}"/>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5" name="Rectangle 44">
              <a:extLst>
                <a:ext uri="{FF2B5EF4-FFF2-40B4-BE49-F238E27FC236}">
                  <a16:creationId xmlns:a16="http://schemas.microsoft.com/office/drawing/2014/main" id="{DEC59E50-C591-62B5-8A0C-1DFA1747C912}"/>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6" name="Rectangle 45">
              <a:extLst>
                <a:ext uri="{FF2B5EF4-FFF2-40B4-BE49-F238E27FC236}">
                  <a16:creationId xmlns:a16="http://schemas.microsoft.com/office/drawing/2014/main" id="{9FA2F2AB-E57E-6E4A-B504-0814F85747C3}"/>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7" name="Rectangle 46">
              <a:extLst>
                <a:ext uri="{FF2B5EF4-FFF2-40B4-BE49-F238E27FC236}">
                  <a16:creationId xmlns:a16="http://schemas.microsoft.com/office/drawing/2014/main" id="{CF5B03CC-3B9A-5809-5954-7896E6AA8B68}"/>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8" name="Rectangle 47">
              <a:extLst>
                <a:ext uri="{FF2B5EF4-FFF2-40B4-BE49-F238E27FC236}">
                  <a16:creationId xmlns:a16="http://schemas.microsoft.com/office/drawing/2014/main" id="{4AB2A584-F9A6-8A14-5492-1424E104A92F}"/>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49" name="Rectangle 48">
              <a:extLst>
                <a:ext uri="{FF2B5EF4-FFF2-40B4-BE49-F238E27FC236}">
                  <a16:creationId xmlns:a16="http://schemas.microsoft.com/office/drawing/2014/main" id="{E645CED1-72BA-3484-CB9B-3C290204A062}"/>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0" name="Rectangle 49">
              <a:extLst>
                <a:ext uri="{FF2B5EF4-FFF2-40B4-BE49-F238E27FC236}">
                  <a16:creationId xmlns:a16="http://schemas.microsoft.com/office/drawing/2014/main" id="{99D553B3-D6EB-770B-F3B3-FFE69B0B3692}"/>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1" name="Rectangle 50">
              <a:extLst>
                <a:ext uri="{FF2B5EF4-FFF2-40B4-BE49-F238E27FC236}">
                  <a16:creationId xmlns:a16="http://schemas.microsoft.com/office/drawing/2014/main" id="{FB39CD5D-512C-B810-B6A4-3AD971A0AD04}"/>
                </a:ext>
              </a:extLst>
            </p:cNvPr>
            <p:cNvSpPr/>
            <p:nvPr/>
          </p:nvSpPr>
          <p:spPr>
            <a:xfrm>
              <a:off x="4683255"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23</a:t>
              </a:r>
            </a:p>
          </p:txBody>
        </p:sp>
      </p:grpSp>
      <p:pic>
        <p:nvPicPr>
          <p:cNvPr id="58" name="Picture 57">
            <a:extLst>
              <a:ext uri="{FF2B5EF4-FFF2-40B4-BE49-F238E27FC236}">
                <a16:creationId xmlns:a16="http://schemas.microsoft.com/office/drawing/2014/main" id="{A146E752-4C9C-FAB7-D757-BAC1F83546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47624" y="2697578"/>
            <a:ext cx="439999" cy="540000"/>
          </a:xfrm>
          <a:prstGeom prst="rect">
            <a:avLst/>
          </a:prstGeom>
        </p:spPr>
      </p:pic>
      <p:pic>
        <p:nvPicPr>
          <p:cNvPr id="59" name="Picture 58">
            <a:extLst>
              <a:ext uri="{FF2B5EF4-FFF2-40B4-BE49-F238E27FC236}">
                <a16:creationId xmlns:a16="http://schemas.microsoft.com/office/drawing/2014/main" id="{DCC5686D-A341-FC13-CB5A-EEAD4BA2720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33623" y="4504191"/>
            <a:ext cx="468000" cy="468000"/>
          </a:xfrm>
          <a:prstGeom prst="rect">
            <a:avLst/>
          </a:prstGeom>
        </p:spPr>
      </p:pic>
    </p:spTree>
    <p:extLst>
      <p:ext uri="{BB962C8B-B14F-4D97-AF65-F5344CB8AC3E}">
        <p14:creationId xmlns:p14="http://schemas.microsoft.com/office/powerpoint/2010/main" val="4145967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13168"/>
            <a:ext cx="9144000" cy="921888"/>
          </a:xfrm>
          <a:solidFill>
            <a:srgbClr val="339933"/>
          </a:solidFill>
        </p:spPr>
        <p:txBody>
          <a:bodyPr vert="horz" lIns="251999" tIns="45698" rIns="91397" bIns="45698" rtlCol="0" anchor="ctr" anchorCtr="0">
            <a:noAutofit/>
          </a:bodyPr>
          <a:lstStyle/>
          <a:p>
            <a:pPr marL="4445" algn="l"/>
            <a:r>
              <a:rPr lang="en-US" sz="2400" b="1">
                <a:solidFill>
                  <a:srgbClr val="FFFFFF"/>
                </a:solidFill>
                <a:latin typeface="+mn-lt"/>
              </a:rPr>
              <a:t>24. </a:t>
            </a:r>
            <a:r>
              <a:rPr lang="en-US" sz="2400" b="1" err="1">
                <a:solidFill>
                  <a:schemeClr val="bg1"/>
                </a:solidFill>
                <a:latin typeface="+mn-lt"/>
              </a:rPr>
              <a:t>Soutien</a:t>
            </a:r>
            <a:r>
              <a:rPr lang="en-US" sz="2400" b="1" i="0">
                <a:solidFill>
                  <a:schemeClr val="bg1"/>
                </a:solidFill>
                <a:effectLst/>
                <a:latin typeface="+mn-lt"/>
              </a:rPr>
              <a:t> par les pairs</a:t>
            </a:r>
            <a:endParaRPr lang="en-US" sz="2400" b="1">
              <a:solidFill>
                <a:schemeClr val="bg1"/>
              </a:solidFill>
              <a:latin typeface="+mn-lt"/>
              <a:cs typeface="Calibri"/>
            </a:endParaRPr>
          </a:p>
        </p:txBody>
      </p:sp>
      <p:pic>
        <p:nvPicPr>
          <p:cNvPr id="3" name="Picture 2">
            <a:extLst>
              <a:ext uri="{FF2B5EF4-FFF2-40B4-BE49-F238E27FC236}">
                <a16:creationId xmlns:a16="http://schemas.microsoft.com/office/drawing/2014/main" id="{28F45A6F-53CB-9F5B-8D24-C0AC42A06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7590" y="2165349"/>
            <a:ext cx="7405669" cy="3543915"/>
          </a:xfrm>
          <a:prstGeom prst="rect">
            <a:avLst/>
          </a:prstGeom>
        </p:spPr>
      </p:pic>
      <p:grpSp>
        <p:nvGrpSpPr>
          <p:cNvPr id="8" name="Group 7">
            <a:extLst>
              <a:ext uri="{FF2B5EF4-FFF2-40B4-BE49-F238E27FC236}">
                <a16:creationId xmlns:a16="http://schemas.microsoft.com/office/drawing/2014/main" id="{7FF572F3-4751-DAB4-4A0F-F2238AE81FF0}"/>
              </a:ext>
            </a:extLst>
          </p:cNvPr>
          <p:cNvGrpSpPr/>
          <p:nvPr/>
        </p:nvGrpSpPr>
        <p:grpSpPr>
          <a:xfrm>
            <a:off x="0" y="6493827"/>
            <a:ext cx="9139657" cy="364173"/>
            <a:chOff x="1" y="6493827"/>
            <a:chExt cx="9139657" cy="364173"/>
          </a:xfrm>
        </p:grpSpPr>
        <p:sp>
          <p:nvSpPr>
            <p:cNvPr id="9" name="Rectangle 8">
              <a:extLst>
                <a:ext uri="{FF2B5EF4-FFF2-40B4-BE49-F238E27FC236}">
                  <a16:creationId xmlns:a16="http://schemas.microsoft.com/office/drawing/2014/main" id="{01AAD7B0-2E8B-6B7B-7F7B-227B53FCE52A}"/>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0" name="Rectangle 9">
              <a:extLst>
                <a:ext uri="{FF2B5EF4-FFF2-40B4-BE49-F238E27FC236}">
                  <a16:creationId xmlns:a16="http://schemas.microsoft.com/office/drawing/2014/main" id="{6002F0F0-3BF0-4833-9175-8E9A6F775BCE}"/>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 name="Rectangle 10">
              <a:extLst>
                <a:ext uri="{FF2B5EF4-FFF2-40B4-BE49-F238E27FC236}">
                  <a16:creationId xmlns:a16="http://schemas.microsoft.com/office/drawing/2014/main" id="{B5F9A6B8-3D43-6955-00EE-39AF56CA3246}"/>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2" name="Rectangle 11">
              <a:extLst>
                <a:ext uri="{FF2B5EF4-FFF2-40B4-BE49-F238E27FC236}">
                  <a16:creationId xmlns:a16="http://schemas.microsoft.com/office/drawing/2014/main" id="{02C8952C-8A6F-0A12-F3B7-1AD9D4167457}"/>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3" name="Rectangle 12">
              <a:extLst>
                <a:ext uri="{FF2B5EF4-FFF2-40B4-BE49-F238E27FC236}">
                  <a16:creationId xmlns:a16="http://schemas.microsoft.com/office/drawing/2014/main" id="{2ACE78FA-99EA-8A34-00BD-C3F57BCA5409}"/>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4" name="Rectangle 13">
              <a:extLst>
                <a:ext uri="{FF2B5EF4-FFF2-40B4-BE49-F238E27FC236}">
                  <a16:creationId xmlns:a16="http://schemas.microsoft.com/office/drawing/2014/main" id="{AF3725A1-C9A0-10A6-E61F-B217F876EE20}"/>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5" name="Rectangle 14">
              <a:extLst>
                <a:ext uri="{FF2B5EF4-FFF2-40B4-BE49-F238E27FC236}">
                  <a16:creationId xmlns:a16="http://schemas.microsoft.com/office/drawing/2014/main" id="{E511CCD3-78A2-2698-B79F-30E1C6191CA6}"/>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6" name="Rectangle 15">
              <a:extLst>
                <a:ext uri="{FF2B5EF4-FFF2-40B4-BE49-F238E27FC236}">
                  <a16:creationId xmlns:a16="http://schemas.microsoft.com/office/drawing/2014/main" id="{4EE57B66-EDC8-6A24-B1CE-E52192578F18}"/>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7" name="Rectangle 16">
              <a:extLst>
                <a:ext uri="{FF2B5EF4-FFF2-40B4-BE49-F238E27FC236}">
                  <a16:creationId xmlns:a16="http://schemas.microsoft.com/office/drawing/2014/main" id="{F84DEA47-E336-BABE-DE41-91A7C34E957D}"/>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8" name="Rectangle 17">
              <a:extLst>
                <a:ext uri="{FF2B5EF4-FFF2-40B4-BE49-F238E27FC236}">
                  <a16:creationId xmlns:a16="http://schemas.microsoft.com/office/drawing/2014/main" id="{BE2D5DC5-6789-DC50-025F-6694F1A765A2}"/>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9" name="Rectangle 18">
              <a:extLst>
                <a:ext uri="{FF2B5EF4-FFF2-40B4-BE49-F238E27FC236}">
                  <a16:creationId xmlns:a16="http://schemas.microsoft.com/office/drawing/2014/main" id="{F14469C8-BF96-E88C-E0E5-78FC16905E50}"/>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0" name="Rectangle 19">
              <a:extLst>
                <a:ext uri="{FF2B5EF4-FFF2-40B4-BE49-F238E27FC236}">
                  <a16:creationId xmlns:a16="http://schemas.microsoft.com/office/drawing/2014/main" id="{1F036579-DDD3-23EF-C1F0-3B63FF22AC40}"/>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1" name="Rectangle 20">
              <a:extLst>
                <a:ext uri="{FF2B5EF4-FFF2-40B4-BE49-F238E27FC236}">
                  <a16:creationId xmlns:a16="http://schemas.microsoft.com/office/drawing/2014/main" id="{391E09DC-178B-28EE-2E0E-FD0EDEAE630F}"/>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2" name="Rectangle 21">
              <a:extLst>
                <a:ext uri="{FF2B5EF4-FFF2-40B4-BE49-F238E27FC236}">
                  <a16:creationId xmlns:a16="http://schemas.microsoft.com/office/drawing/2014/main" id="{97EC92DC-9F3D-291E-D1B6-9A9118DD2873}"/>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3" name="Rectangle 22">
              <a:extLst>
                <a:ext uri="{FF2B5EF4-FFF2-40B4-BE49-F238E27FC236}">
                  <a16:creationId xmlns:a16="http://schemas.microsoft.com/office/drawing/2014/main" id="{D8DFDBDA-9C1A-487C-2753-9D135B7841BC}"/>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4" name="Rectangle 23">
              <a:extLst>
                <a:ext uri="{FF2B5EF4-FFF2-40B4-BE49-F238E27FC236}">
                  <a16:creationId xmlns:a16="http://schemas.microsoft.com/office/drawing/2014/main" id="{0396B846-5835-B2A8-2A23-29E3CA10AD35}"/>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5" name="Rectangle 24">
              <a:extLst>
                <a:ext uri="{FF2B5EF4-FFF2-40B4-BE49-F238E27FC236}">
                  <a16:creationId xmlns:a16="http://schemas.microsoft.com/office/drawing/2014/main" id="{23EBB80A-79BF-301E-BE3E-08A674A396F6}"/>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6" name="Rectangle 25">
              <a:extLst>
                <a:ext uri="{FF2B5EF4-FFF2-40B4-BE49-F238E27FC236}">
                  <a16:creationId xmlns:a16="http://schemas.microsoft.com/office/drawing/2014/main" id="{C0FBE610-804A-3AF4-A5E0-4CEEBB74980B}"/>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27" name="Rectangle 26">
              <a:extLst>
                <a:ext uri="{FF2B5EF4-FFF2-40B4-BE49-F238E27FC236}">
                  <a16:creationId xmlns:a16="http://schemas.microsoft.com/office/drawing/2014/main" id="{D856D55E-4197-F8C6-293B-209E6AAEF85E}"/>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8" name="Rectangle 27">
              <a:extLst>
                <a:ext uri="{FF2B5EF4-FFF2-40B4-BE49-F238E27FC236}">
                  <a16:creationId xmlns:a16="http://schemas.microsoft.com/office/drawing/2014/main" id="{C2AD62EA-294D-EE9A-FAE7-82D18BE3A8DC}"/>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9" name="Rectangle 28">
              <a:extLst>
                <a:ext uri="{FF2B5EF4-FFF2-40B4-BE49-F238E27FC236}">
                  <a16:creationId xmlns:a16="http://schemas.microsoft.com/office/drawing/2014/main" id="{A9644D7B-BCA3-9307-9F30-D38E283AB8D6}"/>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0" name="Rectangle 29">
              <a:extLst>
                <a:ext uri="{FF2B5EF4-FFF2-40B4-BE49-F238E27FC236}">
                  <a16:creationId xmlns:a16="http://schemas.microsoft.com/office/drawing/2014/main" id="{6AB943B8-C964-47CD-4E5B-4E195496F386}"/>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1" name="Rectangle 30">
              <a:extLst>
                <a:ext uri="{FF2B5EF4-FFF2-40B4-BE49-F238E27FC236}">
                  <a16:creationId xmlns:a16="http://schemas.microsoft.com/office/drawing/2014/main" id="{3D641198-E860-A76C-7EAC-E683FCD40A82}"/>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2" name="Rectangle 31">
              <a:extLst>
                <a:ext uri="{FF2B5EF4-FFF2-40B4-BE49-F238E27FC236}">
                  <a16:creationId xmlns:a16="http://schemas.microsoft.com/office/drawing/2014/main" id="{E0300C3C-B8F6-B97C-3B0A-49F9E5DB62E9}"/>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3" name="Rectangle 32">
              <a:extLst>
                <a:ext uri="{FF2B5EF4-FFF2-40B4-BE49-F238E27FC236}">
                  <a16:creationId xmlns:a16="http://schemas.microsoft.com/office/drawing/2014/main" id="{B3962E4B-6E97-BF09-3F08-82FF72176AEE}"/>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4" name="Rectangle 33">
              <a:extLst>
                <a:ext uri="{FF2B5EF4-FFF2-40B4-BE49-F238E27FC236}">
                  <a16:creationId xmlns:a16="http://schemas.microsoft.com/office/drawing/2014/main" id="{DBBC3C8A-2C24-45E3-B5B5-AE4637A9E021}"/>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5" name="Rectangle 34">
              <a:extLst>
                <a:ext uri="{FF2B5EF4-FFF2-40B4-BE49-F238E27FC236}">
                  <a16:creationId xmlns:a16="http://schemas.microsoft.com/office/drawing/2014/main" id="{89EE0663-5659-B3A7-CB41-A1D032F0C031}"/>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6" name="Rectangle 35">
              <a:extLst>
                <a:ext uri="{FF2B5EF4-FFF2-40B4-BE49-F238E27FC236}">
                  <a16:creationId xmlns:a16="http://schemas.microsoft.com/office/drawing/2014/main" id="{56B7425B-34D3-EB63-41B6-140E59F39ACF}"/>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7" name="Rectangle 36">
              <a:extLst>
                <a:ext uri="{FF2B5EF4-FFF2-40B4-BE49-F238E27FC236}">
                  <a16:creationId xmlns:a16="http://schemas.microsoft.com/office/drawing/2014/main" id="{FDB38E05-43D6-0628-9DEA-6D8944C3828D}"/>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8" name="Rectangle 37">
              <a:extLst>
                <a:ext uri="{FF2B5EF4-FFF2-40B4-BE49-F238E27FC236}">
                  <a16:creationId xmlns:a16="http://schemas.microsoft.com/office/drawing/2014/main" id="{664D507B-5C52-138E-0382-D1924BAEAE6E}"/>
                </a:ext>
              </a:extLst>
            </p:cNvPr>
            <p:cNvSpPr/>
            <p:nvPr/>
          </p:nvSpPr>
          <p:spPr>
            <a:xfrm>
              <a:off x="4856183"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24</a:t>
              </a:r>
            </a:p>
          </p:txBody>
        </p:sp>
      </p:grpSp>
    </p:spTree>
    <p:extLst>
      <p:ext uri="{BB962C8B-B14F-4D97-AF65-F5344CB8AC3E}">
        <p14:creationId xmlns:p14="http://schemas.microsoft.com/office/powerpoint/2010/main" val="3847608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0"/>
            <a:ext cx="6858000" cy="812821"/>
          </a:xfrm>
          <a:solidFill>
            <a:srgbClr val="339933"/>
          </a:solidFill>
        </p:spPr>
        <p:txBody>
          <a:bodyPr vert="horz" lIns="251999" tIns="45698" rIns="91397" bIns="45698" rtlCol="0" anchor="ctr" anchorCtr="0">
            <a:noAutofit/>
          </a:bodyPr>
          <a:lstStyle/>
          <a:p>
            <a:pPr marL="4445" algn="l"/>
            <a:r>
              <a:rPr lang="en-US" sz="2400" b="1">
                <a:solidFill>
                  <a:schemeClr val="bg1"/>
                </a:solidFill>
                <a:latin typeface="+mn-lt"/>
              </a:rPr>
              <a:t>24. </a:t>
            </a:r>
            <a:r>
              <a:rPr lang="en-US" sz="2400" b="1" err="1">
                <a:solidFill>
                  <a:schemeClr val="bg1"/>
                </a:solidFill>
                <a:latin typeface="+mn-lt"/>
              </a:rPr>
              <a:t>Soutien</a:t>
            </a:r>
            <a:r>
              <a:rPr lang="en-US" sz="2400" b="1" i="0">
                <a:solidFill>
                  <a:schemeClr val="bg1"/>
                </a:solidFill>
                <a:effectLst/>
                <a:latin typeface="+mn-lt"/>
              </a:rPr>
              <a:t> par les pairs</a:t>
            </a:r>
            <a:endParaRPr lang="en-US">
              <a:solidFill>
                <a:schemeClr val="bg1"/>
              </a:solidFill>
            </a:endParaRPr>
          </a:p>
        </p:txBody>
      </p:sp>
      <p:sp>
        <p:nvSpPr>
          <p:cNvPr id="31" name="Rectangle 30">
            <a:extLst>
              <a:ext uri="{FF2B5EF4-FFF2-40B4-BE49-F238E27FC236}">
                <a16:creationId xmlns:a16="http://schemas.microsoft.com/office/drawing/2014/main" id="{BDB9885B-9BD2-E74E-BDA8-5201DD6B7E0D}"/>
              </a:ext>
            </a:extLst>
          </p:cNvPr>
          <p:cNvSpPr/>
          <p:nvPr/>
        </p:nvSpPr>
        <p:spPr>
          <a:xfrm>
            <a:off x="527001" y="4265552"/>
            <a:ext cx="1881734" cy="300082"/>
          </a:xfrm>
          <a:prstGeom prst="rect">
            <a:avLst/>
          </a:prstGeom>
        </p:spPr>
        <p:txBody>
          <a:bodyPr wrap="none">
            <a:spAutoFit/>
          </a:bodyPr>
          <a:lstStyle/>
          <a:p>
            <a:pPr marL="8335"/>
            <a:r>
              <a:rPr lang="en-US" sz="1350" b="1">
                <a:solidFill>
                  <a:schemeClr val="bg1"/>
                </a:solidFill>
                <a:latin typeface="Calibri" panose="020F0502020204030204" pitchFamily="34" charset="0"/>
              </a:rPr>
              <a:t>POINTS DE DISCUSSION</a:t>
            </a:r>
          </a:p>
        </p:txBody>
      </p:sp>
      <p:sp>
        <p:nvSpPr>
          <p:cNvPr id="28" name="Content Placeholder 1">
            <a:extLst>
              <a:ext uri="{FF2B5EF4-FFF2-40B4-BE49-F238E27FC236}">
                <a16:creationId xmlns:a16="http://schemas.microsoft.com/office/drawing/2014/main" id="{522CE43C-48CC-45AF-A31D-6AE86193F8E1}"/>
              </a:ext>
            </a:extLst>
          </p:cNvPr>
          <p:cNvSpPr txBox="1">
            <a:spLocks/>
          </p:cNvSpPr>
          <p:nvPr/>
        </p:nvSpPr>
        <p:spPr>
          <a:xfrm>
            <a:off x="4585051" y="1100324"/>
            <a:ext cx="4306201" cy="5389022"/>
          </a:xfrm>
          <a:prstGeom prst="rect">
            <a:avLst/>
          </a:prstGeom>
        </p:spPr>
        <p:txBody>
          <a:bodyPr lIns="91440" tIns="45720" rIns="91440" bIns="45720" anchor="t">
            <a:normAutofit fontScale="95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a:solidFill>
                  <a:srgbClr val="339933"/>
                </a:solidFill>
                <a:latin typeface="Calibri" panose="020F0502020204030204" pitchFamily="34" charset="0"/>
              </a:rPr>
              <a:t>POINTS D’ÉCHANGE</a:t>
            </a:r>
          </a:p>
          <a:p>
            <a:pPr marL="213995" indent="-207010">
              <a:buFont typeface="Arial" panose="020B0604020202020204" pitchFamily="34" charset="0"/>
              <a:buChar char="•"/>
            </a:pPr>
            <a:r>
              <a:rPr lang="fr-FR" sz="1500"/>
              <a:t>Nous comptons vous voir à votre prochain rendez-vous, n'oubliez pas de nous faire savoir si vous ne pouvez pas y assister.</a:t>
            </a:r>
            <a:endParaRPr lang="fr-FR" sz="1500">
              <a:cs typeface="Calibri"/>
            </a:endParaRPr>
          </a:p>
          <a:p>
            <a:pPr marL="213995" indent="-207010"/>
            <a:r>
              <a:rPr lang="fr-FR" sz="1500"/>
              <a:t>Si vous avez besoin de quelque chose avant votre prochain rendez-vous, contactez votre responsable du groupe de soutien ou </a:t>
            </a:r>
            <a:r>
              <a:rPr lang="fr-FR" sz="1500">
                <a:ea typeface="+mn-lt"/>
                <a:cs typeface="+mn-lt"/>
              </a:rPr>
              <a:t>conseiller psychosocial  ou pairs navigateurs</a:t>
            </a:r>
            <a:r>
              <a:rPr lang="fr-FR" sz="1500"/>
              <a:t>. Nous sommes là pour vous !</a:t>
            </a:r>
            <a:endParaRPr lang="fr-FR" sz="1500">
              <a:cs typeface="Calibri"/>
            </a:endParaRPr>
          </a:p>
          <a:p>
            <a:pPr marL="213995" indent="-207010"/>
            <a:r>
              <a:rPr lang="fr-FR" sz="1500"/>
              <a:t>Assurez-vous que vous avez les bonnes coordonnées pour moi et votre responsable du groupe de soutien ou conseiller psychosocial ou pairs navigateurs.</a:t>
            </a:r>
            <a:endParaRPr lang="fr-FR" sz="1500">
              <a:cs typeface="Calibri"/>
            </a:endParaRPr>
          </a:p>
          <a:p>
            <a:pPr marL="213995" indent="-207010"/>
            <a:r>
              <a:rPr lang="fr-FR" sz="1500"/>
              <a:t>Si vous n'avez pas de </a:t>
            </a:r>
            <a:r>
              <a:rPr lang="fr-FR" sz="1500">
                <a:ea typeface="+mn-lt"/>
                <a:cs typeface="+mn-lt"/>
              </a:rPr>
              <a:t>conseiller psychosocial ou pairs navigateurs</a:t>
            </a:r>
            <a:r>
              <a:rPr lang="fr-FR" sz="1500"/>
              <a:t> ou de groupe de soutien, je serai heureux de vous mettre en contact avec quelqu'un.</a:t>
            </a:r>
            <a:endParaRPr lang="fr-FR" sz="1500">
              <a:cs typeface="Calibri"/>
            </a:endParaRPr>
          </a:p>
          <a:p>
            <a:pPr marL="772795" lvl="1" indent="0">
              <a:buNone/>
            </a:pPr>
            <a:endParaRPr lang="fr-FR" sz="1700">
              <a:cs typeface="Calibri"/>
            </a:endParaRPr>
          </a:p>
        </p:txBody>
      </p:sp>
      <p:cxnSp>
        <p:nvCxnSpPr>
          <p:cNvPr id="29" name="Straight Connector 28">
            <a:extLst>
              <a:ext uri="{FF2B5EF4-FFF2-40B4-BE49-F238E27FC236}">
                <a16:creationId xmlns:a16="http://schemas.microsoft.com/office/drawing/2014/main" id="{526DAF19-9B29-4994-962F-43604E4DC11C}"/>
              </a:ext>
            </a:extLst>
          </p:cNvPr>
          <p:cNvCxnSpPr>
            <a:cxnSpLocks/>
          </p:cNvCxnSpPr>
          <p:nvPr/>
        </p:nvCxnSpPr>
        <p:spPr>
          <a:xfrm>
            <a:off x="4328515" y="1183752"/>
            <a:ext cx="0" cy="482727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Content Placeholder 1">
            <a:extLst>
              <a:ext uri="{FF2B5EF4-FFF2-40B4-BE49-F238E27FC236}">
                <a16:creationId xmlns:a16="http://schemas.microsoft.com/office/drawing/2014/main" id="{82E93CDE-E99B-4B37-8067-7891451AF7D6}"/>
              </a:ext>
            </a:extLst>
          </p:cNvPr>
          <p:cNvSpPr>
            <a:spLocks noGrp="1"/>
          </p:cNvSpPr>
          <p:nvPr>
            <p:ph sz="half" idx="1"/>
          </p:nvPr>
        </p:nvSpPr>
        <p:spPr>
          <a:xfrm>
            <a:off x="326620" y="1161401"/>
            <a:ext cx="3557284" cy="2565648"/>
          </a:xfrm>
        </p:spPr>
        <p:txBody>
          <a:bodyPr vert="horz" lIns="91397" tIns="45698" rIns="91397" bIns="45698" rtlCol="0" anchor="t">
            <a:noAutofit/>
          </a:bodyPr>
          <a:lstStyle/>
          <a:p>
            <a:pPr marL="0" indent="0">
              <a:buNone/>
            </a:pPr>
            <a:r>
              <a:rPr lang="en-US" sz="1400" b="1">
                <a:solidFill>
                  <a:srgbClr val="339933"/>
                </a:solidFill>
                <a:latin typeface="Calibri" panose="020F0502020204030204" pitchFamily="34" charset="0"/>
              </a:rPr>
              <a:t>MESSAGES CLÉS</a:t>
            </a:r>
          </a:p>
          <a:p>
            <a:pPr marL="0" indent="0">
              <a:buNone/>
            </a:pPr>
            <a:r>
              <a:rPr lang="fr-FR" sz="1400" b="0" i="0">
                <a:solidFill>
                  <a:srgbClr val="000000"/>
                </a:solidFill>
                <a:effectLst/>
              </a:rPr>
              <a:t>Nous nous réjouissons de vous voir lors de votre prochain rendez-vous. Contactez votre </a:t>
            </a:r>
            <a:r>
              <a:rPr lang="fr-FR" sz="1400">
                <a:solidFill>
                  <a:srgbClr val="000000"/>
                </a:solidFill>
              </a:rPr>
              <a:t>centre</a:t>
            </a:r>
            <a:r>
              <a:rPr lang="fr-FR" sz="1400" b="0" i="0">
                <a:solidFill>
                  <a:srgbClr val="000000"/>
                </a:solidFill>
                <a:effectLst/>
              </a:rPr>
              <a:t> </a:t>
            </a:r>
            <a:r>
              <a:rPr lang="fr-FR" sz="1400">
                <a:solidFill>
                  <a:srgbClr val="000000"/>
                </a:solidFill>
              </a:rPr>
              <a:t>de santé </a:t>
            </a:r>
            <a:r>
              <a:rPr lang="fr-FR" sz="1400" b="0" i="0">
                <a:solidFill>
                  <a:srgbClr val="000000"/>
                </a:solidFill>
                <a:effectLst/>
              </a:rPr>
              <a:t>ou un pair si vous avez besoin de quoi que ce soit avant le rendez-vous. Il existe des groupes de soutien par les pairs auxquels vous pouvez vous joindre.</a:t>
            </a:r>
            <a:endParaRPr lang="fr-FR" sz="1400"/>
          </a:p>
        </p:txBody>
      </p:sp>
      <p:sp>
        <p:nvSpPr>
          <p:cNvPr id="33" name="Content Placeholder 1">
            <a:extLst>
              <a:ext uri="{FF2B5EF4-FFF2-40B4-BE49-F238E27FC236}">
                <a16:creationId xmlns:a16="http://schemas.microsoft.com/office/drawing/2014/main" id="{558EB420-2D82-49A7-81C5-728C3258FA43}"/>
              </a:ext>
            </a:extLst>
          </p:cNvPr>
          <p:cNvSpPr txBox="1"/>
          <p:nvPr/>
        </p:nvSpPr>
        <p:spPr>
          <a:xfrm>
            <a:off x="326620" y="3025913"/>
            <a:ext cx="3690399" cy="1748713"/>
          </a:xfrm>
          <a:prstGeom prst="rect">
            <a:avLst/>
          </a:prstGeom>
          <a:solidFill>
            <a:schemeClr val="bg1">
              <a:lumMod val="95000"/>
            </a:schemeClr>
          </a:solidFill>
        </p:spPr>
        <p:txBody>
          <a:bodyPr vert="horz" lIns="91397" tIns="108000" rIns="91397" bIns="45698" rtlCol="0">
            <a:normAutofit fontScale="90000"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rgbClr val="339933"/>
                </a:solidFill>
                <a:latin typeface="Calibri" panose="020F0502020204030204" pitchFamily="34" charset="0"/>
              </a:rPr>
              <a:t>Instructions du </a:t>
            </a:r>
            <a:r>
              <a:rPr lang="en-US" sz="1400" b="1" err="1">
                <a:solidFill>
                  <a:srgbClr val="339933"/>
                </a:solidFill>
                <a:latin typeface="Calibri" panose="020F0502020204030204" pitchFamily="34" charset="0"/>
              </a:rPr>
              <a:t>prestataire</a:t>
            </a:r>
            <a:endParaRPr lang="en-US" sz="1400" b="1">
              <a:solidFill>
                <a:srgbClr val="339933"/>
              </a:solidFill>
              <a:latin typeface="Calibri" panose="020F0502020204030204" pitchFamily="34" charset="0"/>
            </a:endParaRPr>
          </a:p>
          <a:p>
            <a:pPr marL="0" indent="0">
              <a:lnSpc>
                <a:spcPct val="120000"/>
              </a:lnSpc>
              <a:spcBef>
                <a:spcPts val="0"/>
              </a:spcBef>
              <a:spcAft>
                <a:spcPts val="300"/>
              </a:spcAft>
              <a:buNone/>
            </a:pPr>
            <a:r>
              <a:rPr lang="en-US" sz="1400" b="1" err="1">
                <a:solidFill>
                  <a:schemeClr val="tx2">
                    <a:lumMod val="50000"/>
                  </a:schemeClr>
                </a:solidFill>
              </a:rPr>
              <a:t>Utilisez</a:t>
            </a:r>
            <a:r>
              <a:rPr lang="en-US" sz="1400" b="1">
                <a:solidFill>
                  <a:schemeClr val="tx2">
                    <a:lumMod val="50000"/>
                  </a:schemeClr>
                </a:solidFill>
              </a:rPr>
              <a:t> des questions ouvertes par </a:t>
            </a:r>
            <a:r>
              <a:rPr lang="en-US" sz="1400" b="1" err="1">
                <a:solidFill>
                  <a:schemeClr val="tx2">
                    <a:lumMod val="50000"/>
                  </a:schemeClr>
                </a:solidFill>
              </a:rPr>
              <a:t>exemple</a:t>
            </a:r>
            <a:r>
              <a:rPr lang="en-US" sz="1400" b="1">
                <a:solidFill>
                  <a:schemeClr val="tx2">
                    <a:lumMod val="50000"/>
                  </a:schemeClr>
                </a:solidFill>
              </a:rPr>
              <a:t>:</a:t>
            </a:r>
          </a:p>
          <a:p>
            <a:pPr marL="212400" indent="-190500">
              <a:buFont typeface="Calibri" panose="020F0502020204030204" pitchFamily="34" charset="0"/>
              <a:buChar char="―"/>
            </a:pPr>
            <a:r>
              <a:rPr lang="fr-FR" sz="1400">
                <a:solidFill>
                  <a:schemeClr val="tx2"/>
                </a:solidFill>
              </a:rPr>
              <a:t>Y a-t-il autre chose dont vous aimeriez parler aujourd’hui ?</a:t>
            </a:r>
            <a:r>
              <a:rPr lang="en-US" sz="1400" b="1">
                <a:solidFill>
                  <a:schemeClr val="tx2"/>
                </a:solidFill>
              </a:rPr>
              <a:t> </a:t>
            </a:r>
            <a:r>
              <a:rPr lang="en-US" sz="1400">
                <a:solidFill>
                  <a:schemeClr val="tx2"/>
                </a:solidFill>
              </a:rPr>
              <a:t> </a:t>
            </a:r>
          </a:p>
          <a:p>
            <a:pPr marL="212400" indent="-190500">
              <a:buFont typeface="Calibri" panose="020F0502020204030204" pitchFamily="34" charset="0"/>
              <a:buChar char="―"/>
            </a:pPr>
            <a:r>
              <a:rPr lang="fr-FR" sz="1400">
                <a:solidFill>
                  <a:schemeClr val="bg2">
                    <a:lumMod val="10000"/>
                  </a:schemeClr>
                </a:solidFill>
              </a:rPr>
              <a:t>Avez-vous les coordonnées (ex. téléphone) de votre responsable du groupe de soutien ou conseiller psychosocial ou pairs navigateurs ?</a:t>
            </a:r>
            <a:endParaRPr lang="en-TH" sz="1200">
              <a:solidFill>
                <a:schemeClr val="bg2">
                  <a:lumMod val="10000"/>
                </a:schemeClr>
              </a:solidFill>
            </a:endParaRPr>
          </a:p>
          <a:p>
            <a:pPr marL="399415" lvl="1" indent="0">
              <a:spcBef>
                <a:spcPts val="0"/>
              </a:spcBef>
              <a:buNone/>
            </a:pPr>
            <a:endParaRPr lang="fr-FR" sz="1400">
              <a:solidFill>
                <a:schemeClr val="bg2">
                  <a:lumMod val="10000"/>
                </a:schemeClr>
              </a:solidFill>
            </a:endParaRPr>
          </a:p>
        </p:txBody>
      </p:sp>
      <p:sp>
        <p:nvSpPr>
          <p:cNvPr id="35" name="Content Placeholder 1">
            <a:extLst>
              <a:ext uri="{FF2B5EF4-FFF2-40B4-BE49-F238E27FC236}">
                <a16:creationId xmlns:a16="http://schemas.microsoft.com/office/drawing/2014/main" id="{975F71FD-3103-43DA-A1E3-74446E9EE769}"/>
              </a:ext>
            </a:extLst>
          </p:cNvPr>
          <p:cNvSpPr txBox="1"/>
          <p:nvPr/>
        </p:nvSpPr>
        <p:spPr>
          <a:xfrm>
            <a:off x="327024" y="4987848"/>
            <a:ext cx="3689985" cy="1023174"/>
          </a:xfrm>
          <a:prstGeom prst="rect">
            <a:avLst/>
          </a:prstGeom>
          <a:solidFill>
            <a:schemeClr val="bg1">
              <a:lumMod val="95000"/>
            </a:schemeClr>
          </a:solidFill>
        </p:spPr>
        <p:txBody>
          <a:bodyPr vert="horz" lIns="91397" tIns="108000" rIns="91397" bIns="45698" rtlCol="0">
            <a:normAutofit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339933"/>
                </a:solidFill>
                <a:latin typeface="Calibri" panose="020F0502020204030204" pitchFamily="34" charset="0"/>
              </a:rPr>
              <a:t>Document</a:t>
            </a:r>
          </a:p>
          <a:p>
            <a:pPr marL="0" indent="0">
              <a:buNone/>
            </a:pPr>
            <a:r>
              <a:rPr lang="fr-FR" sz="14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400">
              <a:solidFill>
                <a:schemeClr val="tx2">
                  <a:lumMod val="50000"/>
                </a:schemeClr>
              </a:solidFill>
              <a:latin typeface="Calibri" panose="020F0502020204030204" pitchFamily="34" charset="0"/>
            </a:endParaRPr>
          </a:p>
        </p:txBody>
      </p:sp>
      <p:sp>
        <p:nvSpPr>
          <p:cNvPr id="17" name="Parallelogram 16">
            <a:extLst>
              <a:ext uri="{FF2B5EF4-FFF2-40B4-BE49-F238E27FC236}">
                <a16:creationId xmlns:a16="http://schemas.microsoft.com/office/drawing/2014/main" id="{212DF58F-B36D-4ED3-AEB2-F4074583DA23}"/>
              </a:ext>
            </a:extLst>
          </p:cNvPr>
          <p:cNvSpPr/>
          <p:nvPr/>
        </p:nvSpPr>
        <p:spPr>
          <a:xfrm>
            <a:off x="6156176" y="-27384"/>
            <a:ext cx="2987824" cy="84020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pic>
        <p:nvPicPr>
          <p:cNvPr id="12" name="Picture 11">
            <a:extLst>
              <a:ext uri="{FF2B5EF4-FFF2-40B4-BE49-F238E27FC236}">
                <a16:creationId xmlns:a16="http://schemas.microsoft.com/office/drawing/2014/main" id="{36F5FE8F-3EFC-E83B-4973-AF3F656A35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73711" y="18161"/>
            <a:ext cx="2435719" cy="1165591"/>
          </a:xfrm>
          <a:prstGeom prst="rect">
            <a:avLst/>
          </a:prstGeom>
        </p:spPr>
      </p:pic>
      <p:grpSp>
        <p:nvGrpSpPr>
          <p:cNvPr id="14" name="Group 13">
            <a:extLst>
              <a:ext uri="{FF2B5EF4-FFF2-40B4-BE49-F238E27FC236}">
                <a16:creationId xmlns:a16="http://schemas.microsoft.com/office/drawing/2014/main" id="{2ADB0F8C-1261-21C2-E5E0-ADF9F660B89D}"/>
              </a:ext>
            </a:extLst>
          </p:cNvPr>
          <p:cNvGrpSpPr/>
          <p:nvPr/>
        </p:nvGrpSpPr>
        <p:grpSpPr>
          <a:xfrm>
            <a:off x="0" y="6493827"/>
            <a:ext cx="9139657" cy="364173"/>
            <a:chOff x="1" y="6493827"/>
            <a:chExt cx="9139657" cy="364173"/>
          </a:xfrm>
        </p:grpSpPr>
        <p:sp>
          <p:nvSpPr>
            <p:cNvPr id="15" name="Rectangle 14">
              <a:extLst>
                <a:ext uri="{FF2B5EF4-FFF2-40B4-BE49-F238E27FC236}">
                  <a16:creationId xmlns:a16="http://schemas.microsoft.com/office/drawing/2014/main" id="{91A004F4-ED1D-190B-73AF-A7E4F922D1EA}"/>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6" name="Rectangle 15">
              <a:extLst>
                <a:ext uri="{FF2B5EF4-FFF2-40B4-BE49-F238E27FC236}">
                  <a16:creationId xmlns:a16="http://schemas.microsoft.com/office/drawing/2014/main" id="{065F4C54-7E8F-BEA2-C2B6-58C2A1A0F109}"/>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92729E1C-BA54-CAF5-FAE7-E01349B035C6}"/>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7381AFB8-A768-F424-6E8D-2E8377147CB1}"/>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20" name="Rectangle 19">
              <a:extLst>
                <a:ext uri="{FF2B5EF4-FFF2-40B4-BE49-F238E27FC236}">
                  <a16:creationId xmlns:a16="http://schemas.microsoft.com/office/drawing/2014/main" id="{C25341AA-54E0-BE23-6636-4B7A08D82913}"/>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1" name="Rectangle 20">
              <a:extLst>
                <a:ext uri="{FF2B5EF4-FFF2-40B4-BE49-F238E27FC236}">
                  <a16:creationId xmlns:a16="http://schemas.microsoft.com/office/drawing/2014/main" id="{EEA78903-A86E-8664-8FCC-A05F9A4DB27B}"/>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2" name="Rectangle 21">
              <a:extLst>
                <a:ext uri="{FF2B5EF4-FFF2-40B4-BE49-F238E27FC236}">
                  <a16:creationId xmlns:a16="http://schemas.microsoft.com/office/drawing/2014/main" id="{89832EE1-6291-6261-6848-2FC02688F683}"/>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3" name="Rectangle 22">
              <a:extLst>
                <a:ext uri="{FF2B5EF4-FFF2-40B4-BE49-F238E27FC236}">
                  <a16:creationId xmlns:a16="http://schemas.microsoft.com/office/drawing/2014/main" id="{E4AE1624-0382-D266-473F-AD1932A43B1F}"/>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4" name="Rectangle 23">
              <a:extLst>
                <a:ext uri="{FF2B5EF4-FFF2-40B4-BE49-F238E27FC236}">
                  <a16:creationId xmlns:a16="http://schemas.microsoft.com/office/drawing/2014/main" id="{3DEF5689-3FA4-3A19-D848-FE49811D6B43}"/>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5" name="Rectangle 24">
              <a:extLst>
                <a:ext uri="{FF2B5EF4-FFF2-40B4-BE49-F238E27FC236}">
                  <a16:creationId xmlns:a16="http://schemas.microsoft.com/office/drawing/2014/main" id="{A81FCC9C-F523-3A51-E769-28C05F6D9B30}"/>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26" name="Rectangle 25">
              <a:extLst>
                <a:ext uri="{FF2B5EF4-FFF2-40B4-BE49-F238E27FC236}">
                  <a16:creationId xmlns:a16="http://schemas.microsoft.com/office/drawing/2014/main" id="{85C2987E-9E43-CCF9-2732-84659C57D45D}"/>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577A347D-3DBA-0E06-3EB0-61CE823CB308}"/>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4FE32876-BC64-7F11-E7A3-10F89C554293}"/>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F08E6528-0020-DB28-5720-F6BC12E15483}"/>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5A203D68-EA0E-EA3C-C9EC-2214FAEB14FA}"/>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5CA7EB59-1B6F-9CE4-9CA9-39ED36DDA8CF}"/>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0" name="Rectangle 39">
              <a:extLst>
                <a:ext uri="{FF2B5EF4-FFF2-40B4-BE49-F238E27FC236}">
                  <a16:creationId xmlns:a16="http://schemas.microsoft.com/office/drawing/2014/main" id="{43C5837F-95A1-7EBD-E6D7-B1E57B64C3F4}"/>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1" name="Rectangle 40">
              <a:extLst>
                <a:ext uri="{FF2B5EF4-FFF2-40B4-BE49-F238E27FC236}">
                  <a16:creationId xmlns:a16="http://schemas.microsoft.com/office/drawing/2014/main" id="{A46910F8-849D-DC7B-39A1-60D8FCFED8CF}"/>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42" name="Rectangle 41">
              <a:extLst>
                <a:ext uri="{FF2B5EF4-FFF2-40B4-BE49-F238E27FC236}">
                  <a16:creationId xmlns:a16="http://schemas.microsoft.com/office/drawing/2014/main" id="{98E57C3B-4770-418C-B882-1E7283909D8A}"/>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3" name="Rectangle 42">
              <a:extLst>
                <a:ext uri="{FF2B5EF4-FFF2-40B4-BE49-F238E27FC236}">
                  <a16:creationId xmlns:a16="http://schemas.microsoft.com/office/drawing/2014/main" id="{AD46BD96-6BBA-12E7-6753-0984FF17FE30}"/>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44" name="Rectangle 43">
              <a:extLst>
                <a:ext uri="{FF2B5EF4-FFF2-40B4-BE49-F238E27FC236}">
                  <a16:creationId xmlns:a16="http://schemas.microsoft.com/office/drawing/2014/main" id="{B2369191-B516-6362-D154-0F25065C7461}"/>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5" name="Rectangle 44">
              <a:extLst>
                <a:ext uri="{FF2B5EF4-FFF2-40B4-BE49-F238E27FC236}">
                  <a16:creationId xmlns:a16="http://schemas.microsoft.com/office/drawing/2014/main" id="{5DE6005C-DA13-7043-CCF0-10EBF9BFB1B1}"/>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6" name="Rectangle 45">
              <a:extLst>
                <a:ext uri="{FF2B5EF4-FFF2-40B4-BE49-F238E27FC236}">
                  <a16:creationId xmlns:a16="http://schemas.microsoft.com/office/drawing/2014/main" id="{2EAC4913-FFDF-EF11-7D5D-9C2C70B7EDF9}"/>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7" name="Rectangle 46">
              <a:extLst>
                <a:ext uri="{FF2B5EF4-FFF2-40B4-BE49-F238E27FC236}">
                  <a16:creationId xmlns:a16="http://schemas.microsoft.com/office/drawing/2014/main" id="{C2C28100-464A-DB81-F938-04B27341F133}"/>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8" name="Rectangle 47">
              <a:extLst>
                <a:ext uri="{FF2B5EF4-FFF2-40B4-BE49-F238E27FC236}">
                  <a16:creationId xmlns:a16="http://schemas.microsoft.com/office/drawing/2014/main" id="{A9C136AA-7537-225E-F4C1-E42E5CFBA512}"/>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49" name="Rectangle 48">
              <a:extLst>
                <a:ext uri="{FF2B5EF4-FFF2-40B4-BE49-F238E27FC236}">
                  <a16:creationId xmlns:a16="http://schemas.microsoft.com/office/drawing/2014/main" id="{1AE3F0FC-5141-A2C2-6099-BAA749FA40C4}"/>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0" name="Rectangle 49">
              <a:extLst>
                <a:ext uri="{FF2B5EF4-FFF2-40B4-BE49-F238E27FC236}">
                  <a16:creationId xmlns:a16="http://schemas.microsoft.com/office/drawing/2014/main" id="{8BAF9B5C-EEDC-4CB1-A013-84B210ACBD2F}"/>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1" name="Rectangle 50">
              <a:extLst>
                <a:ext uri="{FF2B5EF4-FFF2-40B4-BE49-F238E27FC236}">
                  <a16:creationId xmlns:a16="http://schemas.microsoft.com/office/drawing/2014/main" id="{1024268D-4FB4-339F-042C-F273F336C1AE}"/>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2" name="Rectangle 51">
              <a:extLst>
                <a:ext uri="{FF2B5EF4-FFF2-40B4-BE49-F238E27FC236}">
                  <a16:creationId xmlns:a16="http://schemas.microsoft.com/office/drawing/2014/main" id="{09C855CA-5C2B-39DA-7DD1-FDB7063677A4}"/>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53" name="Rectangle 52">
              <a:extLst>
                <a:ext uri="{FF2B5EF4-FFF2-40B4-BE49-F238E27FC236}">
                  <a16:creationId xmlns:a16="http://schemas.microsoft.com/office/drawing/2014/main" id="{59340632-4BEB-B4ED-D56C-C414AAFAA328}"/>
                </a:ext>
              </a:extLst>
            </p:cNvPr>
            <p:cNvSpPr/>
            <p:nvPr/>
          </p:nvSpPr>
          <p:spPr>
            <a:xfrm>
              <a:off x="4856183" y="6493827"/>
              <a:ext cx="334934" cy="36417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24</a:t>
              </a:r>
            </a:p>
          </p:txBody>
        </p:sp>
      </p:grpSp>
      <p:pic>
        <p:nvPicPr>
          <p:cNvPr id="54" name="Picture 53">
            <a:extLst>
              <a:ext uri="{FF2B5EF4-FFF2-40B4-BE49-F238E27FC236}">
                <a16:creationId xmlns:a16="http://schemas.microsoft.com/office/drawing/2014/main" id="{F4F768E7-9180-062A-2382-C99367AF30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47624" y="2755913"/>
            <a:ext cx="439999" cy="540000"/>
          </a:xfrm>
          <a:prstGeom prst="rect">
            <a:avLst/>
          </a:prstGeom>
        </p:spPr>
      </p:pic>
      <p:pic>
        <p:nvPicPr>
          <p:cNvPr id="55" name="Picture 54">
            <a:extLst>
              <a:ext uri="{FF2B5EF4-FFF2-40B4-BE49-F238E27FC236}">
                <a16:creationId xmlns:a16="http://schemas.microsoft.com/office/drawing/2014/main" id="{8C085953-987C-C997-57D2-72B95C2A9F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33623" y="4774626"/>
            <a:ext cx="468000" cy="468000"/>
          </a:xfrm>
          <a:prstGeom prst="rect">
            <a:avLst/>
          </a:prstGeom>
        </p:spPr>
      </p:pic>
    </p:spTree>
    <p:extLst>
      <p:ext uri="{BB962C8B-B14F-4D97-AF65-F5344CB8AC3E}">
        <p14:creationId xmlns:p14="http://schemas.microsoft.com/office/powerpoint/2010/main" val="31753554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2B8B-8F26-3EE3-28EC-8F0AD61236B1}"/>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97F50582-7BBD-9A3B-4BDD-124B1C62555E}"/>
              </a:ext>
            </a:extLst>
          </p:cNvPr>
          <p:cNvSpPr>
            <a:spLocks noGrp="1"/>
          </p:cNvSpPr>
          <p:nvPr>
            <p:ph sz="half" idx="1"/>
          </p:nvPr>
        </p:nvSpPr>
        <p:spPr/>
        <p:txBody>
          <a:bodyPr/>
          <a:lstStyle/>
          <a:p>
            <a:endParaRPr lang="en-TH"/>
          </a:p>
        </p:txBody>
      </p:sp>
      <p:sp>
        <p:nvSpPr>
          <p:cNvPr id="4" name="Content Placeholder 3">
            <a:extLst>
              <a:ext uri="{FF2B5EF4-FFF2-40B4-BE49-F238E27FC236}">
                <a16:creationId xmlns:a16="http://schemas.microsoft.com/office/drawing/2014/main" id="{F800F889-9CFD-E69E-CD4A-D56058BF911A}"/>
              </a:ext>
            </a:extLst>
          </p:cNvPr>
          <p:cNvSpPr>
            <a:spLocks noGrp="1"/>
          </p:cNvSpPr>
          <p:nvPr>
            <p:ph sz="half" idx="2"/>
          </p:nvPr>
        </p:nvSpPr>
        <p:spPr/>
        <p:txBody>
          <a:bodyPr/>
          <a:lstStyle/>
          <a:p>
            <a:endParaRPr lang="en-TH"/>
          </a:p>
        </p:txBody>
      </p:sp>
    </p:spTree>
    <p:extLst>
      <p:ext uri="{BB962C8B-B14F-4D97-AF65-F5344CB8AC3E}">
        <p14:creationId xmlns:p14="http://schemas.microsoft.com/office/powerpoint/2010/main" val="2287715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Title 1"/>
          <p:cNvSpPr txBox="1"/>
          <p:nvPr/>
        </p:nvSpPr>
        <p:spPr>
          <a:xfrm>
            <a:off x="0" y="-4133"/>
            <a:ext cx="9144000" cy="6862133"/>
          </a:xfrm>
          <a:prstGeom prst="rect">
            <a:avLst/>
          </a:prstGeom>
          <a:solidFill>
            <a:srgbClr val="CC3300"/>
          </a:solidFill>
        </p:spPr>
        <p:txBody>
          <a:bodyPr vert="horz" lIns="0" tIns="45698" rIns="0" bIns="45698" rtlCol="0" anchor="ctr">
            <a:noAutofit/>
          </a:bodyPr>
          <a:lstStyle>
            <a:lvl1pPr algn="ctr" defTabSz="913765" rtl="0" eaLnBrk="1" latinLnBrk="0" hangingPunct="1">
              <a:spcBef>
                <a:spcPct val="0"/>
              </a:spcBef>
              <a:buNone/>
              <a:defRPr sz="4400" kern="1200">
                <a:solidFill>
                  <a:schemeClr val="bg2">
                    <a:lumMod val="10000"/>
                  </a:schemeClr>
                </a:solidFill>
                <a:latin typeface="+mj-lt"/>
                <a:ea typeface="+mj-ea"/>
                <a:cs typeface="+mj-cs"/>
              </a:defRPr>
            </a:lvl1pPr>
          </a:lstStyle>
          <a:p>
            <a:pPr marL="6350"/>
            <a:r>
              <a:rPr lang="en-US" sz="1800" b="1">
                <a:solidFill>
                  <a:schemeClr val="bg1"/>
                </a:solidFill>
                <a:latin typeface="Arial"/>
                <a:cs typeface="Arial"/>
              </a:rPr>
              <a:t>SECTION </a:t>
            </a:r>
            <a:br>
              <a:rPr lang="en-US" sz="1800" b="1">
                <a:latin typeface="Arial" panose="020B0604020202020204" pitchFamily="34" charset="0"/>
                <a:cs typeface="Arial" panose="020B0604020202020204" pitchFamily="34" charset="0"/>
              </a:rPr>
            </a:br>
            <a:r>
              <a:rPr lang="en-US" sz="7200" b="1">
                <a:solidFill>
                  <a:schemeClr val="bg1"/>
                </a:solidFill>
                <a:latin typeface="Arial"/>
                <a:cs typeface="Arial"/>
              </a:rPr>
              <a:t>4</a:t>
            </a:r>
            <a:br>
              <a:rPr lang="en-US" sz="2200" b="1">
                <a:latin typeface="Calibri" panose="020F0502020204030204" pitchFamily="34" charset="0"/>
              </a:rPr>
            </a:br>
            <a:r>
              <a:rPr lang="en-US">
                <a:solidFill>
                  <a:schemeClr val="bg1"/>
                </a:solidFill>
              </a:rPr>
              <a:t>Points de Distribution </a:t>
            </a:r>
            <a:br>
              <a:rPr lang="en-US">
                <a:solidFill>
                  <a:schemeClr val="bg1"/>
                </a:solidFill>
              </a:rPr>
            </a:br>
            <a:r>
              <a:rPr lang="en-US">
                <a:solidFill>
                  <a:schemeClr val="bg1"/>
                </a:solidFill>
              </a:rPr>
              <a:t>Communautaire (PODIC)</a:t>
            </a:r>
          </a:p>
        </p:txBody>
      </p:sp>
      <p:sp>
        <p:nvSpPr>
          <p:cNvPr id="12" name="Rectangle 11"/>
          <p:cNvSpPr/>
          <p:nvPr/>
        </p:nvSpPr>
        <p:spPr>
          <a:xfrm>
            <a:off x="4417060" y="4343400"/>
            <a:ext cx="309880" cy="768350"/>
          </a:xfrm>
          <a:prstGeom prst="rect">
            <a:avLst/>
          </a:prstGeom>
          <a:ln>
            <a:noFill/>
          </a:ln>
        </p:spPr>
        <p:txBody>
          <a:bodyPr wrap="none">
            <a:spAutoFit/>
          </a:bodyPr>
          <a:lstStyle/>
          <a:p>
            <a:pPr algn="ctr"/>
            <a:endParaRPr lang="en-US" sz="4400">
              <a:solidFill>
                <a:schemeClr val="bg1"/>
              </a:solidFill>
              <a:latin typeface="+mj-lt"/>
              <a:ea typeface="+mj-ea"/>
              <a:cs typeface="+mj-cs"/>
            </a:endParaRPr>
          </a:p>
        </p:txBody>
      </p:sp>
      <p:cxnSp>
        <p:nvCxnSpPr>
          <p:cNvPr id="6" name="Straight Connector 5">
            <a:extLst>
              <a:ext uri="{FF2B5EF4-FFF2-40B4-BE49-F238E27FC236}">
                <a16:creationId xmlns:a16="http://schemas.microsoft.com/office/drawing/2014/main" id="{50C732CA-D4C5-66A9-0C32-1DEE0939B36B}"/>
              </a:ext>
            </a:extLst>
          </p:cNvPr>
          <p:cNvCxnSpPr/>
          <p:nvPr/>
        </p:nvCxnSpPr>
        <p:spPr>
          <a:xfrm>
            <a:off x="2247900" y="3435927"/>
            <a:ext cx="464820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95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a:sym typeface="+mn-ea"/>
              </a:rPr>
              <a:t>Interview </a:t>
            </a:r>
            <a:r>
              <a:rPr lang="en-US">
                <a:sym typeface="+mn-ea"/>
              </a:rPr>
              <a:t>de motivation</a:t>
            </a:r>
            <a:r>
              <a:rPr>
                <a:sym typeface="+mn-ea"/>
              </a:rPr>
              <a:t> et </a:t>
            </a:r>
            <a:r>
              <a:rPr err="1">
                <a:sym typeface="+mn-ea"/>
              </a:rPr>
              <a:t>compétences</a:t>
            </a:r>
            <a:r>
              <a:rPr>
                <a:sym typeface="+mn-ea"/>
              </a:rPr>
              <a:t> de communication</a:t>
            </a:r>
            <a:endParaRPr lang="en-US"/>
          </a:p>
        </p:txBody>
      </p:sp>
      <p:sp>
        <p:nvSpPr>
          <p:cNvPr id="5" name="Content Placeholder 4"/>
          <p:cNvSpPr>
            <a:spLocks noGrp="1"/>
          </p:cNvSpPr>
          <p:nvPr>
            <p:ph idx="4294967295"/>
          </p:nvPr>
        </p:nvSpPr>
        <p:spPr>
          <a:xfrm>
            <a:off x="304800" y="914400"/>
            <a:ext cx="8382000" cy="5410200"/>
          </a:xfrm>
        </p:spPr>
        <p:txBody>
          <a:bodyPr lIns="0">
            <a:noAutofit/>
          </a:bodyPr>
          <a:lstStyle/>
          <a:p>
            <a:pPr marL="179705" indent="-179705">
              <a:lnSpc>
                <a:spcPct val="110000"/>
              </a:lnSpc>
              <a:spcAft>
                <a:spcPts val="1200"/>
              </a:spcAft>
              <a:buFont typeface="+mj-lt"/>
              <a:buAutoNum type="alphaUcPeriod" startAt="4"/>
            </a:pPr>
            <a:r>
              <a:rPr lang="en-US" sz="1400" b="1">
                <a:latin typeface="Calibri" panose="020F0502020204030204" pitchFamily="34" charset="0"/>
                <a:cs typeface="Calibri" panose="020F0502020204030204" pitchFamily="34" charset="0"/>
              </a:rPr>
              <a:t>DEMANDER-RACONTER</a:t>
            </a:r>
            <a:r>
              <a:rPr lang="en-US" sz="1400" b="1">
                <a:solidFill>
                  <a:schemeClr val="tx2"/>
                </a:solidFill>
                <a:latin typeface="Calibri" panose="020F0502020204030204" pitchFamily="34" charset="0"/>
                <a:cs typeface="Calibri" panose="020F0502020204030204" pitchFamily="34" charset="0"/>
              </a:rPr>
              <a:t>-</a:t>
            </a:r>
            <a:r>
              <a:rPr lang="en-US" sz="1400" b="1">
                <a:latin typeface="Calibri" panose="020F0502020204030204" pitchFamily="34" charset="0"/>
                <a:cs typeface="Calibri" panose="020F0502020204030204" pitchFamily="34" charset="0"/>
              </a:rPr>
              <a:t>DEMANDER </a:t>
            </a:r>
            <a:r>
              <a:rPr lang="en-US" sz="1400">
                <a:solidFill>
                  <a:schemeClr val="tx2">
                    <a:lumMod val="50000"/>
                  </a:schemeClr>
                </a:solidFill>
                <a:latin typeface="Calibri" panose="020F0502020204030204" pitchFamily="34" charset="0"/>
                <a:cs typeface="Calibri" panose="020F0502020204030204" pitchFamily="34" charset="0"/>
              </a:rPr>
              <a:t>(</a:t>
            </a:r>
            <a:r>
              <a:rPr lang="en-US" sz="1400" err="1">
                <a:solidFill>
                  <a:schemeClr val="tx2">
                    <a:lumMod val="50000"/>
                  </a:schemeClr>
                </a:solidFill>
                <a:latin typeface="Calibri" panose="020F0502020204030204" pitchFamily="34" charset="0"/>
                <a:cs typeface="Calibri" panose="020F0502020204030204" pitchFamily="34" charset="0"/>
              </a:rPr>
              <a:t>demandez</a:t>
            </a:r>
            <a:r>
              <a:rPr lang="en-US" sz="1400">
                <a:solidFill>
                  <a:schemeClr val="tx2">
                    <a:lumMod val="50000"/>
                  </a:schemeClr>
                </a:solidFill>
                <a:latin typeface="Calibri" panose="020F0502020204030204" pitchFamily="34" charset="0"/>
                <a:cs typeface="Calibri" panose="020F0502020204030204" pitchFamily="34" charset="0"/>
              </a:rPr>
              <a:t> </a:t>
            </a:r>
            <a:r>
              <a:rPr lang="en-US" sz="1400" err="1">
                <a:solidFill>
                  <a:schemeClr val="tx2">
                    <a:lumMod val="50000"/>
                  </a:schemeClr>
                </a:solidFill>
                <a:latin typeface="Calibri" panose="020F0502020204030204" pitchFamily="34" charset="0"/>
                <a:cs typeface="Calibri" panose="020F0502020204030204" pitchFamily="34" charset="0"/>
              </a:rPr>
              <a:t>ce</a:t>
            </a:r>
            <a:r>
              <a:rPr lang="en-US" sz="1400">
                <a:solidFill>
                  <a:schemeClr val="tx2">
                    <a:lumMod val="50000"/>
                  </a:schemeClr>
                </a:solidFill>
                <a:latin typeface="Calibri" panose="020F0502020204030204" pitchFamily="34" charset="0"/>
                <a:cs typeface="Calibri" panose="020F0502020204030204" pitchFamily="34" charset="0"/>
              </a:rPr>
              <a:t> que le client </a:t>
            </a:r>
            <a:r>
              <a:rPr lang="en-US" sz="1400" err="1">
                <a:solidFill>
                  <a:schemeClr val="tx2">
                    <a:lumMod val="50000"/>
                  </a:schemeClr>
                </a:solidFill>
                <a:latin typeface="Calibri" panose="020F0502020204030204" pitchFamily="34" charset="0"/>
                <a:cs typeface="Calibri" panose="020F0502020204030204" pitchFamily="34" charset="0"/>
              </a:rPr>
              <a:t>sait</a:t>
            </a:r>
            <a:r>
              <a:rPr lang="en-US" sz="1400">
                <a:solidFill>
                  <a:schemeClr val="tx2">
                    <a:lumMod val="50000"/>
                  </a:schemeClr>
                </a:solidFill>
                <a:latin typeface="Calibri" panose="020F0502020204030204" pitchFamily="34" charset="0"/>
                <a:cs typeface="Calibri" panose="020F0502020204030204" pitchFamily="34" charset="0"/>
              </a:rPr>
              <a:t>; </a:t>
            </a:r>
            <a:r>
              <a:rPr lang="en-US" sz="1400" err="1">
                <a:solidFill>
                  <a:schemeClr val="tx2">
                    <a:lumMod val="50000"/>
                  </a:schemeClr>
                </a:solidFill>
                <a:latin typeface="Calibri" panose="020F0502020204030204" pitchFamily="34" charset="0"/>
                <a:cs typeface="Calibri" panose="020F0502020204030204" pitchFamily="34" charset="0"/>
              </a:rPr>
              <a:t>demandez</a:t>
            </a:r>
            <a:r>
              <a:rPr lang="en-US" sz="1400">
                <a:solidFill>
                  <a:schemeClr val="tx2">
                    <a:lumMod val="50000"/>
                  </a:schemeClr>
                </a:solidFill>
                <a:latin typeface="Calibri" panose="020F0502020204030204" pitchFamily="34" charset="0"/>
                <a:cs typeface="Calibri" panose="020F0502020204030204" pitchFamily="34" charset="0"/>
              </a:rPr>
              <a:t> la permission </a:t>
            </a:r>
            <a:r>
              <a:rPr lang="fr-FR" altLang="en-US" sz="1400">
                <a:solidFill>
                  <a:schemeClr val="tx2">
                    <a:lumMod val="50000"/>
                  </a:schemeClr>
                </a:solidFill>
                <a:latin typeface="Calibri" panose="020F0502020204030204" pitchFamily="34" charset="0"/>
                <a:cs typeface="Calibri" panose="020F0502020204030204" pitchFamily="34" charset="0"/>
              </a:rPr>
              <a:t>pour donner</a:t>
            </a:r>
            <a:r>
              <a:rPr lang="en-US" sz="1400">
                <a:solidFill>
                  <a:schemeClr val="tx2">
                    <a:lumMod val="50000"/>
                  </a:schemeClr>
                </a:solidFill>
                <a:latin typeface="Calibri" panose="020F0502020204030204" pitchFamily="34" charset="0"/>
                <a:cs typeface="Calibri" panose="020F0502020204030204" pitchFamily="34" charset="0"/>
              </a:rPr>
              <a:t> de </a:t>
            </a:r>
            <a:r>
              <a:rPr lang="en-US" sz="1400" err="1">
                <a:solidFill>
                  <a:schemeClr val="tx2">
                    <a:lumMod val="50000"/>
                  </a:schemeClr>
                </a:solidFill>
                <a:latin typeface="Calibri" panose="020F0502020204030204" pitchFamily="34" charset="0"/>
                <a:cs typeface="Calibri" panose="020F0502020204030204" pitchFamily="34" charset="0"/>
              </a:rPr>
              <a:t>nouvelles</a:t>
            </a:r>
            <a:r>
              <a:rPr lang="en-US" sz="1400">
                <a:solidFill>
                  <a:schemeClr val="tx2">
                    <a:lumMod val="50000"/>
                  </a:schemeClr>
                </a:solidFill>
                <a:latin typeface="Calibri" panose="020F0502020204030204" pitchFamily="34" charset="0"/>
                <a:cs typeface="Calibri" panose="020F0502020204030204" pitchFamily="34" charset="0"/>
              </a:rPr>
              <a:t> </a:t>
            </a:r>
            <a:r>
              <a:rPr lang="en-US" sz="1400" err="1">
                <a:solidFill>
                  <a:schemeClr val="tx2">
                    <a:lumMod val="50000"/>
                  </a:schemeClr>
                </a:solidFill>
                <a:latin typeface="Calibri" panose="020F0502020204030204" pitchFamily="34" charset="0"/>
                <a:cs typeface="Calibri" panose="020F0502020204030204" pitchFamily="34" charset="0"/>
              </a:rPr>
              <a:t>informations</a:t>
            </a:r>
            <a:r>
              <a:rPr lang="en-US" sz="1400">
                <a:solidFill>
                  <a:schemeClr val="tx2">
                    <a:lumMod val="50000"/>
                  </a:schemeClr>
                </a:solidFill>
                <a:latin typeface="Calibri" panose="020F0502020204030204" pitchFamily="34" charset="0"/>
                <a:cs typeface="Calibri" panose="020F0502020204030204" pitchFamily="34" charset="0"/>
              </a:rPr>
              <a:t>; </a:t>
            </a:r>
            <a:r>
              <a:rPr lang="en-US" sz="1400" err="1">
                <a:solidFill>
                  <a:schemeClr val="tx2">
                    <a:lumMod val="50000"/>
                  </a:schemeClr>
                </a:solidFill>
                <a:latin typeface="Calibri" panose="020F0502020204030204" pitchFamily="34" charset="0"/>
                <a:cs typeface="Calibri" panose="020F0502020204030204" pitchFamily="34" charset="0"/>
              </a:rPr>
              <a:t>demandez</a:t>
            </a:r>
            <a:r>
              <a:rPr lang="en-US" sz="1400">
                <a:solidFill>
                  <a:schemeClr val="tx2">
                    <a:lumMod val="50000"/>
                  </a:schemeClr>
                </a:solidFill>
                <a:latin typeface="Calibri" panose="020F0502020204030204" pitchFamily="34" charset="0"/>
                <a:cs typeface="Calibri" panose="020F0502020204030204" pitchFamily="34" charset="0"/>
              </a:rPr>
              <a:t> </a:t>
            </a:r>
            <a:r>
              <a:rPr lang="en-US" sz="1400" err="1">
                <a:solidFill>
                  <a:schemeClr val="tx2">
                    <a:lumMod val="50000"/>
                  </a:schemeClr>
                </a:solidFill>
                <a:latin typeface="Calibri" panose="020F0502020204030204" pitchFamily="34" charset="0"/>
                <a:cs typeface="Calibri" panose="020F0502020204030204" pitchFamily="34" charset="0"/>
              </a:rPr>
              <a:t>ce</a:t>
            </a:r>
            <a:r>
              <a:rPr lang="en-US" sz="1400">
                <a:solidFill>
                  <a:schemeClr val="tx2">
                    <a:lumMod val="50000"/>
                  </a:schemeClr>
                </a:solidFill>
                <a:latin typeface="Calibri" panose="020F0502020204030204" pitchFamily="34" charset="0"/>
                <a:cs typeface="Calibri" panose="020F0502020204030204" pitchFamily="34" charset="0"/>
              </a:rPr>
              <a:t> que le client </a:t>
            </a:r>
            <a:r>
              <a:rPr lang="en-US" sz="1400" err="1">
                <a:solidFill>
                  <a:schemeClr val="tx2">
                    <a:lumMod val="50000"/>
                  </a:schemeClr>
                </a:solidFill>
                <a:latin typeface="Calibri" panose="020F0502020204030204" pitchFamily="34" charset="0"/>
                <a:cs typeface="Calibri" panose="020F0502020204030204" pitchFamily="34" charset="0"/>
              </a:rPr>
              <a:t>pense</a:t>
            </a:r>
            <a:r>
              <a:rPr lang="en-US" sz="1400">
                <a:solidFill>
                  <a:schemeClr val="tx2">
                    <a:lumMod val="50000"/>
                  </a:schemeClr>
                </a:solidFill>
                <a:latin typeface="Calibri" panose="020F0502020204030204" pitchFamily="34" charset="0"/>
                <a:cs typeface="Calibri" panose="020F0502020204030204" pitchFamily="34" charset="0"/>
              </a:rPr>
              <a:t> des </a:t>
            </a:r>
            <a:r>
              <a:rPr lang="en-US" sz="1400" err="1">
                <a:solidFill>
                  <a:schemeClr val="tx2">
                    <a:lumMod val="50000"/>
                  </a:schemeClr>
                </a:solidFill>
                <a:latin typeface="Calibri" panose="020F0502020204030204" pitchFamily="34" charset="0"/>
                <a:cs typeface="Calibri" panose="020F0502020204030204" pitchFamily="34" charset="0"/>
              </a:rPr>
              <a:t>nouvelles</a:t>
            </a:r>
            <a:r>
              <a:rPr lang="en-US" sz="1400">
                <a:solidFill>
                  <a:schemeClr val="tx2">
                    <a:lumMod val="50000"/>
                  </a:schemeClr>
                </a:solidFill>
                <a:latin typeface="Calibri" panose="020F0502020204030204" pitchFamily="34" charset="0"/>
                <a:cs typeface="Calibri" panose="020F0502020204030204" pitchFamily="34" charset="0"/>
              </a:rPr>
              <a:t> </a:t>
            </a:r>
            <a:r>
              <a:rPr lang="en-US" sz="1400" err="1">
                <a:solidFill>
                  <a:schemeClr val="tx2">
                    <a:lumMod val="50000"/>
                  </a:schemeClr>
                </a:solidFill>
                <a:latin typeface="Calibri" panose="020F0502020204030204" pitchFamily="34" charset="0"/>
                <a:cs typeface="Calibri" panose="020F0502020204030204" pitchFamily="34" charset="0"/>
              </a:rPr>
              <a:t>informations</a:t>
            </a:r>
            <a:r>
              <a:rPr lang="en-US" sz="1400">
                <a:solidFill>
                  <a:schemeClr val="tx2">
                    <a:lumMod val="50000"/>
                  </a:schemeClr>
                </a:solidFill>
                <a:latin typeface="Calibri" panose="020F0502020204030204" pitchFamily="34" charset="0"/>
                <a:cs typeface="Calibri" panose="020F0502020204030204" pitchFamily="34" charset="0"/>
              </a:rPr>
              <a:t>) </a:t>
            </a:r>
          </a:p>
          <a:p>
            <a:pPr marL="357505" indent="-176530">
              <a:lnSpc>
                <a:spcPct val="110000"/>
              </a:lnSpc>
              <a:spcBef>
                <a:spcPts val="0"/>
              </a:spcBef>
              <a:spcAft>
                <a:spcPts val="12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Je </a:t>
            </a:r>
            <a:r>
              <a:rPr lang="en-GB" sz="1400" i="1" err="1">
                <a:solidFill>
                  <a:schemeClr val="tx2">
                    <a:lumMod val="50000"/>
                  </a:schemeClr>
                </a:solidFill>
                <a:latin typeface="Calibri" panose="020F0502020204030204" pitchFamily="34" charset="0"/>
                <a:cs typeface="Calibri" panose="020F0502020204030204" pitchFamily="34" charset="0"/>
              </a:rPr>
              <a:t>reçois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souvent</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cette</a:t>
            </a:r>
            <a:r>
              <a:rPr lang="en-GB" sz="1400" i="1">
                <a:solidFill>
                  <a:schemeClr val="tx2">
                    <a:lumMod val="50000"/>
                  </a:schemeClr>
                </a:solidFill>
                <a:latin typeface="Calibri" panose="020F0502020204030204" pitchFamily="34" charset="0"/>
                <a:cs typeface="Calibri" panose="020F0502020204030204" pitchFamily="34" charset="0"/>
              </a:rPr>
              <a:t> question. Tout </a:t>
            </a:r>
            <a:r>
              <a:rPr lang="en-GB" sz="1400" i="1" err="1">
                <a:solidFill>
                  <a:schemeClr val="tx2">
                    <a:lumMod val="50000"/>
                  </a:schemeClr>
                </a:solidFill>
                <a:latin typeface="Calibri" panose="020F0502020204030204" pitchFamily="34" charset="0"/>
                <a:cs typeface="Calibri" panose="020F0502020204030204" pitchFamily="34" charset="0"/>
              </a:rPr>
              <a:t>d'abord</a:t>
            </a:r>
            <a:r>
              <a:rPr lang="en-GB" sz="1400" i="1">
                <a:solidFill>
                  <a:schemeClr val="tx2">
                    <a:lumMod val="50000"/>
                  </a:schemeClr>
                </a:solidFill>
                <a:latin typeface="Calibri" panose="020F0502020204030204" pitchFamily="34" charset="0"/>
                <a:cs typeface="Calibri" panose="020F0502020204030204" pitchFamily="34" charset="0"/>
              </a:rPr>
              <a:t>, laissez-</a:t>
            </a:r>
            <a:r>
              <a:rPr lang="en-GB" sz="1400" i="1" err="1">
                <a:solidFill>
                  <a:schemeClr val="tx2">
                    <a:lumMod val="50000"/>
                  </a:schemeClr>
                </a:solidFill>
                <a:latin typeface="Calibri" panose="020F0502020204030204" pitchFamily="34" charset="0"/>
                <a:cs typeface="Calibri" panose="020F0502020204030204" pitchFamily="34" charset="0"/>
              </a:rPr>
              <a:t>moi</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vous</a:t>
            </a:r>
            <a:r>
              <a:rPr lang="en-GB" sz="1400" i="1">
                <a:solidFill>
                  <a:schemeClr val="tx2">
                    <a:lumMod val="50000"/>
                  </a:schemeClr>
                </a:solidFill>
                <a:latin typeface="Calibri" panose="020F0502020204030204" pitchFamily="34" charset="0"/>
                <a:cs typeface="Calibri" panose="020F0502020204030204" pitchFamily="34" charset="0"/>
              </a:rPr>
              <a:t> demander, </a:t>
            </a:r>
            <a:r>
              <a:rPr lang="en-GB" sz="1400" i="1" err="1">
                <a:solidFill>
                  <a:schemeClr val="tx2">
                    <a:lumMod val="50000"/>
                  </a:schemeClr>
                </a:solidFill>
                <a:latin typeface="Calibri" panose="020F0502020204030204" pitchFamily="34" charset="0"/>
                <a:cs typeface="Calibri" panose="020F0502020204030204" pitchFamily="34" charset="0"/>
              </a:rPr>
              <a:t>qu'avez-vous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entendu</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à</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propos</a:t>
            </a:r>
            <a:r>
              <a:rPr lang="en-GB" sz="1400" i="1">
                <a:solidFill>
                  <a:schemeClr val="tx2">
                    <a:lumMod val="50000"/>
                  </a:schemeClr>
                </a:solidFill>
                <a:latin typeface="Calibri" panose="020F0502020204030204" pitchFamily="34" charset="0"/>
                <a:cs typeface="Calibri" panose="020F0502020204030204" pitchFamily="34" charset="0"/>
              </a:rPr>
              <a:t> de </a:t>
            </a:r>
            <a:r>
              <a:rPr lang="en-GB" sz="1400" i="1" err="1">
                <a:solidFill>
                  <a:schemeClr val="tx2">
                    <a:lumMod val="50000"/>
                  </a:schemeClr>
                </a:solidFill>
                <a:latin typeface="Calibri" panose="020F0502020204030204" pitchFamily="34" charset="0"/>
                <a:cs typeface="Calibri" panose="020F0502020204030204" pitchFamily="34" charset="0"/>
              </a:rPr>
              <a:t>ce</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sujet</a:t>
            </a:r>
            <a:r>
              <a:rPr lang="en-GB" sz="1400" i="1">
                <a:solidFill>
                  <a:schemeClr val="tx2">
                    <a:lumMod val="50000"/>
                  </a:schemeClr>
                </a:solidFill>
                <a:latin typeface="Calibri" panose="020F0502020204030204" pitchFamily="34" charset="0"/>
                <a:cs typeface="Calibri" panose="020F0502020204030204" pitchFamily="34" charset="0"/>
              </a:rPr>
              <a:t>?</a:t>
            </a:r>
          </a:p>
          <a:p>
            <a:pPr marL="357505" indent="-176530">
              <a:lnSpc>
                <a:spcPct val="110000"/>
              </a:lnSpc>
              <a:spcBef>
                <a:spcPts val="0"/>
              </a:spcBef>
              <a:spcAft>
                <a:spcPts val="12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Je </a:t>
            </a:r>
            <a:r>
              <a:rPr lang="en-GB" sz="1400" i="1" err="1">
                <a:solidFill>
                  <a:schemeClr val="tx2">
                    <a:lumMod val="50000"/>
                  </a:schemeClr>
                </a:solidFill>
                <a:latin typeface="Calibri" panose="020F0502020204030204" pitchFamily="34" charset="0"/>
                <a:cs typeface="Calibri" panose="020F0502020204030204" pitchFamily="34" charset="0"/>
              </a:rPr>
              <a:t>comprends</a:t>
            </a:r>
            <a:r>
              <a:rPr lang="en-GB" sz="1400" i="1">
                <a:solidFill>
                  <a:schemeClr val="tx2">
                    <a:lumMod val="50000"/>
                  </a:schemeClr>
                </a:solidFill>
                <a:latin typeface="Calibri" panose="020F0502020204030204" pitchFamily="34" charset="0"/>
                <a:cs typeface="Calibri" panose="020F0502020204030204" pitchFamily="34" charset="0"/>
              </a:rPr>
              <a:t> que </a:t>
            </a:r>
            <a:r>
              <a:rPr lang="en-GB" sz="1400" i="1" err="1">
                <a:solidFill>
                  <a:schemeClr val="tx2">
                    <a:lumMod val="50000"/>
                  </a:schemeClr>
                </a:solidFill>
                <a:latin typeface="Calibri" panose="020F0502020204030204" pitchFamily="34" charset="0"/>
                <a:cs typeface="Calibri" panose="020F0502020204030204" pitchFamily="34" charset="0"/>
              </a:rPr>
              <a:t>vous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vous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sentez</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préoccupé</a:t>
            </a:r>
            <a:r>
              <a:rPr lang="en-GB" sz="1400" i="1">
                <a:solidFill>
                  <a:schemeClr val="tx2">
                    <a:lumMod val="50000"/>
                  </a:schemeClr>
                </a:solidFill>
                <a:latin typeface="Calibri" panose="020F0502020204030204" pitchFamily="34" charset="0"/>
                <a:cs typeface="Calibri" panose="020F0502020204030204" pitchFamily="34" charset="0"/>
              </a:rPr>
              <a:t> par la </a:t>
            </a:r>
            <a:r>
              <a:rPr lang="en-GB" sz="1400" i="1" err="1">
                <a:solidFill>
                  <a:schemeClr val="tx2">
                    <a:lumMod val="50000"/>
                  </a:schemeClr>
                </a:solidFill>
                <a:latin typeface="Calibri" panose="020F0502020204030204" pitchFamily="34" charset="0"/>
                <a:cs typeface="Calibri" panose="020F0502020204030204" pitchFamily="34" charset="0"/>
              </a:rPr>
              <a:t>réaction</a:t>
            </a:r>
            <a:r>
              <a:rPr lang="en-GB" sz="1400" i="1">
                <a:solidFill>
                  <a:schemeClr val="tx2">
                    <a:lumMod val="50000"/>
                  </a:schemeClr>
                </a:solidFill>
                <a:latin typeface="Calibri" panose="020F0502020204030204" pitchFamily="34" charset="0"/>
                <a:cs typeface="Calibri" panose="020F0502020204030204" pitchFamily="34" charset="0"/>
              </a:rPr>
              <a:t> de </a:t>
            </a:r>
            <a:r>
              <a:rPr lang="en-GB" sz="1400" i="1" err="1">
                <a:solidFill>
                  <a:schemeClr val="tx2">
                    <a:lumMod val="50000"/>
                  </a:schemeClr>
                </a:solidFill>
                <a:latin typeface="Calibri" panose="020F0502020204030204" pitchFamily="34" charset="0"/>
                <a:cs typeface="Calibri" panose="020F0502020204030204" pitchFamily="34" charset="0"/>
              </a:rPr>
              <a:t>votre</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partenaire</a:t>
            </a:r>
            <a:r>
              <a:rPr lang="en-GB" sz="1400" i="1">
                <a:solidFill>
                  <a:schemeClr val="tx2">
                    <a:lumMod val="50000"/>
                  </a:schemeClr>
                </a:solidFill>
                <a:latin typeface="Calibri" panose="020F0502020204030204" pitchFamily="34" charset="0"/>
                <a:cs typeface="Calibri" panose="020F0502020204030204" pitchFamily="34" charset="0"/>
              </a:rPr>
              <a:t>.</a:t>
            </a:r>
          </a:p>
          <a:p>
            <a:pPr marL="357505" indent="-176530">
              <a:lnSpc>
                <a:spcPct val="110000"/>
              </a:lnSpc>
              <a:spcBef>
                <a:spcPts val="0"/>
              </a:spcBef>
              <a:spcAft>
                <a:spcPts val="12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Beaucoup de gens </a:t>
            </a:r>
            <a:r>
              <a:rPr lang="en-GB" sz="1400" i="1" err="1">
                <a:solidFill>
                  <a:schemeClr val="tx2">
                    <a:lumMod val="50000"/>
                  </a:schemeClr>
                </a:solidFill>
                <a:latin typeface="Calibri" panose="020F0502020204030204" pitchFamily="34" charset="0"/>
                <a:cs typeface="Calibri" panose="020F0502020204030204" pitchFamily="34" charset="0"/>
              </a:rPr>
              <a:t>ont</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ressenti</a:t>
            </a:r>
            <a:r>
              <a:rPr lang="en-GB" sz="1400" i="1">
                <a:solidFill>
                  <a:schemeClr val="tx2">
                    <a:lumMod val="50000"/>
                  </a:schemeClr>
                </a:solidFill>
                <a:latin typeface="Calibri" panose="020F0502020204030204" pitchFamily="34" charset="0"/>
                <a:cs typeface="Calibri" panose="020F0502020204030204" pitchFamily="34" charset="0"/>
              </a:rPr>
              <a:t> la </a:t>
            </a:r>
            <a:r>
              <a:rPr lang="en-GB" sz="1400" i="1" err="1">
                <a:solidFill>
                  <a:schemeClr val="tx2">
                    <a:lumMod val="50000"/>
                  </a:schemeClr>
                </a:solidFill>
                <a:latin typeface="Calibri" panose="020F0502020204030204" pitchFamily="34" charset="0"/>
                <a:cs typeface="Calibri" panose="020F0502020204030204" pitchFamily="34" charset="0"/>
              </a:rPr>
              <a:t>même</a:t>
            </a:r>
            <a:r>
              <a:rPr lang="en-GB" sz="1400" i="1">
                <a:solidFill>
                  <a:schemeClr val="tx2">
                    <a:lumMod val="50000"/>
                  </a:schemeClr>
                </a:solidFill>
                <a:latin typeface="Calibri" panose="020F0502020204030204" pitchFamily="34" charset="0"/>
                <a:cs typeface="Calibri" panose="020F0502020204030204" pitchFamily="34" charset="0"/>
              </a:rPr>
              <a:t> chose </a:t>
            </a:r>
            <a:r>
              <a:rPr lang="en-GB" sz="1400" i="1" err="1">
                <a:solidFill>
                  <a:schemeClr val="tx2">
                    <a:lumMod val="50000"/>
                  </a:schemeClr>
                </a:solidFill>
                <a:latin typeface="Calibri" panose="020F0502020204030204" pitchFamily="34" charset="0"/>
                <a:cs typeface="Calibri" panose="020F0502020204030204" pitchFamily="34" charset="0"/>
              </a:rPr>
              <a:t>lorsqu'ils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ont</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rencontré</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ce</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problème</a:t>
            </a:r>
            <a:r>
              <a:rPr lang="en-GB" sz="1400" i="1">
                <a:solidFill>
                  <a:schemeClr val="tx2">
                    <a:lumMod val="50000"/>
                  </a:schemeClr>
                </a:solidFill>
                <a:latin typeface="Calibri" panose="020F0502020204030204" pitchFamily="34" charset="0"/>
                <a:cs typeface="Calibri" panose="020F0502020204030204" pitchFamily="34" charset="0"/>
              </a:rPr>
              <a:t> pour la première </a:t>
            </a:r>
            <a:r>
              <a:rPr lang="en-GB" sz="1400" i="1" err="1">
                <a:solidFill>
                  <a:schemeClr val="tx2">
                    <a:lumMod val="50000"/>
                  </a:schemeClr>
                </a:solidFill>
                <a:latin typeface="Calibri" panose="020F0502020204030204" pitchFamily="34" charset="0"/>
                <a:cs typeface="Calibri" panose="020F0502020204030204" pitchFamily="34" charset="0"/>
              </a:rPr>
              <a:t>fois</a:t>
            </a:r>
            <a:r>
              <a:rPr lang="en-GB" sz="1400" i="1">
                <a:solidFill>
                  <a:schemeClr val="tx2">
                    <a:lumMod val="50000"/>
                  </a:schemeClr>
                </a:solidFill>
                <a:latin typeface="Calibri" panose="020F0502020204030204" pitchFamily="34" charset="0"/>
                <a:cs typeface="Calibri" panose="020F0502020204030204" pitchFamily="34" charset="0"/>
              </a:rPr>
              <a:t>.</a:t>
            </a:r>
          </a:p>
          <a:p>
            <a:pPr marL="357505" indent="-176530">
              <a:lnSpc>
                <a:spcPct val="110000"/>
              </a:lnSpc>
              <a:spcBef>
                <a:spcPts val="0"/>
              </a:spcBef>
              <a:spcAft>
                <a:spcPts val="1200"/>
              </a:spcAft>
              <a:buFont typeface="Arial" panose="020B0604020202020204" pitchFamily="34" charset="0"/>
              <a:buChar char="•"/>
            </a:pPr>
            <a:r>
              <a:rPr lang="en-GB" sz="1400" i="1">
                <a:solidFill>
                  <a:schemeClr val="tx2">
                    <a:lumMod val="50000"/>
                  </a:schemeClr>
                </a:solidFill>
                <a:latin typeface="Calibri" panose="020F0502020204030204" pitchFamily="34" charset="0"/>
                <a:cs typeface="Calibri" panose="020F0502020204030204" pitchFamily="34" charset="0"/>
              </a:rPr>
              <a:t>Nous </a:t>
            </a:r>
            <a:r>
              <a:rPr lang="en-GB" sz="1400" i="1" err="1">
                <a:solidFill>
                  <a:schemeClr val="tx2">
                    <a:lumMod val="50000"/>
                  </a:schemeClr>
                </a:solidFill>
                <a:latin typeface="Calibri" panose="020F0502020204030204" pitchFamily="34" charset="0"/>
                <a:cs typeface="Calibri" panose="020F0502020204030204" pitchFamily="34" charset="0"/>
              </a:rPr>
              <a:t>avons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constaté</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qu'il</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existe</a:t>
            </a:r>
            <a:r>
              <a:rPr lang="en-GB" sz="1400" i="1">
                <a:solidFill>
                  <a:schemeClr val="tx2">
                    <a:lumMod val="50000"/>
                  </a:schemeClr>
                </a:solidFill>
                <a:latin typeface="Calibri" panose="020F0502020204030204" pitchFamily="34" charset="0"/>
                <a:cs typeface="Calibri" panose="020F0502020204030204" pitchFamily="34" charset="0"/>
              </a:rPr>
              <a:t> des </a:t>
            </a:r>
            <a:r>
              <a:rPr lang="en-GB" sz="1400" i="1" err="1">
                <a:solidFill>
                  <a:schemeClr val="tx2">
                    <a:lumMod val="50000"/>
                  </a:schemeClr>
                </a:solidFill>
                <a:latin typeface="Calibri" panose="020F0502020204030204" pitchFamily="34" charset="0"/>
                <a:cs typeface="Calibri" panose="020F0502020204030204" pitchFamily="34" charset="0"/>
              </a:rPr>
              <a:t>moyens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efficaces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d'en</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parler</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à</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votre</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partenaire</a:t>
            </a:r>
            <a:r>
              <a:rPr lang="en-GB" sz="1400" i="1">
                <a:solidFill>
                  <a:schemeClr val="tx2">
                    <a:lumMod val="50000"/>
                  </a:schemeClr>
                </a:solidFill>
                <a:latin typeface="Calibri" panose="020F0502020204030204" pitchFamily="34" charset="0"/>
                <a:cs typeface="Calibri" panose="020F0502020204030204" pitchFamily="34" charset="0"/>
              </a:rPr>
              <a:t>.</a:t>
            </a:r>
          </a:p>
          <a:p>
            <a:pPr marL="357505" indent="-176530">
              <a:lnSpc>
                <a:spcPct val="110000"/>
              </a:lnSpc>
              <a:spcBef>
                <a:spcPts val="0"/>
              </a:spcBef>
              <a:spcAft>
                <a:spcPts val="1200"/>
              </a:spcAft>
              <a:buFont typeface="Arial" panose="020B0604020202020204" pitchFamily="34" charset="0"/>
              <a:buChar char="•"/>
            </a:pPr>
            <a:r>
              <a:rPr lang="en-GB" sz="1400" i="1" err="1">
                <a:solidFill>
                  <a:schemeClr val="tx2">
                    <a:lumMod val="50000"/>
                  </a:schemeClr>
                </a:solidFill>
                <a:latin typeface="Calibri" panose="020F0502020204030204" pitchFamily="34" charset="0"/>
                <a:cs typeface="Calibri" panose="020F0502020204030204" pitchFamily="34" charset="0"/>
              </a:rPr>
              <a:t>Souhaitez-vous</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en</a:t>
            </a:r>
            <a:r>
              <a:rPr lang="en-GB" sz="1400" i="1">
                <a:solidFill>
                  <a:schemeClr val="tx2">
                    <a:lumMod val="50000"/>
                  </a:schemeClr>
                </a:solidFill>
                <a:latin typeface="Calibri" panose="020F0502020204030204" pitchFamily="34" charset="0"/>
                <a:cs typeface="Calibri" panose="020F0502020204030204" pitchFamily="34" charset="0"/>
              </a:rPr>
              <a:t> savoir plus </a:t>
            </a:r>
            <a:r>
              <a:rPr lang="en-GB" sz="1400" i="1" err="1">
                <a:solidFill>
                  <a:schemeClr val="tx2">
                    <a:lumMod val="50000"/>
                  </a:schemeClr>
                </a:solidFill>
                <a:latin typeface="Calibri" panose="020F0502020204030204" pitchFamily="34" charset="0"/>
                <a:cs typeface="Calibri" panose="020F0502020204030204" pitchFamily="34" charset="0"/>
              </a:rPr>
              <a:t>à</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ce</a:t>
            </a:r>
            <a:r>
              <a:rPr lang="en-GB" sz="1400" i="1">
                <a:solidFill>
                  <a:schemeClr val="tx2">
                    <a:lumMod val="50000"/>
                  </a:schemeClr>
                </a:solidFill>
                <a:latin typeface="Calibri" panose="020F0502020204030204" pitchFamily="34" charset="0"/>
                <a:cs typeface="Calibri" panose="020F0502020204030204" pitchFamily="34" charset="0"/>
              </a:rPr>
              <a:t> </a:t>
            </a:r>
            <a:r>
              <a:rPr lang="en-GB" sz="1400" i="1" err="1">
                <a:solidFill>
                  <a:schemeClr val="tx2">
                    <a:lumMod val="50000"/>
                  </a:schemeClr>
                </a:solidFill>
                <a:latin typeface="Calibri" panose="020F0502020204030204" pitchFamily="34" charset="0"/>
                <a:cs typeface="Calibri" panose="020F0502020204030204" pitchFamily="34" charset="0"/>
              </a:rPr>
              <a:t>sujet</a:t>
            </a:r>
            <a:r>
              <a:rPr lang="en-GB" sz="1400" i="1">
                <a:solidFill>
                  <a:schemeClr val="tx2">
                    <a:lumMod val="50000"/>
                  </a:schemeClr>
                </a:solidFill>
                <a:latin typeface="Calibri" panose="020F0502020204030204" pitchFamily="34" charset="0"/>
                <a:cs typeface="Calibri" panose="020F0502020204030204" pitchFamily="34" charset="0"/>
              </a:rPr>
              <a:t> ?</a:t>
            </a:r>
          </a:p>
          <a:p>
            <a:pPr marL="228600" indent="-228600">
              <a:lnSpc>
                <a:spcPct val="110000"/>
              </a:lnSpc>
              <a:spcBef>
                <a:spcPts val="1225"/>
              </a:spcBef>
              <a:spcAft>
                <a:spcPts val="1200"/>
              </a:spcAft>
              <a:buFont typeface="+mj-lt"/>
              <a:buAutoNum type="alphaUcPeriod" startAt="5"/>
            </a:pPr>
            <a:r>
              <a:rPr lang="en-US" sz="1400" b="1">
                <a:latin typeface="Calibri" panose="020F0502020204030204" pitchFamily="34" charset="0"/>
                <a:cs typeface="Calibri" panose="020F0502020204030204" pitchFamily="34" charset="0"/>
              </a:rPr>
              <a:t>SOYEZ RECONNAISSANT LORSQUE LES CLIENTS PARLENT DU CHANGEMENT</a:t>
            </a:r>
            <a:endParaRPr lang="en-US" sz="1400">
              <a:solidFill>
                <a:schemeClr val="tx2">
                  <a:lumMod val="50000"/>
                </a:schemeClr>
              </a:solidFill>
              <a:latin typeface="Calibri" panose="020F0502020204030204" pitchFamily="34" charset="0"/>
              <a:cs typeface="Calibri" panose="020F0502020204030204" pitchFamily="34" charset="0"/>
            </a:endParaRPr>
          </a:p>
          <a:p>
            <a:pPr marL="357505" indent="-176530">
              <a:lnSpc>
                <a:spcPct val="110000"/>
              </a:lnSpc>
              <a:spcBef>
                <a:spcPts val="0"/>
              </a:spcBef>
              <a:spcAft>
                <a:spcPts val="1200"/>
              </a:spcAft>
              <a:buFont typeface="Arial" panose="020B0604020202020204" pitchFamily="34" charset="0"/>
              <a:buChar char="•"/>
            </a:pPr>
            <a:r>
              <a:rPr lang="en-US" sz="1400" i="1" err="1">
                <a:solidFill>
                  <a:schemeClr val="tx2">
                    <a:lumMod val="50000"/>
                  </a:schemeClr>
                </a:solidFill>
                <a:latin typeface="Calibri" panose="020F0502020204030204" pitchFamily="34" charset="0"/>
                <a:cs typeface="Calibri" panose="020F0502020204030204" pitchFamily="34" charset="0"/>
              </a:rPr>
              <a:t>Lorsque</a:t>
            </a:r>
            <a:r>
              <a:rPr lang="en-US" sz="1400" i="1">
                <a:solidFill>
                  <a:schemeClr val="tx2">
                    <a:lumMod val="50000"/>
                  </a:schemeClr>
                </a:solidFill>
                <a:latin typeface="Calibri" panose="020F0502020204030204" pitchFamily="34" charset="0"/>
                <a:cs typeface="Calibri" panose="020F0502020204030204" pitchFamily="34" charset="0"/>
              </a:rPr>
              <a:t> les clients </a:t>
            </a:r>
            <a:r>
              <a:rPr lang="en-US" sz="1400" i="1" err="1">
                <a:solidFill>
                  <a:schemeClr val="tx2">
                    <a:lumMod val="50000"/>
                  </a:schemeClr>
                </a:solidFill>
                <a:latin typeface="Calibri" panose="020F0502020204030204" pitchFamily="34" charset="0"/>
                <a:cs typeface="Calibri" panose="020F0502020204030204" pitchFamily="34" charset="0"/>
              </a:rPr>
              <a:t>expriment</a:t>
            </a:r>
            <a:r>
              <a:rPr lang="en-US" sz="1400" i="1">
                <a:solidFill>
                  <a:schemeClr val="tx2">
                    <a:lumMod val="50000"/>
                  </a:schemeClr>
                </a:solidFill>
                <a:latin typeface="Calibri" panose="020F0502020204030204" pitchFamily="34" charset="0"/>
                <a:cs typeface="Calibri" panose="020F0502020204030204" pitchFamily="34" charset="0"/>
              </a:rPr>
              <a:t> un </a:t>
            </a:r>
            <a:r>
              <a:rPr lang="en-US" sz="1400" i="1" err="1">
                <a:solidFill>
                  <a:schemeClr val="tx2">
                    <a:lumMod val="50000"/>
                  </a:schemeClr>
                </a:solidFill>
                <a:latin typeface="Calibri" panose="020F0502020204030204" pitchFamily="34" charset="0"/>
                <a:cs typeface="Calibri" panose="020F0502020204030204" pitchFamily="34" charset="0"/>
              </a:rPr>
              <a:t>désir</a:t>
            </a:r>
            <a:r>
              <a:rPr lang="en-US" sz="1400" i="1">
                <a:solidFill>
                  <a:schemeClr val="tx2">
                    <a:lumMod val="50000"/>
                  </a:schemeClr>
                </a:solidFill>
                <a:latin typeface="Calibri" panose="020F0502020204030204" pitchFamily="34" charset="0"/>
                <a:cs typeface="Calibri" panose="020F0502020204030204" pitchFamily="34" charset="0"/>
              </a:rPr>
              <a:t>, </a:t>
            </a:r>
            <a:r>
              <a:rPr lang="en-US" sz="1400" i="1" err="1">
                <a:solidFill>
                  <a:schemeClr val="tx2">
                    <a:lumMod val="50000"/>
                  </a:schemeClr>
                </a:solidFill>
                <a:latin typeface="Calibri" panose="020F0502020204030204" pitchFamily="34" charset="0"/>
                <a:cs typeface="Calibri" panose="020F0502020204030204" pitchFamily="34" charset="0"/>
              </a:rPr>
              <a:t>une</a:t>
            </a:r>
            <a:r>
              <a:rPr lang="en-US" sz="1400" i="1">
                <a:solidFill>
                  <a:schemeClr val="tx2">
                    <a:lumMod val="50000"/>
                  </a:schemeClr>
                </a:solidFill>
                <a:latin typeface="Calibri" panose="020F0502020204030204" pitchFamily="34" charset="0"/>
                <a:cs typeface="Calibri" panose="020F0502020204030204" pitchFamily="34" charset="0"/>
              </a:rPr>
              <a:t> </a:t>
            </a:r>
            <a:r>
              <a:rPr lang="en-US" sz="1400" i="1" err="1">
                <a:solidFill>
                  <a:schemeClr val="tx2">
                    <a:lumMod val="50000"/>
                  </a:schemeClr>
                </a:solidFill>
                <a:latin typeface="Calibri" panose="020F0502020204030204" pitchFamily="34" charset="0"/>
                <a:cs typeface="Calibri" panose="020F0502020204030204" pitchFamily="34" charset="0"/>
              </a:rPr>
              <a:t>capacité</a:t>
            </a:r>
            <a:r>
              <a:rPr lang="en-US" sz="1400" i="1">
                <a:solidFill>
                  <a:schemeClr val="tx2">
                    <a:lumMod val="50000"/>
                  </a:schemeClr>
                </a:solidFill>
                <a:latin typeface="Calibri" panose="020F0502020204030204" pitchFamily="34" charset="0"/>
                <a:cs typeface="Calibri" panose="020F0502020204030204" pitchFamily="34" charset="0"/>
              </a:rPr>
              <a:t>, </a:t>
            </a:r>
            <a:r>
              <a:rPr lang="en-US" sz="1400" i="1" err="1">
                <a:solidFill>
                  <a:schemeClr val="tx2">
                    <a:lumMod val="50000"/>
                  </a:schemeClr>
                </a:solidFill>
                <a:latin typeface="Calibri" panose="020F0502020204030204" pitchFamily="34" charset="0"/>
                <a:cs typeface="Calibri" panose="020F0502020204030204" pitchFamily="34" charset="0"/>
              </a:rPr>
              <a:t>une</a:t>
            </a:r>
            <a:r>
              <a:rPr lang="en-US" sz="1400" i="1">
                <a:solidFill>
                  <a:schemeClr val="tx2">
                    <a:lumMod val="50000"/>
                  </a:schemeClr>
                </a:solidFill>
                <a:latin typeface="Calibri" panose="020F0502020204030204" pitchFamily="34" charset="0"/>
                <a:cs typeface="Calibri" panose="020F0502020204030204" pitchFamily="34" charset="0"/>
              </a:rPr>
              <a:t> justification, un </a:t>
            </a:r>
            <a:r>
              <a:rPr lang="en-US" sz="1400" i="1" err="1">
                <a:solidFill>
                  <a:schemeClr val="tx2">
                    <a:lumMod val="50000"/>
                  </a:schemeClr>
                </a:solidFill>
                <a:latin typeface="Calibri" panose="020F0502020204030204" pitchFamily="34" charset="0"/>
                <a:cs typeface="Calibri" panose="020F0502020204030204" pitchFamily="34" charset="0"/>
              </a:rPr>
              <a:t>besoin</a:t>
            </a:r>
            <a:r>
              <a:rPr lang="en-US" sz="1400" i="1">
                <a:solidFill>
                  <a:schemeClr val="tx2">
                    <a:lumMod val="50000"/>
                  </a:schemeClr>
                </a:solidFill>
                <a:latin typeface="Calibri" panose="020F0502020204030204" pitchFamily="34" charset="0"/>
                <a:cs typeface="Calibri" panose="020F0502020204030204" pitchFamily="34" charset="0"/>
              </a:rPr>
              <a:t>, un plan </a:t>
            </a:r>
            <a:r>
              <a:rPr lang="en-US" sz="1400" i="1" err="1">
                <a:solidFill>
                  <a:schemeClr val="tx2">
                    <a:lumMod val="50000"/>
                  </a:schemeClr>
                </a:solidFill>
                <a:latin typeface="Calibri" panose="020F0502020204030204" pitchFamily="34" charset="0"/>
                <a:cs typeface="Calibri" panose="020F0502020204030204" pitchFamily="34" charset="0"/>
              </a:rPr>
              <a:t>ou</a:t>
            </a:r>
            <a:r>
              <a:rPr lang="en-US" sz="1400" i="1">
                <a:solidFill>
                  <a:schemeClr val="tx2">
                    <a:lumMod val="50000"/>
                  </a:schemeClr>
                </a:solidFill>
                <a:latin typeface="Calibri" panose="020F0502020204030204" pitchFamily="34" charset="0"/>
                <a:cs typeface="Calibri" panose="020F0502020204030204" pitchFamily="34" charset="0"/>
              </a:rPr>
              <a:t> un engagement </a:t>
            </a:r>
            <a:r>
              <a:rPr lang="en-US" sz="1400" i="1" err="1">
                <a:solidFill>
                  <a:schemeClr val="tx2">
                    <a:lumMod val="50000"/>
                  </a:schemeClr>
                </a:solidFill>
                <a:latin typeface="Calibri" panose="020F0502020204030204" pitchFamily="34" charset="0"/>
                <a:cs typeface="Calibri" panose="020F0502020204030204" pitchFamily="34" charset="0"/>
              </a:rPr>
              <a:t>à</a:t>
            </a:r>
            <a:r>
              <a:rPr lang="en-US" sz="1400" i="1">
                <a:solidFill>
                  <a:schemeClr val="tx2">
                    <a:lumMod val="50000"/>
                  </a:schemeClr>
                </a:solidFill>
                <a:latin typeface="Calibri" panose="020F0502020204030204" pitchFamily="34" charset="0"/>
                <a:cs typeface="Calibri" panose="020F0502020204030204" pitchFamily="34" charset="0"/>
              </a:rPr>
              <a:t> changer</a:t>
            </a:r>
            <a:endParaRPr lang="en-GB" sz="1400" i="1">
              <a:solidFill>
                <a:schemeClr val="tx2">
                  <a:lumMod val="50000"/>
                </a:schemeClr>
              </a:solidFill>
              <a:latin typeface="Calibri" panose="020F0502020204030204" pitchFamily="34" charset="0"/>
              <a:cs typeface="Calibri" panose="020F0502020204030204" pitchFamily="34" charset="0"/>
            </a:endParaRPr>
          </a:p>
          <a:p>
            <a:pPr marL="228600" indent="-228600">
              <a:lnSpc>
                <a:spcPct val="110000"/>
              </a:lnSpc>
              <a:spcBef>
                <a:spcPts val="1560"/>
              </a:spcBef>
              <a:spcAft>
                <a:spcPts val="1200"/>
              </a:spcAft>
              <a:buFont typeface="+mj-lt"/>
              <a:buAutoNum type="alphaUcPeriod" startAt="6"/>
            </a:pPr>
            <a:r>
              <a:rPr lang="en-US" sz="1400" b="1">
                <a:latin typeface="Calibri" panose="020F0502020204030204" pitchFamily="34" charset="0"/>
                <a:cs typeface="Calibri" panose="020F0502020204030204" pitchFamily="34" charset="0"/>
              </a:rPr>
              <a:t>RENFORCEZ CE QUE LES CLIENTS DISENT A PROPOS DU CHANGEMENT  </a:t>
            </a:r>
            <a:r>
              <a:rPr lang="en-US" sz="1400">
                <a:solidFill>
                  <a:schemeClr val="tx2">
                    <a:lumMod val="50000"/>
                  </a:schemeClr>
                </a:solidFill>
                <a:latin typeface="Calibri" panose="020F0502020204030204" pitchFamily="34" charset="0"/>
                <a:cs typeface="Calibri" panose="020F0502020204030204" pitchFamily="34" charset="0"/>
              </a:rPr>
              <a:t>(</a:t>
            </a:r>
            <a:r>
              <a:rPr lang="en-US" sz="1400" err="1">
                <a:solidFill>
                  <a:schemeClr val="tx2">
                    <a:lumMod val="50000"/>
                  </a:schemeClr>
                </a:solidFill>
                <a:latin typeface="Calibri" panose="020F0502020204030204" pitchFamily="34" charset="0"/>
                <a:cs typeface="Calibri" panose="020F0502020204030204" pitchFamily="34" charset="0"/>
              </a:rPr>
              <a:t>réfléchissez</a:t>
            </a:r>
            <a:r>
              <a:rPr lang="en-US" sz="1400">
                <a:solidFill>
                  <a:schemeClr val="tx2">
                    <a:lumMod val="50000"/>
                  </a:schemeClr>
                </a:solidFill>
                <a:latin typeface="Calibri" panose="020F0502020204030204" pitchFamily="34" charset="0"/>
                <a:cs typeface="Calibri" panose="020F0502020204030204" pitchFamily="34" charset="0"/>
              </a:rPr>
              <a:t>, </a:t>
            </a:r>
            <a:r>
              <a:rPr lang="en-US" sz="1400" err="1">
                <a:solidFill>
                  <a:schemeClr val="tx2">
                    <a:lumMod val="50000"/>
                  </a:schemeClr>
                </a:solidFill>
                <a:latin typeface="Calibri" panose="020F0502020204030204" pitchFamily="34" charset="0"/>
                <a:cs typeface="Calibri" panose="020F0502020204030204" pitchFamily="34" charset="0"/>
              </a:rPr>
              <a:t>affirmez</a:t>
            </a:r>
            <a:r>
              <a:rPr lang="en-US" sz="1400">
                <a:solidFill>
                  <a:schemeClr val="tx2">
                    <a:lumMod val="50000"/>
                  </a:schemeClr>
                </a:solidFill>
                <a:latin typeface="Calibri" panose="020F0502020204030204" pitchFamily="34" charset="0"/>
                <a:cs typeface="Calibri" panose="020F0502020204030204" pitchFamily="34" charset="0"/>
              </a:rPr>
              <a:t>, </a:t>
            </a:r>
            <a:r>
              <a:rPr lang="en-US" sz="1400" err="1">
                <a:solidFill>
                  <a:schemeClr val="tx2">
                    <a:lumMod val="50000"/>
                  </a:schemeClr>
                </a:solidFill>
                <a:latin typeface="Calibri" panose="020F0502020204030204" pitchFamily="34" charset="0"/>
                <a:cs typeface="Calibri" panose="020F0502020204030204" pitchFamily="34" charset="0"/>
              </a:rPr>
              <a:t>demandez</a:t>
            </a:r>
            <a:r>
              <a:rPr lang="en-US" sz="1400">
                <a:solidFill>
                  <a:schemeClr val="tx2">
                    <a:lumMod val="50000"/>
                  </a:schemeClr>
                </a:solidFill>
                <a:latin typeface="Calibri" panose="020F0502020204030204" pitchFamily="34" charset="0"/>
                <a:cs typeface="Calibri" panose="020F0502020204030204" pitchFamily="34" charset="0"/>
              </a:rPr>
              <a:t> des </a:t>
            </a:r>
            <a:r>
              <a:rPr lang="en-US" sz="1400" err="1">
                <a:solidFill>
                  <a:schemeClr val="tx2">
                    <a:lumMod val="50000"/>
                  </a:schemeClr>
                </a:solidFill>
                <a:latin typeface="Calibri" panose="020F0502020204030204" pitchFamily="34" charset="0"/>
                <a:cs typeface="Calibri" panose="020F0502020204030204" pitchFamily="34" charset="0"/>
              </a:rPr>
              <a:t>exemples</a:t>
            </a:r>
            <a:r>
              <a:rPr lang="en-US" sz="1400">
                <a:solidFill>
                  <a:schemeClr val="tx2">
                    <a:lumMod val="50000"/>
                  </a:schemeClr>
                </a:solidFill>
                <a:latin typeface="Calibri" panose="020F0502020204030204" pitchFamily="34" charset="0"/>
                <a:cs typeface="Calibri" panose="020F0502020204030204" pitchFamily="34" charset="0"/>
              </a:rPr>
              <a:t>, </a:t>
            </a:r>
            <a:r>
              <a:rPr lang="en-US" sz="1400" err="1">
                <a:solidFill>
                  <a:schemeClr val="tx2">
                    <a:lumMod val="50000"/>
                  </a:schemeClr>
                </a:solidFill>
                <a:latin typeface="Calibri" panose="020F0502020204030204" pitchFamily="34" charset="0"/>
                <a:cs typeface="Calibri" panose="020F0502020204030204" pitchFamily="34" charset="0"/>
              </a:rPr>
              <a:t>résumez</a:t>
            </a:r>
            <a:r>
              <a:rPr lang="en-US" sz="1400">
                <a:solidFill>
                  <a:schemeClr val="tx2">
                    <a:lumMod val="50000"/>
                  </a:schemeClr>
                </a:solidFill>
                <a:latin typeface="Calibri" panose="020F0502020204030204" pitchFamily="34" charset="0"/>
                <a:cs typeface="Calibri" panose="020F0502020204030204" pitchFamily="34" charset="0"/>
              </a:rPr>
              <a:t>)</a:t>
            </a:r>
          </a:p>
          <a:p>
            <a:pPr marL="357505" indent="-176530">
              <a:lnSpc>
                <a:spcPct val="110000"/>
              </a:lnSpc>
              <a:spcBef>
                <a:spcPts val="0"/>
              </a:spcBef>
              <a:spcAft>
                <a:spcPts val="1200"/>
              </a:spcAft>
              <a:buFont typeface="Arial" panose="020B0604020202020204" pitchFamily="34" charset="0"/>
              <a:buChar char="•"/>
            </a:pPr>
            <a:r>
              <a:rPr lang="en-US" sz="1400" i="1" err="1">
                <a:solidFill>
                  <a:schemeClr val="tx2">
                    <a:lumMod val="50000"/>
                  </a:schemeClr>
                </a:solidFill>
                <a:latin typeface="Calibri" panose="020F0502020204030204" pitchFamily="34" charset="0"/>
                <a:cs typeface="Calibri" panose="020F0502020204030204" pitchFamily="34" charset="0"/>
              </a:rPr>
              <a:t>Utilisez</a:t>
            </a:r>
            <a:r>
              <a:rPr lang="en-US" sz="1400" i="1">
                <a:solidFill>
                  <a:schemeClr val="tx2">
                    <a:lumMod val="50000"/>
                  </a:schemeClr>
                </a:solidFill>
                <a:latin typeface="Calibri" panose="020F0502020204030204" pitchFamily="34" charset="0"/>
                <a:cs typeface="Calibri" panose="020F0502020204030204" pitchFamily="34" charset="0"/>
              </a:rPr>
              <a:t> la </a:t>
            </a:r>
            <a:r>
              <a:rPr lang="en-US" sz="1400" i="1" err="1">
                <a:solidFill>
                  <a:schemeClr val="tx2">
                    <a:lumMod val="50000"/>
                  </a:schemeClr>
                </a:solidFill>
                <a:latin typeface="Calibri" panose="020F0502020204030204" pitchFamily="34" charset="0"/>
                <a:cs typeface="Calibri" panose="020F0502020204030204" pitchFamily="34" charset="0"/>
              </a:rPr>
              <a:t>règle</a:t>
            </a:r>
            <a:r>
              <a:rPr lang="en-US" sz="1400" i="1">
                <a:solidFill>
                  <a:schemeClr val="tx2">
                    <a:lumMod val="50000"/>
                  </a:schemeClr>
                </a:solidFill>
                <a:latin typeface="Calibri" panose="020F0502020204030204" pitchFamily="34" charset="0"/>
                <a:cs typeface="Calibri" panose="020F0502020204030204" pitchFamily="34" charset="0"/>
              </a:rPr>
              <a:t> de </a:t>
            </a:r>
            <a:r>
              <a:rPr lang="en-US" sz="1400" i="1" err="1">
                <a:solidFill>
                  <a:schemeClr val="tx2">
                    <a:lumMod val="50000"/>
                  </a:schemeClr>
                </a:solidFill>
                <a:latin typeface="Calibri" panose="020F0502020204030204" pitchFamily="34" charset="0"/>
                <a:cs typeface="Calibri" panose="020F0502020204030204" pitchFamily="34" charset="0"/>
              </a:rPr>
              <a:t>confiance</a:t>
            </a:r>
            <a:r>
              <a:rPr lang="en-US" sz="1400" i="1">
                <a:solidFill>
                  <a:schemeClr val="tx2">
                    <a:lumMod val="50000"/>
                  </a:schemeClr>
                </a:solidFill>
                <a:latin typeface="Calibri" panose="020F0502020204030204" pitchFamily="34" charset="0"/>
                <a:cs typeface="Calibri" panose="020F0502020204030204" pitchFamily="34" charset="0"/>
              </a:rPr>
              <a:t> / </a:t>
            </a:r>
            <a:r>
              <a:rPr lang="en-US" sz="1400" i="1" err="1">
                <a:solidFill>
                  <a:schemeClr val="tx2">
                    <a:lumMod val="50000"/>
                  </a:schemeClr>
                </a:solidFill>
                <a:latin typeface="Calibri" panose="020F0502020204030204" pitchFamily="34" charset="0"/>
                <a:cs typeface="Calibri" panose="020F0502020204030204" pitchFamily="34" charset="0"/>
              </a:rPr>
              <a:t>d’importance</a:t>
            </a:r>
            <a:r>
              <a:rPr lang="en-US" sz="1400" i="1">
                <a:solidFill>
                  <a:schemeClr val="tx2">
                    <a:lumMod val="50000"/>
                  </a:schemeClr>
                </a:solidFill>
                <a:latin typeface="Calibri" panose="020F0502020204030204" pitchFamily="34" charset="0"/>
                <a:cs typeface="Calibri" panose="020F0502020204030204" pitchFamily="34" charset="0"/>
              </a:rPr>
              <a:t>; </a:t>
            </a:r>
            <a:r>
              <a:rPr lang="en-US" sz="1400" i="1" err="1">
                <a:solidFill>
                  <a:schemeClr val="tx2">
                    <a:lumMod val="50000"/>
                  </a:schemeClr>
                </a:solidFill>
                <a:latin typeface="Calibri" panose="020F0502020204030204" pitchFamily="34" charset="0"/>
                <a:cs typeface="Calibri" panose="020F0502020204030204" pitchFamily="34" charset="0"/>
              </a:rPr>
              <a:t>posez</a:t>
            </a:r>
            <a:r>
              <a:rPr lang="en-US" sz="1400" i="1">
                <a:solidFill>
                  <a:schemeClr val="tx2">
                    <a:lumMod val="50000"/>
                  </a:schemeClr>
                </a:solidFill>
                <a:latin typeface="Calibri" panose="020F0502020204030204" pitchFamily="34" charset="0"/>
                <a:cs typeface="Calibri" panose="020F0502020204030204" pitchFamily="34" charset="0"/>
              </a:rPr>
              <a:t> des questions sur les </a:t>
            </a:r>
            <a:r>
              <a:rPr lang="en-US" sz="1400" i="1" err="1">
                <a:solidFill>
                  <a:schemeClr val="tx2">
                    <a:lumMod val="50000"/>
                  </a:schemeClr>
                </a:solidFill>
                <a:latin typeface="Calibri" panose="020F0502020204030204" pitchFamily="34" charset="0"/>
                <a:cs typeface="Calibri" panose="020F0502020204030204" pitchFamily="34" charset="0"/>
              </a:rPr>
              <a:t>désirs</a:t>
            </a:r>
            <a:r>
              <a:rPr lang="en-US" sz="1400" i="1">
                <a:solidFill>
                  <a:schemeClr val="tx2">
                    <a:lumMod val="50000"/>
                  </a:schemeClr>
                </a:solidFill>
                <a:latin typeface="Calibri" panose="020F0502020204030204" pitchFamily="34" charset="0"/>
                <a:cs typeface="Calibri" panose="020F0502020204030204" pitchFamily="34" charset="0"/>
              </a:rPr>
              <a:t>, les </a:t>
            </a:r>
            <a:r>
              <a:rPr lang="en-US" sz="1400" i="1" err="1">
                <a:solidFill>
                  <a:schemeClr val="tx2">
                    <a:lumMod val="50000"/>
                  </a:schemeClr>
                </a:solidFill>
                <a:latin typeface="Calibri" panose="020F0502020204030204" pitchFamily="34" charset="0"/>
                <a:cs typeface="Calibri" panose="020F0502020204030204" pitchFamily="34" charset="0"/>
              </a:rPr>
              <a:t>capacités</a:t>
            </a:r>
            <a:r>
              <a:rPr lang="en-US" sz="1400" i="1">
                <a:solidFill>
                  <a:schemeClr val="tx2">
                    <a:lumMod val="50000"/>
                  </a:schemeClr>
                </a:solidFill>
                <a:latin typeface="Calibri" panose="020F0502020204030204" pitchFamily="34" charset="0"/>
                <a:cs typeface="Calibri" panose="020F0502020204030204" pitchFamily="34" charset="0"/>
              </a:rPr>
              <a:t>, les </a:t>
            </a:r>
            <a:r>
              <a:rPr lang="en-US" sz="1400" i="1" err="1">
                <a:solidFill>
                  <a:schemeClr val="tx2">
                    <a:lumMod val="50000"/>
                  </a:schemeClr>
                </a:solidFill>
                <a:latin typeface="Calibri" panose="020F0502020204030204" pitchFamily="34" charset="0"/>
                <a:cs typeface="Calibri" panose="020F0502020204030204" pitchFamily="34" charset="0"/>
              </a:rPr>
              <a:t>besoins</a:t>
            </a:r>
            <a:r>
              <a:rPr lang="en-US" sz="1400" i="1">
                <a:solidFill>
                  <a:schemeClr val="tx2">
                    <a:lumMod val="50000"/>
                  </a:schemeClr>
                </a:solidFill>
                <a:latin typeface="Calibri" panose="020F0502020204030204" pitchFamily="34" charset="0"/>
                <a:cs typeface="Calibri" panose="020F0502020204030204" pitchFamily="34" charset="0"/>
              </a:rPr>
              <a:t> </a:t>
            </a:r>
            <a:r>
              <a:rPr lang="en-US" sz="1400" i="1" err="1">
                <a:solidFill>
                  <a:schemeClr val="tx2">
                    <a:lumMod val="50000"/>
                  </a:schemeClr>
                </a:solidFill>
                <a:latin typeface="Calibri" panose="020F0502020204030204" pitchFamily="34" charset="0"/>
                <a:cs typeface="Calibri" panose="020F0502020204030204" pitchFamily="34" charset="0"/>
              </a:rPr>
              <a:t>ou</a:t>
            </a:r>
            <a:r>
              <a:rPr lang="en-US" sz="1400" i="1">
                <a:solidFill>
                  <a:schemeClr val="tx2">
                    <a:lumMod val="50000"/>
                  </a:schemeClr>
                </a:solidFill>
                <a:latin typeface="Calibri" panose="020F0502020204030204" pitchFamily="34" charset="0"/>
                <a:cs typeface="Calibri" panose="020F0502020204030204" pitchFamily="34" charset="0"/>
              </a:rPr>
              <a:t> les raisons du </a:t>
            </a:r>
            <a:r>
              <a:rPr lang="en-US" sz="1400" i="1" err="1">
                <a:solidFill>
                  <a:schemeClr val="tx2">
                    <a:lumMod val="50000"/>
                  </a:schemeClr>
                </a:solidFill>
                <a:latin typeface="Calibri" panose="020F0502020204030204" pitchFamily="34" charset="0"/>
                <a:cs typeface="Calibri" panose="020F0502020204030204" pitchFamily="34" charset="0"/>
              </a:rPr>
              <a:t>changement</a:t>
            </a:r>
            <a:endParaRPr lang="en-GB" sz="1400" i="1">
              <a:solidFill>
                <a:schemeClr val="tx2">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836712"/>
          </a:xfrm>
          <a:solidFill>
            <a:srgbClr val="CC3300"/>
          </a:solidFill>
        </p:spPr>
        <p:txBody>
          <a:bodyPr vert="horz" lIns="251999" tIns="45698" rIns="91397" bIns="45698" rtlCol="0" anchor="ctr" anchorCtr="0">
            <a:noAutofit/>
          </a:bodyPr>
          <a:lstStyle/>
          <a:p>
            <a:pPr marL="4445" algn="l"/>
            <a:r>
              <a:rPr lang="en-US" sz="2400" b="1">
                <a:solidFill>
                  <a:srgbClr val="FFFFFF"/>
                </a:solidFill>
                <a:latin typeface="Calibri"/>
                <a:cs typeface="Calibri"/>
              </a:rPr>
              <a:t>25. </a:t>
            </a:r>
            <a:r>
              <a:rPr lang="fr-FR" sz="2400" b="1" i="0">
                <a:solidFill>
                  <a:schemeClr val="bg1"/>
                </a:solidFill>
                <a:effectLst/>
                <a:latin typeface="+mn-lt"/>
              </a:rPr>
              <a:t>Le service Point de Distribution Communautaire (</a:t>
            </a:r>
            <a:r>
              <a:rPr lang="fr-FR" sz="2400" b="1">
                <a:solidFill>
                  <a:schemeClr val="bg1"/>
                </a:solidFill>
                <a:latin typeface="+mn-lt"/>
              </a:rPr>
              <a:t>PODIC</a:t>
            </a:r>
            <a:r>
              <a:rPr lang="fr-FR" sz="2400" b="1" i="0">
                <a:solidFill>
                  <a:schemeClr val="bg1"/>
                </a:solidFill>
                <a:effectLst/>
                <a:latin typeface="+mn-lt"/>
              </a:rPr>
              <a:t>)</a:t>
            </a:r>
            <a:endParaRPr lang="en-US" sz="2000" b="1">
              <a:solidFill>
                <a:schemeClr val="bg1"/>
              </a:solidFill>
              <a:latin typeface="+mn-lt"/>
              <a:cs typeface="Calibri"/>
            </a:endParaRPr>
          </a:p>
        </p:txBody>
      </p:sp>
      <p:grpSp>
        <p:nvGrpSpPr>
          <p:cNvPr id="4" name="Group 3">
            <a:extLst>
              <a:ext uri="{FF2B5EF4-FFF2-40B4-BE49-F238E27FC236}">
                <a16:creationId xmlns:a16="http://schemas.microsoft.com/office/drawing/2014/main" id="{F15E4D76-1E32-40D2-AC12-F96136606A38}"/>
              </a:ext>
            </a:extLst>
          </p:cNvPr>
          <p:cNvGrpSpPr/>
          <p:nvPr/>
        </p:nvGrpSpPr>
        <p:grpSpPr>
          <a:xfrm>
            <a:off x="0" y="6493827"/>
            <a:ext cx="9139657" cy="364173"/>
            <a:chOff x="1" y="6493827"/>
            <a:chExt cx="9139657" cy="364173"/>
          </a:xfrm>
        </p:grpSpPr>
        <p:sp>
          <p:nvSpPr>
            <p:cNvPr id="6" name="Rectangle 5">
              <a:extLst>
                <a:ext uri="{FF2B5EF4-FFF2-40B4-BE49-F238E27FC236}">
                  <a16:creationId xmlns:a16="http://schemas.microsoft.com/office/drawing/2014/main" id="{8253A1C0-F9D5-0C5B-3BE7-BD796C5A1395}"/>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 name="Rectangle 6">
              <a:extLst>
                <a:ext uri="{FF2B5EF4-FFF2-40B4-BE49-F238E27FC236}">
                  <a16:creationId xmlns:a16="http://schemas.microsoft.com/office/drawing/2014/main" id="{7D3AA4C3-CB52-DE71-D4CF-6FC18D2FDDBC}"/>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 name="Rectangle 7">
              <a:extLst>
                <a:ext uri="{FF2B5EF4-FFF2-40B4-BE49-F238E27FC236}">
                  <a16:creationId xmlns:a16="http://schemas.microsoft.com/office/drawing/2014/main" id="{91896121-C039-E1D2-4FB2-65BBB09FA97C}"/>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 name="Rectangle 8">
              <a:extLst>
                <a:ext uri="{FF2B5EF4-FFF2-40B4-BE49-F238E27FC236}">
                  <a16:creationId xmlns:a16="http://schemas.microsoft.com/office/drawing/2014/main" id="{29D0B48A-617E-59E5-B284-4E66EECD504C}"/>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0" name="Rectangle 9">
              <a:extLst>
                <a:ext uri="{FF2B5EF4-FFF2-40B4-BE49-F238E27FC236}">
                  <a16:creationId xmlns:a16="http://schemas.microsoft.com/office/drawing/2014/main" id="{93700E8B-A95C-A092-6AE3-F2A90AE41243}"/>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 name="Rectangle 10">
              <a:extLst>
                <a:ext uri="{FF2B5EF4-FFF2-40B4-BE49-F238E27FC236}">
                  <a16:creationId xmlns:a16="http://schemas.microsoft.com/office/drawing/2014/main" id="{706B9C89-D7C6-9C47-6882-C43FB876BAF0}"/>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 name="Rectangle 11">
              <a:extLst>
                <a:ext uri="{FF2B5EF4-FFF2-40B4-BE49-F238E27FC236}">
                  <a16:creationId xmlns:a16="http://schemas.microsoft.com/office/drawing/2014/main" id="{BC510EDC-A65D-843F-4AEE-81AE23088243}"/>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3" name="Rectangle 12">
              <a:extLst>
                <a:ext uri="{FF2B5EF4-FFF2-40B4-BE49-F238E27FC236}">
                  <a16:creationId xmlns:a16="http://schemas.microsoft.com/office/drawing/2014/main" id="{9AA59279-F66A-21CC-1DA0-09A5CA6F347B}"/>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4" name="Rectangle 13">
              <a:extLst>
                <a:ext uri="{FF2B5EF4-FFF2-40B4-BE49-F238E27FC236}">
                  <a16:creationId xmlns:a16="http://schemas.microsoft.com/office/drawing/2014/main" id="{D8F1EEEB-782D-89D7-7A5D-B2348328E32E}"/>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5" name="Rectangle 14">
              <a:extLst>
                <a:ext uri="{FF2B5EF4-FFF2-40B4-BE49-F238E27FC236}">
                  <a16:creationId xmlns:a16="http://schemas.microsoft.com/office/drawing/2014/main" id="{F0AF9A26-4412-78E6-8802-60B9362755DC}"/>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6" name="Rectangle 15">
              <a:extLst>
                <a:ext uri="{FF2B5EF4-FFF2-40B4-BE49-F238E27FC236}">
                  <a16:creationId xmlns:a16="http://schemas.microsoft.com/office/drawing/2014/main" id="{A8B4B972-4590-056B-14DB-4C2AA573CFBA}"/>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0C9507D1-7F02-73F3-B493-0540778676DD}"/>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C324687F-429D-D34D-E3AE-99672DC902F4}"/>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6EA674E4-3BB5-4F70-90C7-EBDBEA6869B1}"/>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0" name="Rectangle 19">
              <a:extLst>
                <a:ext uri="{FF2B5EF4-FFF2-40B4-BE49-F238E27FC236}">
                  <a16:creationId xmlns:a16="http://schemas.microsoft.com/office/drawing/2014/main" id="{609A6519-1889-ADE8-3A78-0D04A707E261}"/>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1" name="Rectangle 20">
              <a:extLst>
                <a:ext uri="{FF2B5EF4-FFF2-40B4-BE49-F238E27FC236}">
                  <a16:creationId xmlns:a16="http://schemas.microsoft.com/office/drawing/2014/main" id="{78772AC2-6DE9-0C1D-8D1C-0A2880C111F5}"/>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2" name="Rectangle 21">
              <a:extLst>
                <a:ext uri="{FF2B5EF4-FFF2-40B4-BE49-F238E27FC236}">
                  <a16:creationId xmlns:a16="http://schemas.microsoft.com/office/drawing/2014/main" id="{15EEBCAB-D8A5-0B1A-4565-A120D9C45983}"/>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3" name="Rectangle 22">
              <a:extLst>
                <a:ext uri="{FF2B5EF4-FFF2-40B4-BE49-F238E27FC236}">
                  <a16:creationId xmlns:a16="http://schemas.microsoft.com/office/drawing/2014/main" id="{C359BC58-7DBC-BD09-B998-56978797F6DB}"/>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24" name="Rectangle 23">
              <a:extLst>
                <a:ext uri="{FF2B5EF4-FFF2-40B4-BE49-F238E27FC236}">
                  <a16:creationId xmlns:a16="http://schemas.microsoft.com/office/drawing/2014/main" id="{06B7F3A5-9C25-789A-96FA-08B3D38AAC9E}"/>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5" name="Rectangle 24">
              <a:extLst>
                <a:ext uri="{FF2B5EF4-FFF2-40B4-BE49-F238E27FC236}">
                  <a16:creationId xmlns:a16="http://schemas.microsoft.com/office/drawing/2014/main" id="{423CC7D3-9680-2FC1-7CD7-30EC31D886E7}"/>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6" name="Rectangle 25">
              <a:extLst>
                <a:ext uri="{FF2B5EF4-FFF2-40B4-BE49-F238E27FC236}">
                  <a16:creationId xmlns:a16="http://schemas.microsoft.com/office/drawing/2014/main" id="{E114367E-1017-FCA2-489C-7E02E37D8FCF}"/>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D77944B0-38C1-B01B-0671-B1476793D97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8" name="Rectangle 27">
              <a:extLst>
                <a:ext uri="{FF2B5EF4-FFF2-40B4-BE49-F238E27FC236}">
                  <a16:creationId xmlns:a16="http://schemas.microsoft.com/office/drawing/2014/main" id="{14D10B74-1AEB-6D3B-D823-F1271BF50778}"/>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9" name="Rectangle 28">
              <a:extLst>
                <a:ext uri="{FF2B5EF4-FFF2-40B4-BE49-F238E27FC236}">
                  <a16:creationId xmlns:a16="http://schemas.microsoft.com/office/drawing/2014/main" id="{B4873A46-DBD0-54F1-45CF-88039D454983}"/>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0" name="Rectangle 29">
              <a:extLst>
                <a:ext uri="{FF2B5EF4-FFF2-40B4-BE49-F238E27FC236}">
                  <a16:creationId xmlns:a16="http://schemas.microsoft.com/office/drawing/2014/main" id="{0A80743D-52D1-A550-9037-DD8A9B9F71CF}"/>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1" name="Rectangle 30">
              <a:extLst>
                <a:ext uri="{FF2B5EF4-FFF2-40B4-BE49-F238E27FC236}">
                  <a16:creationId xmlns:a16="http://schemas.microsoft.com/office/drawing/2014/main" id="{5B1AA104-7209-CAF1-A1CE-2E99B3750CBC}"/>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A1CEDFF5-B8E0-7BDC-EC87-2709F817D03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3" name="Rectangle 32">
              <a:extLst>
                <a:ext uri="{FF2B5EF4-FFF2-40B4-BE49-F238E27FC236}">
                  <a16:creationId xmlns:a16="http://schemas.microsoft.com/office/drawing/2014/main" id="{F17BC3C8-FB5F-06C0-958D-95D9ED50C7E6}"/>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4" name="Rectangle 33">
              <a:extLst>
                <a:ext uri="{FF2B5EF4-FFF2-40B4-BE49-F238E27FC236}">
                  <a16:creationId xmlns:a16="http://schemas.microsoft.com/office/drawing/2014/main" id="{1E0D07B6-483B-A05F-839D-C2F7EE1A6ECF}"/>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5" name="Rectangle 34">
              <a:extLst>
                <a:ext uri="{FF2B5EF4-FFF2-40B4-BE49-F238E27FC236}">
                  <a16:creationId xmlns:a16="http://schemas.microsoft.com/office/drawing/2014/main" id="{EF9101F4-BA3A-701C-D535-7138437D6ADE}"/>
                </a:ext>
              </a:extLst>
            </p:cNvPr>
            <p:cNvSpPr/>
            <p:nvPr/>
          </p:nvSpPr>
          <p:spPr>
            <a:xfrm>
              <a:off x="5202002" y="6493827"/>
              <a:ext cx="334934" cy="364173"/>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25</a:t>
              </a:r>
            </a:p>
          </p:txBody>
        </p:sp>
      </p:grpSp>
      <p:pic>
        <p:nvPicPr>
          <p:cNvPr id="38" name="Picture 37">
            <a:extLst>
              <a:ext uri="{FF2B5EF4-FFF2-40B4-BE49-F238E27FC236}">
                <a16:creationId xmlns:a16="http://schemas.microsoft.com/office/drawing/2014/main" id="{8A73E285-CD84-4F23-6FF9-096EA9CB50C1}"/>
              </a:ext>
            </a:extLst>
          </p:cNvPr>
          <p:cNvPicPr>
            <a:picLocks noChangeAspect="1"/>
          </p:cNvPicPr>
          <p:nvPr/>
        </p:nvPicPr>
        <p:blipFill>
          <a:blip r:embed="rId3">
            <a:extLst>
              <a:ext uri="{28A0092B-C50C-407E-A947-70E740481C1C}">
                <a14:useLocalDpi xmlns:a14="http://schemas.microsoft.com/office/drawing/2010/main" val="0"/>
              </a:ext>
            </a:extLst>
          </a:blip>
          <a:srcRect t="6348" b="6348"/>
          <a:stretch/>
        </p:blipFill>
        <p:spPr>
          <a:xfrm>
            <a:off x="688140" y="1557377"/>
            <a:ext cx="7865807" cy="4215785"/>
          </a:xfrm>
          <a:prstGeom prst="rect">
            <a:avLst/>
          </a:prstGeom>
        </p:spPr>
      </p:pic>
    </p:spTree>
    <p:extLst>
      <p:ext uri="{BB962C8B-B14F-4D97-AF65-F5344CB8AC3E}">
        <p14:creationId xmlns:p14="http://schemas.microsoft.com/office/powerpoint/2010/main" val="4146138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802" y="-3674"/>
            <a:ext cx="9144000" cy="816496"/>
          </a:xfrm>
          <a:solidFill>
            <a:srgbClr val="CC3300"/>
          </a:solidFill>
        </p:spPr>
        <p:txBody>
          <a:bodyPr vert="horz" lIns="251999" tIns="45698" rIns="91397" bIns="45698" rtlCol="0" anchor="ctr" anchorCtr="0">
            <a:noAutofit/>
          </a:bodyPr>
          <a:lstStyle/>
          <a:p>
            <a:pPr algn="l"/>
            <a:r>
              <a:rPr lang="en-US" sz="1800" b="1">
                <a:solidFill>
                  <a:srgbClr val="FFFFFF"/>
                </a:solidFill>
                <a:latin typeface="+mn-lt"/>
              </a:rPr>
              <a:t>25. </a:t>
            </a:r>
            <a:r>
              <a:rPr lang="fr-FR" sz="1800" b="1" i="0">
                <a:solidFill>
                  <a:schemeClr val="bg1"/>
                </a:solidFill>
                <a:effectLst/>
                <a:latin typeface="+mn-lt"/>
              </a:rPr>
              <a:t>Le service Point de Distribution Communautaire (</a:t>
            </a:r>
            <a:r>
              <a:rPr lang="fr-FR" sz="1800" b="1">
                <a:solidFill>
                  <a:schemeClr val="bg1"/>
                </a:solidFill>
                <a:latin typeface="+mn-lt"/>
              </a:rPr>
              <a:t>PODIC</a:t>
            </a:r>
            <a:r>
              <a:rPr lang="fr-FR" sz="1800" b="1" i="0">
                <a:solidFill>
                  <a:schemeClr val="bg1"/>
                </a:solidFill>
                <a:effectLst/>
                <a:latin typeface="+mn-lt"/>
              </a:rPr>
              <a:t>)</a:t>
            </a:r>
            <a:endParaRPr lang="en-US" sz="1800" b="1">
              <a:solidFill>
                <a:schemeClr val="bg1"/>
              </a:solidFill>
              <a:latin typeface="+mn-lt"/>
            </a:endParaRPr>
          </a:p>
        </p:txBody>
      </p:sp>
      <p:sp>
        <p:nvSpPr>
          <p:cNvPr id="2" name="Content Placeholder 1"/>
          <p:cNvSpPr>
            <a:spLocks noGrp="1"/>
          </p:cNvSpPr>
          <p:nvPr>
            <p:ph sz="half" idx="1"/>
          </p:nvPr>
        </p:nvSpPr>
        <p:spPr>
          <a:xfrm>
            <a:off x="310644" y="1154848"/>
            <a:ext cx="4454991" cy="1664346"/>
          </a:xfrm>
        </p:spPr>
        <p:txBody>
          <a:bodyPr vert="horz" lIns="91397" tIns="45698" rIns="91397" bIns="45698" rtlCol="0" anchor="t">
            <a:noAutofit/>
          </a:bodyPr>
          <a:lstStyle/>
          <a:p>
            <a:pPr marL="0" indent="0">
              <a:buNone/>
            </a:pPr>
            <a:r>
              <a:rPr lang="en-US" sz="1400" b="1">
                <a:solidFill>
                  <a:srgbClr val="CC3300"/>
                </a:solidFill>
                <a:latin typeface="Calibri" panose="020F0502020204030204" pitchFamily="34" charset="0"/>
              </a:rPr>
              <a:t>MESSAGES CLÉS</a:t>
            </a:r>
          </a:p>
          <a:p>
            <a:pPr marL="0" indent="0">
              <a:buNone/>
            </a:pPr>
            <a:r>
              <a:rPr lang="fr-FR" sz="1200">
                <a:solidFill>
                  <a:srgbClr val="000000"/>
                </a:solidFill>
              </a:rPr>
              <a:t>PODIC est une option pour vous parce que vous avez une suppression virale et que </a:t>
            </a:r>
            <a:r>
              <a:rPr lang="fr-FR" sz="1200"/>
              <a:t>vous respectez bien les horaires de prise des </a:t>
            </a:r>
            <a:r>
              <a:rPr lang="fr-FR" sz="1200" err="1"/>
              <a:t>medicaments</a:t>
            </a:r>
            <a:r>
              <a:rPr lang="fr-FR" sz="1200"/>
              <a:t> ARV</a:t>
            </a:r>
            <a:r>
              <a:rPr lang="fr-FR" sz="1200" b="0" i="0">
                <a:effectLst/>
              </a:rPr>
              <a:t>.</a:t>
            </a:r>
            <a:r>
              <a:rPr lang="fr-FR" sz="1200"/>
              <a:t> PODIC  </a:t>
            </a:r>
            <a:r>
              <a:rPr lang="fr-FR" sz="1200" b="0" i="0">
                <a:effectLst/>
              </a:rPr>
              <a:t>est également proposé à d'autres clients pour éviter de surcharger les </a:t>
            </a:r>
            <a:r>
              <a:rPr lang="fr-FR" sz="1200"/>
              <a:t>centres</a:t>
            </a:r>
            <a:r>
              <a:rPr lang="fr-FR" sz="1200" b="0" i="0">
                <a:effectLst/>
              </a:rPr>
              <a:t> </a:t>
            </a:r>
            <a:r>
              <a:rPr lang="fr-FR" sz="1200"/>
              <a:t>de santé </a:t>
            </a:r>
            <a:r>
              <a:rPr lang="fr-FR" sz="1200" b="0" i="0">
                <a:solidFill>
                  <a:srgbClr val="000000"/>
                </a:solidFill>
                <a:effectLst/>
              </a:rPr>
              <a:t>et d'éviter d'exposer les clients au risque de contracter d'autres infections. </a:t>
            </a:r>
            <a:r>
              <a:rPr lang="fr-FR" sz="1200">
                <a:solidFill>
                  <a:srgbClr val="000000"/>
                </a:solidFill>
              </a:rPr>
              <a:t>Le PODIC  </a:t>
            </a:r>
            <a:r>
              <a:rPr lang="fr-FR" sz="1200" b="0" i="0">
                <a:solidFill>
                  <a:srgbClr val="000000"/>
                </a:solidFill>
                <a:effectLst/>
              </a:rPr>
              <a:t>réduit le temps et l'argent que vous perdez pour vous rendre </a:t>
            </a:r>
            <a:r>
              <a:rPr lang="fr-FR" sz="1200">
                <a:solidFill>
                  <a:srgbClr val="000000"/>
                </a:solidFill>
              </a:rPr>
              <a:t>au centre</a:t>
            </a:r>
            <a:r>
              <a:rPr lang="fr-FR" sz="1200" b="0" i="0">
                <a:solidFill>
                  <a:srgbClr val="000000"/>
                </a:solidFill>
                <a:effectLst/>
              </a:rPr>
              <a:t> de santé et récupérer les médicaments ARV.</a:t>
            </a:r>
            <a:endParaRPr lang="en-US" sz="1200">
              <a:solidFill>
                <a:schemeClr val="tx2">
                  <a:lumMod val="50000"/>
                </a:schemeClr>
              </a:solidFill>
              <a:cs typeface="Calibri"/>
            </a:endParaRPr>
          </a:p>
        </p:txBody>
      </p:sp>
      <p:sp>
        <p:nvSpPr>
          <p:cNvPr id="21" name="Content Placeholder 1"/>
          <p:cNvSpPr>
            <a:spLocks noGrp="1"/>
          </p:cNvSpPr>
          <p:nvPr>
            <p:ph sz="half" idx="2"/>
          </p:nvPr>
        </p:nvSpPr>
        <p:spPr>
          <a:xfrm>
            <a:off x="5212076" y="1154848"/>
            <a:ext cx="3469748" cy="4591332"/>
          </a:xfrm>
        </p:spPr>
        <p:txBody>
          <a:bodyPr vert="horz" lIns="91397" tIns="45698" rIns="91397" bIns="45698" rtlCol="0" anchor="t">
            <a:normAutofit fontScale="95000"/>
          </a:bodyPr>
          <a:lstStyle/>
          <a:p>
            <a:pPr marL="0" indent="0">
              <a:lnSpc>
                <a:spcPct val="120000"/>
              </a:lnSpc>
              <a:buNone/>
            </a:pPr>
            <a:r>
              <a:rPr lang="en-US" sz="1500" b="1">
                <a:solidFill>
                  <a:srgbClr val="CC3300"/>
                </a:solidFill>
                <a:latin typeface="Calibri" panose="020F0502020204030204" pitchFamily="34" charset="0"/>
              </a:rPr>
              <a:t>POINTS D’ÉCHANGE</a:t>
            </a:r>
            <a:endParaRPr lang="en-US" sz="1500" b="1">
              <a:solidFill>
                <a:srgbClr val="CC3300"/>
              </a:solidFill>
              <a:highlight>
                <a:srgbClr val="FFFF00"/>
              </a:highlight>
              <a:latin typeface="Calibri" panose="020F0502020204030204" pitchFamily="34" charset="0"/>
            </a:endParaRPr>
          </a:p>
          <a:p>
            <a:pPr marL="155575" indent="-155575">
              <a:spcBef>
                <a:spcPts val="0"/>
              </a:spcBef>
            </a:pPr>
            <a:r>
              <a:rPr lang="fr-FR" sz="1300" b="0" i="0">
                <a:effectLst/>
              </a:rPr>
              <a:t>Félicitations, vous êtes éligible pour </a:t>
            </a:r>
            <a:r>
              <a:rPr lang="fr-FR" sz="1300"/>
              <a:t>PODIC </a:t>
            </a:r>
            <a:endParaRPr lang="fr-FR" sz="1300" b="0" i="0">
              <a:effectLst/>
              <a:cs typeface="Calibri"/>
            </a:endParaRPr>
          </a:p>
          <a:p>
            <a:pPr marL="155575" indent="-155575">
              <a:spcBef>
                <a:spcPts val="0"/>
              </a:spcBef>
            </a:pPr>
            <a:r>
              <a:rPr lang="fr-FR" sz="1300" b="0" i="0">
                <a:effectLst/>
              </a:rPr>
              <a:t>Nous pouvons vous donner ces médicaments ARV via </a:t>
            </a:r>
            <a:r>
              <a:rPr lang="fr-FR" sz="1300"/>
              <a:t>PODIC </a:t>
            </a:r>
            <a:endParaRPr lang="fr-FR" sz="1300">
              <a:cs typeface="Calibri"/>
            </a:endParaRPr>
          </a:p>
          <a:p>
            <a:pPr marL="155575" indent="-155575">
              <a:spcBef>
                <a:spcPts val="0"/>
              </a:spcBef>
            </a:pPr>
            <a:r>
              <a:rPr lang="fr-FR" sz="1300" b="0" i="0">
                <a:effectLst/>
              </a:rPr>
              <a:t>Cela signifie que vous pouvez récupérer les médicaments ARV à un endroit en dehors </a:t>
            </a:r>
            <a:r>
              <a:rPr lang="fr-FR" sz="1300"/>
              <a:t>du</a:t>
            </a:r>
            <a:r>
              <a:rPr lang="fr-FR" sz="1300" b="0" i="0">
                <a:effectLst/>
              </a:rPr>
              <a:t> </a:t>
            </a:r>
            <a:r>
              <a:rPr lang="fr-FR" sz="1300"/>
              <a:t>centre de</a:t>
            </a:r>
            <a:r>
              <a:rPr lang="fr-FR" sz="1300" b="0" i="0">
                <a:effectLst/>
              </a:rPr>
              <a:t> santé</a:t>
            </a:r>
            <a:r>
              <a:rPr lang="fr-FR" sz="1300"/>
              <a:t> et chez vous; cela signifie que le service sera plus proche de vous </a:t>
            </a:r>
            <a:endParaRPr lang="fr-FR" sz="1300" b="0" i="0">
              <a:effectLst/>
              <a:cs typeface="Calibri"/>
            </a:endParaRPr>
          </a:p>
          <a:p>
            <a:pPr marL="155575" indent="-155575">
              <a:spcBef>
                <a:spcPts val="0"/>
              </a:spcBef>
            </a:pPr>
            <a:r>
              <a:rPr lang="fr-FR" sz="1300" b="0" i="0">
                <a:effectLst/>
              </a:rPr>
              <a:t>Cela vous fera économiser du temps et des frais de déplacement </a:t>
            </a:r>
            <a:r>
              <a:rPr lang="fr-FR" sz="1300"/>
              <a:t>jusqu'au centre</a:t>
            </a:r>
            <a:r>
              <a:rPr lang="fr-FR" sz="1300" b="0" i="0">
                <a:effectLst/>
              </a:rPr>
              <a:t> de santé ainsi que d'attente</a:t>
            </a:r>
            <a:r>
              <a:rPr lang="fr-FR" sz="1300"/>
              <a:t> au centre </a:t>
            </a:r>
            <a:r>
              <a:rPr lang="fr-FR" sz="1300" b="0" i="0">
                <a:effectLst/>
              </a:rPr>
              <a:t>de santé avant de recevoir vos médicaments ARV</a:t>
            </a:r>
          </a:p>
          <a:p>
            <a:pPr marL="155575" indent="-155575">
              <a:spcBef>
                <a:spcPts val="0"/>
              </a:spcBef>
            </a:pPr>
            <a:r>
              <a:rPr lang="fr-FR" sz="1300">
                <a:cs typeface="Calibri"/>
              </a:rPr>
              <a:t>Nous distribuerons les médicaments au niveau communautaire dans le lieu de votre choix où la  </a:t>
            </a:r>
            <a:r>
              <a:rPr lang="fr-FR" sz="1300" err="1">
                <a:cs typeface="Calibri"/>
              </a:rPr>
              <a:t>conficialité</a:t>
            </a:r>
            <a:r>
              <a:rPr lang="fr-FR" sz="1300">
                <a:cs typeface="Calibri"/>
              </a:rPr>
              <a:t> est garantie, afin de réduire le risque de stigmatisation. </a:t>
            </a:r>
            <a:endParaRPr lang="en-US" sz="2500">
              <a:latin typeface="Calibri" panose="020F0502020204030204" pitchFamily="34" charset="0"/>
            </a:endParaRPr>
          </a:p>
        </p:txBody>
      </p:sp>
      <p:cxnSp>
        <p:nvCxnSpPr>
          <p:cNvPr id="69" name="Straight Connector 68"/>
          <p:cNvCxnSpPr>
            <a:cxnSpLocks/>
          </p:cNvCxnSpPr>
          <p:nvPr/>
        </p:nvCxnSpPr>
        <p:spPr>
          <a:xfrm>
            <a:off x="5034932" y="1259179"/>
            <a:ext cx="0" cy="480436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1" name="Content Placeholder 1"/>
          <p:cNvSpPr txBox="1"/>
          <p:nvPr/>
        </p:nvSpPr>
        <p:spPr>
          <a:xfrm>
            <a:off x="323850" y="3053194"/>
            <a:ext cx="4308266" cy="1763887"/>
          </a:xfrm>
          <a:prstGeom prst="rect">
            <a:avLst/>
          </a:prstGeom>
          <a:solidFill>
            <a:schemeClr val="bg1">
              <a:lumMod val="95000"/>
            </a:schemeClr>
          </a:solidFill>
        </p:spPr>
        <p:txBody>
          <a:bodyPr vert="horz" lIns="91397" tIns="108000" rIns="91397" bIns="45698" rtlCol="0" anchor="t">
            <a:normAutofit fontScale="97500"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rgbClr val="CC3300"/>
                </a:solidFill>
                <a:latin typeface="Calibri" panose="020F0502020204030204" pitchFamily="34" charset="0"/>
              </a:rPr>
              <a:t>Instructions du </a:t>
            </a:r>
            <a:r>
              <a:rPr lang="en-US" sz="1400" b="1" err="1">
                <a:solidFill>
                  <a:srgbClr val="CC3300"/>
                </a:solidFill>
                <a:latin typeface="Calibri" panose="020F0502020204030204" pitchFamily="34" charset="0"/>
              </a:rPr>
              <a:t>prestataire</a:t>
            </a:r>
            <a:endParaRPr lang="en-US" sz="1400" b="1">
              <a:solidFill>
                <a:srgbClr val="CC3300"/>
              </a:solidFill>
              <a:latin typeface="Calibri" panose="020F0502020204030204" pitchFamily="34" charset="0"/>
            </a:endParaRPr>
          </a:p>
          <a:p>
            <a:pPr marL="0" indent="0">
              <a:lnSpc>
                <a:spcPct val="120000"/>
              </a:lnSpc>
              <a:spcBef>
                <a:spcPts val="0"/>
              </a:spcBef>
              <a:spcAft>
                <a:spcPts val="300"/>
              </a:spcAft>
              <a:buNone/>
            </a:pPr>
            <a:r>
              <a:rPr lang="en-US" sz="1200" b="1" err="1">
                <a:solidFill>
                  <a:schemeClr val="tx2">
                    <a:lumMod val="50000"/>
                  </a:schemeClr>
                </a:solidFill>
              </a:rPr>
              <a:t>Utilisez</a:t>
            </a:r>
            <a:r>
              <a:rPr lang="en-US" sz="1200" b="1">
                <a:solidFill>
                  <a:schemeClr val="tx2">
                    <a:lumMod val="50000"/>
                  </a:schemeClr>
                </a:solidFill>
              </a:rPr>
              <a:t> des questions ouvertes par </a:t>
            </a:r>
            <a:r>
              <a:rPr lang="en-US" sz="1200" b="1" err="1">
                <a:solidFill>
                  <a:schemeClr val="tx2">
                    <a:lumMod val="50000"/>
                  </a:schemeClr>
                </a:solidFill>
              </a:rPr>
              <a:t>exemple</a:t>
            </a:r>
            <a:r>
              <a:rPr lang="en-US" sz="1200" b="1">
                <a:solidFill>
                  <a:schemeClr val="tx2">
                    <a:lumMod val="50000"/>
                  </a:schemeClr>
                </a:solidFill>
              </a:rPr>
              <a:t>:</a:t>
            </a:r>
          </a:p>
          <a:p>
            <a:pPr marL="320400" lvl="1" indent="-194400">
              <a:spcBef>
                <a:spcPts val="0"/>
              </a:spcBef>
            </a:pPr>
            <a:r>
              <a:rPr lang="fr-FR" sz="1200">
                <a:solidFill>
                  <a:schemeClr val="tx2">
                    <a:lumMod val="50000"/>
                  </a:schemeClr>
                </a:solidFill>
              </a:rPr>
              <a:t>Combien de temps et d'argent perdez-vous à vous déplacer pour récupérer vos médicaments ARV au centre de santé ?</a:t>
            </a:r>
          </a:p>
          <a:p>
            <a:pPr marL="320400" lvl="1" indent="-194400">
              <a:spcBef>
                <a:spcPts val="0"/>
              </a:spcBef>
            </a:pPr>
            <a:r>
              <a:rPr lang="fr-FR" sz="1200">
                <a:solidFill>
                  <a:schemeClr val="tx2">
                    <a:lumMod val="50000"/>
                  </a:schemeClr>
                </a:solidFill>
              </a:rPr>
              <a:t>Combien de temps avez-vous dû attendre au centre de santé pour récupérer les médicaments ARV ?</a:t>
            </a:r>
          </a:p>
          <a:p>
            <a:pPr marL="320400" lvl="1" indent="-194400">
              <a:spcBef>
                <a:spcPts val="0"/>
              </a:spcBef>
            </a:pPr>
            <a:r>
              <a:rPr lang="fr-FR" sz="1200">
                <a:solidFill>
                  <a:schemeClr val="tx2">
                    <a:lumMod val="50000"/>
                  </a:schemeClr>
                </a:solidFill>
              </a:rPr>
              <a:t>Si vous n'aviez pas besoin de les récupérer au centre de santé, que feriez-vous plutôt de ce temps et de cet argent ?</a:t>
            </a:r>
            <a:endParaRPr lang="fr-FR" sz="1200">
              <a:solidFill>
                <a:schemeClr val="tx2">
                  <a:lumMod val="50000"/>
                </a:schemeClr>
              </a:solidFill>
              <a:cs typeface="Calibri"/>
            </a:endParaRPr>
          </a:p>
        </p:txBody>
      </p:sp>
      <p:sp>
        <p:nvSpPr>
          <p:cNvPr id="77" name="Rectangle 76">
            <a:extLst>
              <a:ext uri="{FF2B5EF4-FFF2-40B4-BE49-F238E27FC236}">
                <a16:creationId xmlns:a16="http://schemas.microsoft.com/office/drawing/2014/main" id="{9D5DFEF0-B32D-4A37-8EAE-28F6373B4F3E}"/>
              </a:ext>
            </a:extLst>
          </p:cNvPr>
          <p:cNvSpPr/>
          <p:nvPr/>
        </p:nvSpPr>
        <p:spPr>
          <a:xfrm>
            <a:off x="1988103" y="6630385"/>
            <a:ext cx="39062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8" name="Content Placeholder 1">
            <a:extLst>
              <a:ext uri="{FF2B5EF4-FFF2-40B4-BE49-F238E27FC236}">
                <a16:creationId xmlns:a16="http://schemas.microsoft.com/office/drawing/2014/main" id="{1824CE05-4E43-4FB8-A5E3-9FBC02B86244}"/>
              </a:ext>
            </a:extLst>
          </p:cNvPr>
          <p:cNvSpPr txBox="1"/>
          <p:nvPr/>
        </p:nvSpPr>
        <p:spPr>
          <a:xfrm>
            <a:off x="323850" y="5146698"/>
            <a:ext cx="4308266" cy="916850"/>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CC3300"/>
                </a:solidFill>
                <a:latin typeface="Calibri" panose="020F0502020204030204" pitchFamily="34" charset="0"/>
              </a:rPr>
              <a:t>Document</a:t>
            </a:r>
          </a:p>
          <a:p>
            <a:pPr marL="0" indent="0">
              <a:buNone/>
            </a:pPr>
            <a:r>
              <a:rPr lang="fr-FR" sz="12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200">
              <a:solidFill>
                <a:schemeClr val="tx2">
                  <a:lumMod val="50000"/>
                </a:schemeClr>
              </a:solidFill>
              <a:latin typeface="Calibri" panose="020F0502020204030204" pitchFamily="34" charset="0"/>
            </a:endParaRPr>
          </a:p>
        </p:txBody>
      </p:sp>
      <p:sp>
        <p:nvSpPr>
          <p:cNvPr id="40" name="Parallelogram 39">
            <a:extLst>
              <a:ext uri="{FF2B5EF4-FFF2-40B4-BE49-F238E27FC236}">
                <a16:creationId xmlns:a16="http://schemas.microsoft.com/office/drawing/2014/main" id="{16E4EF36-90F4-483B-9B4F-F69BEF2EF86F}"/>
              </a:ext>
            </a:extLst>
          </p:cNvPr>
          <p:cNvSpPr/>
          <p:nvPr/>
        </p:nvSpPr>
        <p:spPr>
          <a:xfrm>
            <a:off x="6400002" y="-4011"/>
            <a:ext cx="2987824" cy="84020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grpSp>
        <p:nvGrpSpPr>
          <p:cNvPr id="70" name="Group 69">
            <a:extLst>
              <a:ext uri="{FF2B5EF4-FFF2-40B4-BE49-F238E27FC236}">
                <a16:creationId xmlns:a16="http://schemas.microsoft.com/office/drawing/2014/main" id="{5051A175-2246-71FA-5E15-C3E84A96AE32}"/>
              </a:ext>
            </a:extLst>
          </p:cNvPr>
          <p:cNvGrpSpPr/>
          <p:nvPr/>
        </p:nvGrpSpPr>
        <p:grpSpPr>
          <a:xfrm>
            <a:off x="0" y="6493827"/>
            <a:ext cx="9139657" cy="364173"/>
            <a:chOff x="1" y="6493827"/>
            <a:chExt cx="9139657" cy="364173"/>
          </a:xfrm>
        </p:grpSpPr>
        <p:sp>
          <p:nvSpPr>
            <p:cNvPr id="73" name="Rectangle 72">
              <a:extLst>
                <a:ext uri="{FF2B5EF4-FFF2-40B4-BE49-F238E27FC236}">
                  <a16:creationId xmlns:a16="http://schemas.microsoft.com/office/drawing/2014/main" id="{BCEF655B-5443-5A00-F453-49EF65771A03}"/>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42EFA2DC-7A31-1353-557D-C3D920926E80}"/>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8C122020-A35E-DB7D-1C6F-B8F5D50FEEBC}"/>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72C6AAB9-8DDD-36B6-462B-259CE4061C73}"/>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0" name="Rectangle 79">
              <a:extLst>
                <a:ext uri="{FF2B5EF4-FFF2-40B4-BE49-F238E27FC236}">
                  <a16:creationId xmlns:a16="http://schemas.microsoft.com/office/drawing/2014/main" id="{56AC3293-FE5C-DE89-0E35-8D0CE6125CF9}"/>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578B992D-1017-DC41-48D5-205EA7E1F7D1}"/>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7C91C609-A1DF-991E-055E-702B4CD19425}"/>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F5F86625-3F1F-C6F0-9584-3237B4A9EA34}"/>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580C5124-B350-319B-678E-30C0024A12C6}"/>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AB7C93F0-DEAE-CA26-2AF2-1DBD11A6E807}"/>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6" name="Rectangle 85">
              <a:extLst>
                <a:ext uri="{FF2B5EF4-FFF2-40B4-BE49-F238E27FC236}">
                  <a16:creationId xmlns:a16="http://schemas.microsoft.com/office/drawing/2014/main" id="{368CBBA7-5CE4-C32F-D6B6-15B9E7DD2858}"/>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55AA6290-2DA6-41B3-3B79-52D543D08EFB}"/>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8B5A45DE-A3DA-443A-C7FE-4F3DD98ADF42}"/>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C72C0B3E-4C55-FB3B-524D-C4F8DD10C8FC}"/>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44F33026-7A51-C4E1-56CF-A6B390031EFC}"/>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B875A80C-CB47-63A5-98C9-7695B9B8C19A}"/>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8C0E6D52-B0BF-8B3D-8D03-13A874CBF1E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1C2C4411-AF71-9695-2453-0B167DB5E573}"/>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EF3E51FA-83C2-6F82-8607-58969A1105C2}"/>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5EF4948F-5844-0395-8DC8-36F7F1AB64DA}"/>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6" name="Rectangle 95">
              <a:extLst>
                <a:ext uri="{FF2B5EF4-FFF2-40B4-BE49-F238E27FC236}">
                  <a16:creationId xmlns:a16="http://schemas.microsoft.com/office/drawing/2014/main" id="{F8D4614E-3668-80B5-2612-2655CAF818B4}"/>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458F7BF4-49DD-6C7D-64CC-CB8B2025ED2B}"/>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164F9D00-8CFA-4C66-2B52-3E821FC536F2}"/>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89370ECD-FF59-9022-08EC-E9AC8E244238}"/>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E094AD1A-4958-8835-1157-A885671D1C27}"/>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1" name="Rectangle 100">
              <a:extLst>
                <a:ext uri="{FF2B5EF4-FFF2-40B4-BE49-F238E27FC236}">
                  <a16:creationId xmlns:a16="http://schemas.microsoft.com/office/drawing/2014/main" id="{1115A5B8-A0DA-29B6-6D4A-909A6B8D45F4}"/>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2" name="Rectangle 101">
              <a:extLst>
                <a:ext uri="{FF2B5EF4-FFF2-40B4-BE49-F238E27FC236}">
                  <a16:creationId xmlns:a16="http://schemas.microsoft.com/office/drawing/2014/main" id="{E4E8AFB8-70A6-45D4-451B-17B09CFE518A}"/>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3" name="Rectangle 102">
              <a:extLst>
                <a:ext uri="{FF2B5EF4-FFF2-40B4-BE49-F238E27FC236}">
                  <a16:creationId xmlns:a16="http://schemas.microsoft.com/office/drawing/2014/main" id="{8D08D908-AE15-1ECF-0252-7A5BA6C21F36}"/>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7DAAAA28-9FE8-24E5-6CB9-FAADC42A9BCC}"/>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773540D1-479A-2AFF-0A29-B223169F8B4E}"/>
                </a:ext>
              </a:extLst>
            </p:cNvPr>
            <p:cNvSpPr/>
            <p:nvPr/>
          </p:nvSpPr>
          <p:spPr>
            <a:xfrm>
              <a:off x="5202002" y="6493827"/>
              <a:ext cx="334934" cy="364173"/>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25</a:t>
              </a:r>
            </a:p>
          </p:txBody>
        </p:sp>
      </p:grpSp>
      <p:pic>
        <p:nvPicPr>
          <p:cNvPr id="106" name="Picture 105">
            <a:extLst>
              <a:ext uri="{FF2B5EF4-FFF2-40B4-BE49-F238E27FC236}">
                <a16:creationId xmlns:a16="http://schemas.microsoft.com/office/drawing/2014/main" id="{EA971761-FCFC-A391-C250-E8E6E46FF85D}"/>
              </a:ext>
            </a:extLst>
          </p:cNvPr>
          <p:cNvPicPr>
            <a:picLocks noChangeAspect="1"/>
          </p:cNvPicPr>
          <p:nvPr/>
        </p:nvPicPr>
        <p:blipFill rotWithShape="1">
          <a:blip r:embed="rId3">
            <a:extLst>
              <a:ext uri="{28A0092B-C50C-407E-A947-70E740481C1C}">
                <a14:useLocalDpi xmlns:a14="http://schemas.microsoft.com/office/drawing/2010/main" val="0"/>
              </a:ext>
            </a:extLst>
          </a:blip>
          <a:srcRect l="-2760" t="30272" r="2760" b="2622"/>
          <a:stretch/>
        </p:blipFill>
        <p:spPr>
          <a:xfrm>
            <a:off x="6502633" y="-5680"/>
            <a:ext cx="2637024" cy="1086368"/>
          </a:xfrm>
          <a:prstGeom prst="rect">
            <a:avLst/>
          </a:prstGeom>
        </p:spPr>
      </p:pic>
      <p:pic>
        <p:nvPicPr>
          <p:cNvPr id="49" name="Picture 48">
            <a:extLst>
              <a:ext uri="{FF2B5EF4-FFF2-40B4-BE49-F238E27FC236}">
                <a16:creationId xmlns:a16="http://schemas.microsoft.com/office/drawing/2014/main" id="{A7913B6D-C1E7-E247-49A0-65FCD07FF9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17020" y="2783194"/>
            <a:ext cx="437952" cy="540000"/>
          </a:xfrm>
          <a:prstGeom prst="rect">
            <a:avLst/>
          </a:prstGeom>
        </p:spPr>
      </p:pic>
      <p:pic>
        <p:nvPicPr>
          <p:cNvPr id="50" name="Picture 49">
            <a:extLst>
              <a:ext uri="{FF2B5EF4-FFF2-40B4-BE49-F238E27FC236}">
                <a16:creationId xmlns:a16="http://schemas.microsoft.com/office/drawing/2014/main" id="{3218A2EC-AD69-2B25-BF71-DFE15E9B31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01996" y="4912698"/>
            <a:ext cx="468000" cy="468000"/>
          </a:xfrm>
          <a:prstGeom prst="rect">
            <a:avLst/>
          </a:prstGeom>
        </p:spPr>
      </p:pic>
    </p:spTree>
    <p:extLst>
      <p:ext uri="{BB962C8B-B14F-4D97-AF65-F5344CB8AC3E}">
        <p14:creationId xmlns:p14="http://schemas.microsoft.com/office/powerpoint/2010/main" val="709940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836712"/>
          </a:xfrm>
          <a:solidFill>
            <a:srgbClr val="CC3300"/>
          </a:solidFill>
        </p:spPr>
        <p:txBody>
          <a:bodyPr vert="horz" lIns="251999" tIns="45698" rIns="91397" bIns="45698" rtlCol="0" anchor="ctr" anchorCtr="0">
            <a:noAutofit/>
          </a:bodyPr>
          <a:lstStyle/>
          <a:p>
            <a:pPr marL="4445" algn="l"/>
            <a:r>
              <a:rPr lang="en-US" sz="2400" b="1">
                <a:solidFill>
                  <a:srgbClr val="FFFFFF"/>
                </a:solidFill>
                <a:latin typeface="Calibri"/>
                <a:cs typeface="Calibri"/>
              </a:rPr>
              <a:t>26. </a:t>
            </a:r>
            <a:r>
              <a:rPr lang="en-US" sz="2400" b="1">
                <a:solidFill>
                  <a:srgbClr val="FFFFFF"/>
                </a:solidFill>
                <a:latin typeface="Calibri" panose="020F0502020204030204" pitchFamily="34" charset="0"/>
              </a:rPr>
              <a:t>Les </a:t>
            </a:r>
            <a:r>
              <a:rPr lang="fr-FR" sz="2400" b="1" i="0">
                <a:solidFill>
                  <a:schemeClr val="bg1"/>
                </a:solidFill>
                <a:effectLst/>
              </a:rPr>
              <a:t>médicaments de PODIC</a:t>
            </a:r>
            <a:endParaRPr lang="en-US" sz="2400" b="1">
              <a:solidFill>
                <a:srgbClr val="FFFFFF"/>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D70CE5B-C8EE-F6DD-1057-7000EA09C9C7}"/>
              </a:ext>
            </a:extLst>
          </p:cNvPr>
          <p:cNvGrpSpPr/>
          <p:nvPr/>
        </p:nvGrpSpPr>
        <p:grpSpPr>
          <a:xfrm>
            <a:off x="0" y="6493827"/>
            <a:ext cx="9139657" cy="364173"/>
            <a:chOff x="1" y="6493827"/>
            <a:chExt cx="9139657" cy="364173"/>
          </a:xfrm>
        </p:grpSpPr>
        <p:sp>
          <p:nvSpPr>
            <p:cNvPr id="6" name="Rectangle 5">
              <a:extLst>
                <a:ext uri="{FF2B5EF4-FFF2-40B4-BE49-F238E27FC236}">
                  <a16:creationId xmlns:a16="http://schemas.microsoft.com/office/drawing/2014/main" id="{247CBF82-A21B-1418-FB75-5101D3A43661}"/>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 name="Rectangle 6">
              <a:extLst>
                <a:ext uri="{FF2B5EF4-FFF2-40B4-BE49-F238E27FC236}">
                  <a16:creationId xmlns:a16="http://schemas.microsoft.com/office/drawing/2014/main" id="{88FFB748-12F2-7E22-3EBD-D8F68C025E87}"/>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 name="Rectangle 7">
              <a:extLst>
                <a:ext uri="{FF2B5EF4-FFF2-40B4-BE49-F238E27FC236}">
                  <a16:creationId xmlns:a16="http://schemas.microsoft.com/office/drawing/2014/main" id="{DBA9033D-42E8-3431-4828-3CA78B918BD4}"/>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 name="Rectangle 8">
              <a:extLst>
                <a:ext uri="{FF2B5EF4-FFF2-40B4-BE49-F238E27FC236}">
                  <a16:creationId xmlns:a16="http://schemas.microsoft.com/office/drawing/2014/main" id="{CF6C9EA9-B4FA-6875-9F1C-48AB7C1F4134}"/>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0" name="Rectangle 9">
              <a:extLst>
                <a:ext uri="{FF2B5EF4-FFF2-40B4-BE49-F238E27FC236}">
                  <a16:creationId xmlns:a16="http://schemas.microsoft.com/office/drawing/2014/main" id="{CC8A81FC-5D8B-0476-4F7A-CE8EBE677004}"/>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 name="Rectangle 10">
              <a:extLst>
                <a:ext uri="{FF2B5EF4-FFF2-40B4-BE49-F238E27FC236}">
                  <a16:creationId xmlns:a16="http://schemas.microsoft.com/office/drawing/2014/main" id="{E56F0DA7-1A88-BE2C-3B87-38A928FE0481}"/>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 name="Rectangle 11">
              <a:extLst>
                <a:ext uri="{FF2B5EF4-FFF2-40B4-BE49-F238E27FC236}">
                  <a16:creationId xmlns:a16="http://schemas.microsoft.com/office/drawing/2014/main" id="{5BAB8C2B-4065-CE12-3402-53A3E644FEFB}"/>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3" name="Rectangle 12">
              <a:extLst>
                <a:ext uri="{FF2B5EF4-FFF2-40B4-BE49-F238E27FC236}">
                  <a16:creationId xmlns:a16="http://schemas.microsoft.com/office/drawing/2014/main" id="{D10401DD-F19C-21E2-9EBE-25D44D67E079}"/>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4" name="Rectangle 13">
              <a:extLst>
                <a:ext uri="{FF2B5EF4-FFF2-40B4-BE49-F238E27FC236}">
                  <a16:creationId xmlns:a16="http://schemas.microsoft.com/office/drawing/2014/main" id="{E32D664B-5F27-9641-3DF2-AF7A00F6BEC8}"/>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5" name="Rectangle 14">
              <a:extLst>
                <a:ext uri="{FF2B5EF4-FFF2-40B4-BE49-F238E27FC236}">
                  <a16:creationId xmlns:a16="http://schemas.microsoft.com/office/drawing/2014/main" id="{78E6B301-7A67-F8B9-EA39-E57CFEF145D7}"/>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6" name="Rectangle 15">
              <a:extLst>
                <a:ext uri="{FF2B5EF4-FFF2-40B4-BE49-F238E27FC236}">
                  <a16:creationId xmlns:a16="http://schemas.microsoft.com/office/drawing/2014/main" id="{96B84E57-F243-C6DA-7B7B-8DB564AB7172}"/>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5EDE4994-1B3A-3C43-7FCF-9FDEE957D6CF}"/>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6AF7CCD4-81BB-2739-7E01-BF315D065D6C}"/>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720A8B97-42B3-BD6F-D7CA-4EE3C4CFABC4}"/>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0" name="Rectangle 19">
              <a:extLst>
                <a:ext uri="{FF2B5EF4-FFF2-40B4-BE49-F238E27FC236}">
                  <a16:creationId xmlns:a16="http://schemas.microsoft.com/office/drawing/2014/main" id="{8C8E5094-BA22-DBAA-B5BF-AAB821F3DA41}"/>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1" name="Rectangle 20">
              <a:extLst>
                <a:ext uri="{FF2B5EF4-FFF2-40B4-BE49-F238E27FC236}">
                  <a16:creationId xmlns:a16="http://schemas.microsoft.com/office/drawing/2014/main" id="{79363448-A75A-78B8-8F2F-4481BBEA25B5}"/>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2" name="Rectangle 21">
              <a:extLst>
                <a:ext uri="{FF2B5EF4-FFF2-40B4-BE49-F238E27FC236}">
                  <a16:creationId xmlns:a16="http://schemas.microsoft.com/office/drawing/2014/main" id="{F2A3D17D-1D2C-C5AC-9AFD-C2E23371E83A}"/>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3" name="Rectangle 22">
              <a:extLst>
                <a:ext uri="{FF2B5EF4-FFF2-40B4-BE49-F238E27FC236}">
                  <a16:creationId xmlns:a16="http://schemas.microsoft.com/office/drawing/2014/main" id="{91AF850B-3721-3F2B-1CD3-E9D14D522C8F}"/>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24" name="Rectangle 23">
              <a:extLst>
                <a:ext uri="{FF2B5EF4-FFF2-40B4-BE49-F238E27FC236}">
                  <a16:creationId xmlns:a16="http://schemas.microsoft.com/office/drawing/2014/main" id="{2D04EC22-F938-E44B-A3DE-15D8F39EFD6D}"/>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5" name="Rectangle 24">
              <a:extLst>
                <a:ext uri="{FF2B5EF4-FFF2-40B4-BE49-F238E27FC236}">
                  <a16:creationId xmlns:a16="http://schemas.microsoft.com/office/drawing/2014/main" id="{CD875813-FD77-E9D9-6048-987344B25507}"/>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6" name="Rectangle 25">
              <a:extLst>
                <a:ext uri="{FF2B5EF4-FFF2-40B4-BE49-F238E27FC236}">
                  <a16:creationId xmlns:a16="http://schemas.microsoft.com/office/drawing/2014/main" id="{26019559-4AB9-3C40-F0B9-761AE546E79E}"/>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A8AB13B8-0899-47AD-8B9E-86464D4D99F8}"/>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8" name="Rectangle 27">
              <a:extLst>
                <a:ext uri="{FF2B5EF4-FFF2-40B4-BE49-F238E27FC236}">
                  <a16:creationId xmlns:a16="http://schemas.microsoft.com/office/drawing/2014/main" id="{0C5CE9E0-5BEF-6035-C7DA-B7C19C710385}"/>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9" name="Rectangle 28">
              <a:extLst>
                <a:ext uri="{FF2B5EF4-FFF2-40B4-BE49-F238E27FC236}">
                  <a16:creationId xmlns:a16="http://schemas.microsoft.com/office/drawing/2014/main" id="{FF7AADE8-1E45-473E-201F-5368F5DACA2E}"/>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0" name="Rectangle 29">
              <a:extLst>
                <a:ext uri="{FF2B5EF4-FFF2-40B4-BE49-F238E27FC236}">
                  <a16:creationId xmlns:a16="http://schemas.microsoft.com/office/drawing/2014/main" id="{F27DFFB5-548A-365B-F5CB-CA70DD7B14CA}"/>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1" name="Rectangle 30">
              <a:extLst>
                <a:ext uri="{FF2B5EF4-FFF2-40B4-BE49-F238E27FC236}">
                  <a16:creationId xmlns:a16="http://schemas.microsoft.com/office/drawing/2014/main" id="{F1483D56-1D30-FD9E-11AA-DA3B4DFD61BB}"/>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C6343EB3-0A87-C66C-7B15-551C2AF32524}"/>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3" name="Rectangle 32">
              <a:extLst>
                <a:ext uri="{FF2B5EF4-FFF2-40B4-BE49-F238E27FC236}">
                  <a16:creationId xmlns:a16="http://schemas.microsoft.com/office/drawing/2014/main" id="{40A7E5FB-CABD-EE1A-5F4E-4475012466B5}"/>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4" name="Rectangle 33">
              <a:extLst>
                <a:ext uri="{FF2B5EF4-FFF2-40B4-BE49-F238E27FC236}">
                  <a16:creationId xmlns:a16="http://schemas.microsoft.com/office/drawing/2014/main" id="{A8C6A26C-0E6E-CC59-E958-6BD152C5982B}"/>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5" name="Rectangle 34">
              <a:extLst>
                <a:ext uri="{FF2B5EF4-FFF2-40B4-BE49-F238E27FC236}">
                  <a16:creationId xmlns:a16="http://schemas.microsoft.com/office/drawing/2014/main" id="{17D097DF-C2D6-0BBB-87FA-803F15222A00}"/>
                </a:ext>
              </a:extLst>
            </p:cNvPr>
            <p:cNvSpPr/>
            <p:nvPr/>
          </p:nvSpPr>
          <p:spPr>
            <a:xfrm>
              <a:off x="5303602" y="6493827"/>
              <a:ext cx="334934" cy="364173"/>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26</a:t>
              </a:r>
            </a:p>
          </p:txBody>
        </p:sp>
      </p:grpSp>
      <p:pic>
        <p:nvPicPr>
          <p:cNvPr id="36" name="Picture 35">
            <a:extLst>
              <a:ext uri="{FF2B5EF4-FFF2-40B4-BE49-F238E27FC236}">
                <a16:creationId xmlns:a16="http://schemas.microsoft.com/office/drawing/2014/main" id="{156C2D3B-624D-031F-3E12-29ED7ECC84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4049" y="1688842"/>
            <a:ext cx="6337713" cy="4002076"/>
          </a:xfrm>
          <a:prstGeom prst="rect">
            <a:avLst/>
          </a:prstGeom>
        </p:spPr>
      </p:pic>
    </p:spTree>
    <p:extLst>
      <p:ext uri="{BB962C8B-B14F-4D97-AF65-F5344CB8AC3E}">
        <p14:creationId xmlns:p14="http://schemas.microsoft.com/office/powerpoint/2010/main" val="3687627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4"/>
            <a:ext cx="9144000" cy="816496"/>
          </a:xfrm>
          <a:solidFill>
            <a:srgbClr val="CC3300"/>
          </a:solidFill>
        </p:spPr>
        <p:txBody>
          <a:bodyPr vert="horz" lIns="251999" tIns="45698" rIns="91397" bIns="45698" rtlCol="0" anchor="ctr" anchorCtr="0">
            <a:noAutofit/>
          </a:bodyPr>
          <a:lstStyle/>
          <a:p>
            <a:pPr algn="l"/>
            <a:r>
              <a:rPr lang="en-US" sz="2400" b="1">
                <a:solidFill>
                  <a:srgbClr val="FFFFFF"/>
                </a:solidFill>
                <a:latin typeface="Calibri" panose="020F0502020204030204" pitchFamily="34" charset="0"/>
              </a:rPr>
              <a:t>26. Les </a:t>
            </a:r>
            <a:r>
              <a:rPr lang="fr-FR" sz="2400" b="1" i="0">
                <a:solidFill>
                  <a:schemeClr val="bg1"/>
                </a:solidFill>
                <a:effectLst/>
              </a:rPr>
              <a:t>médicaments de PODIC</a:t>
            </a:r>
            <a:endParaRPr lang="en-US" sz="2400" b="1">
              <a:solidFill>
                <a:schemeClr val="bg1"/>
              </a:solidFill>
              <a:latin typeface="Calibri" panose="020F0502020204030204" pitchFamily="34" charset="0"/>
            </a:endParaRPr>
          </a:p>
        </p:txBody>
      </p:sp>
      <p:sp>
        <p:nvSpPr>
          <p:cNvPr id="2" name="Content Placeholder 1"/>
          <p:cNvSpPr>
            <a:spLocks noGrp="1"/>
          </p:cNvSpPr>
          <p:nvPr>
            <p:ph sz="half" idx="1"/>
          </p:nvPr>
        </p:nvSpPr>
        <p:spPr>
          <a:xfrm>
            <a:off x="310642" y="1142707"/>
            <a:ext cx="4243906" cy="1417622"/>
          </a:xfrm>
        </p:spPr>
        <p:txBody>
          <a:bodyPr vert="horz" lIns="0" tIns="45698" rIns="91397" bIns="45698" rtlCol="0" anchor="t">
            <a:noAutofit/>
          </a:bodyPr>
          <a:lstStyle/>
          <a:p>
            <a:pPr marL="0" indent="0">
              <a:buNone/>
            </a:pPr>
            <a:r>
              <a:rPr lang="en-US" sz="1400" b="1">
                <a:solidFill>
                  <a:srgbClr val="CC3300"/>
                </a:solidFill>
                <a:latin typeface="Calibri" panose="020F0502020204030204" pitchFamily="34" charset="0"/>
              </a:rPr>
              <a:t>MESSAGES CLÉS</a:t>
            </a:r>
          </a:p>
          <a:p>
            <a:pPr marL="0" indent="0">
              <a:buNone/>
            </a:pPr>
            <a:r>
              <a:rPr lang="fr-FR" sz="1400" b="0" i="0">
                <a:solidFill>
                  <a:srgbClr val="000000"/>
                </a:solidFill>
                <a:effectLst/>
              </a:rPr>
              <a:t>Le </a:t>
            </a:r>
            <a:r>
              <a:rPr lang="fr-FR" sz="1400">
                <a:solidFill>
                  <a:srgbClr val="000000"/>
                </a:solidFill>
              </a:rPr>
              <a:t>PODIC </a:t>
            </a:r>
            <a:r>
              <a:rPr lang="fr-FR" sz="1400" b="0" i="0">
                <a:solidFill>
                  <a:srgbClr val="000000"/>
                </a:solidFill>
                <a:effectLst/>
              </a:rPr>
              <a:t>est possible parce que les médicaments ARV d'aujourd'hui sont plus sûrs, plus faciles à prendre et plus efficaces. Les médicaments ARV sont les mêmes que ceux que vous avez pris, vous pouvez simplement les récupérer à un endroit qui répond mieux à vos besoins.</a:t>
            </a:r>
            <a:r>
              <a:rPr lang="fr-FR" sz="1400">
                <a:solidFill>
                  <a:srgbClr val="000000"/>
                </a:solidFill>
              </a:rPr>
              <a:t> </a:t>
            </a:r>
            <a:endParaRPr lang="en-US" sz="1400">
              <a:solidFill>
                <a:schemeClr val="tx2">
                  <a:lumMod val="50000"/>
                </a:schemeClr>
              </a:solidFill>
            </a:endParaRPr>
          </a:p>
        </p:txBody>
      </p:sp>
      <p:sp>
        <p:nvSpPr>
          <p:cNvPr id="21" name="Content Placeholder 1"/>
          <p:cNvSpPr>
            <a:spLocks noGrp="1"/>
          </p:cNvSpPr>
          <p:nvPr>
            <p:ph sz="half" idx="2"/>
          </p:nvPr>
        </p:nvSpPr>
        <p:spPr>
          <a:xfrm>
            <a:off x="5102407" y="1115267"/>
            <a:ext cx="3617848" cy="5209454"/>
          </a:xfrm>
        </p:spPr>
        <p:txBody>
          <a:bodyPr vert="horz" lIns="91397" tIns="45698" rIns="91397" bIns="45698" rtlCol="0" anchor="t">
            <a:normAutofit fontScale="95000"/>
          </a:bodyPr>
          <a:lstStyle/>
          <a:p>
            <a:pPr marL="0" indent="0">
              <a:lnSpc>
                <a:spcPct val="120000"/>
              </a:lnSpc>
              <a:buNone/>
            </a:pPr>
            <a:r>
              <a:rPr lang="en-US" sz="1500" b="1">
                <a:solidFill>
                  <a:srgbClr val="CC3300"/>
                </a:solidFill>
                <a:latin typeface="Calibri" panose="020F0502020204030204" pitchFamily="34" charset="0"/>
              </a:rPr>
              <a:t>POINTS D’ÉCHANGE</a:t>
            </a:r>
            <a:endParaRPr lang="en-US" sz="1500" b="1">
              <a:solidFill>
                <a:srgbClr val="CC3300"/>
              </a:solidFill>
              <a:highlight>
                <a:srgbClr val="FFFF00"/>
              </a:highlight>
              <a:latin typeface="Calibri" panose="020F0502020204030204" pitchFamily="34" charset="0"/>
            </a:endParaRPr>
          </a:p>
          <a:p>
            <a:pPr marL="155575" indent="-155575">
              <a:spcBef>
                <a:spcPts val="0"/>
              </a:spcBef>
            </a:pPr>
            <a:r>
              <a:rPr lang="fr-FR" sz="1500"/>
              <a:t>Les nouveaux médicaments ARV sont plus sûrs et plus efficaces ; et ainsi, ils aident à atteindre la suppression virale plus rapidement avec très peu d'effets secondaires.</a:t>
            </a:r>
            <a:endParaRPr lang="fr-FR" sz="1500">
              <a:cs typeface="Calibri"/>
            </a:endParaRPr>
          </a:p>
          <a:p>
            <a:pPr marL="155575" indent="-155575">
              <a:spcBef>
                <a:spcPts val="0"/>
              </a:spcBef>
            </a:pPr>
            <a:r>
              <a:rPr lang="fr-FR" sz="1500"/>
              <a:t>Les médicaments ARV que nous pouvons vous donner via PODIC sont les mêmes que vous avez pris. Rien ne change sauf l'endroit où vous les récupérez</a:t>
            </a:r>
            <a:endParaRPr lang="fr-FR" sz="1500">
              <a:cs typeface="Calibri"/>
            </a:endParaRPr>
          </a:p>
          <a:p>
            <a:pPr marL="410210" lvl="1" indent="0">
              <a:lnSpc>
                <a:spcPct val="120000"/>
              </a:lnSpc>
              <a:spcBef>
                <a:spcPts val="0"/>
              </a:spcBef>
              <a:spcAft>
                <a:spcPts val="600"/>
              </a:spcAft>
              <a:buNone/>
            </a:pPr>
            <a:endParaRPr lang="en-US" sz="2500">
              <a:solidFill>
                <a:schemeClr val="tx2">
                  <a:lumMod val="50000"/>
                </a:schemeClr>
              </a:solidFill>
              <a:latin typeface="Calibri" panose="020F0502020204030204" pitchFamily="34" charset="0"/>
            </a:endParaRPr>
          </a:p>
        </p:txBody>
      </p:sp>
      <p:cxnSp>
        <p:nvCxnSpPr>
          <p:cNvPr id="69" name="Straight Connector 68"/>
          <p:cNvCxnSpPr>
            <a:cxnSpLocks/>
          </p:cNvCxnSpPr>
          <p:nvPr/>
        </p:nvCxnSpPr>
        <p:spPr>
          <a:xfrm>
            <a:off x="4828478" y="1220464"/>
            <a:ext cx="0" cy="448840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1" name="Content Placeholder 1"/>
          <p:cNvSpPr txBox="1"/>
          <p:nvPr/>
        </p:nvSpPr>
        <p:spPr>
          <a:xfrm>
            <a:off x="317525" y="2990970"/>
            <a:ext cx="4154114" cy="1297990"/>
          </a:xfrm>
          <a:prstGeom prst="rect">
            <a:avLst/>
          </a:prstGeom>
          <a:solidFill>
            <a:schemeClr val="bg1">
              <a:lumMod val="95000"/>
            </a:schemeClr>
          </a:solidFill>
        </p:spPr>
        <p:txBody>
          <a:bodyPr vert="horz" lIns="91397" tIns="108000" rIns="91397" bIns="45698" rtlCol="0">
            <a:normAutofit fontScale="97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600" b="1">
                <a:solidFill>
                  <a:srgbClr val="CC3300"/>
                </a:solidFill>
                <a:latin typeface="Calibri" panose="020F0502020204030204" pitchFamily="34" charset="0"/>
              </a:rPr>
              <a:t>Instructions du </a:t>
            </a:r>
            <a:r>
              <a:rPr lang="en-US" sz="1600" b="1" err="1">
                <a:solidFill>
                  <a:srgbClr val="CC3300"/>
                </a:solidFill>
                <a:latin typeface="Calibri" panose="020F0502020204030204" pitchFamily="34" charset="0"/>
              </a:rPr>
              <a:t>prestataire</a:t>
            </a:r>
            <a:endParaRPr lang="en-US" sz="1600" b="1">
              <a:solidFill>
                <a:srgbClr val="CC3300"/>
              </a:solidFill>
              <a:latin typeface="Calibri" panose="020F0502020204030204" pitchFamily="34" charset="0"/>
            </a:endParaRPr>
          </a:p>
          <a:p>
            <a:pPr marL="0" indent="0">
              <a:lnSpc>
                <a:spcPct val="120000"/>
              </a:lnSpc>
              <a:spcBef>
                <a:spcPts val="0"/>
              </a:spcBef>
              <a:spcAft>
                <a:spcPts val="300"/>
              </a:spcAft>
              <a:buNone/>
            </a:pPr>
            <a:r>
              <a:rPr lang="en-US" sz="1400" b="1" err="1">
                <a:solidFill>
                  <a:schemeClr val="tx2">
                    <a:lumMod val="50000"/>
                  </a:schemeClr>
                </a:solidFill>
              </a:rPr>
              <a:t>Utilisez</a:t>
            </a:r>
            <a:r>
              <a:rPr lang="en-US" sz="1400" b="1">
                <a:solidFill>
                  <a:schemeClr val="tx2">
                    <a:lumMod val="50000"/>
                  </a:schemeClr>
                </a:solidFill>
              </a:rPr>
              <a:t> des questions ouvertes par </a:t>
            </a:r>
            <a:r>
              <a:rPr lang="en-US" sz="1400" b="1" err="1">
                <a:solidFill>
                  <a:schemeClr val="tx2">
                    <a:lumMod val="50000"/>
                  </a:schemeClr>
                </a:solidFill>
              </a:rPr>
              <a:t>exemple</a:t>
            </a:r>
            <a:r>
              <a:rPr lang="en-US" sz="1400" b="1">
                <a:solidFill>
                  <a:schemeClr val="tx2">
                    <a:lumMod val="50000"/>
                  </a:schemeClr>
                </a:solidFill>
              </a:rPr>
              <a:t>:</a:t>
            </a:r>
          </a:p>
          <a:p>
            <a:pPr marL="270000" lvl="1" indent="-162000">
              <a:spcBef>
                <a:spcPts val="0"/>
              </a:spcBef>
            </a:pPr>
            <a:r>
              <a:rPr lang="fr-FR" sz="1400">
                <a:solidFill>
                  <a:schemeClr val="tx2">
                    <a:lumMod val="50000"/>
                  </a:schemeClr>
                </a:solidFill>
              </a:rPr>
              <a:t>Que savez-vous de la sécurité et de la convivialité des médicaments ARV que vous prenez ?</a:t>
            </a:r>
          </a:p>
        </p:txBody>
      </p:sp>
      <p:sp>
        <p:nvSpPr>
          <p:cNvPr id="78" name="Content Placeholder 1">
            <a:extLst>
              <a:ext uri="{FF2B5EF4-FFF2-40B4-BE49-F238E27FC236}">
                <a16:creationId xmlns:a16="http://schemas.microsoft.com/office/drawing/2014/main" id="{1824CE05-4E43-4FB8-A5E3-9FBC02B86244}"/>
              </a:ext>
            </a:extLst>
          </p:cNvPr>
          <p:cNvSpPr txBox="1"/>
          <p:nvPr/>
        </p:nvSpPr>
        <p:spPr>
          <a:xfrm>
            <a:off x="323850" y="4700535"/>
            <a:ext cx="4147785" cy="1008335"/>
          </a:xfrm>
          <a:prstGeom prst="rect">
            <a:avLst/>
          </a:prstGeom>
          <a:solidFill>
            <a:schemeClr val="bg1">
              <a:lumMod val="95000"/>
            </a:schemeClr>
          </a:solidFill>
        </p:spPr>
        <p:txBody>
          <a:bodyPr vert="horz" lIns="91397" tIns="108000" rIns="91397" bIns="45698" rtlCol="0">
            <a:normAutofit fontScale="92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500" b="1">
                <a:solidFill>
                  <a:srgbClr val="CC3300"/>
                </a:solidFill>
                <a:latin typeface="Calibri" panose="020F0502020204030204" pitchFamily="34" charset="0"/>
              </a:rPr>
              <a:t>Document</a:t>
            </a:r>
          </a:p>
          <a:p>
            <a:pPr marL="0" indent="0">
              <a:buNone/>
            </a:pPr>
            <a:r>
              <a:rPr lang="fr-FR" sz="15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500">
              <a:solidFill>
                <a:schemeClr val="tx2">
                  <a:lumMod val="50000"/>
                </a:schemeClr>
              </a:solidFill>
              <a:latin typeface="Calibri" panose="020F0502020204030204" pitchFamily="34" charset="0"/>
            </a:endParaRPr>
          </a:p>
        </p:txBody>
      </p:sp>
      <p:sp>
        <p:nvSpPr>
          <p:cNvPr id="40" name="Parallelogram 39">
            <a:extLst>
              <a:ext uri="{FF2B5EF4-FFF2-40B4-BE49-F238E27FC236}">
                <a16:creationId xmlns:a16="http://schemas.microsoft.com/office/drawing/2014/main" id="{B72B90A3-2AA9-4E93-A786-1B18DE3D1145}"/>
              </a:ext>
            </a:extLst>
          </p:cNvPr>
          <p:cNvSpPr/>
          <p:nvPr/>
        </p:nvSpPr>
        <p:spPr>
          <a:xfrm>
            <a:off x="6372200" y="-27384"/>
            <a:ext cx="2987824" cy="84020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grpSp>
        <p:nvGrpSpPr>
          <p:cNvPr id="70" name="Group 69">
            <a:extLst>
              <a:ext uri="{FF2B5EF4-FFF2-40B4-BE49-F238E27FC236}">
                <a16:creationId xmlns:a16="http://schemas.microsoft.com/office/drawing/2014/main" id="{A09A63E9-8817-CA02-C5E5-73F0E5689F30}"/>
              </a:ext>
            </a:extLst>
          </p:cNvPr>
          <p:cNvGrpSpPr/>
          <p:nvPr/>
        </p:nvGrpSpPr>
        <p:grpSpPr>
          <a:xfrm>
            <a:off x="0" y="6493827"/>
            <a:ext cx="9139657" cy="364173"/>
            <a:chOff x="1" y="6493827"/>
            <a:chExt cx="9139657" cy="364173"/>
          </a:xfrm>
        </p:grpSpPr>
        <p:sp>
          <p:nvSpPr>
            <p:cNvPr id="73" name="Rectangle 72">
              <a:extLst>
                <a:ext uri="{FF2B5EF4-FFF2-40B4-BE49-F238E27FC236}">
                  <a16:creationId xmlns:a16="http://schemas.microsoft.com/office/drawing/2014/main" id="{1AC7CD31-44C5-ECF2-361F-B41A75725FC3}"/>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6D7F84D7-85A0-4DD2-7875-269B3746C497}"/>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6EB94490-248A-6CBA-0515-BDD7D60D09E9}"/>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1F34CEB9-B52C-0744-1B75-DD7C957A9260}"/>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0" name="Rectangle 79">
              <a:extLst>
                <a:ext uri="{FF2B5EF4-FFF2-40B4-BE49-F238E27FC236}">
                  <a16:creationId xmlns:a16="http://schemas.microsoft.com/office/drawing/2014/main" id="{F54CC9C2-2C34-58F6-DA73-1ADFFC5C5716}"/>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25C9AD9A-5CAA-D10E-E1AA-5FAA67F8A67C}"/>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D34D153D-24C7-F623-1D85-BBF7C49D76BD}"/>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2C27A865-9C8B-6E80-7776-1E14043858AA}"/>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782EB75A-277D-4504-EBB6-B864ECFAC614}"/>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EE92DA2B-8354-9FDF-6AB1-94F20686C35D}"/>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6" name="Rectangle 85">
              <a:extLst>
                <a:ext uri="{FF2B5EF4-FFF2-40B4-BE49-F238E27FC236}">
                  <a16:creationId xmlns:a16="http://schemas.microsoft.com/office/drawing/2014/main" id="{2E41F0D7-9B12-8FDE-CEA8-B0461726B982}"/>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884EC2A2-BD16-01DD-E2A0-BC5A0612CFED}"/>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C35AC53E-8019-5AFA-903D-00E72DB7C8A4}"/>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2A26AF0B-3B49-FDDA-B8EC-6AEEDC5EF61C}"/>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8E8F12D7-9E5F-6E17-20F1-F6F392512D76}"/>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81CF6F7F-8291-90DE-E673-939724B7B650}"/>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849977B9-86D5-636A-6D3F-F8A102E5FE4E}"/>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041640EF-3195-B9C1-7104-156B2FE3ECAB}"/>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8A8336A3-EEBA-4DBB-8698-21AE6E359295}"/>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DADA120D-96FC-E17B-1F79-CFFB9C2DD6BE}"/>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6" name="Rectangle 95">
              <a:extLst>
                <a:ext uri="{FF2B5EF4-FFF2-40B4-BE49-F238E27FC236}">
                  <a16:creationId xmlns:a16="http://schemas.microsoft.com/office/drawing/2014/main" id="{8CFDFF33-8A1B-00CD-C4F2-30FD8F77070E}"/>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ACBFC97C-F706-50D4-3411-820CC99A07FF}"/>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A20E38ED-A019-16F3-6064-71218B997697}"/>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DC4320A3-C758-B693-8CC8-81AD4B973589}"/>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F18AF6E2-284D-A7A5-5B83-28B94936586B}"/>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1" name="Rectangle 100">
              <a:extLst>
                <a:ext uri="{FF2B5EF4-FFF2-40B4-BE49-F238E27FC236}">
                  <a16:creationId xmlns:a16="http://schemas.microsoft.com/office/drawing/2014/main" id="{5443717F-6105-C2DF-0C81-346CB4CFA4B9}"/>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2" name="Rectangle 101">
              <a:extLst>
                <a:ext uri="{FF2B5EF4-FFF2-40B4-BE49-F238E27FC236}">
                  <a16:creationId xmlns:a16="http://schemas.microsoft.com/office/drawing/2014/main" id="{614DEC15-7B7F-2C0A-C57A-73D649D1E659}"/>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3" name="Rectangle 102">
              <a:extLst>
                <a:ext uri="{FF2B5EF4-FFF2-40B4-BE49-F238E27FC236}">
                  <a16:creationId xmlns:a16="http://schemas.microsoft.com/office/drawing/2014/main" id="{EBD814B1-F154-9EEB-EE51-912EB35B599B}"/>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E1951F4F-D3E0-9605-6324-DE0B6D63FB17}"/>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F99D530A-CE86-83AA-4AFF-65F164C87185}"/>
                </a:ext>
              </a:extLst>
            </p:cNvPr>
            <p:cNvSpPr/>
            <p:nvPr/>
          </p:nvSpPr>
          <p:spPr>
            <a:xfrm>
              <a:off x="5303602" y="6493827"/>
              <a:ext cx="334934" cy="364173"/>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26</a:t>
              </a:r>
            </a:p>
          </p:txBody>
        </p:sp>
      </p:grpSp>
      <p:pic>
        <p:nvPicPr>
          <p:cNvPr id="106" name="Picture 105">
            <a:extLst>
              <a:ext uri="{FF2B5EF4-FFF2-40B4-BE49-F238E27FC236}">
                <a16:creationId xmlns:a16="http://schemas.microsoft.com/office/drawing/2014/main" id="{027C7F8B-3E5A-FB06-5AB0-766F52DF6FB7}"/>
              </a:ext>
            </a:extLst>
          </p:cNvPr>
          <p:cNvPicPr>
            <a:picLocks noChangeAspect="1"/>
          </p:cNvPicPr>
          <p:nvPr/>
        </p:nvPicPr>
        <p:blipFill rotWithShape="1">
          <a:blip r:embed="rId3">
            <a:extLst>
              <a:ext uri="{28A0092B-C50C-407E-A947-70E740481C1C}">
                <a14:useLocalDpi xmlns:a14="http://schemas.microsoft.com/office/drawing/2010/main" val="0"/>
              </a:ext>
            </a:extLst>
          </a:blip>
          <a:srcRect t="-40" r="9249" b="33822"/>
          <a:stretch/>
        </p:blipFill>
        <p:spPr>
          <a:xfrm>
            <a:off x="6667078" y="35222"/>
            <a:ext cx="2161935" cy="996113"/>
          </a:xfrm>
          <a:prstGeom prst="rect">
            <a:avLst/>
          </a:prstGeom>
        </p:spPr>
      </p:pic>
      <p:pic>
        <p:nvPicPr>
          <p:cNvPr id="47" name="Picture 46">
            <a:extLst>
              <a:ext uri="{FF2B5EF4-FFF2-40B4-BE49-F238E27FC236}">
                <a16:creationId xmlns:a16="http://schemas.microsoft.com/office/drawing/2014/main" id="{D85AE5A5-98C0-094E-CF6D-5CB8A8962B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98044" y="2799998"/>
            <a:ext cx="437952" cy="540000"/>
          </a:xfrm>
          <a:prstGeom prst="rect">
            <a:avLst/>
          </a:prstGeom>
        </p:spPr>
      </p:pic>
      <p:pic>
        <p:nvPicPr>
          <p:cNvPr id="48" name="Picture 47">
            <a:extLst>
              <a:ext uri="{FF2B5EF4-FFF2-40B4-BE49-F238E27FC236}">
                <a16:creationId xmlns:a16="http://schemas.microsoft.com/office/drawing/2014/main" id="{7CB21801-1776-903C-7441-F4AF824F771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783020" y="4474901"/>
            <a:ext cx="468000" cy="468000"/>
          </a:xfrm>
          <a:prstGeom prst="rect">
            <a:avLst/>
          </a:prstGeom>
        </p:spPr>
      </p:pic>
    </p:spTree>
    <p:extLst>
      <p:ext uri="{BB962C8B-B14F-4D97-AF65-F5344CB8AC3E}">
        <p14:creationId xmlns:p14="http://schemas.microsoft.com/office/powerpoint/2010/main" val="30286550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836712"/>
          </a:xfrm>
          <a:solidFill>
            <a:srgbClr val="CC3300"/>
          </a:solidFill>
        </p:spPr>
        <p:txBody>
          <a:bodyPr vert="horz" lIns="251999" tIns="45698" rIns="91397" bIns="45698" rtlCol="0" anchor="ctr" anchorCtr="0">
            <a:noAutofit/>
          </a:bodyPr>
          <a:lstStyle/>
          <a:p>
            <a:pPr marL="4445" algn="l"/>
            <a:r>
              <a:rPr lang="en-US" sz="2400" b="1">
                <a:solidFill>
                  <a:srgbClr val="FFFFFF"/>
                </a:solidFill>
                <a:latin typeface="Calibri"/>
                <a:cs typeface="Calibri"/>
              </a:rPr>
              <a:t>27. Points de dotation</a:t>
            </a:r>
            <a:endParaRPr lang="en-US" sz="2400" b="1">
              <a:solidFill>
                <a:srgbClr val="FFFFFF"/>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0031F5C2-E250-3451-D33B-DECAE036E104}"/>
              </a:ext>
            </a:extLst>
          </p:cNvPr>
          <p:cNvGrpSpPr/>
          <p:nvPr/>
        </p:nvGrpSpPr>
        <p:grpSpPr>
          <a:xfrm>
            <a:off x="0" y="6493827"/>
            <a:ext cx="9139657" cy="364173"/>
            <a:chOff x="1" y="6493827"/>
            <a:chExt cx="9139657" cy="364173"/>
          </a:xfrm>
        </p:grpSpPr>
        <p:sp>
          <p:nvSpPr>
            <p:cNvPr id="6" name="Rectangle 5">
              <a:extLst>
                <a:ext uri="{FF2B5EF4-FFF2-40B4-BE49-F238E27FC236}">
                  <a16:creationId xmlns:a16="http://schemas.microsoft.com/office/drawing/2014/main" id="{7570A6BF-8A3B-25F2-0B56-06B8FC7B39F5}"/>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 name="Rectangle 6">
              <a:extLst>
                <a:ext uri="{FF2B5EF4-FFF2-40B4-BE49-F238E27FC236}">
                  <a16:creationId xmlns:a16="http://schemas.microsoft.com/office/drawing/2014/main" id="{80132B3B-9BC6-57C5-E441-7B5AD247CF3B}"/>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 name="Rectangle 7">
              <a:extLst>
                <a:ext uri="{FF2B5EF4-FFF2-40B4-BE49-F238E27FC236}">
                  <a16:creationId xmlns:a16="http://schemas.microsoft.com/office/drawing/2014/main" id="{ED945072-8681-529F-C739-A2DA9FC34AE8}"/>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 name="Rectangle 8">
              <a:extLst>
                <a:ext uri="{FF2B5EF4-FFF2-40B4-BE49-F238E27FC236}">
                  <a16:creationId xmlns:a16="http://schemas.microsoft.com/office/drawing/2014/main" id="{476D6F43-AE6E-22CD-88B0-61F326221ABB}"/>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0" name="Rectangle 9">
              <a:extLst>
                <a:ext uri="{FF2B5EF4-FFF2-40B4-BE49-F238E27FC236}">
                  <a16:creationId xmlns:a16="http://schemas.microsoft.com/office/drawing/2014/main" id="{7254FBF8-64EA-7F37-F918-87F45E52B698}"/>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 name="Rectangle 10">
              <a:extLst>
                <a:ext uri="{FF2B5EF4-FFF2-40B4-BE49-F238E27FC236}">
                  <a16:creationId xmlns:a16="http://schemas.microsoft.com/office/drawing/2014/main" id="{1B70C1D4-9D2D-567B-C13B-92068E05BA26}"/>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 name="Rectangle 11">
              <a:extLst>
                <a:ext uri="{FF2B5EF4-FFF2-40B4-BE49-F238E27FC236}">
                  <a16:creationId xmlns:a16="http://schemas.microsoft.com/office/drawing/2014/main" id="{DF7B521E-12E0-0CC8-5617-413273F28246}"/>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3" name="Rectangle 12">
              <a:extLst>
                <a:ext uri="{FF2B5EF4-FFF2-40B4-BE49-F238E27FC236}">
                  <a16:creationId xmlns:a16="http://schemas.microsoft.com/office/drawing/2014/main" id="{8DFC58D6-0AD5-D152-20AB-839992CBE331}"/>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4" name="Rectangle 13">
              <a:extLst>
                <a:ext uri="{FF2B5EF4-FFF2-40B4-BE49-F238E27FC236}">
                  <a16:creationId xmlns:a16="http://schemas.microsoft.com/office/drawing/2014/main" id="{0F03BE29-9A71-2317-F77C-620F24B073CF}"/>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5" name="Rectangle 14">
              <a:extLst>
                <a:ext uri="{FF2B5EF4-FFF2-40B4-BE49-F238E27FC236}">
                  <a16:creationId xmlns:a16="http://schemas.microsoft.com/office/drawing/2014/main" id="{4E79E095-32A2-FDA5-141C-FCF60880325E}"/>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6" name="Rectangle 15">
              <a:extLst>
                <a:ext uri="{FF2B5EF4-FFF2-40B4-BE49-F238E27FC236}">
                  <a16:creationId xmlns:a16="http://schemas.microsoft.com/office/drawing/2014/main" id="{AA4FB256-85DC-B867-2E52-CD9E85F269F3}"/>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3B36DBBC-D3B7-9C85-1AB5-3820CD65CF6A}"/>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3D8D29FF-8F61-72E9-7E1C-F8B855343D40}"/>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F9DA6A5E-3455-A9FF-91BE-20C0B3D5D58E}"/>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0" name="Rectangle 19">
              <a:extLst>
                <a:ext uri="{FF2B5EF4-FFF2-40B4-BE49-F238E27FC236}">
                  <a16:creationId xmlns:a16="http://schemas.microsoft.com/office/drawing/2014/main" id="{73CEB9F7-33BD-737F-CFC5-E6A77878CAF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1" name="Rectangle 20">
              <a:extLst>
                <a:ext uri="{FF2B5EF4-FFF2-40B4-BE49-F238E27FC236}">
                  <a16:creationId xmlns:a16="http://schemas.microsoft.com/office/drawing/2014/main" id="{609D0292-EAB6-6A80-26E0-005E50216CE1}"/>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2" name="Rectangle 21">
              <a:extLst>
                <a:ext uri="{FF2B5EF4-FFF2-40B4-BE49-F238E27FC236}">
                  <a16:creationId xmlns:a16="http://schemas.microsoft.com/office/drawing/2014/main" id="{E6530473-DFFA-9678-2743-CB50BFD9C2AB}"/>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3" name="Rectangle 22">
              <a:extLst>
                <a:ext uri="{FF2B5EF4-FFF2-40B4-BE49-F238E27FC236}">
                  <a16:creationId xmlns:a16="http://schemas.microsoft.com/office/drawing/2014/main" id="{1B780C87-2177-BB3F-B8D2-2DBCD7B89247}"/>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24" name="Rectangle 23">
              <a:extLst>
                <a:ext uri="{FF2B5EF4-FFF2-40B4-BE49-F238E27FC236}">
                  <a16:creationId xmlns:a16="http://schemas.microsoft.com/office/drawing/2014/main" id="{B2B86400-2345-C628-EEBC-AD207133439A}"/>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5" name="Rectangle 24">
              <a:extLst>
                <a:ext uri="{FF2B5EF4-FFF2-40B4-BE49-F238E27FC236}">
                  <a16:creationId xmlns:a16="http://schemas.microsoft.com/office/drawing/2014/main" id="{9FF1F239-8FA8-2B21-7EE1-BAF042B415CA}"/>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6" name="Rectangle 25">
              <a:extLst>
                <a:ext uri="{FF2B5EF4-FFF2-40B4-BE49-F238E27FC236}">
                  <a16:creationId xmlns:a16="http://schemas.microsoft.com/office/drawing/2014/main" id="{60C35BE2-7A32-005D-3C76-45757434BB51}"/>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BCA53D0F-4625-EFBF-486E-4D34CDC49C33}"/>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8" name="Rectangle 27">
              <a:extLst>
                <a:ext uri="{FF2B5EF4-FFF2-40B4-BE49-F238E27FC236}">
                  <a16:creationId xmlns:a16="http://schemas.microsoft.com/office/drawing/2014/main" id="{17741FED-F863-BDFF-D262-2A043717FA24}"/>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9" name="Rectangle 28">
              <a:extLst>
                <a:ext uri="{FF2B5EF4-FFF2-40B4-BE49-F238E27FC236}">
                  <a16:creationId xmlns:a16="http://schemas.microsoft.com/office/drawing/2014/main" id="{8F6C08E9-B0EE-3A40-F74A-3E03D4C72F0B}"/>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0" name="Rectangle 29">
              <a:extLst>
                <a:ext uri="{FF2B5EF4-FFF2-40B4-BE49-F238E27FC236}">
                  <a16:creationId xmlns:a16="http://schemas.microsoft.com/office/drawing/2014/main" id="{FA1AEFFB-9D83-FFB7-3C33-0B5552F92CA0}"/>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1" name="Rectangle 30">
              <a:extLst>
                <a:ext uri="{FF2B5EF4-FFF2-40B4-BE49-F238E27FC236}">
                  <a16:creationId xmlns:a16="http://schemas.microsoft.com/office/drawing/2014/main" id="{925E1D5A-BD8E-424B-5A27-0E455767E1A9}"/>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14DBF0E0-E65F-9243-533C-428834E93977}"/>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3" name="Rectangle 32">
              <a:extLst>
                <a:ext uri="{FF2B5EF4-FFF2-40B4-BE49-F238E27FC236}">
                  <a16:creationId xmlns:a16="http://schemas.microsoft.com/office/drawing/2014/main" id="{C8F01A4A-94E4-E704-0E7D-A00566514587}"/>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4" name="Rectangle 33">
              <a:extLst>
                <a:ext uri="{FF2B5EF4-FFF2-40B4-BE49-F238E27FC236}">
                  <a16:creationId xmlns:a16="http://schemas.microsoft.com/office/drawing/2014/main" id="{22E978C9-6C30-EACE-FEA9-DB60E05A8066}"/>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5" name="Rectangle 34">
              <a:extLst>
                <a:ext uri="{FF2B5EF4-FFF2-40B4-BE49-F238E27FC236}">
                  <a16:creationId xmlns:a16="http://schemas.microsoft.com/office/drawing/2014/main" id="{9680FC89-1E19-7DEA-37F7-FE3CB71DC2F7}"/>
                </a:ext>
              </a:extLst>
            </p:cNvPr>
            <p:cNvSpPr/>
            <p:nvPr/>
          </p:nvSpPr>
          <p:spPr>
            <a:xfrm>
              <a:off x="5425522" y="6493827"/>
              <a:ext cx="334934" cy="364173"/>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27</a:t>
              </a:r>
            </a:p>
          </p:txBody>
        </p:sp>
      </p:grpSp>
      <p:pic>
        <p:nvPicPr>
          <p:cNvPr id="36" name="Picture 35">
            <a:extLst>
              <a:ext uri="{FF2B5EF4-FFF2-40B4-BE49-F238E27FC236}">
                <a16:creationId xmlns:a16="http://schemas.microsoft.com/office/drawing/2014/main" id="{A3F3A6D4-D975-AC10-95A8-6C0A1351DE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1930" y="1544147"/>
            <a:ext cx="7144154" cy="4061310"/>
          </a:xfrm>
          <a:prstGeom prst="rect">
            <a:avLst/>
          </a:prstGeom>
        </p:spPr>
      </p:pic>
      <p:sp>
        <p:nvSpPr>
          <p:cNvPr id="47" name="TextBox 46">
            <a:extLst>
              <a:ext uri="{FF2B5EF4-FFF2-40B4-BE49-F238E27FC236}">
                <a16:creationId xmlns:a16="http://schemas.microsoft.com/office/drawing/2014/main" id="{E99FAE23-7B78-710C-520E-A9A1404716C0}"/>
              </a:ext>
            </a:extLst>
          </p:cNvPr>
          <p:cNvSpPr txBox="1"/>
          <p:nvPr/>
        </p:nvSpPr>
        <p:spPr>
          <a:xfrm>
            <a:off x="629194" y="5540515"/>
            <a:ext cx="1770276" cy="215444"/>
          </a:xfrm>
          <a:prstGeom prst="rect">
            <a:avLst/>
          </a:prstGeom>
          <a:noFill/>
        </p:spPr>
        <p:txBody>
          <a:bodyPr wrap="square" lIns="0" tIns="0" rIns="0" bIns="0" rtlCol="0">
            <a:spAutoFit/>
          </a:bodyPr>
          <a:lstStyle/>
          <a:p>
            <a:pPr algn="ctr"/>
            <a:r>
              <a:rPr lang="en-US" sz="1400" b="1" err="1">
                <a:solidFill>
                  <a:schemeClr val="bg2">
                    <a:lumMod val="25000"/>
                  </a:schemeClr>
                </a:solidFill>
                <a:effectLst/>
                <a:latin typeface="Calibri" panose="020F0502020204030204" pitchFamily="34" charset="0"/>
                <a:cs typeface="Calibri" panose="020F0502020204030204" pitchFamily="34" charset="0"/>
              </a:rPr>
              <a:t>Lieux</a:t>
            </a:r>
            <a:r>
              <a:rPr lang="en-US" sz="1400" b="1">
                <a:solidFill>
                  <a:schemeClr val="bg2">
                    <a:lumMod val="25000"/>
                  </a:schemeClr>
                </a:solidFill>
                <a:effectLst/>
                <a:latin typeface="Calibri" panose="020F0502020204030204" pitchFamily="34" charset="0"/>
                <a:cs typeface="Calibri" panose="020F0502020204030204" pitchFamily="34" charset="0"/>
              </a:rPr>
              <a:t> </a:t>
            </a:r>
            <a:r>
              <a:rPr lang="en-US" sz="1400" b="1" err="1">
                <a:solidFill>
                  <a:schemeClr val="bg2">
                    <a:lumMod val="25000"/>
                  </a:schemeClr>
                </a:solidFill>
                <a:effectLst/>
                <a:latin typeface="Calibri" panose="020F0502020204030204" pitchFamily="34" charset="0"/>
                <a:cs typeface="Calibri" panose="020F0502020204030204" pitchFamily="34" charset="0"/>
              </a:rPr>
              <a:t>communautaires</a:t>
            </a:r>
            <a:endParaRPr lang="en-US" sz="1400" b="1">
              <a:solidFill>
                <a:schemeClr val="bg2">
                  <a:lumMod val="25000"/>
                </a:schemeClr>
              </a:solidFill>
              <a:effectLst/>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61848BF8-B509-BCE8-2D94-211107959F94}"/>
              </a:ext>
            </a:extLst>
          </p:cNvPr>
          <p:cNvSpPr txBox="1"/>
          <p:nvPr/>
        </p:nvSpPr>
        <p:spPr>
          <a:xfrm>
            <a:off x="6475559" y="5551288"/>
            <a:ext cx="1770276" cy="193899"/>
          </a:xfrm>
          <a:prstGeom prst="rect">
            <a:avLst/>
          </a:prstGeom>
          <a:noFill/>
        </p:spPr>
        <p:txBody>
          <a:bodyPr wrap="square" lIns="0" tIns="0" rIns="0" bIns="0" rtlCol="0">
            <a:spAutoFit/>
          </a:bodyPr>
          <a:lstStyle/>
          <a:p>
            <a:pPr algn="ctr">
              <a:lnSpc>
                <a:spcPct val="90000"/>
              </a:lnSpc>
            </a:pPr>
            <a:r>
              <a:rPr lang="fr-FR" sz="1400" b="1">
                <a:solidFill>
                  <a:schemeClr val="bg2">
                    <a:lumMod val="25000"/>
                  </a:schemeClr>
                </a:solidFill>
                <a:effectLst/>
                <a:latin typeface="Calibri" panose="020F0502020204030204" pitchFamily="34" charset="0"/>
                <a:cs typeface="Calibri" panose="020F0502020204030204" pitchFamily="34" charset="0"/>
              </a:rPr>
              <a:t>Livraison à domicile</a:t>
            </a:r>
          </a:p>
        </p:txBody>
      </p:sp>
      <p:sp>
        <p:nvSpPr>
          <p:cNvPr id="51" name="TextBox 50">
            <a:extLst>
              <a:ext uri="{FF2B5EF4-FFF2-40B4-BE49-F238E27FC236}">
                <a16:creationId xmlns:a16="http://schemas.microsoft.com/office/drawing/2014/main" id="{82E165A8-2846-181E-BAC7-946D6BEC9593}"/>
              </a:ext>
            </a:extLst>
          </p:cNvPr>
          <p:cNvSpPr txBox="1"/>
          <p:nvPr/>
        </p:nvSpPr>
        <p:spPr>
          <a:xfrm>
            <a:off x="3640368" y="5704283"/>
            <a:ext cx="1770276" cy="215444"/>
          </a:xfrm>
          <a:prstGeom prst="rect">
            <a:avLst/>
          </a:prstGeom>
          <a:noFill/>
        </p:spPr>
        <p:txBody>
          <a:bodyPr wrap="square" lIns="0" tIns="0" rIns="0" bIns="0" rtlCol="0">
            <a:spAutoFit/>
          </a:bodyPr>
          <a:lstStyle/>
          <a:p>
            <a:pPr algn="ctr"/>
            <a:r>
              <a:rPr lang="en-US" sz="1400" b="1" err="1">
                <a:solidFill>
                  <a:schemeClr val="bg2">
                    <a:lumMod val="25000"/>
                  </a:schemeClr>
                </a:solidFill>
                <a:effectLst/>
                <a:latin typeface="Calibri" panose="020F0502020204030204" pitchFamily="34" charset="0"/>
                <a:cs typeface="Calibri" panose="020F0502020204030204" pitchFamily="34" charset="0"/>
              </a:rPr>
              <a:t>Postes</a:t>
            </a:r>
            <a:r>
              <a:rPr lang="en-US" sz="1400" b="1">
                <a:solidFill>
                  <a:schemeClr val="bg2">
                    <a:lumMod val="25000"/>
                  </a:schemeClr>
                </a:solidFill>
                <a:effectLst/>
                <a:latin typeface="Calibri" panose="020F0502020204030204" pitchFamily="34" charset="0"/>
                <a:cs typeface="Calibri" panose="020F0502020204030204" pitchFamily="34" charset="0"/>
              </a:rPr>
              <a:t> de </a:t>
            </a:r>
            <a:r>
              <a:rPr lang="en-US" sz="1400" b="1" err="1">
                <a:solidFill>
                  <a:schemeClr val="bg2">
                    <a:lumMod val="25000"/>
                  </a:schemeClr>
                </a:solidFill>
                <a:effectLst/>
                <a:latin typeface="Calibri" panose="020F0502020204030204" pitchFamily="34" charset="0"/>
                <a:cs typeface="Calibri" panose="020F0502020204030204" pitchFamily="34" charset="0"/>
              </a:rPr>
              <a:t>santé</a:t>
            </a:r>
            <a:endParaRPr lang="en-US" sz="1400" b="1">
              <a:solidFill>
                <a:schemeClr val="bg2">
                  <a:lumMod val="25000"/>
                </a:schemeClr>
              </a:solidFill>
              <a:effectLst/>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952FE4E9-384B-C8FA-02C6-7A35A79D6628}"/>
              </a:ext>
            </a:extLst>
          </p:cNvPr>
          <p:cNvSpPr txBox="1"/>
          <p:nvPr/>
        </p:nvSpPr>
        <p:spPr>
          <a:xfrm>
            <a:off x="784516" y="3740038"/>
            <a:ext cx="1770276" cy="430887"/>
          </a:xfrm>
          <a:prstGeom prst="rect">
            <a:avLst/>
          </a:prstGeom>
          <a:noFill/>
        </p:spPr>
        <p:txBody>
          <a:bodyPr wrap="square" lIns="0" tIns="0" rIns="0" bIns="0" rtlCol="0">
            <a:spAutoFit/>
          </a:bodyPr>
          <a:lstStyle/>
          <a:p>
            <a:pPr algn="ctr"/>
            <a:r>
              <a:rPr lang="en-US" sz="1400" b="1" err="1">
                <a:solidFill>
                  <a:schemeClr val="bg2">
                    <a:lumMod val="25000"/>
                  </a:schemeClr>
                </a:solidFill>
                <a:effectLst/>
                <a:latin typeface="Calibri" panose="020F0502020204030204" pitchFamily="34" charset="0"/>
                <a:cs typeface="Calibri" panose="020F0502020204030204" pitchFamily="34" charset="0"/>
              </a:rPr>
              <a:t>Organisations</a:t>
            </a:r>
            <a:r>
              <a:rPr lang="en-US" sz="1400" b="1">
                <a:solidFill>
                  <a:schemeClr val="bg2">
                    <a:lumMod val="25000"/>
                  </a:schemeClr>
                </a:solidFill>
                <a:effectLst/>
                <a:latin typeface="Calibri" panose="020F0502020204030204" pitchFamily="34" charset="0"/>
                <a:cs typeface="Calibri" panose="020F0502020204030204" pitchFamily="34" charset="0"/>
              </a:rPr>
              <a:t> </a:t>
            </a:r>
            <a:r>
              <a:rPr lang="en-US" sz="1400" b="1" err="1">
                <a:solidFill>
                  <a:schemeClr val="bg2">
                    <a:lumMod val="25000"/>
                  </a:schemeClr>
                </a:solidFill>
                <a:effectLst/>
                <a:latin typeface="Calibri" panose="020F0502020204030204" pitchFamily="34" charset="0"/>
                <a:cs typeface="Calibri" panose="020F0502020204030204" pitchFamily="34" charset="0"/>
              </a:rPr>
              <a:t>communautaires</a:t>
            </a:r>
            <a:endParaRPr lang="en-US" sz="1400" b="1">
              <a:solidFill>
                <a:schemeClr val="bg2">
                  <a:lumMod val="25000"/>
                </a:schemeClr>
              </a:solidFill>
              <a:effectLst/>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232B8D74-1A5A-E369-FE1D-D5C0F3A2EB8A}"/>
              </a:ext>
            </a:extLst>
          </p:cNvPr>
          <p:cNvSpPr txBox="1"/>
          <p:nvPr/>
        </p:nvSpPr>
        <p:spPr>
          <a:xfrm>
            <a:off x="2335913" y="2682304"/>
            <a:ext cx="1770276" cy="215444"/>
          </a:xfrm>
          <a:prstGeom prst="rect">
            <a:avLst/>
          </a:prstGeom>
          <a:noFill/>
        </p:spPr>
        <p:txBody>
          <a:bodyPr wrap="square" lIns="0" tIns="0" rIns="0" bIns="0" rtlCol="0">
            <a:spAutoFit/>
          </a:bodyPr>
          <a:lstStyle/>
          <a:p>
            <a:pPr algn="ctr"/>
            <a:r>
              <a:rPr lang="en-US" sz="1400" b="1" err="1">
                <a:solidFill>
                  <a:schemeClr val="bg2">
                    <a:lumMod val="25000"/>
                  </a:schemeClr>
                </a:solidFill>
                <a:effectLst/>
                <a:latin typeface="Calibri" panose="020F0502020204030204" pitchFamily="34" charset="0"/>
                <a:cs typeface="Calibri" panose="020F0502020204030204" pitchFamily="34" charset="0"/>
              </a:rPr>
              <a:t>Pharmacie</a:t>
            </a:r>
            <a:r>
              <a:rPr lang="en-US" sz="1400" b="1">
                <a:solidFill>
                  <a:schemeClr val="bg2">
                    <a:lumMod val="25000"/>
                  </a:schemeClr>
                </a:solidFill>
                <a:effectLst/>
                <a:latin typeface="Calibri" panose="020F0502020204030204" pitchFamily="34" charset="0"/>
                <a:cs typeface="Calibri" panose="020F0502020204030204" pitchFamily="34" charset="0"/>
              </a:rPr>
              <a:t> </a:t>
            </a:r>
            <a:r>
              <a:rPr lang="en-US" sz="1400" b="1" err="1">
                <a:solidFill>
                  <a:schemeClr val="bg2">
                    <a:lumMod val="25000"/>
                  </a:schemeClr>
                </a:solidFill>
                <a:effectLst/>
                <a:latin typeface="Calibri" panose="020F0502020204030204" pitchFamily="34" charset="0"/>
                <a:cs typeface="Calibri" panose="020F0502020204030204" pitchFamily="34" charset="0"/>
              </a:rPr>
              <a:t>privée</a:t>
            </a:r>
            <a:r>
              <a:rPr lang="en-US" sz="1400" b="1">
                <a:solidFill>
                  <a:schemeClr val="bg2">
                    <a:lumMod val="25000"/>
                  </a:schemeClr>
                </a:solidFill>
                <a:effectLst/>
                <a:latin typeface="Calibri" panose="020F0502020204030204" pitchFamily="34" charset="0"/>
                <a:cs typeface="Calibri" panose="020F0502020204030204" pitchFamily="34" charset="0"/>
              </a:rPr>
              <a:t> </a:t>
            </a:r>
          </a:p>
        </p:txBody>
      </p:sp>
      <p:sp>
        <p:nvSpPr>
          <p:cNvPr id="55" name="TextBox 54">
            <a:extLst>
              <a:ext uri="{FF2B5EF4-FFF2-40B4-BE49-F238E27FC236}">
                <a16:creationId xmlns:a16="http://schemas.microsoft.com/office/drawing/2014/main" id="{31D748E4-F7E3-4E25-0585-0A1E7E783E2F}"/>
              </a:ext>
            </a:extLst>
          </p:cNvPr>
          <p:cNvSpPr txBox="1"/>
          <p:nvPr/>
        </p:nvSpPr>
        <p:spPr>
          <a:xfrm>
            <a:off x="6347303" y="3740038"/>
            <a:ext cx="1770276" cy="430887"/>
          </a:xfrm>
          <a:prstGeom prst="rect">
            <a:avLst/>
          </a:prstGeom>
          <a:noFill/>
        </p:spPr>
        <p:txBody>
          <a:bodyPr wrap="square" lIns="0" tIns="0" rIns="0" bIns="0" rtlCol="0">
            <a:spAutoFit/>
          </a:bodyPr>
          <a:lstStyle/>
          <a:p>
            <a:pPr algn="ctr"/>
            <a:r>
              <a:rPr lang="en-US" sz="1400" b="1">
                <a:solidFill>
                  <a:schemeClr val="bg2">
                    <a:lumMod val="25000"/>
                  </a:schemeClr>
                </a:solidFill>
                <a:effectLst/>
                <a:latin typeface="Calibri" panose="020F0502020204030204" pitchFamily="34" charset="0"/>
                <a:cs typeface="Calibri" panose="020F0502020204030204" pitchFamily="34" charset="0"/>
              </a:rPr>
              <a:t>Moto transport les </a:t>
            </a:r>
            <a:r>
              <a:rPr lang="en-US" sz="1400" b="1" err="1">
                <a:solidFill>
                  <a:schemeClr val="bg2">
                    <a:lumMod val="25000"/>
                  </a:schemeClr>
                </a:solidFill>
                <a:effectLst/>
                <a:latin typeface="Calibri" panose="020F0502020204030204" pitchFamily="34" charset="0"/>
                <a:cs typeface="Calibri" panose="020F0502020204030204" pitchFamily="34" charset="0"/>
              </a:rPr>
              <a:t>médicaments</a:t>
            </a:r>
            <a:endParaRPr lang="en-US" sz="1400" b="1">
              <a:solidFill>
                <a:schemeClr val="bg2">
                  <a:lumMod val="25000"/>
                </a:schemeClr>
              </a:solidFill>
              <a:effectLst/>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C0EE08B4-E9A8-F506-4C7C-F883DE5AAA8D}"/>
              </a:ext>
            </a:extLst>
          </p:cNvPr>
          <p:cNvSpPr txBox="1"/>
          <p:nvPr/>
        </p:nvSpPr>
        <p:spPr>
          <a:xfrm>
            <a:off x="4705283" y="2682304"/>
            <a:ext cx="1770276" cy="215444"/>
          </a:xfrm>
          <a:prstGeom prst="rect">
            <a:avLst/>
          </a:prstGeom>
          <a:noFill/>
        </p:spPr>
        <p:txBody>
          <a:bodyPr wrap="square" lIns="0" tIns="0" rIns="0" bIns="0" rtlCol="0">
            <a:spAutoFit/>
          </a:bodyPr>
          <a:lstStyle/>
          <a:p>
            <a:pPr algn="ctr"/>
            <a:r>
              <a:rPr lang="en-US" sz="1400" b="1" err="1">
                <a:solidFill>
                  <a:schemeClr val="bg2">
                    <a:lumMod val="25000"/>
                  </a:schemeClr>
                </a:solidFill>
                <a:effectLst/>
                <a:latin typeface="Calibri" panose="020F0502020204030204" pitchFamily="34" charset="0"/>
                <a:cs typeface="Calibri" panose="020F0502020204030204" pitchFamily="34" charset="0"/>
              </a:rPr>
              <a:t>Cliniques</a:t>
            </a:r>
            <a:r>
              <a:rPr lang="en-US" sz="1400" b="1">
                <a:solidFill>
                  <a:schemeClr val="bg2">
                    <a:lumMod val="25000"/>
                  </a:schemeClr>
                </a:solidFill>
                <a:effectLst/>
                <a:latin typeface="Calibri" panose="020F0502020204030204" pitchFamily="34" charset="0"/>
                <a:cs typeface="Calibri" panose="020F0502020204030204" pitchFamily="34" charset="0"/>
              </a:rPr>
              <a:t> </a:t>
            </a:r>
            <a:r>
              <a:rPr lang="en-US" sz="1400" b="1" err="1">
                <a:solidFill>
                  <a:schemeClr val="bg2">
                    <a:lumMod val="25000"/>
                  </a:schemeClr>
                </a:solidFill>
                <a:effectLst/>
                <a:latin typeface="Calibri" panose="020F0502020204030204" pitchFamily="34" charset="0"/>
                <a:cs typeface="Calibri" panose="020F0502020204030204" pitchFamily="34" charset="0"/>
              </a:rPr>
              <a:t>privées</a:t>
            </a:r>
            <a:endParaRPr lang="en-US" sz="1400" b="1">
              <a:solidFill>
                <a:schemeClr val="bg2">
                  <a:lumMod val="2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853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4"/>
            <a:ext cx="9144000" cy="816496"/>
          </a:xfrm>
          <a:solidFill>
            <a:srgbClr val="CC3300"/>
          </a:solidFill>
        </p:spPr>
        <p:txBody>
          <a:bodyPr vert="horz" lIns="251999" tIns="45698" rIns="91397" bIns="45698" rtlCol="0" anchor="ctr" anchorCtr="0">
            <a:noAutofit/>
          </a:bodyPr>
          <a:lstStyle/>
          <a:p>
            <a:pPr algn="l"/>
            <a:r>
              <a:rPr lang="en-US" sz="2400" b="1">
                <a:solidFill>
                  <a:srgbClr val="FFFFFF"/>
                </a:solidFill>
                <a:latin typeface="Calibri"/>
                <a:cs typeface="Calibri"/>
              </a:rPr>
              <a:t>27. Points de dotation pour PODIC</a:t>
            </a:r>
            <a:endParaRPr lang="en-US" sz="2400" b="1">
              <a:solidFill>
                <a:srgbClr val="FFFFFF"/>
              </a:solidFill>
              <a:latin typeface="Calibri" panose="020F0502020204030204" pitchFamily="34" charset="0"/>
            </a:endParaRPr>
          </a:p>
        </p:txBody>
      </p:sp>
      <p:sp>
        <p:nvSpPr>
          <p:cNvPr id="2" name="Content Placeholder 1"/>
          <p:cNvSpPr>
            <a:spLocks noGrp="1"/>
          </p:cNvSpPr>
          <p:nvPr>
            <p:ph sz="half" idx="1"/>
          </p:nvPr>
        </p:nvSpPr>
        <p:spPr>
          <a:xfrm>
            <a:off x="323851" y="1137281"/>
            <a:ext cx="3100688" cy="1748778"/>
          </a:xfrm>
        </p:spPr>
        <p:txBody>
          <a:bodyPr vert="horz" lIns="91397" tIns="45698" rIns="91397" bIns="45698" rtlCol="0" anchor="t">
            <a:noAutofit/>
          </a:bodyPr>
          <a:lstStyle/>
          <a:p>
            <a:pPr marL="0" indent="0">
              <a:buNone/>
            </a:pPr>
            <a:r>
              <a:rPr lang="en-US" sz="1400" b="1">
                <a:solidFill>
                  <a:srgbClr val="CC3300"/>
                </a:solidFill>
                <a:latin typeface="Calibri" panose="020F0502020204030204" pitchFamily="34" charset="0"/>
              </a:rPr>
              <a:t>MESSAGES CLÉS</a:t>
            </a:r>
          </a:p>
          <a:p>
            <a:pPr marL="0" indent="0">
              <a:buNone/>
            </a:pPr>
            <a:r>
              <a:rPr lang="fr-FR" sz="1400" b="0" i="0">
                <a:solidFill>
                  <a:srgbClr val="000000"/>
                </a:solidFill>
                <a:effectLst/>
              </a:rPr>
              <a:t>Les médicaments ARV </a:t>
            </a:r>
            <a:r>
              <a:rPr lang="fr-FR" sz="1400">
                <a:solidFill>
                  <a:srgbClr val="000000"/>
                </a:solidFill>
              </a:rPr>
              <a:t>peuvent</a:t>
            </a:r>
            <a:r>
              <a:rPr lang="fr-FR" sz="1400" b="0" i="0">
                <a:solidFill>
                  <a:srgbClr val="000000"/>
                </a:solidFill>
                <a:effectLst/>
              </a:rPr>
              <a:t> être</a:t>
            </a:r>
            <a:endParaRPr lang="fr-FR" sz="1400" b="0" i="0">
              <a:solidFill>
                <a:srgbClr val="000000"/>
              </a:solidFill>
              <a:effectLst/>
              <a:cs typeface="Calibri"/>
            </a:endParaRPr>
          </a:p>
          <a:p>
            <a:pPr marL="0" indent="0">
              <a:buNone/>
            </a:pPr>
            <a:r>
              <a:rPr lang="fr-FR" sz="1400" b="0" i="0">
                <a:solidFill>
                  <a:srgbClr val="000000"/>
                </a:solidFill>
                <a:effectLst/>
              </a:rPr>
              <a:t>récupérer à un endroit qui répond mieux à vos besoins. Nous pouvons vous proposer de récupérer les médicaments ARV dans </a:t>
            </a:r>
            <a:r>
              <a:rPr lang="fr-FR" sz="1400">
                <a:solidFill>
                  <a:srgbClr val="000000"/>
                </a:solidFill>
              </a:rPr>
              <a:t>les</a:t>
            </a:r>
            <a:r>
              <a:rPr lang="fr-FR" sz="1400" b="0" i="0">
                <a:solidFill>
                  <a:srgbClr val="000000"/>
                </a:solidFill>
                <a:effectLst/>
              </a:rPr>
              <a:t> </a:t>
            </a:r>
            <a:r>
              <a:rPr lang="fr-FR" sz="1400">
                <a:solidFill>
                  <a:srgbClr val="000000"/>
                </a:solidFill>
              </a:rPr>
              <a:t>endroits en dehors  du centre de santé</a:t>
            </a:r>
            <a:endParaRPr lang="en-US" sz="1400">
              <a:solidFill>
                <a:schemeClr val="tx2">
                  <a:lumMod val="50000"/>
                </a:schemeClr>
              </a:solidFill>
              <a:cs typeface="Calibri"/>
            </a:endParaRPr>
          </a:p>
        </p:txBody>
      </p:sp>
      <p:sp>
        <p:nvSpPr>
          <p:cNvPr id="21" name="Content Placeholder 1"/>
          <p:cNvSpPr>
            <a:spLocks noGrp="1"/>
          </p:cNvSpPr>
          <p:nvPr>
            <p:ph sz="half" idx="2"/>
          </p:nvPr>
        </p:nvSpPr>
        <p:spPr>
          <a:xfrm>
            <a:off x="4102317" y="1137281"/>
            <a:ext cx="4543365" cy="5209454"/>
          </a:xfrm>
        </p:spPr>
        <p:txBody>
          <a:bodyPr vert="horz" lIns="91397" tIns="45698" rIns="91397" bIns="45698" rtlCol="0" anchor="t">
            <a:normAutofit fontScale="95000"/>
          </a:bodyPr>
          <a:lstStyle/>
          <a:p>
            <a:pPr marL="0" indent="0">
              <a:lnSpc>
                <a:spcPct val="120000"/>
              </a:lnSpc>
              <a:buNone/>
            </a:pPr>
            <a:r>
              <a:rPr lang="en-US" sz="1600" b="1">
                <a:solidFill>
                  <a:srgbClr val="CC3300"/>
                </a:solidFill>
                <a:latin typeface="Calibri" panose="020F0502020204030204" pitchFamily="34" charset="0"/>
              </a:rPr>
              <a:t>POINTS D’ÉCHANGE</a:t>
            </a:r>
            <a:endParaRPr lang="en-US" sz="1600" b="1">
              <a:solidFill>
                <a:srgbClr val="CC3300"/>
              </a:solidFill>
              <a:highlight>
                <a:srgbClr val="FFFF00"/>
              </a:highlight>
              <a:latin typeface="Calibri" panose="020F0502020204030204" pitchFamily="34" charset="0"/>
            </a:endParaRPr>
          </a:p>
          <a:p>
            <a:pPr marL="155575" indent="-155575">
              <a:spcBef>
                <a:spcPts val="0"/>
              </a:spcBef>
            </a:pPr>
            <a:r>
              <a:rPr lang="fr-FR" sz="1500"/>
              <a:t>Vous pouvez récupérer les médicaments au point/endroit de collecte désigné à l'extérieur du centre de santé</a:t>
            </a:r>
            <a:endParaRPr lang="fr-FR" sz="1500">
              <a:cs typeface="Calibri"/>
            </a:endParaRPr>
          </a:p>
          <a:p>
            <a:pPr marL="155575" indent="-155575">
              <a:spcBef>
                <a:spcPts val="0"/>
              </a:spcBef>
            </a:pPr>
            <a:r>
              <a:rPr lang="fr-FR" sz="1500"/>
              <a:t>Plusieurs </a:t>
            </a:r>
            <a:r>
              <a:rPr lang="fr-FR" sz="1500">
                <a:ea typeface="+mn-lt"/>
                <a:cs typeface="+mn-lt"/>
              </a:rPr>
              <a:t>sites de prise en charge</a:t>
            </a:r>
            <a:r>
              <a:rPr lang="fr-FR" sz="1500"/>
              <a:t> sont disponibles :</a:t>
            </a:r>
            <a:endParaRPr lang="fr-FR" sz="1500">
              <a:cs typeface="Calibri"/>
            </a:endParaRPr>
          </a:p>
          <a:p>
            <a:pPr marL="554990" lvl="1" indent="-155575">
              <a:spcBef>
                <a:spcPts val="0"/>
              </a:spcBef>
            </a:pPr>
            <a:r>
              <a:rPr lang="fr-FR" sz="1500"/>
              <a:t>Postes de santé</a:t>
            </a:r>
          </a:p>
          <a:p>
            <a:pPr marL="554990" lvl="1" indent="-155575">
              <a:spcBef>
                <a:spcPts val="0"/>
              </a:spcBef>
            </a:pPr>
            <a:r>
              <a:rPr lang="fr-FR" sz="1500"/>
              <a:t>Lieux communautaires (par exemple, lieux où les groupes communautaires de TARV se réunissent)</a:t>
            </a:r>
            <a:endParaRPr lang="fr-FR" sz="1500">
              <a:cs typeface="Calibri"/>
            </a:endParaRPr>
          </a:p>
          <a:p>
            <a:pPr marL="554990" lvl="1" indent="-155575">
              <a:spcBef>
                <a:spcPts val="0"/>
              </a:spcBef>
            </a:pPr>
            <a:r>
              <a:rPr lang="fr-FR" sz="1500"/>
              <a:t>Organisations communautaires; ONG (bureau)</a:t>
            </a:r>
            <a:endParaRPr lang="fr-FR" sz="1500">
              <a:cs typeface="Calibri"/>
            </a:endParaRPr>
          </a:p>
          <a:p>
            <a:pPr marL="554990" lvl="1" indent="-155575">
              <a:spcBef>
                <a:spcPts val="0"/>
              </a:spcBef>
            </a:pPr>
            <a:r>
              <a:rPr lang="fr-FR" sz="1500"/>
              <a:t>Pharmacie privée communautaire</a:t>
            </a:r>
            <a:endParaRPr lang="fr-FR" sz="1500">
              <a:cs typeface="Calibri"/>
            </a:endParaRPr>
          </a:p>
          <a:p>
            <a:pPr marL="554990" lvl="1" indent="-155575">
              <a:spcBef>
                <a:spcPts val="0"/>
              </a:spcBef>
            </a:pPr>
            <a:r>
              <a:rPr lang="fr-FR" sz="1500"/>
              <a:t>Cliniques privées</a:t>
            </a:r>
            <a:endParaRPr lang="fr-FR" sz="1500">
              <a:cs typeface="Calibri"/>
            </a:endParaRPr>
          </a:p>
          <a:p>
            <a:pPr marL="554990" lvl="1" indent="-155575">
              <a:spcBef>
                <a:spcPts val="0"/>
              </a:spcBef>
            </a:pPr>
            <a:r>
              <a:rPr lang="fr-FR" sz="1500"/>
              <a:t>Cliniques d'organisations confessionnelles</a:t>
            </a:r>
            <a:endParaRPr lang="fr-FR" sz="1500">
              <a:cs typeface="Calibri"/>
            </a:endParaRPr>
          </a:p>
          <a:p>
            <a:pPr marL="554990" lvl="1" indent="-155575">
              <a:spcBef>
                <a:spcPts val="0"/>
              </a:spcBef>
            </a:pPr>
            <a:r>
              <a:rPr lang="fr-FR" sz="1500"/>
              <a:t>Livraison à domicile</a:t>
            </a:r>
            <a:endParaRPr lang="fr-FR" sz="1500">
              <a:cs typeface="Calibri"/>
            </a:endParaRPr>
          </a:p>
          <a:p>
            <a:pPr marL="155575" indent="-155575">
              <a:spcBef>
                <a:spcPts val="0"/>
              </a:spcBef>
            </a:pPr>
            <a:r>
              <a:rPr lang="fr-FR" sz="1500"/>
              <a:t>Vous pouvez choisir le site de prise en charge qui répond le mieux à vos besoins.</a:t>
            </a:r>
            <a:endParaRPr lang="fr-FR" sz="1500">
              <a:cs typeface="Calibri"/>
            </a:endParaRPr>
          </a:p>
          <a:p>
            <a:pPr marL="155575" indent="-155575">
              <a:spcBef>
                <a:spcPts val="0"/>
              </a:spcBef>
            </a:pPr>
            <a:r>
              <a:rPr lang="fr-FR" sz="1500"/>
              <a:t>Il peut s'agir d'un site de prise en charge qui vous fait économiser du temps et des frais de déplacement car il est plus proche de votre résidence ; ou il peut s'agir d'un site de prise en charge qui n'est pas nécessairement plus proche de votre résidence, mais qui répond mieux à vos besoins en matière d'intimité et de confidentialité ; ou il peut s'agir d'un point de dotation où vous pouvez recevoir d'autres services ; ou dans certains cas, il peut même être à votre domicile.</a:t>
            </a:r>
            <a:endParaRPr lang="fr-FR" sz="1500">
              <a:cs typeface="Calibri"/>
            </a:endParaRPr>
          </a:p>
          <a:p>
            <a:pPr marL="695960" lvl="1" indent="-285750">
              <a:lnSpc>
                <a:spcPct val="120000"/>
              </a:lnSpc>
              <a:spcBef>
                <a:spcPts val="0"/>
              </a:spcBef>
              <a:spcAft>
                <a:spcPts val="600"/>
              </a:spcAft>
              <a:buFont typeface="Arial" panose="020B0604020202020204" pitchFamily="34" charset="0"/>
              <a:buChar char="•"/>
            </a:pPr>
            <a:endParaRPr lang="en-US" sz="2500">
              <a:solidFill>
                <a:schemeClr val="tx2">
                  <a:lumMod val="50000"/>
                </a:schemeClr>
              </a:solidFill>
              <a:latin typeface="Calibri" panose="020F0502020204030204" pitchFamily="34" charset="0"/>
            </a:endParaRPr>
          </a:p>
        </p:txBody>
      </p:sp>
      <p:cxnSp>
        <p:nvCxnSpPr>
          <p:cNvPr id="69" name="Straight Connector 68"/>
          <p:cNvCxnSpPr>
            <a:cxnSpLocks/>
          </p:cNvCxnSpPr>
          <p:nvPr/>
        </p:nvCxnSpPr>
        <p:spPr>
          <a:xfrm>
            <a:off x="3861698" y="1223758"/>
            <a:ext cx="0" cy="491885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1" name="Content Placeholder 1"/>
          <p:cNvSpPr txBox="1"/>
          <p:nvPr/>
        </p:nvSpPr>
        <p:spPr>
          <a:xfrm>
            <a:off x="323851" y="3106768"/>
            <a:ext cx="3091672" cy="1212017"/>
          </a:xfrm>
          <a:prstGeom prst="rect">
            <a:avLst/>
          </a:prstGeom>
          <a:solidFill>
            <a:schemeClr val="bg1">
              <a:lumMod val="95000"/>
            </a:schemeClr>
          </a:solidFill>
        </p:spPr>
        <p:txBody>
          <a:bodyPr vert="horz" lIns="91397" tIns="108000" rIns="91397" bIns="45698" rtlCol="0" anchor="t">
            <a:normAutofit fontScale="97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rgbClr val="CC3300"/>
                </a:solidFill>
                <a:latin typeface="Calibri" panose="020F0502020204030204" pitchFamily="34" charset="0"/>
              </a:rPr>
              <a:t>Instructions du </a:t>
            </a:r>
            <a:r>
              <a:rPr lang="en-US" sz="1400" b="1" err="1">
                <a:solidFill>
                  <a:srgbClr val="CC3300"/>
                </a:solidFill>
                <a:latin typeface="Calibri" panose="020F0502020204030204" pitchFamily="34" charset="0"/>
              </a:rPr>
              <a:t>prestataire</a:t>
            </a:r>
            <a:endParaRPr lang="en-US" sz="1400" b="1">
              <a:solidFill>
                <a:srgbClr val="CC3300"/>
              </a:solidFill>
              <a:latin typeface="Calibri" panose="020F0502020204030204" pitchFamily="34" charset="0"/>
            </a:endParaRPr>
          </a:p>
          <a:p>
            <a:pPr marL="0" indent="0">
              <a:spcBef>
                <a:spcPts val="0"/>
              </a:spcBef>
              <a:spcAft>
                <a:spcPts val="300"/>
              </a:spcAft>
              <a:buNone/>
            </a:pPr>
            <a:r>
              <a:rPr lang="en-US" sz="1400" b="1" err="1">
                <a:solidFill>
                  <a:schemeClr val="tx2">
                    <a:lumMod val="50000"/>
                  </a:schemeClr>
                </a:solidFill>
              </a:rPr>
              <a:t>Utilisez</a:t>
            </a:r>
            <a:r>
              <a:rPr lang="en-US" sz="1400" b="1">
                <a:solidFill>
                  <a:schemeClr val="tx2">
                    <a:lumMod val="50000"/>
                  </a:schemeClr>
                </a:solidFill>
              </a:rPr>
              <a:t> des questions ouvertes par </a:t>
            </a:r>
            <a:r>
              <a:rPr lang="en-US" sz="1400" b="1" err="1">
                <a:solidFill>
                  <a:schemeClr val="tx2">
                    <a:lumMod val="50000"/>
                  </a:schemeClr>
                </a:solidFill>
              </a:rPr>
              <a:t>exemple</a:t>
            </a:r>
            <a:r>
              <a:rPr lang="en-US" sz="1400" b="1">
                <a:solidFill>
                  <a:schemeClr val="tx2">
                    <a:lumMod val="50000"/>
                  </a:schemeClr>
                </a:solidFill>
              </a:rPr>
              <a:t>:</a:t>
            </a:r>
          </a:p>
          <a:p>
            <a:pPr marL="270000" lvl="1" indent="-162000">
              <a:spcBef>
                <a:spcPts val="0"/>
              </a:spcBef>
            </a:pPr>
            <a:r>
              <a:rPr lang="fr-FR" sz="1400">
                <a:solidFill>
                  <a:schemeClr val="tx2">
                    <a:lumMod val="50000"/>
                  </a:schemeClr>
                </a:solidFill>
              </a:rPr>
              <a:t>Que savez-vous</a:t>
            </a:r>
            <a:r>
              <a:rPr lang="th-TH" sz="1400">
                <a:solidFill>
                  <a:schemeClr val="tx2">
                    <a:lumMod val="50000"/>
                  </a:schemeClr>
                </a:solidFill>
              </a:rPr>
              <a:t> </a:t>
            </a:r>
            <a:r>
              <a:rPr lang="fr-FR" sz="1400">
                <a:solidFill>
                  <a:schemeClr val="tx2">
                    <a:lumMod val="50000"/>
                  </a:schemeClr>
                </a:solidFill>
              </a:rPr>
              <a:t>sur le PODIC ?</a:t>
            </a:r>
            <a:endParaRPr lang="fr-FR" sz="1400">
              <a:solidFill>
                <a:schemeClr val="tx2">
                  <a:lumMod val="50000"/>
                </a:schemeClr>
              </a:solidFill>
              <a:cs typeface="Calibri"/>
            </a:endParaRPr>
          </a:p>
        </p:txBody>
      </p:sp>
      <p:sp>
        <p:nvSpPr>
          <p:cNvPr id="77" name="Rectangle 76">
            <a:extLst>
              <a:ext uri="{FF2B5EF4-FFF2-40B4-BE49-F238E27FC236}">
                <a16:creationId xmlns:a16="http://schemas.microsoft.com/office/drawing/2014/main" id="{9D5DFEF0-B32D-4A37-8EAE-28F6373B4F3E}"/>
              </a:ext>
            </a:extLst>
          </p:cNvPr>
          <p:cNvSpPr/>
          <p:nvPr/>
        </p:nvSpPr>
        <p:spPr>
          <a:xfrm>
            <a:off x="1988103" y="6630385"/>
            <a:ext cx="39062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8" name="Content Placeholder 1">
            <a:extLst>
              <a:ext uri="{FF2B5EF4-FFF2-40B4-BE49-F238E27FC236}">
                <a16:creationId xmlns:a16="http://schemas.microsoft.com/office/drawing/2014/main" id="{1824CE05-4E43-4FB8-A5E3-9FBC02B86244}"/>
              </a:ext>
            </a:extLst>
          </p:cNvPr>
          <p:cNvSpPr txBox="1"/>
          <p:nvPr/>
        </p:nvSpPr>
        <p:spPr>
          <a:xfrm>
            <a:off x="323850" y="4773550"/>
            <a:ext cx="3100690" cy="1212018"/>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CC3300"/>
                </a:solidFill>
                <a:latin typeface="Calibri" panose="020F0502020204030204" pitchFamily="34" charset="0"/>
              </a:rPr>
              <a:t>Document</a:t>
            </a:r>
          </a:p>
          <a:p>
            <a:pPr marL="0" indent="0">
              <a:buNone/>
            </a:pPr>
            <a:r>
              <a:rPr lang="fr-FR" sz="14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400">
              <a:solidFill>
                <a:schemeClr val="tx2">
                  <a:lumMod val="50000"/>
                </a:schemeClr>
              </a:solidFill>
              <a:latin typeface="Calibri" panose="020F0502020204030204" pitchFamily="34" charset="0"/>
            </a:endParaRPr>
          </a:p>
        </p:txBody>
      </p:sp>
      <p:sp>
        <p:nvSpPr>
          <p:cNvPr id="40" name="Parallelogram 39">
            <a:extLst>
              <a:ext uri="{FF2B5EF4-FFF2-40B4-BE49-F238E27FC236}">
                <a16:creationId xmlns:a16="http://schemas.microsoft.com/office/drawing/2014/main" id="{B72B90A3-2AA9-4E93-A786-1B18DE3D1145}"/>
              </a:ext>
            </a:extLst>
          </p:cNvPr>
          <p:cNvSpPr/>
          <p:nvPr/>
        </p:nvSpPr>
        <p:spPr>
          <a:xfrm>
            <a:off x="6372200" y="-27384"/>
            <a:ext cx="2987824" cy="84020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grpSp>
        <p:nvGrpSpPr>
          <p:cNvPr id="70" name="Group 69">
            <a:extLst>
              <a:ext uri="{FF2B5EF4-FFF2-40B4-BE49-F238E27FC236}">
                <a16:creationId xmlns:a16="http://schemas.microsoft.com/office/drawing/2014/main" id="{795C145C-C054-C69E-1697-9D80CF92B56D}"/>
              </a:ext>
            </a:extLst>
          </p:cNvPr>
          <p:cNvGrpSpPr/>
          <p:nvPr/>
        </p:nvGrpSpPr>
        <p:grpSpPr>
          <a:xfrm>
            <a:off x="0" y="6493827"/>
            <a:ext cx="9139657" cy="364173"/>
            <a:chOff x="1" y="6493827"/>
            <a:chExt cx="9139657" cy="364173"/>
          </a:xfrm>
        </p:grpSpPr>
        <p:sp>
          <p:nvSpPr>
            <p:cNvPr id="73" name="Rectangle 72">
              <a:extLst>
                <a:ext uri="{FF2B5EF4-FFF2-40B4-BE49-F238E27FC236}">
                  <a16:creationId xmlns:a16="http://schemas.microsoft.com/office/drawing/2014/main" id="{6F798B73-EFFF-8BC9-D46D-7F288660C3A7}"/>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93E8901C-D86B-EF34-C439-D3F41142CC5A}"/>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62759F58-4AFD-DAFA-A6B2-0A2CAC4F5EAE}"/>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49A051C2-A75C-36EC-AC7B-2203715C3D80}"/>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0" name="Rectangle 79">
              <a:extLst>
                <a:ext uri="{FF2B5EF4-FFF2-40B4-BE49-F238E27FC236}">
                  <a16:creationId xmlns:a16="http://schemas.microsoft.com/office/drawing/2014/main" id="{06C435CB-31A3-049F-7175-6A8553FB34A8}"/>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1C80DC3D-9068-F529-208D-DBD5C8323FCD}"/>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506047B0-4489-BDA5-5731-DF1900AA435A}"/>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82993078-3010-A517-2196-D61F6C93123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244CE19B-FB5C-944F-E629-2B0A796C2DC0}"/>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1F8938EC-34A4-37A1-1F64-2F277C1F5DEC}"/>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6" name="Rectangle 85">
              <a:extLst>
                <a:ext uri="{FF2B5EF4-FFF2-40B4-BE49-F238E27FC236}">
                  <a16:creationId xmlns:a16="http://schemas.microsoft.com/office/drawing/2014/main" id="{61319EF7-554A-6561-B0D6-218F9EE10A1F}"/>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30539201-3000-A816-DA41-511F7ECCA3A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68E6131F-1ACC-8140-FD5D-69C0814B71D0}"/>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8221095C-4CD2-CF8C-743C-923101906BBD}"/>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366EBE0D-3535-66C5-AB96-A568AA9F9CDD}"/>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589E328C-4252-822A-1E78-08CFFE5A116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6C154F76-5B47-4B34-7949-E5030D013D35}"/>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335238D4-F3B9-4592-D679-401B7DF85FDF}"/>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E9AC5FA6-5DC6-BEE1-41E8-8ED0527DB7E7}"/>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43227296-E1C1-453F-C74E-92524C15558E}"/>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6" name="Rectangle 95">
              <a:extLst>
                <a:ext uri="{FF2B5EF4-FFF2-40B4-BE49-F238E27FC236}">
                  <a16:creationId xmlns:a16="http://schemas.microsoft.com/office/drawing/2014/main" id="{38DECFE6-007F-08F7-9C5D-C3636CF2B4AB}"/>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3092416E-2F3E-F75E-1C18-36570EB782B3}"/>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392CBE1A-1CCA-28BF-A089-CA4F1F4A6ECD}"/>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F89D2BFC-3EF2-11B4-A31F-2A93F1D836A1}"/>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276BEE36-C2E4-D0E1-CB0C-3E31A41D12CF}"/>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1" name="Rectangle 100">
              <a:extLst>
                <a:ext uri="{FF2B5EF4-FFF2-40B4-BE49-F238E27FC236}">
                  <a16:creationId xmlns:a16="http://schemas.microsoft.com/office/drawing/2014/main" id="{C23DC4B9-68F0-F3C4-D382-B2FA319C08F5}"/>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2" name="Rectangle 101">
              <a:extLst>
                <a:ext uri="{FF2B5EF4-FFF2-40B4-BE49-F238E27FC236}">
                  <a16:creationId xmlns:a16="http://schemas.microsoft.com/office/drawing/2014/main" id="{0DF2E812-52C1-B846-9ACE-94DBCD571474}"/>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3" name="Rectangle 102">
              <a:extLst>
                <a:ext uri="{FF2B5EF4-FFF2-40B4-BE49-F238E27FC236}">
                  <a16:creationId xmlns:a16="http://schemas.microsoft.com/office/drawing/2014/main" id="{EA74C8DE-CF24-9407-D9D3-56733A8C8657}"/>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D705AF1F-708E-C946-CAC5-48BF1E1BC59D}"/>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9CD4A74C-5210-B428-155F-36957E3C8510}"/>
                </a:ext>
              </a:extLst>
            </p:cNvPr>
            <p:cNvSpPr/>
            <p:nvPr/>
          </p:nvSpPr>
          <p:spPr>
            <a:xfrm>
              <a:off x="5425522" y="6493827"/>
              <a:ext cx="334934" cy="364173"/>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27</a:t>
              </a:r>
            </a:p>
          </p:txBody>
        </p:sp>
      </p:grpSp>
      <p:pic>
        <p:nvPicPr>
          <p:cNvPr id="48" name="Picture 47">
            <a:extLst>
              <a:ext uri="{FF2B5EF4-FFF2-40B4-BE49-F238E27FC236}">
                <a16:creationId xmlns:a16="http://schemas.microsoft.com/office/drawing/2014/main" id="{2DADC30E-63B2-79E1-4005-3E0C06DC99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34967" y="2886059"/>
            <a:ext cx="437952" cy="540000"/>
          </a:xfrm>
          <a:prstGeom prst="rect">
            <a:avLst/>
          </a:prstGeom>
        </p:spPr>
      </p:pic>
      <p:pic>
        <p:nvPicPr>
          <p:cNvPr id="49" name="Picture 48">
            <a:extLst>
              <a:ext uri="{FF2B5EF4-FFF2-40B4-BE49-F238E27FC236}">
                <a16:creationId xmlns:a16="http://schemas.microsoft.com/office/drawing/2014/main" id="{E26E3B34-DC1A-E7C9-01AE-42BCB41B3B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719943" y="4560962"/>
            <a:ext cx="468000" cy="468000"/>
          </a:xfrm>
          <a:prstGeom prst="rect">
            <a:avLst/>
          </a:prstGeom>
        </p:spPr>
      </p:pic>
      <p:pic>
        <p:nvPicPr>
          <p:cNvPr id="11" name="Picture 10">
            <a:extLst>
              <a:ext uri="{FF2B5EF4-FFF2-40B4-BE49-F238E27FC236}">
                <a16:creationId xmlns:a16="http://schemas.microsoft.com/office/drawing/2014/main" id="{66510755-D95E-2C79-3524-A3E30C7499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53224" y="48800"/>
            <a:ext cx="1901300" cy="1267534"/>
          </a:xfrm>
          <a:prstGeom prst="rect">
            <a:avLst/>
          </a:prstGeom>
        </p:spPr>
      </p:pic>
    </p:spTree>
    <p:extLst>
      <p:ext uri="{BB962C8B-B14F-4D97-AF65-F5344CB8AC3E}">
        <p14:creationId xmlns:p14="http://schemas.microsoft.com/office/powerpoint/2010/main" val="40057725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9144000" cy="836712"/>
          </a:xfrm>
          <a:solidFill>
            <a:srgbClr val="CC3300"/>
          </a:solidFill>
        </p:spPr>
        <p:txBody>
          <a:bodyPr vert="horz" lIns="251999" tIns="45698" rIns="91397" bIns="45698" rtlCol="0" anchor="ctr" anchorCtr="0">
            <a:noAutofit/>
          </a:bodyPr>
          <a:lstStyle/>
          <a:p>
            <a:pPr marL="4445" algn="l"/>
            <a:r>
              <a:rPr lang="en-US" sz="2400" b="1">
                <a:solidFill>
                  <a:srgbClr val="FFFFFF"/>
                </a:solidFill>
                <a:latin typeface="Calibri"/>
                <a:cs typeface="Calibri"/>
              </a:rPr>
              <a:t>28. </a:t>
            </a:r>
            <a:r>
              <a:rPr lang="fr-FR" sz="2400" b="1">
                <a:solidFill>
                  <a:srgbClr val="FFFFFF"/>
                </a:solidFill>
                <a:latin typeface="Calibri"/>
                <a:cs typeface="Calibri"/>
              </a:rPr>
              <a:t>Sécurité des points de dotation et qualité du service de TARV</a:t>
            </a:r>
            <a:endParaRPr lang="en-US" sz="2400" b="1">
              <a:solidFill>
                <a:srgbClr val="FFFFFF"/>
              </a:solidFill>
              <a:latin typeface="Calibri"/>
              <a:cs typeface="Calibri"/>
            </a:endParaRPr>
          </a:p>
        </p:txBody>
      </p:sp>
      <p:grpSp>
        <p:nvGrpSpPr>
          <p:cNvPr id="4" name="Group 3">
            <a:extLst>
              <a:ext uri="{FF2B5EF4-FFF2-40B4-BE49-F238E27FC236}">
                <a16:creationId xmlns:a16="http://schemas.microsoft.com/office/drawing/2014/main" id="{80DD6978-E6AA-CB1E-5126-599E0C8D0571}"/>
              </a:ext>
            </a:extLst>
          </p:cNvPr>
          <p:cNvGrpSpPr/>
          <p:nvPr/>
        </p:nvGrpSpPr>
        <p:grpSpPr>
          <a:xfrm>
            <a:off x="0" y="6493827"/>
            <a:ext cx="9139657" cy="364173"/>
            <a:chOff x="1" y="6493827"/>
            <a:chExt cx="9139657" cy="364173"/>
          </a:xfrm>
        </p:grpSpPr>
        <p:sp>
          <p:nvSpPr>
            <p:cNvPr id="6" name="Rectangle 5">
              <a:extLst>
                <a:ext uri="{FF2B5EF4-FFF2-40B4-BE49-F238E27FC236}">
                  <a16:creationId xmlns:a16="http://schemas.microsoft.com/office/drawing/2014/main" id="{5B9B8ABD-1F36-9D54-1A72-6694AF4C184C}"/>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 name="Rectangle 6">
              <a:extLst>
                <a:ext uri="{FF2B5EF4-FFF2-40B4-BE49-F238E27FC236}">
                  <a16:creationId xmlns:a16="http://schemas.microsoft.com/office/drawing/2014/main" id="{2A397F2B-16C9-27BD-C25C-0192FA1818E5}"/>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 name="Rectangle 7">
              <a:extLst>
                <a:ext uri="{FF2B5EF4-FFF2-40B4-BE49-F238E27FC236}">
                  <a16:creationId xmlns:a16="http://schemas.microsoft.com/office/drawing/2014/main" id="{54BF398D-AD8E-1F2A-0F4E-0FA1F5A019A7}"/>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 name="Rectangle 8">
              <a:extLst>
                <a:ext uri="{FF2B5EF4-FFF2-40B4-BE49-F238E27FC236}">
                  <a16:creationId xmlns:a16="http://schemas.microsoft.com/office/drawing/2014/main" id="{13647456-1354-F753-44D5-48517EB704C8}"/>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0" name="Rectangle 9">
              <a:extLst>
                <a:ext uri="{FF2B5EF4-FFF2-40B4-BE49-F238E27FC236}">
                  <a16:creationId xmlns:a16="http://schemas.microsoft.com/office/drawing/2014/main" id="{D7E1E12A-AC46-105C-9AFC-28CAC471F34A}"/>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 name="Rectangle 10">
              <a:extLst>
                <a:ext uri="{FF2B5EF4-FFF2-40B4-BE49-F238E27FC236}">
                  <a16:creationId xmlns:a16="http://schemas.microsoft.com/office/drawing/2014/main" id="{249C3F67-4A0B-5926-60BB-04892891E741}"/>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 name="Rectangle 11">
              <a:extLst>
                <a:ext uri="{FF2B5EF4-FFF2-40B4-BE49-F238E27FC236}">
                  <a16:creationId xmlns:a16="http://schemas.microsoft.com/office/drawing/2014/main" id="{40D42E49-D5B7-1859-D5B3-63F73D1C369F}"/>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3" name="Rectangle 12">
              <a:extLst>
                <a:ext uri="{FF2B5EF4-FFF2-40B4-BE49-F238E27FC236}">
                  <a16:creationId xmlns:a16="http://schemas.microsoft.com/office/drawing/2014/main" id="{5CC9964B-568D-95EF-A3A2-1CE94FB979F3}"/>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4" name="Rectangle 13">
              <a:extLst>
                <a:ext uri="{FF2B5EF4-FFF2-40B4-BE49-F238E27FC236}">
                  <a16:creationId xmlns:a16="http://schemas.microsoft.com/office/drawing/2014/main" id="{DC0846F6-C225-75FF-3E2C-C47F939ED2D8}"/>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5" name="Rectangle 14">
              <a:extLst>
                <a:ext uri="{FF2B5EF4-FFF2-40B4-BE49-F238E27FC236}">
                  <a16:creationId xmlns:a16="http://schemas.microsoft.com/office/drawing/2014/main" id="{AD37810A-65A3-FA23-F679-726D02C29DF9}"/>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6" name="Rectangle 15">
              <a:extLst>
                <a:ext uri="{FF2B5EF4-FFF2-40B4-BE49-F238E27FC236}">
                  <a16:creationId xmlns:a16="http://schemas.microsoft.com/office/drawing/2014/main" id="{3C78FDC2-EAF4-3BEA-6A6E-3D63083C856D}"/>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7" name="Rectangle 16">
              <a:extLst>
                <a:ext uri="{FF2B5EF4-FFF2-40B4-BE49-F238E27FC236}">
                  <a16:creationId xmlns:a16="http://schemas.microsoft.com/office/drawing/2014/main" id="{2B9CD86A-6FA6-7398-C064-A797B8221218}"/>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8" name="Rectangle 17">
              <a:extLst>
                <a:ext uri="{FF2B5EF4-FFF2-40B4-BE49-F238E27FC236}">
                  <a16:creationId xmlns:a16="http://schemas.microsoft.com/office/drawing/2014/main" id="{9B364DA1-7B6F-5253-AE19-7AF75984FF32}"/>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9" name="Rectangle 18">
              <a:extLst>
                <a:ext uri="{FF2B5EF4-FFF2-40B4-BE49-F238E27FC236}">
                  <a16:creationId xmlns:a16="http://schemas.microsoft.com/office/drawing/2014/main" id="{C09571FE-572D-26D5-027E-77040F015155}"/>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0" name="Rectangle 19">
              <a:extLst>
                <a:ext uri="{FF2B5EF4-FFF2-40B4-BE49-F238E27FC236}">
                  <a16:creationId xmlns:a16="http://schemas.microsoft.com/office/drawing/2014/main" id="{F6ADE4C0-543F-EEE1-CF01-74F20FF4CD18}"/>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1" name="Rectangle 20">
              <a:extLst>
                <a:ext uri="{FF2B5EF4-FFF2-40B4-BE49-F238E27FC236}">
                  <a16:creationId xmlns:a16="http://schemas.microsoft.com/office/drawing/2014/main" id="{1D9E58BE-B523-CF7A-9634-CC9C102EE40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2" name="Rectangle 21">
              <a:extLst>
                <a:ext uri="{FF2B5EF4-FFF2-40B4-BE49-F238E27FC236}">
                  <a16:creationId xmlns:a16="http://schemas.microsoft.com/office/drawing/2014/main" id="{05BEE7A5-FE4C-7C9E-1287-796D9A2FE897}"/>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3" name="Rectangle 22">
              <a:extLst>
                <a:ext uri="{FF2B5EF4-FFF2-40B4-BE49-F238E27FC236}">
                  <a16:creationId xmlns:a16="http://schemas.microsoft.com/office/drawing/2014/main" id="{4D832B6A-829E-5CB7-0E22-698426B64ADB}"/>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24" name="Rectangle 23">
              <a:extLst>
                <a:ext uri="{FF2B5EF4-FFF2-40B4-BE49-F238E27FC236}">
                  <a16:creationId xmlns:a16="http://schemas.microsoft.com/office/drawing/2014/main" id="{F567E653-3531-EE25-4179-51338726834A}"/>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5" name="Rectangle 24">
              <a:extLst>
                <a:ext uri="{FF2B5EF4-FFF2-40B4-BE49-F238E27FC236}">
                  <a16:creationId xmlns:a16="http://schemas.microsoft.com/office/drawing/2014/main" id="{47765C02-75E7-E158-D677-5D0F39AB029A}"/>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26" name="Rectangle 25">
              <a:extLst>
                <a:ext uri="{FF2B5EF4-FFF2-40B4-BE49-F238E27FC236}">
                  <a16:creationId xmlns:a16="http://schemas.microsoft.com/office/drawing/2014/main" id="{91ECFB06-7F3A-22BE-FB0A-6FB607B58010}"/>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27" name="Rectangle 26">
              <a:extLst>
                <a:ext uri="{FF2B5EF4-FFF2-40B4-BE49-F238E27FC236}">
                  <a16:creationId xmlns:a16="http://schemas.microsoft.com/office/drawing/2014/main" id="{DDCAD180-704D-854C-7883-B134E01B525C}"/>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8" name="Rectangle 27">
              <a:extLst>
                <a:ext uri="{FF2B5EF4-FFF2-40B4-BE49-F238E27FC236}">
                  <a16:creationId xmlns:a16="http://schemas.microsoft.com/office/drawing/2014/main" id="{B1DDB2FF-0D11-A96C-8DDA-690F5D1ADF31}"/>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29" name="Rectangle 28">
              <a:extLst>
                <a:ext uri="{FF2B5EF4-FFF2-40B4-BE49-F238E27FC236}">
                  <a16:creationId xmlns:a16="http://schemas.microsoft.com/office/drawing/2014/main" id="{0EFB952D-9BFA-6D6F-325E-E73C8EF2DE8A}"/>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0" name="Rectangle 29">
              <a:extLst>
                <a:ext uri="{FF2B5EF4-FFF2-40B4-BE49-F238E27FC236}">
                  <a16:creationId xmlns:a16="http://schemas.microsoft.com/office/drawing/2014/main" id="{446107E7-9393-103C-C208-6F7AA5EBFDEB}"/>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31" name="Rectangle 30">
              <a:extLst>
                <a:ext uri="{FF2B5EF4-FFF2-40B4-BE49-F238E27FC236}">
                  <a16:creationId xmlns:a16="http://schemas.microsoft.com/office/drawing/2014/main" id="{143E554D-0294-2826-2249-52250231F07F}"/>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32" name="Rectangle 31">
              <a:extLst>
                <a:ext uri="{FF2B5EF4-FFF2-40B4-BE49-F238E27FC236}">
                  <a16:creationId xmlns:a16="http://schemas.microsoft.com/office/drawing/2014/main" id="{42574585-209E-932B-8289-90E2DEAD26A1}"/>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3" name="Rectangle 32">
              <a:extLst>
                <a:ext uri="{FF2B5EF4-FFF2-40B4-BE49-F238E27FC236}">
                  <a16:creationId xmlns:a16="http://schemas.microsoft.com/office/drawing/2014/main" id="{EC1A2746-FE79-8122-4A03-AE68E206692F}"/>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4" name="Rectangle 33">
              <a:extLst>
                <a:ext uri="{FF2B5EF4-FFF2-40B4-BE49-F238E27FC236}">
                  <a16:creationId xmlns:a16="http://schemas.microsoft.com/office/drawing/2014/main" id="{AA73348F-0B8F-C38B-CD89-433E9D971678}"/>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35" name="Rectangle 34">
              <a:extLst>
                <a:ext uri="{FF2B5EF4-FFF2-40B4-BE49-F238E27FC236}">
                  <a16:creationId xmlns:a16="http://schemas.microsoft.com/office/drawing/2014/main" id="{82177C47-0167-D4CF-986C-1DE2FB9D7344}"/>
                </a:ext>
              </a:extLst>
            </p:cNvPr>
            <p:cNvSpPr/>
            <p:nvPr/>
          </p:nvSpPr>
          <p:spPr>
            <a:xfrm>
              <a:off x="5547442" y="6493827"/>
              <a:ext cx="334934" cy="364173"/>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28</a:t>
              </a:r>
            </a:p>
          </p:txBody>
        </p:sp>
      </p:grpSp>
      <p:pic>
        <p:nvPicPr>
          <p:cNvPr id="3" name="Picture 2">
            <a:extLst>
              <a:ext uri="{FF2B5EF4-FFF2-40B4-BE49-F238E27FC236}">
                <a16:creationId xmlns:a16="http://schemas.microsoft.com/office/drawing/2014/main" id="{9A931EB0-3D3F-D34E-7B42-3FE19426DF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63154" y="1640853"/>
            <a:ext cx="3973777" cy="3159742"/>
          </a:xfrm>
          <a:prstGeom prst="rect">
            <a:avLst/>
          </a:prstGeom>
        </p:spPr>
      </p:pic>
      <p:grpSp>
        <p:nvGrpSpPr>
          <p:cNvPr id="38" name="Group 37">
            <a:extLst>
              <a:ext uri="{FF2B5EF4-FFF2-40B4-BE49-F238E27FC236}">
                <a16:creationId xmlns:a16="http://schemas.microsoft.com/office/drawing/2014/main" id="{42642597-33AC-0DEC-6288-41F9FB3A6450}"/>
              </a:ext>
            </a:extLst>
          </p:cNvPr>
          <p:cNvGrpSpPr/>
          <p:nvPr/>
        </p:nvGrpSpPr>
        <p:grpSpPr>
          <a:xfrm>
            <a:off x="1022274" y="1608720"/>
            <a:ext cx="3195635" cy="3486148"/>
            <a:chOff x="1022274" y="1608720"/>
            <a:chExt cx="3195635" cy="3486148"/>
          </a:xfrm>
        </p:grpSpPr>
        <p:pic>
          <p:nvPicPr>
            <p:cNvPr id="37" name="Picture 36">
              <a:extLst>
                <a:ext uri="{FF2B5EF4-FFF2-40B4-BE49-F238E27FC236}">
                  <a16:creationId xmlns:a16="http://schemas.microsoft.com/office/drawing/2014/main" id="{836F1959-AC15-A540-65A7-2876173792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2274" y="1608720"/>
              <a:ext cx="3195635" cy="3486148"/>
            </a:xfrm>
            <a:prstGeom prst="rect">
              <a:avLst/>
            </a:prstGeom>
          </p:spPr>
        </p:pic>
        <p:sp>
          <p:nvSpPr>
            <p:cNvPr id="42" name="Rectangle 41">
              <a:extLst>
                <a:ext uri="{FF2B5EF4-FFF2-40B4-BE49-F238E27FC236}">
                  <a16:creationId xmlns:a16="http://schemas.microsoft.com/office/drawing/2014/main" id="{F4D30EE8-EEF6-F58D-89BC-5D86C86709B6}"/>
                </a:ext>
              </a:extLst>
            </p:cNvPr>
            <p:cNvSpPr/>
            <p:nvPr/>
          </p:nvSpPr>
          <p:spPr>
            <a:xfrm rot="120000">
              <a:off x="2163931" y="2812467"/>
              <a:ext cx="957313" cy="271869"/>
            </a:xfrm>
            <a:prstGeom prst="rect">
              <a:avLst/>
            </a:prstGeom>
          </p:spPr>
          <p:txBody>
            <a:bodyPr wrap="none">
              <a:spAutoFit/>
            </a:bodyPr>
            <a:lstStyle/>
            <a:p>
              <a:pPr algn="ctr">
                <a:lnSpc>
                  <a:spcPts val="720"/>
                </a:lnSpc>
              </a:pPr>
              <a:r>
                <a:rPr lang="en-US" sz="600">
                  <a:solidFill>
                    <a:schemeClr val="tx2"/>
                  </a:solidFill>
                  <a:cs typeface="Calibri"/>
                </a:rPr>
                <a:t>Points de distribution </a:t>
              </a:r>
              <a:br>
                <a:rPr lang="en-US" sz="600">
                  <a:solidFill>
                    <a:schemeClr val="tx2"/>
                  </a:solidFill>
                  <a:cs typeface="Calibri"/>
                </a:rPr>
              </a:br>
              <a:r>
                <a:rPr lang="en-US" sz="600">
                  <a:solidFill>
                    <a:schemeClr val="tx2"/>
                  </a:solidFill>
                  <a:cs typeface="Calibri"/>
                </a:rPr>
                <a:t>Communautaire (PODIC)</a:t>
              </a:r>
            </a:p>
          </p:txBody>
        </p:sp>
        <p:sp>
          <p:nvSpPr>
            <p:cNvPr id="44" name="Rectangle 43">
              <a:extLst>
                <a:ext uri="{FF2B5EF4-FFF2-40B4-BE49-F238E27FC236}">
                  <a16:creationId xmlns:a16="http://schemas.microsoft.com/office/drawing/2014/main" id="{E9CF00BE-EC2D-CAA1-9619-F81507C8A95E}"/>
                </a:ext>
              </a:extLst>
            </p:cNvPr>
            <p:cNvSpPr/>
            <p:nvPr/>
          </p:nvSpPr>
          <p:spPr>
            <a:xfrm rot="120000">
              <a:off x="2314877" y="3041115"/>
              <a:ext cx="526106" cy="215444"/>
            </a:xfrm>
            <a:prstGeom prst="rect">
              <a:avLst/>
            </a:prstGeom>
          </p:spPr>
          <p:txBody>
            <a:bodyPr wrap="none">
              <a:spAutoFit/>
            </a:bodyPr>
            <a:lstStyle/>
            <a:p>
              <a:pPr algn="ctr"/>
              <a:r>
                <a:rPr lang="en-US" sz="800" b="1">
                  <a:solidFill>
                    <a:schemeClr val="bg1"/>
                  </a:solidFill>
                  <a:cs typeface="Calibri"/>
                </a:rPr>
                <a:t>Le point</a:t>
              </a:r>
              <a:endParaRPr lang="en-TH" sz="800">
                <a:solidFill>
                  <a:schemeClr val="bg1"/>
                </a:solidFill>
              </a:endParaRPr>
            </a:p>
          </p:txBody>
        </p:sp>
      </p:grpSp>
      <p:sp>
        <p:nvSpPr>
          <p:cNvPr id="2" name="TextBox 1">
            <a:extLst>
              <a:ext uri="{FF2B5EF4-FFF2-40B4-BE49-F238E27FC236}">
                <a16:creationId xmlns:a16="http://schemas.microsoft.com/office/drawing/2014/main" id="{D58AF21A-E7C8-9B10-CEFB-89E5D6D94C0A}"/>
              </a:ext>
            </a:extLst>
          </p:cNvPr>
          <p:cNvSpPr txBox="1"/>
          <p:nvPr/>
        </p:nvSpPr>
        <p:spPr>
          <a:xfrm>
            <a:off x="467478" y="5178467"/>
            <a:ext cx="3996646" cy="830997"/>
          </a:xfrm>
          <a:prstGeom prst="rect">
            <a:avLst/>
          </a:prstGeom>
          <a:noFill/>
        </p:spPr>
        <p:txBody>
          <a:bodyPr wrap="square" rtlCol="0">
            <a:spAutoFit/>
          </a:bodyPr>
          <a:lstStyle/>
          <a:p>
            <a:pPr algn="ctr"/>
            <a:r>
              <a:rPr lang="fr-FR" sz="1600">
                <a:solidFill>
                  <a:schemeClr val="bg2">
                    <a:lumMod val="10000"/>
                  </a:schemeClr>
                </a:solidFill>
              </a:rPr>
              <a:t>Le client sera rappelé de la date, de l'heure et du lieu de retrait des médicaments, par appel téléphonique, SMS ou WhatsApp</a:t>
            </a:r>
            <a:endParaRPr lang="en-US" sz="1600">
              <a:solidFill>
                <a:schemeClr val="bg2">
                  <a:lumMod val="10000"/>
                </a:schemeClr>
              </a:solidFill>
            </a:endParaRPr>
          </a:p>
        </p:txBody>
      </p:sp>
      <p:sp>
        <p:nvSpPr>
          <p:cNvPr id="36" name="TextBox 35">
            <a:extLst>
              <a:ext uri="{FF2B5EF4-FFF2-40B4-BE49-F238E27FC236}">
                <a16:creationId xmlns:a16="http://schemas.microsoft.com/office/drawing/2014/main" id="{56C4A4C8-BED4-CFDC-0466-9A0D5936B170}"/>
              </a:ext>
            </a:extLst>
          </p:cNvPr>
          <p:cNvSpPr txBox="1"/>
          <p:nvPr/>
        </p:nvSpPr>
        <p:spPr>
          <a:xfrm>
            <a:off x="4574304" y="5178467"/>
            <a:ext cx="4202129" cy="830997"/>
          </a:xfrm>
          <a:prstGeom prst="rect">
            <a:avLst/>
          </a:prstGeom>
          <a:noFill/>
        </p:spPr>
        <p:txBody>
          <a:bodyPr wrap="square" rtlCol="0">
            <a:spAutoFit/>
          </a:bodyPr>
          <a:lstStyle/>
          <a:p>
            <a:pPr algn="ctr"/>
            <a:r>
              <a:rPr lang="fr-FR" sz="1600">
                <a:solidFill>
                  <a:schemeClr val="bg2">
                    <a:lumMod val="10000"/>
                  </a:schemeClr>
                </a:solidFill>
              </a:rPr>
              <a:t>Le prestataire de santé emballera les médicaments en s'assurant que la boîte ne comporte aucun identifiant personnel visible</a:t>
            </a:r>
            <a:endParaRPr lang="en-US" sz="1600">
              <a:solidFill>
                <a:schemeClr val="bg2">
                  <a:lumMod val="10000"/>
                </a:schemeClr>
              </a:solidFill>
            </a:endParaRPr>
          </a:p>
        </p:txBody>
      </p:sp>
    </p:spTree>
    <p:extLst>
      <p:ext uri="{BB962C8B-B14F-4D97-AF65-F5344CB8AC3E}">
        <p14:creationId xmlns:p14="http://schemas.microsoft.com/office/powerpoint/2010/main" val="3553454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74"/>
            <a:ext cx="9144000" cy="816496"/>
          </a:xfrm>
          <a:solidFill>
            <a:srgbClr val="CC3300"/>
          </a:solidFill>
        </p:spPr>
        <p:txBody>
          <a:bodyPr vert="horz" lIns="251999" tIns="45698" rIns="91397" bIns="45698" rtlCol="0" anchor="ctr" anchorCtr="0">
            <a:noAutofit/>
          </a:bodyPr>
          <a:lstStyle/>
          <a:p>
            <a:pPr algn="l"/>
            <a:r>
              <a:rPr lang="en-US" sz="1800" b="1">
                <a:solidFill>
                  <a:srgbClr val="FFFFFF"/>
                </a:solidFill>
                <a:latin typeface="Calibri"/>
                <a:cs typeface="Calibri"/>
              </a:rPr>
              <a:t>28. </a:t>
            </a:r>
            <a:r>
              <a:rPr lang="fr-FR" sz="1800" b="1">
                <a:solidFill>
                  <a:srgbClr val="FFFFFF"/>
                </a:solidFill>
                <a:latin typeface="Calibri"/>
                <a:cs typeface="Calibri"/>
              </a:rPr>
              <a:t>Sécurité des points de dotation et qualité du service de TARV</a:t>
            </a:r>
            <a:endParaRPr lang="en-US" sz="1800" b="1">
              <a:solidFill>
                <a:srgbClr val="FFFFFF"/>
              </a:solidFill>
              <a:latin typeface="Calibri"/>
              <a:cs typeface="Calibri"/>
            </a:endParaRPr>
          </a:p>
        </p:txBody>
      </p:sp>
      <p:sp>
        <p:nvSpPr>
          <p:cNvPr id="2" name="Content Placeholder 1"/>
          <p:cNvSpPr>
            <a:spLocks noGrp="1"/>
          </p:cNvSpPr>
          <p:nvPr>
            <p:ph sz="half" idx="1"/>
          </p:nvPr>
        </p:nvSpPr>
        <p:spPr>
          <a:xfrm>
            <a:off x="339869" y="1159477"/>
            <a:ext cx="3284001" cy="2208407"/>
          </a:xfrm>
        </p:spPr>
        <p:txBody>
          <a:bodyPr vert="horz" lIns="0" tIns="45698" rIns="91397" bIns="45698" rtlCol="0" anchor="t">
            <a:noAutofit/>
          </a:bodyPr>
          <a:lstStyle/>
          <a:p>
            <a:pPr marL="0" indent="0">
              <a:buNone/>
            </a:pPr>
            <a:r>
              <a:rPr lang="en-US" sz="1400" b="1">
                <a:solidFill>
                  <a:srgbClr val="CC3300"/>
                </a:solidFill>
              </a:rPr>
              <a:t>MESSAGES CLÉS</a:t>
            </a:r>
          </a:p>
          <a:p>
            <a:pPr marL="0" indent="0">
              <a:buNone/>
            </a:pPr>
            <a:r>
              <a:rPr lang="fr-FR" sz="1200">
                <a:cs typeface="Calibri"/>
              </a:rPr>
              <a:t>Les emplacements du point de dotation </a:t>
            </a:r>
            <a:r>
              <a:rPr lang="fr-FR" sz="1200">
                <a:ea typeface="+mn-lt"/>
                <a:cs typeface="+mn-lt"/>
              </a:rPr>
              <a:t>PODIC</a:t>
            </a:r>
            <a:r>
              <a:rPr lang="fr-FR" sz="1200">
                <a:cs typeface="Calibri"/>
              </a:rPr>
              <a:t> ont été sélectionnés en fonction de sa sécurité et de sa commodité pour vous et les services sont offerts conformément aux directives nationales. La qualité du service est contrôlée et les médicaments ARV sont les mêmes que ceux du centre. Les médicaments ARV sont pré-emballés et leur nom n'est pas visible de l'extérieur. Dans la mesure du possible, nous fournirons également d'autres médicaments dont vous avez besoin.</a:t>
            </a:r>
            <a:endParaRPr lang="en-US" sz="1200">
              <a:cs typeface="Calibri"/>
            </a:endParaRPr>
          </a:p>
        </p:txBody>
      </p:sp>
      <p:sp>
        <p:nvSpPr>
          <p:cNvPr id="21" name="Content Placeholder 1"/>
          <p:cNvSpPr>
            <a:spLocks noGrp="1"/>
          </p:cNvSpPr>
          <p:nvPr>
            <p:ph sz="half" idx="2"/>
          </p:nvPr>
        </p:nvSpPr>
        <p:spPr>
          <a:xfrm>
            <a:off x="3788882" y="1159477"/>
            <a:ext cx="5040132" cy="5488263"/>
          </a:xfrm>
        </p:spPr>
        <p:txBody>
          <a:bodyPr vert="horz" lIns="91397" tIns="45698" rIns="91397" bIns="45698" rtlCol="0" anchor="t">
            <a:noAutofit/>
          </a:bodyPr>
          <a:lstStyle/>
          <a:p>
            <a:pPr marL="0" indent="0">
              <a:lnSpc>
                <a:spcPct val="120000"/>
              </a:lnSpc>
              <a:spcAft>
                <a:spcPts val="300"/>
              </a:spcAft>
              <a:buNone/>
            </a:pPr>
            <a:r>
              <a:rPr lang="en-US" sz="1600" b="1">
                <a:solidFill>
                  <a:srgbClr val="CC3300"/>
                </a:solidFill>
                <a:latin typeface="Calibri" panose="020F0502020204030204" pitchFamily="34" charset="0"/>
              </a:rPr>
              <a:t>POINTS D’ÉCHANGE</a:t>
            </a:r>
            <a:endParaRPr lang="en-US" sz="1600" b="1">
              <a:solidFill>
                <a:srgbClr val="CC3300"/>
              </a:solidFill>
              <a:highlight>
                <a:srgbClr val="FFFF00"/>
              </a:highlight>
              <a:latin typeface="Calibri" panose="020F0502020204030204" pitchFamily="34" charset="0"/>
            </a:endParaRPr>
          </a:p>
          <a:p>
            <a:pPr marL="155575" indent="-155575">
              <a:lnSpc>
                <a:spcPts val="1400"/>
              </a:lnSpc>
              <a:spcBef>
                <a:spcPts val="0"/>
              </a:spcBef>
            </a:pPr>
            <a:r>
              <a:rPr lang="fr-FR" sz="1200"/>
              <a:t>Il peut y avoir des raisons pour lesquelles vous vous inquiétez de PODIC.</a:t>
            </a:r>
            <a:endParaRPr lang="fr-FR" sz="1200">
              <a:cs typeface="Calibri"/>
            </a:endParaRPr>
          </a:p>
          <a:p>
            <a:pPr marL="155575" indent="-155575">
              <a:lnSpc>
                <a:spcPts val="1400"/>
              </a:lnSpc>
              <a:spcBef>
                <a:spcPts val="0"/>
              </a:spcBef>
            </a:pPr>
            <a:r>
              <a:rPr lang="fr-FR" sz="1200"/>
              <a:t>Nous pouvons discuter de la manière de surmonter ces obstacles au </a:t>
            </a:r>
            <a:r>
              <a:rPr lang="fr-FR" sz="1200">
                <a:ea typeface="+mn-lt"/>
                <a:cs typeface="+mn-lt"/>
              </a:rPr>
              <a:t>PODIC</a:t>
            </a:r>
          </a:p>
          <a:p>
            <a:pPr marL="155575" indent="-155575">
              <a:lnSpc>
                <a:spcPts val="1400"/>
              </a:lnSpc>
              <a:spcBef>
                <a:spcPts val="0"/>
              </a:spcBef>
            </a:pPr>
            <a:r>
              <a:rPr lang="fr-FR" sz="1200"/>
              <a:t>Le point/l'emplacement de prise en charge a été sélectionné en fonction de sa sécurité et de sa commodité pour les clients</a:t>
            </a:r>
            <a:endParaRPr lang="fr-FR" sz="1200">
              <a:cs typeface="Calibri"/>
            </a:endParaRPr>
          </a:p>
          <a:p>
            <a:pPr marL="155575" indent="-155575">
              <a:lnSpc>
                <a:spcPts val="1400"/>
              </a:lnSpc>
              <a:spcBef>
                <a:spcPts val="0"/>
              </a:spcBef>
            </a:pPr>
            <a:r>
              <a:rPr lang="fr-FR" sz="1200"/>
              <a:t>Le point/lieu de prise en charge répond à toutes les normes de confidentialité et de respect de la vie privée</a:t>
            </a:r>
            <a:endParaRPr lang="fr-FR" sz="1200">
              <a:cs typeface="Calibri"/>
            </a:endParaRPr>
          </a:p>
          <a:p>
            <a:pPr marL="155575" indent="-155575">
              <a:lnSpc>
                <a:spcPts val="1400"/>
              </a:lnSpc>
              <a:spcBef>
                <a:spcPts val="0"/>
              </a:spcBef>
            </a:pPr>
            <a:r>
              <a:rPr lang="fr-FR" sz="1200"/>
              <a:t>Les services sont offerts conformément aux directives nationales et aux normes de soins</a:t>
            </a:r>
            <a:endParaRPr lang="fr-FR" sz="1200">
              <a:cs typeface="Calibri"/>
            </a:endParaRPr>
          </a:p>
          <a:p>
            <a:pPr marL="155575" indent="-155575">
              <a:lnSpc>
                <a:spcPts val="1400"/>
              </a:lnSpc>
              <a:spcBef>
                <a:spcPts val="0"/>
              </a:spcBef>
            </a:pPr>
            <a:r>
              <a:rPr lang="fr-FR" sz="1200"/>
              <a:t>Le prestataire DDD (soit un agent communautaire, un agent de sensibilisation des pairs, un pharmacien, etc.) a été formé sur les normes de soins et les directives nationales</a:t>
            </a:r>
            <a:endParaRPr lang="fr-FR" sz="1200">
              <a:cs typeface="Calibri"/>
            </a:endParaRPr>
          </a:p>
          <a:p>
            <a:pPr marL="155575" indent="-155575">
              <a:lnSpc>
                <a:spcPts val="1400"/>
              </a:lnSpc>
              <a:spcBef>
                <a:spcPts val="0"/>
              </a:spcBef>
            </a:pPr>
            <a:r>
              <a:rPr lang="fr-FR" sz="1200"/>
              <a:t>La qualité du service est régulièrement évaluée par la même équipe qui l'évalue dans le centre de santé</a:t>
            </a:r>
            <a:endParaRPr lang="fr-FR" sz="1200">
              <a:cs typeface="Calibri"/>
            </a:endParaRPr>
          </a:p>
          <a:p>
            <a:pPr marL="155575" indent="-155575">
              <a:lnSpc>
                <a:spcPts val="1400"/>
              </a:lnSpc>
              <a:spcBef>
                <a:spcPts val="0"/>
              </a:spcBef>
            </a:pPr>
            <a:r>
              <a:rPr lang="fr-FR" sz="1200"/>
              <a:t>Les médicaments et les services sont les mêmes que ceux offerts au centre de santé</a:t>
            </a:r>
            <a:endParaRPr lang="fr-FR" sz="1200">
              <a:cs typeface="Calibri"/>
            </a:endParaRPr>
          </a:p>
          <a:p>
            <a:pPr marL="155575" indent="-155575">
              <a:lnSpc>
                <a:spcPts val="1400"/>
              </a:lnSpc>
              <a:spcBef>
                <a:spcPts val="0"/>
              </a:spcBef>
            </a:pPr>
            <a:r>
              <a:rPr lang="fr-FR" sz="1200"/>
              <a:t>Les médicaments sont fournis au point/lieu de dotation par le centre de santé et il existe un système pour assurer leur disponibilité ininterrompue</a:t>
            </a:r>
            <a:endParaRPr lang="fr-FR" sz="1200">
              <a:cs typeface="Calibri"/>
            </a:endParaRPr>
          </a:p>
          <a:p>
            <a:pPr marL="155575" indent="-155575">
              <a:lnSpc>
                <a:spcPts val="1400"/>
              </a:lnSpc>
              <a:spcBef>
                <a:spcPts val="0"/>
              </a:spcBef>
            </a:pPr>
            <a:r>
              <a:rPr lang="fr-FR" sz="1200"/>
              <a:t>Les médicaments sont préemballés et leur nom n'est pas visible de l'extérieur, afin que personne ne puisse voir ce que vous récupérez. Le pack n'a pas d'identifiant personnel, mais seulement un code qui est lié à chaque client pour s'assurer que vous recevez les bons médicaments</a:t>
            </a:r>
            <a:endParaRPr lang="fr-FR" sz="1200">
              <a:cs typeface="Calibri"/>
            </a:endParaRPr>
          </a:p>
          <a:p>
            <a:pPr marL="155575" indent="-155575">
              <a:lnSpc>
                <a:spcPts val="1400"/>
              </a:lnSpc>
              <a:spcBef>
                <a:spcPts val="0"/>
              </a:spcBef>
            </a:pPr>
            <a:r>
              <a:rPr lang="fr-FR" sz="1200"/>
              <a:t>Dans la mesure du possible, trois à six mois de médicaments ARV sont dispensés pour éviter que les clients n'aient à revenir trop souvent pour se renouveler</a:t>
            </a:r>
            <a:endParaRPr lang="fr-FR" sz="1200">
              <a:cs typeface="Calibri"/>
            </a:endParaRPr>
          </a:p>
          <a:p>
            <a:pPr marL="155575" indent="-155575">
              <a:lnSpc>
                <a:spcPts val="1400"/>
              </a:lnSpc>
              <a:spcBef>
                <a:spcPts val="0"/>
              </a:spcBef>
            </a:pPr>
            <a:r>
              <a:rPr lang="fr-FR" sz="1200"/>
              <a:t>Dans la mesure du possible, au même point/lieu de prise en charge, nous vous fournirons également tout autre médicament dont vous avez besoin en plus du TARV, afin que vous n'ayez pas à vous rendre à plusieurs endroits</a:t>
            </a:r>
            <a:endParaRPr lang="fr-FR" sz="1200">
              <a:cs typeface="Calibri"/>
            </a:endParaRPr>
          </a:p>
          <a:p>
            <a:pPr marL="695960" lvl="1" indent="-285750">
              <a:lnSpc>
                <a:spcPct val="120000"/>
              </a:lnSpc>
              <a:spcBef>
                <a:spcPts val="0"/>
              </a:spcBef>
              <a:spcAft>
                <a:spcPts val="300"/>
              </a:spcAft>
              <a:buFont typeface="Arial" panose="020B0604020202020204" pitchFamily="34" charset="0"/>
              <a:buChar char="•"/>
            </a:pPr>
            <a:endParaRPr lang="en-US" sz="2500">
              <a:solidFill>
                <a:schemeClr val="tx2">
                  <a:lumMod val="50000"/>
                </a:schemeClr>
              </a:solidFill>
              <a:latin typeface="Calibri" panose="020F0502020204030204" pitchFamily="34" charset="0"/>
            </a:endParaRPr>
          </a:p>
        </p:txBody>
      </p:sp>
      <p:cxnSp>
        <p:nvCxnSpPr>
          <p:cNvPr id="69" name="Straight Connector 68"/>
          <p:cNvCxnSpPr>
            <a:cxnSpLocks/>
          </p:cNvCxnSpPr>
          <p:nvPr/>
        </p:nvCxnSpPr>
        <p:spPr>
          <a:xfrm>
            <a:off x="3706376" y="1275430"/>
            <a:ext cx="0" cy="504786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1" name="Content Placeholder 1"/>
          <p:cNvSpPr txBox="1"/>
          <p:nvPr/>
        </p:nvSpPr>
        <p:spPr>
          <a:xfrm>
            <a:off x="336938" y="3567748"/>
            <a:ext cx="3146926" cy="1458402"/>
          </a:xfrm>
          <a:prstGeom prst="rect">
            <a:avLst/>
          </a:prstGeom>
          <a:solidFill>
            <a:schemeClr val="bg1">
              <a:lumMod val="95000"/>
            </a:schemeClr>
          </a:solidFill>
        </p:spPr>
        <p:txBody>
          <a:bodyPr vert="horz" lIns="91397" tIns="108000" rIns="91397" bIns="45698" rtlCol="0" anchor="t">
            <a:normAutofit fontScale="975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r>
              <a:rPr lang="en-US" sz="1400" b="1">
                <a:solidFill>
                  <a:srgbClr val="CC3300"/>
                </a:solidFill>
                <a:latin typeface="Calibri" panose="020F0502020204030204" pitchFamily="34" charset="0"/>
              </a:rPr>
              <a:t>Instructions du </a:t>
            </a:r>
            <a:r>
              <a:rPr lang="en-US" sz="1400" b="1" err="1">
                <a:solidFill>
                  <a:srgbClr val="CC3300"/>
                </a:solidFill>
                <a:latin typeface="Calibri" panose="020F0502020204030204" pitchFamily="34" charset="0"/>
              </a:rPr>
              <a:t>prestataire</a:t>
            </a:r>
            <a:endParaRPr lang="en-US" sz="1400" b="1">
              <a:solidFill>
                <a:srgbClr val="CC3300"/>
              </a:solidFill>
              <a:latin typeface="Calibri" panose="020F0502020204030204" pitchFamily="34" charset="0"/>
            </a:endParaRPr>
          </a:p>
          <a:p>
            <a:pPr marL="122555" indent="-122555">
              <a:spcBef>
                <a:spcPts val="0"/>
              </a:spcBef>
              <a:spcAft>
                <a:spcPts val="300"/>
              </a:spcAft>
            </a:pPr>
            <a:r>
              <a:rPr lang="en-US" sz="1200" b="1" err="1">
                <a:solidFill>
                  <a:schemeClr val="bg2">
                    <a:lumMod val="10000"/>
                  </a:schemeClr>
                </a:solidFill>
              </a:rPr>
              <a:t>Utilisez</a:t>
            </a:r>
            <a:r>
              <a:rPr lang="en-US" sz="1200" b="1">
                <a:solidFill>
                  <a:schemeClr val="bg2">
                    <a:lumMod val="10000"/>
                  </a:schemeClr>
                </a:solidFill>
              </a:rPr>
              <a:t> des questions ouvertes par </a:t>
            </a:r>
            <a:r>
              <a:rPr lang="en-US" sz="1200" b="1" err="1">
                <a:solidFill>
                  <a:schemeClr val="bg2">
                    <a:lumMod val="10000"/>
                  </a:schemeClr>
                </a:solidFill>
              </a:rPr>
              <a:t>exemple</a:t>
            </a:r>
            <a:r>
              <a:rPr lang="en-US" sz="1200" b="1">
                <a:solidFill>
                  <a:schemeClr val="bg2">
                    <a:lumMod val="10000"/>
                  </a:schemeClr>
                </a:solidFill>
              </a:rPr>
              <a:t>:</a:t>
            </a:r>
          </a:p>
          <a:p>
            <a:pPr marL="270000" lvl="1" indent="-111600">
              <a:spcBef>
                <a:spcPts val="0"/>
              </a:spcBef>
            </a:pPr>
            <a:r>
              <a:rPr lang="fr-FR" sz="1200">
                <a:solidFill>
                  <a:schemeClr val="bg2">
                    <a:lumMod val="10000"/>
                  </a:schemeClr>
                </a:solidFill>
              </a:rPr>
              <a:t>Quelles sont certaines des préoccupations que vous avez au sujet du </a:t>
            </a:r>
            <a:r>
              <a:rPr lang="fr-FR" sz="1200">
                <a:solidFill>
                  <a:schemeClr val="bg2">
                    <a:lumMod val="10000"/>
                  </a:schemeClr>
                </a:solidFill>
                <a:ea typeface="+mn-lt"/>
                <a:cs typeface="+mn-lt"/>
              </a:rPr>
              <a:t>PODIC</a:t>
            </a:r>
            <a:r>
              <a:rPr lang="fr-FR" sz="1200">
                <a:solidFill>
                  <a:schemeClr val="bg2">
                    <a:lumMod val="10000"/>
                  </a:schemeClr>
                </a:solidFill>
              </a:rPr>
              <a:t> ?</a:t>
            </a:r>
            <a:endParaRPr lang="fr-FR" sz="1200">
              <a:solidFill>
                <a:schemeClr val="bg2">
                  <a:lumMod val="10000"/>
                </a:schemeClr>
              </a:solidFill>
              <a:cs typeface="Calibri"/>
            </a:endParaRPr>
          </a:p>
          <a:p>
            <a:pPr marL="270000" lvl="1" indent="-111600">
              <a:spcBef>
                <a:spcPts val="0"/>
              </a:spcBef>
            </a:pPr>
            <a:r>
              <a:rPr lang="fr-FR" sz="1200">
                <a:solidFill>
                  <a:schemeClr val="bg2">
                    <a:lumMod val="10000"/>
                  </a:schemeClr>
                </a:solidFill>
              </a:rPr>
              <a:t>Comment pensez-vous pouvoir surmonter certaines de ces inquiétudes ?</a:t>
            </a: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22586" y="3331475"/>
            <a:ext cx="437952" cy="540000"/>
          </a:xfrm>
          <a:prstGeom prst="rect">
            <a:avLst/>
          </a:prstGeom>
        </p:spPr>
      </p:pic>
      <p:sp>
        <p:nvSpPr>
          <p:cNvPr id="78" name="Content Placeholder 1">
            <a:extLst>
              <a:ext uri="{FF2B5EF4-FFF2-40B4-BE49-F238E27FC236}">
                <a16:creationId xmlns:a16="http://schemas.microsoft.com/office/drawing/2014/main" id="{1824CE05-4E43-4FB8-A5E3-9FBC02B86244}"/>
              </a:ext>
            </a:extLst>
          </p:cNvPr>
          <p:cNvSpPr txBox="1"/>
          <p:nvPr/>
        </p:nvSpPr>
        <p:spPr>
          <a:xfrm>
            <a:off x="334122" y="5306154"/>
            <a:ext cx="3146922" cy="929550"/>
          </a:xfrm>
          <a:prstGeom prst="rect">
            <a:avLst/>
          </a:prstGeom>
          <a:solidFill>
            <a:schemeClr val="bg1">
              <a:lumMod val="95000"/>
            </a:schemeClr>
          </a:solidFill>
        </p:spPr>
        <p:txBody>
          <a:bodyPr vert="horz" lIns="91397" tIns="108000" rIns="91397" bIns="45698" rtlCol="0">
            <a:normAutofit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CC3300"/>
                </a:solidFill>
                <a:latin typeface="Calibri" panose="020F0502020204030204" pitchFamily="34" charset="0"/>
              </a:rPr>
              <a:t>Document</a:t>
            </a:r>
          </a:p>
          <a:p>
            <a:pPr marL="0" indent="0">
              <a:buNone/>
            </a:pPr>
            <a:r>
              <a:rPr lang="fr-FR" sz="1200">
                <a:solidFill>
                  <a:schemeClr val="tx2">
                    <a:lumMod val="50000"/>
                  </a:schemeClr>
                </a:solidFill>
                <a:latin typeface="Calibri" panose="020F0502020204030204" pitchFamily="34" charset="0"/>
              </a:rPr>
              <a:t>Documenter toute préoccupation du client à ce sujet et discuter de la manière dont elle peut être atténuée</a:t>
            </a:r>
            <a:endParaRPr lang="en-US" sz="1200">
              <a:solidFill>
                <a:schemeClr val="tx2">
                  <a:lumMod val="50000"/>
                </a:schemeClr>
              </a:solidFill>
              <a:latin typeface="Calibri" panose="020F0502020204030204" pitchFamily="34" charset="0"/>
            </a:endParaRPr>
          </a:p>
        </p:txBody>
      </p:sp>
      <p:pic>
        <p:nvPicPr>
          <p:cNvPr id="79" name="Picture 78">
            <a:extLst>
              <a:ext uri="{FF2B5EF4-FFF2-40B4-BE49-F238E27FC236}">
                <a16:creationId xmlns:a16="http://schemas.microsoft.com/office/drawing/2014/main" id="{B1920806-7542-4434-B684-BFDFAC492E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07562" y="5071882"/>
            <a:ext cx="468000" cy="468000"/>
          </a:xfrm>
          <a:prstGeom prst="rect">
            <a:avLst/>
          </a:prstGeom>
        </p:spPr>
      </p:pic>
      <p:sp>
        <p:nvSpPr>
          <p:cNvPr id="40" name="Parallelogram 39">
            <a:extLst>
              <a:ext uri="{FF2B5EF4-FFF2-40B4-BE49-F238E27FC236}">
                <a16:creationId xmlns:a16="http://schemas.microsoft.com/office/drawing/2014/main" id="{EAF07228-9A51-4651-BE0F-0997C7758A5A}"/>
              </a:ext>
            </a:extLst>
          </p:cNvPr>
          <p:cNvSpPr/>
          <p:nvPr/>
        </p:nvSpPr>
        <p:spPr>
          <a:xfrm>
            <a:off x="6372200" y="-27384"/>
            <a:ext cx="2987824" cy="84020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grpSp>
        <p:nvGrpSpPr>
          <p:cNvPr id="106" name="Group 105">
            <a:extLst>
              <a:ext uri="{FF2B5EF4-FFF2-40B4-BE49-F238E27FC236}">
                <a16:creationId xmlns:a16="http://schemas.microsoft.com/office/drawing/2014/main" id="{A2258D05-44FF-0DE8-B8A8-784E86D70FF6}"/>
              </a:ext>
            </a:extLst>
          </p:cNvPr>
          <p:cNvGrpSpPr/>
          <p:nvPr/>
        </p:nvGrpSpPr>
        <p:grpSpPr>
          <a:xfrm>
            <a:off x="0" y="6493827"/>
            <a:ext cx="9139657" cy="364173"/>
            <a:chOff x="1" y="6493827"/>
            <a:chExt cx="9139657" cy="364173"/>
          </a:xfrm>
        </p:grpSpPr>
        <p:sp>
          <p:nvSpPr>
            <p:cNvPr id="107" name="Rectangle 106">
              <a:extLst>
                <a:ext uri="{FF2B5EF4-FFF2-40B4-BE49-F238E27FC236}">
                  <a16:creationId xmlns:a16="http://schemas.microsoft.com/office/drawing/2014/main" id="{CD924447-E4AB-60FD-EBA1-37FF0B53E59E}"/>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06AFF19A-54FA-CE8A-AC7B-7827E979257B}"/>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D4089E4C-11A3-0B43-C384-9229A1AB222E}"/>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0" name="Rectangle 109">
              <a:extLst>
                <a:ext uri="{FF2B5EF4-FFF2-40B4-BE49-F238E27FC236}">
                  <a16:creationId xmlns:a16="http://schemas.microsoft.com/office/drawing/2014/main" id="{3B39BFE7-695D-79E8-D270-211B3B695139}"/>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11" name="Rectangle 110">
              <a:extLst>
                <a:ext uri="{FF2B5EF4-FFF2-40B4-BE49-F238E27FC236}">
                  <a16:creationId xmlns:a16="http://schemas.microsoft.com/office/drawing/2014/main" id="{FB810F03-5D36-3B2A-7F06-5BFE40083496}"/>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2" name="Rectangle 111">
              <a:extLst>
                <a:ext uri="{FF2B5EF4-FFF2-40B4-BE49-F238E27FC236}">
                  <a16:creationId xmlns:a16="http://schemas.microsoft.com/office/drawing/2014/main" id="{DB9F8079-D6DF-3F26-22E6-C725F286A1F8}"/>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3" name="Rectangle 112">
              <a:extLst>
                <a:ext uri="{FF2B5EF4-FFF2-40B4-BE49-F238E27FC236}">
                  <a16:creationId xmlns:a16="http://schemas.microsoft.com/office/drawing/2014/main" id="{0913CFC9-AF9A-ECD3-31FB-704C8CBFF396}"/>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4" name="Rectangle 113">
              <a:extLst>
                <a:ext uri="{FF2B5EF4-FFF2-40B4-BE49-F238E27FC236}">
                  <a16:creationId xmlns:a16="http://schemas.microsoft.com/office/drawing/2014/main" id="{D2429704-9B68-868F-75EE-A0B91F820E9E}"/>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5" name="Rectangle 114">
              <a:extLst>
                <a:ext uri="{FF2B5EF4-FFF2-40B4-BE49-F238E27FC236}">
                  <a16:creationId xmlns:a16="http://schemas.microsoft.com/office/drawing/2014/main" id="{7457DC53-3F93-6CC4-C823-BE60BF2FC6F6}"/>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6" name="Rectangle 115">
              <a:extLst>
                <a:ext uri="{FF2B5EF4-FFF2-40B4-BE49-F238E27FC236}">
                  <a16:creationId xmlns:a16="http://schemas.microsoft.com/office/drawing/2014/main" id="{7ED3C61C-6240-7EBA-E364-157F857EB38D}"/>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17" name="Rectangle 116">
              <a:extLst>
                <a:ext uri="{FF2B5EF4-FFF2-40B4-BE49-F238E27FC236}">
                  <a16:creationId xmlns:a16="http://schemas.microsoft.com/office/drawing/2014/main" id="{731A5604-C8BC-6233-EFB3-915EAA7B5255}"/>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8" name="Rectangle 117">
              <a:extLst>
                <a:ext uri="{FF2B5EF4-FFF2-40B4-BE49-F238E27FC236}">
                  <a16:creationId xmlns:a16="http://schemas.microsoft.com/office/drawing/2014/main" id="{60F485B3-E8EC-5EB5-F251-745A4431EED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FF6DD725-6A94-5360-5F9D-9BD1487304A0}"/>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0" name="Rectangle 119">
              <a:extLst>
                <a:ext uri="{FF2B5EF4-FFF2-40B4-BE49-F238E27FC236}">
                  <a16:creationId xmlns:a16="http://schemas.microsoft.com/office/drawing/2014/main" id="{EECA5E33-2623-7E64-33BD-3ACE49E5B391}"/>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1" name="Rectangle 120">
              <a:extLst>
                <a:ext uri="{FF2B5EF4-FFF2-40B4-BE49-F238E27FC236}">
                  <a16:creationId xmlns:a16="http://schemas.microsoft.com/office/drawing/2014/main" id="{0570FA85-5F08-96F1-7723-8A5B642DB23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2" name="Rectangle 121">
              <a:extLst>
                <a:ext uri="{FF2B5EF4-FFF2-40B4-BE49-F238E27FC236}">
                  <a16:creationId xmlns:a16="http://schemas.microsoft.com/office/drawing/2014/main" id="{287B6A33-17F7-F493-B09B-2AD3BDC5850D}"/>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3" name="Rectangle 122">
              <a:extLst>
                <a:ext uri="{FF2B5EF4-FFF2-40B4-BE49-F238E27FC236}">
                  <a16:creationId xmlns:a16="http://schemas.microsoft.com/office/drawing/2014/main" id="{79A83B2D-3DF1-4E52-826E-6A14657DFF56}"/>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4" name="Rectangle 123">
              <a:extLst>
                <a:ext uri="{FF2B5EF4-FFF2-40B4-BE49-F238E27FC236}">
                  <a16:creationId xmlns:a16="http://schemas.microsoft.com/office/drawing/2014/main" id="{B2758CB4-D31E-B898-9A4B-28BF22CBED66}"/>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25" name="Rectangle 124">
              <a:extLst>
                <a:ext uri="{FF2B5EF4-FFF2-40B4-BE49-F238E27FC236}">
                  <a16:creationId xmlns:a16="http://schemas.microsoft.com/office/drawing/2014/main" id="{431DB4C5-9034-12F9-58CD-D7986081E529}"/>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6" name="Rectangle 125">
              <a:extLst>
                <a:ext uri="{FF2B5EF4-FFF2-40B4-BE49-F238E27FC236}">
                  <a16:creationId xmlns:a16="http://schemas.microsoft.com/office/drawing/2014/main" id="{CDE00463-C8EC-AB3B-2292-7BA484FE9847}"/>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27" name="Rectangle 126">
              <a:extLst>
                <a:ext uri="{FF2B5EF4-FFF2-40B4-BE49-F238E27FC236}">
                  <a16:creationId xmlns:a16="http://schemas.microsoft.com/office/drawing/2014/main" id="{6CFEE43D-27DF-AD1F-04AB-58CFCA67D94E}"/>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8" name="Rectangle 127">
              <a:extLst>
                <a:ext uri="{FF2B5EF4-FFF2-40B4-BE49-F238E27FC236}">
                  <a16:creationId xmlns:a16="http://schemas.microsoft.com/office/drawing/2014/main" id="{8498913A-594B-5A24-C1E2-FCF4FC70A16B}"/>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29" name="Rectangle 128">
              <a:extLst>
                <a:ext uri="{FF2B5EF4-FFF2-40B4-BE49-F238E27FC236}">
                  <a16:creationId xmlns:a16="http://schemas.microsoft.com/office/drawing/2014/main" id="{B428A89A-B4C7-CBE9-F3B6-E446CE5B2A50}"/>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30" name="Rectangle 129">
              <a:extLst>
                <a:ext uri="{FF2B5EF4-FFF2-40B4-BE49-F238E27FC236}">
                  <a16:creationId xmlns:a16="http://schemas.microsoft.com/office/drawing/2014/main" id="{8F950EB4-91E3-760D-F023-D2025BBE9FDD}"/>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1" name="Rectangle 130">
              <a:extLst>
                <a:ext uri="{FF2B5EF4-FFF2-40B4-BE49-F238E27FC236}">
                  <a16:creationId xmlns:a16="http://schemas.microsoft.com/office/drawing/2014/main" id="{8AEE2336-6AE0-6D3D-1CA0-C264E6AD9FEB}"/>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32" name="Rectangle 131">
              <a:extLst>
                <a:ext uri="{FF2B5EF4-FFF2-40B4-BE49-F238E27FC236}">
                  <a16:creationId xmlns:a16="http://schemas.microsoft.com/office/drawing/2014/main" id="{011BD114-5549-E4E6-0A85-DE58C72C32FB}"/>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33" name="Rectangle 132">
              <a:extLst>
                <a:ext uri="{FF2B5EF4-FFF2-40B4-BE49-F238E27FC236}">
                  <a16:creationId xmlns:a16="http://schemas.microsoft.com/office/drawing/2014/main" id="{EDAEF9DD-F509-DE48-1B60-ABDF78A34620}"/>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4" name="Rectangle 133">
              <a:extLst>
                <a:ext uri="{FF2B5EF4-FFF2-40B4-BE49-F238E27FC236}">
                  <a16:creationId xmlns:a16="http://schemas.microsoft.com/office/drawing/2014/main" id="{81AAACE6-FD3D-9D90-FD08-63E3DD4A09A2}"/>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5" name="Rectangle 134">
              <a:extLst>
                <a:ext uri="{FF2B5EF4-FFF2-40B4-BE49-F238E27FC236}">
                  <a16:creationId xmlns:a16="http://schemas.microsoft.com/office/drawing/2014/main" id="{AC61ADEE-2959-2417-D59D-DAD5C97D501B}"/>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36" name="Rectangle 135">
              <a:extLst>
                <a:ext uri="{FF2B5EF4-FFF2-40B4-BE49-F238E27FC236}">
                  <a16:creationId xmlns:a16="http://schemas.microsoft.com/office/drawing/2014/main" id="{BBFBA030-2761-2E07-8EB1-9A88F45EAC4D}"/>
                </a:ext>
              </a:extLst>
            </p:cNvPr>
            <p:cNvSpPr/>
            <p:nvPr/>
          </p:nvSpPr>
          <p:spPr>
            <a:xfrm>
              <a:off x="5547442" y="6493827"/>
              <a:ext cx="334934" cy="364173"/>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28</a:t>
              </a:r>
            </a:p>
          </p:txBody>
        </p:sp>
      </p:grpSp>
      <p:grpSp>
        <p:nvGrpSpPr>
          <p:cNvPr id="49" name="Group 48">
            <a:extLst>
              <a:ext uri="{FF2B5EF4-FFF2-40B4-BE49-F238E27FC236}">
                <a16:creationId xmlns:a16="http://schemas.microsoft.com/office/drawing/2014/main" id="{79CE68D6-1AA9-F670-9F47-56763E47E6FC}"/>
              </a:ext>
            </a:extLst>
          </p:cNvPr>
          <p:cNvGrpSpPr/>
          <p:nvPr/>
        </p:nvGrpSpPr>
        <p:grpSpPr>
          <a:xfrm>
            <a:off x="6811723" y="67590"/>
            <a:ext cx="1943829" cy="881627"/>
            <a:chOff x="1004273" y="1993394"/>
            <a:chExt cx="6972467" cy="3162374"/>
          </a:xfrm>
        </p:grpSpPr>
        <p:pic>
          <p:nvPicPr>
            <p:cNvPr id="50" name="Picture 49">
              <a:extLst>
                <a:ext uri="{FF2B5EF4-FFF2-40B4-BE49-F238E27FC236}">
                  <a16:creationId xmlns:a16="http://schemas.microsoft.com/office/drawing/2014/main" id="{2DC94D83-C5DB-3408-2F6D-38EB5C027B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4273" y="1993394"/>
              <a:ext cx="6972467" cy="3162374"/>
            </a:xfrm>
            <a:prstGeom prst="rect">
              <a:avLst/>
            </a:prstGeom>
          </p:spPr>
        </p:pic>
        <p:sp>
          <p:nvSpPr>
            <p:cNvPr id="51" name="Rectangle 50">
              <a:extLst>
                <a:ext uri="{FF2B5EF4-FFF2-40B4-BE49-F238E27FC236}">
                  <a16:creationId xmlns:a16="http://schemas.microsoft.com/office/drawing/2014/main" id="{96D42A94-098D-16F1-5C95-26ED3EE3A995}"/>
                </a:ext>
              </a:extLst>
            </p:cNvPr>
            <p:cNvSpPr/>
            <p:nvPr/>
          </p:nvSpPr>
          <p:spPr>
            <a:xfrm rot="120000">
              <a:off x="1787023" y="3005470"/>
              <a:ext cx="1368836" cy="449426"/>
            </a:xfrm>
            <a:prstGeom prst="rect">
              <a:avLst/>
            </a:prstGeom>
          </p:spPr>
          <p:txBody>
            <a:bodyPr wrap="square">
              <a:spAutoFit/>
            </a:bodyPr>
            <a:lstStyle/>
            <a:p>
              <a:pPr algn="ctr">
                <a:lnSpc>
                  <a:spcPct val="90000"/>
                </a:lnSpc>
              </a:pPr>
              <a:r>
                <a:rPr lang="en-US" sz="150">
                  <a:solidFill>
                    <a:schemeClr val="tx2"/>
                  </a:solidFill>
                  <a:cs typeface="Calibri"/>
                </a:rPr>
                <a:t>Points de distribution </a:t>
              </a:r>
              <a:br>
                <a:rPr lang="en-US" sz="150">
                  <a:solidFill>
                    <a:schemeClr val="tx2"/>
                  </a:solidFill>
                  <a:cs typeface="Calibri"/>
                </a:rPr>
              </a:br>
              <a:r>
                <a:rPr lang="en-US" sz="150">
                  <a:solidFill>
                    <a:schemeClr val="tx2"/>
                  </a:solidFill>
                  <a:cs typeface="Calibri"/>
                </a:rPr>
                <a:t>Communautaire (PODIC)</a:t>
              </a:r>
            </a:p>
          </p:txBody>
        </p:sp>
        <p:sp>
          <p:nvSpPr>
            <p:cNvPr id="52" name="Rectangle 51">
              <a:extLst>
                <a:ext uri="{FF2B5EF4-FFF2-40B4-BE49-F238E27FC236}">
                  <a16:creationId xmlns:a16="http://schemas.microsoft.com/office/drawing/2014/main" id="{E05D7322-6817-3247-CDB9-9CDD529FE423}"/>
                </a:ext>
              </a:extLst>
            </p:cNvPr>
            <p:cNvSpPr/>
            <p:nvPr/>
          </p:nvSpPr>
          <p:spPr>
            <a:xfrm rot="120000">
              <a:off x="1987420" y="3181353"/>
              <a:ext cx="899714" cy="413266"/>
            </a:xfrm>
            <a:prstGeom prst="rect">
              <a:avLst/>
            </a:prstGeom>
          </p:spPr>
          <p:txBody>
            <a:bodyPr wrap="none">
              <a:spAutoFit/>
            </a:bodyPr>
            <a:lstStyle/>
            <a:p>
              <a:pPr algn="ctr"/>
              <a:r>
                <a:rPr lang="en-US" sz="200">
                  <a:solidFill>
                    <a:schemeClr val="bg1"/>
                  </a:solidFill>
                  <a:cs typeface="Calibri"/>
                </a:rPr>
                <a:t>Le point</a:t>
              </a:r>
              <a:endParaRPr lang="en-TH" sz="200">
                <a:solidFill>
                  <a:schemeClr val="bg1"/>
                </a:solidFill>
              </a:endParaRPr>
            </a:p>
          </p:txBody>
        </p:sp>
      </p:grpSp>
    </p:spTree>
    <p:extLst>
      <p:ext uri="{BB962C8B-B14F-4D97-AF65-F5344CB8AC3E}">
        <p14:creationId xmlns:p14="http://schemas.microsoft.com/office/powerpoint/2010/main" val="1394331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590D-B5AF-BEDF-D957-D1946AE7BEE6}"/>
              </a:ext>
            </a:extLst>
          </p:cNvPr>
          <p:cNvSpPr>
            <a:spLocks noGrp="1"/>
          </p:cNvSpPr>
          <p:nvPr>
            <p:ph type="title"/>
          </p:nvPr>
        </p:nvSpPr>
        <p:spPr/>
        <p:txBody>
          <a:bodyPr/>
          <a:lstStyle/>
          <a:p>
            <a:endParaRPr lang="en-TH"/>
          </a:p>
        </p:txBody>
      </p:sp>
    </p:spTree>
    <p:extLst>
      <p:ext uri="{BB962C8B-B14F-4D97-AF65-F5344CB8AC3E}">
        <p14:creationId xmlns:p14="http://schemas.microsoft.com/office/powerpoint/2010/main" val="3681886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133"/>
            <a:ext cx="9144000" cy="6862133"/>
          </a:xfrm>
          <a:solidFill>
            <a:schemeClr val="accent5">
              <a:lumMod val="75000"/>
            </a:schemeClr>
          </a:solidFill>
        </p:spPr>
        <p:txBody>
          <a:bodyPr lIns="0" rIns="0">
            <a:noAutofit/>
          </a:bodyPr>
          <a:lstStyle/>
          <a:p>
            <a:pPr marL="6350"/>
            <a:r>
              <a:rPr lang="en-US" sz="1800" b="1">
                <a:solidFill>
                  <a:sysClr val="windowText" lastClr="000000"/>
                </a:solidFill>
                <a:latin typeface="Arial" panose="020B0604020202020204" pitchFamily="34" charset="0"/>
                <a:cs typeface="Arial" panose="020B0604020202020204" pitchFamily="34" charset="0"/>
              </a:rPr>
              <a:t>SECTION </a:t>
            </a:r>
            <a:br>
              <a:rPr lang="en-US" sz="1800" b="1">
                <a:solidFill>
                  <a:sysClr val="windowText" lastClr="000000"/>
                </a:solidFill>
                <a:latin typeface="Arial" panose="020B0604020202020204" pitchFamily="34" charset="0"/>
                <a:cs typeface="Arial" panose="020B0604020202020204" pitchFamily="34" charset="0"/>
              </a:rPr>
            </a:br>
            <a:r>
              <a:rPr lang="en-US" sz="7200" b="1">
                <a:solidFill>
                  <a:sysClr val="windowText" lastClr="000000"/>
                </a:solidFill>
                <a:latin typeface="Arial" panose="020B0604020202020204" pitchFamily="34" charset="0"/>
                <a:cs typeface="Arial" panose="020B0604020202020204" pitchFamily="34" charset="0"/>
              </a:rPr>
              <a:t>5</a:t>
            </a:r>
            <a:br>
              <a:rPr lang="en-US" sz="2200" b="1">
                <a:solidFill>
                  <a:sysClr val="windowText" lastClr="000000"/>
                </a:solidFill>
                <a:latin typeface="Calibri" panose="020F0502020204030204" pitchFamily="34" charset="0"/>
              </a:rPr>
            </a:br>
            <a:r>
              <a:rPr lang="fr-FR"/>
              <a:t>Retour aux soins et </a:t>
            </a:r>
            <a:br>
              <a:rPr lang="fr-FR"/>
            </a:br>
            <a:r>
              <a:rPr lang="fr-FR"/>
              <a:t>aux situations particulières</a:t>
            </a:r>
            <a:endParaRPr lang="en-US" sz="2200">
              <a:solidFill>
                <a:sysClr val="windowText" lastClr="000000"/>
              </a:solidFill>
              <a:latin typeface="Calibri" panose="020F0502020204030204" pitchFamily="34" charset="0"/>
              <a:cs typeface="Calibri" panose="020F0502020204030204" pitchFamily="34" charset="0"/>
            </a:endParaRPr>
          </a:p>
        </p:txBody>
      </p:sp>
      <p:cxnSp>
        <p:nvCxnSpPr>
          <p:cNvPr id="6" name="Straight Connector 5"/>
          <p:cNvCxnSpPr/>
          <p:nvPr/>
        </p:nvCxnSpPr>
        <p:spPr>
          <a:xfrm>
            <a:off x="2257839" y="3455504"/>
            <a:ext cx="4648200" cy="0"/>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525301"/>
            <a:ext cx="9144000" cy="3332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 y="1012305"/>
            <a:ext cx="8431142" cy="21880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04800" y="150815"/>
            <a:ext cx="8229600" cy="536590"/>
          </a:xfrm>
        </p:spPr>
        <p:txBody>
          <a:bodyPr/>
          <a:lstStyle/>
          <a:p>
            <a:r>
              <a:rPr lang="en-SG"/>
              <a:t>Évitez les «pièges» de communication</a:t>
            </a:r>
          </a:p>
        </p:txBody>
      </p:sp>
      <p:sp>
        <p:nvSpPr>
          <p:cNvPr id="2" name="Content Placeholder 1"/>
          <p:cNvSpPr>
            <a:spLocks noGrp="1"/>
          </p:cNvSpPr>
          <p:nvPr>
            <p:ph sz="half" idx="4294967295"/>
          </p:nvPr>
        </p:nvSpPr>
        <p:spPr>
          <a:xfrm>
            <a:off x="408058" y="1153900"/>
            <a:ext cx="8126342" cy="2092358"/>
          </a:xfrm>
          <a:noFill/>
        </p:spPr>
        <p:txBody>
          <a:bodyPr>
            <a:normAutofit fontScale="55000" lnSpcReduction="20000"/>
          </a:bodyPr>
          <a:lstStyle/>
          <a:p>
            <a:pPr marL="257175" indent="-257175">
              <a:lnSpc>
                <a:spcPct val="120000"/>
              </a:lnSpc>
            </a:pPr>
            <a:r>
              <a:rPr lang="fr-FR" altLang="en-SG"/>
              <a:t>Supposer</a:t>
            </a:r>
            <a:r>
              <a:rPr lang="en-SG"/>
              <a:t> que vous connaissez le client mieux qu'il ne se </a:t>
            </a:r>
            <a:r>
              <a:rPr lang="en-SG" err="1"/>
              <a:t>connait</a:t>
            </a:r>
            <a:r>
              <a:rPr lang="en-SG"/>
              <a:t> lui-même</a:t>
            </a:r>
          </a:p>
          <a:p>
            <a:pPr marL="257175" indent="-257175">
              <a:lnSpc>
                <a:spcPct val="120000"/>
              </a:lnSpc>
            </a:pPr>
            <a:r>
              <a:rPr lang="en-SG"/>
              <a:t>Dire au client pourquoi il devrait changer ou pousser le client à accepter de changer quand il n'est pas prêt</a:t>
            </a:r>
          </a:p>
          <a:p>
            <a:pPr marL="257175" indent="-257175">
              <a:lnSpc>
                <a:spcPct val="120000"/>
              </a:lnSpc>
            </a:pPr>
            <a:r>
              <a:rPr lang="en-SG"/>
              <a:t>Se disputer avec le client </a:t>
            </a:r>
          </a:p>
          <a:p>
            <a:pPr marL="257175" indent="-257175">
              <a:lnSpc>
                <a:spcPct val="120000"/>
              </a:lnSpc>
            </a:pPr>
            <a:r>
              <a:rPr lang="en-SG"/>
              <a:t>Ordonner au client de faire quelque chose</a:t>
            </a:r>
          </a:p>
          <a:p>
            <a:pPr marL="257175" indent="-257175">
              <a:lnSpc>
                <a:spcPct val="120000"/>
              </a:lnSpc>
            </a:pPr>
            <a:r>
              <a:rPr lang="en-SG"/>
              <a:t>Blâmer, humilier ou juger le client</a:t>
            </a:r>
          </a:p>
        </p:txBody>
      </p:sp>
      <p:sp>
        <p:nvSpPr>
          <p:cNvPr id="3" name="Content Placeholder 2"/>
          <p:cNvSpPr>
            <a:spLocks noGrp="1"/>
          </p:cNvSpPr>
          <p:nvPr>
            <p:ph sz="half" idx="4294967295"/>
          </p:nvPr>
        </p:nvSpPr>
        <p:spPr>
          <a:xfrm>
            <a:off x="408058" y="4267200"/>
            <a:ext cx="8431142" cy="2074042"/>
          </a:xfrm>
          <a:noFill/>
        </p:spPr>
        <p:txBody>
          <a:bodyPr>
            <a:normAutofit fontScale="90000"/>
          </a:bodyPr>
          <a:lstStyle/>
          <a:p>
            <a:pPr marL="257175" indent="-257175">
              <a:lnSpc>
                <a:spcPct val="120000"/>
              </a:lnSpc>
            </a:pPr>
            <a:r>
              <a:rPr lang="en-US" sz="1600">
                <a:solidFill>
                  <a:schemeClr val="bg1"/>
                </a:solidFill>
              </a:rPr>
              <a:t>Utilisez des questions ouvertes pour comprendre les connaissances, les expériences et les défis du client</a:t>
            </a:r>
          </a:p>
          <a:p>
            <a:pPr marL="257175" indent="-257175">
              <a:lnSpc>
                <a:spcPct val="120000"/>
              </a:lnSpc>
            </a:pPr>
            <a:r>
              <a:rPr lang="en-US" sz="1600">
                <a:solidFill>
                  <a:schemeClr val="bg1"/>
                </a:solidFill>
              </a:rPr>
              <a:t>Renseignez-vous sur les propres raisons du client pour </a:t>
            </a:r>
            <a:r>
              <a:rPr lang="fr-FR" altLang="en-US" sz="1600">
                <a:solidFill>
                  <a:schemeClr val="bg1"/>
                </a:solidFill>
              </a:rPr>
              <a:t>occasionner</a:t>
            </a:r>
            <a:r>
              <a:rPr lang="en-US" sz="1600">
                <a:solidFill>
                  <a:schemeClr val="bg1"/>
                </a:solidFill>
              </a:rPr>
              <a:t> un changement</a:t>
            </a:r>
          </a:p>
          <a:p>
            <a:pPr marL="257175" indent="-257175">
              <a:lnSpc>
                <a:spcPct val="120000"/>
              </a:lnSpc>
            </a:pPr>
            <a:r>
              <a:rPr lang="en-US" sz="1600">
                <a:solidFill>
                  <a:schemeClr val="bg1"/>
                </a:solidFill>
              </a:rPr>
              <a:t>Explorez les raisons pour lesquelles le client résiste; déplacez l'attention sur autre chose si nécessaire</a:t>
            </a:r>
          </a:p>
          <a:p>
            <a:pPr marL="257175" indent="-257175">
              <a:lnSpc>
                <a:spcPct val="120000"/>
              </a:lnSpc>
            </a:pPr>
            <a:r>
              <a:rPr lang="en-US" sz="1600">
                <a:solidFill>
                  <a:schemeClr val="bg1"/>
                </a:solidFill>
              </a:rPr>
              <a:t>Utilisez une réflexion à simple et double face lorsque le client n'est pas sûr d'une décision</a:t>
            </a:r>
          </a:p>
          <a:p>
            <a:pPr marL="257175" indent="-257175">
              <a:lnSpc>
                <a:spcPct val="120000"/>
              </a:lnSpc>
            </a:pPr>
            <a:r>
              <a:rPr lang="en-US" sz="1600">
                <a:solidFill>
                  <a:schemeClr val="bg1"/>
                </a:solidFill>
              </a:rPr>
              <a:t>Impliquez le client dans la résolution de problèmes </a:t>
            </a:r>
          </a:p>
          <a:p>
            <a:pPr marL="257175" indent="-257175">
              <a:lnSpc>
                <a:spcPct val="120000"/>
              </a:lnSpc>
            </a:pPr>
            <a:r>
              <a:rPr lang="en-US" sz="1600">
                <a:solidFill>
                  <a:schemeClr val="bg1"/>
                </a:solidFill>
              </a:rPr>
              <a:t>Insistez sur le fait que le client est libre de prendre des décisions par lui-même</a:t>
            </a:r>
          </a:p>
        </p:txBody>
      </p:sp>
      <p:sp>
        <p:nvSpPr>
          <p:cNvPr id="14" name="Rectangle 13"/>
          <p:cNvSpPr/>
          <p:nvPr/>
        </p:nvSpPr>
        <p:spPr>
          <a:xfrm>
            <a:off x="349496" y="810772"/>
            <a:ext cx="1564147" cy="402546"/>
          </a:xfrm>
          <a:prstGeom prst="rect">
            <a:avLst/>
          </a:prstGeom>
          <a:solidFill>
            <a:schemeClr val="bg1"/>
          </a:solidFill>
        </p:spPr>
        <p:txBody>
          <a:bodyPr wrap="none">
            <a:spAutoFit/>
          </a:bodyPr>
          <a:lstStyle/>
          <a:p>
            <a:pPr algn="r">
              <a:lnSpc>
                <a:spcPct val="120000"/>
              </a:lnSpc>
            </a:pPr>
            <a:r>
              <a:rPr lang="en-SG" b="1" err="1"/>
              <a:t>Évitez</a:t>
            </a:r>
            <a:r>
              <a:rPr lang="en-SG" b="1"/>
              <a:t> </a:t>
            </a:r>
            <a:r>
              <a:rPr lang="en-SG" b="1" err="1"/>
              <a:t>ceux</a:t>
            </a:r>
            <a:r>
              <a:rPr lang="en-SG" b="1"/>
              <a:t>-ci :</a:t>
            </a:r>
          </a:p>
        </p:txBody>
      </p:sp>
      <p:pic>
        <p:nvPicPr>
          <p:cNvPr id="11" name="Picture 10" descr="A picture containing light,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9486" y="856003"/>
            <a:ext cx="572911" cy="521053"/>
          </a:xfrm>
          <a:prstGeom prst="rect">
            <a:avLst/>
          </a:prstGeom>
        </p:spPr>
      </p:pic>
      <p:sp>
        <p:nvSpPr>
          <p:cNvPr id="15" name="Triangle 14"/>
          <p:cNvSpPr/>
          <p:nvPr/>
        </p:nvSpPr>
        <p:spPr>
          <a:xfrm rot="10800000">
            <a:off x="4063828" y="3340182"/>
            <a:ext cx="1016344" cy="3927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 y="3991724"/>
            <a:ext cx="8431142" cy="248527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8058" y="3790451"/>
            <a:ext cx="2363852" cy="402546"/>
          </a:xfrm>
          <a:prstGeom prst="rect">
            <a:avLst/>
          </a:prstGeom>
          <a:solidFill>
            <a:schemeClr val="tx1"/>
          </a:solidFill>
        </p:spPr>
        <p:txBody>
          <a:bodyPr wrap="none">
            <a:spAutoFit/>
          </a:bodyPr>
          <a:lstStyle/>
          <a:p>
            <a:pPr algn="l">
              <a:lnSpc>
                <a:spcPct val="120000"/>
              </a:lnSpc>
            </a:pPr>
            <a:r>
              <a:rPr lang="en-SG" b="1">
                <a:solidFill>
                  <a:schemeClr val="bg1"/>
                </a:solidFill>
              </a:rPr>
              <a:t>Essayez </a:t>
            </a:r>
            <a:r>
              <a:rPr lang="en-SG" b="1" err="1">
                <a:solidFill>
                  <a:schemeClr val="bg1"/>
                </a:solidFill>
              </a:rPr>
              <a:t>plutôt</a:t>
            </a:r>
            <a:r>
              <a:rPr lang="en-SG" b="1">
                <a:solidFill>
                  <a:schemeClr val="bg1"/>
                </a:solidFill>
              </a:rPr>
              <a:t> </a:t>
            </a:r>
            <a:r>
              <a:rPr lang="en-SG" b="1" err="1">
                <a:solidFill>
                  <a:schemeClr val="bg1"/>
                </a:solidFill>
              </a:rPr>
              <a:t>ceux</a:t>
            </a:r>
            <a:r>
              <a:rPr lang="en-SG" b="1">
                <a:solidFill>
                  <a:schemeClr val="bg1"/>
                </a:solidFill>
              </a:rPr>
              <a:t>-ci :</a:t>
            </a:r>
          </a:p>
        </p:txBody>
      </p:sp>
      <p:pic>
        <p:nvPicPr>
          <p:cNvPr id="19" name="Picture 18" descr="A close up of a sig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9485" y="6037736"/>
            <a:ext cx="572912" cy="572912"/>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lumMod val="50000"/>
            </a:schemeClr>
          </a:solidFill>
        </p:spPr>
        <p:txBody>
          <a:bodyPr vert="horz" lIns="251999" tIns="45698" rIns="91397" bIns="45698" rtlCol="0" anchor="ctr" anchorCtr="0">
            <a:noAutofit/>
          </a:bodyPr>
          <a:lstStyle/>
          <a:p>
            <a:r>
              <a:rPr lang="en-US" sz="2200">
                <a:solidFill>
                  <a:srgbClr val="FFFFFF"/>
                </a:solidFill>
              </a:rPr>
              <a:t>29. </a:t>
            </a:r>
            <a:r>
              <a:rPr lang="fr-FR" sz="2200">
                <a:solidFill>
                  <a:srgbClr val="FFFFFF"/>
                </a:solidFill>
              </a:rPr>
              <a:t>Visite de suivi du counseling  sur l'observance</a:t>
            </a:r>
            <a:endParaRPr lang="en-US" sz="2200">
              <a:solidFill>
                <a:srgbClr val="FFFFFF"/>
              </a:solidFill>
            </a:endParaRPr>
          </a:p>
        </p:txBody>
      </p:sp>
      <p:sp>
        <p:nvSpPr>
          <p:cNvPr id="5" name="Content Placeholder 1"/>
          <p:cNvSpPr>
            <a:spLocks noGrp="1"/>
          </p:cNvSpPr>
          <p:nvPr>
            <p:ph idx="4294967295"/>
          </p:nvPr>
        </p:nvSpPr>
        <p:spPr>
          <a:xfrm>
            <a:off x="978024" y="2057400"/>
            <a:ext cx="1354545" cy="990600"/>
          </a:xfrm>
        </p:spPr>
        <p:txBody>
          <a:bodyPr>
            <a:normAutofit/>
          </a:bodyPr>
          <a:lstStyle/>
          <a:p>
            <a:pPr marL="0" indent="0">
              <a:lnSpc>
                <a:spcPct val="100000"/>
              </a:lnSpc>
              <a:spcAft>
                <a:spcPts val="1200"/>
              </a:spcAft>
              <a:buNone/>
            </a:pPr>
            <a:r>
              <a:rPr lang="en-US" sz="2000" b="1">
                <a:solidFill>
                  <a:schemeClr val="bg2">
                    <a:lumMod val="10000"/>
                  </a:schemeClr>
                </a:solidFill>
                <a:latin typeface="Calibri" panose="020F0502020204030204" pitchFamily="34" charset="0"/>
              </a:rPr>
              <a:t>Bon retour!</a:t>
            </a:r>
          </a:p>
          <a:p>
            <a:pPr>
              <a:lnSpc>
                <a:spcPct val="100000"/>
              </a:lnSpc>
              <a:spcAft>
                <a:spcPts val="1200"/>
              </a:spcAft>
            </a:pPr>
            <a:endParaRPr lang="en-US" sz="2000">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1581207" y="1752600"/>
            <a:ext cx="6312370" cy="4187868"/>
          </a:xfrm>
          <a:prstGeom prst="rect">
            <a:avLst/>
          </a:prstGeom>
        </p:spPr>
      </p:pic>
      <p:grpSp>
        <p:nvGrpSpPr>
          <p:cNvPr id="33" name="Group 32">
            <a:extLst>
              <a:ext uri="{FF2B5EF4-FFF2-40B4-BE49-F238E27FC236}">
                <a16:creationId xmlns:a16="http://schemas.microsoft.com/office/drawing/2014/main" id="{604E191D-DD64-A750-59F7-4726C53CF360}"/>
              </a:ext>
            </a:extLst>
          </p:cNvPr>
          <p:cNvGrpSpPr/>
          <p:nvPr/>
        </p:nvGrpSpPr>
        <p:grpSpPr>
          <a:xfrm>
            <a:off x="0" y="6493827"/>
            <a:ext cx="9139657" cy="364173"/>
            <a:chOff x="1" y="6493827"/>
            <a:chExt cx="9139657" cy="364173"/>
          </a:xfrm>
        </p:grpSpPr>
        <p:sp>
          <p:nvSpPr>
            <p:cNvPr id="34" name="Rectangle 33">
              <a:extLst>
                <a:ext uri="{FF2B5EF4-FFF2-40B4-BE49-F238E27FC236}">
                  <a16:creationId xmlns:a16="http://schemas.microsoft.com/office/drawing/2014/main" id="{230ACF3B-89A4-FC01-C527-1FD572B135C6}"/>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5" name="Rectangle 34">
              <a:extLst>
                <a:ext uri="{FF2B5EF4-FFF2-40B4-BE49-F238E27FC236}">
                  <a16:creationId xmlns:a16="http://schemas.microsoft.com/office/drawing/2014/main" id="{95106B80-C573-5961-05E9-5A6A1FC4FE78}"/>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6" name="Rectangle 35">
              <a:extLst>
                <a:ext uri="{FF2B5EF4-FFF2-40B4-BE49-F238E27FC236}">
                  <a16:creationId xmlns:a16="http://schemas.microsoft.com/office/drawing/2014/main" id="{90999BD6-D157-01F9-89FB-EE85727CBEFA}"/>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E3553788-9632-B32B-FF50-168077F02EBF}"/>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38" name="Rectangle 37">
              <a:extLst>
                <a:ext uri="{FF2B5EF4-FFF2-40B4-BE49-F238E27FC236}">
                  <a16:creationId xmlns:a16="http://schemas.microsoft.com/office/drawing/2014/main" id="{32E92890-C4BB-4242-13A3-79704605C8A2}"/>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9" name="Rectangle 38">
              <a:extLst>
                <a:ext uri="{FF2B5EF4-FFF2-40B4-BE49-F238E27FC236}">
                  <a16:creationId xmlns:a16="http://schemas.microsoft.com/office/drawing/2014/main" id="{98A911F4-7951-7D42-FF13-FA2D99A18A0B}"/>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0" name="Rectangle 39">
              <a:extLst>
                <a:ext uri="{FF2B5EF4-FFF2-40B4-BE49-F238E27FC236}">
                  <a16:creationId xmlns:a16="http://schemas.microsoft.com/office/drawing/2014/main" id="{EB4136E3-E6C5-6D58-23CE-45744B873F55}"/>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1" name="Rectangle 40">
              <a:extLst>
                <a:ext uri="{FF2B5EF4-FFF2-40B4-BE49-F238E27FC236}">
                  <a16:creationId xmlns:a16="http://schemas.microsoft.com/office/drawing/2014/main" id="{1340E87E-CC98-6C95-5D21-06F0ED12073A}"/>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2" name="Rectangle 41">
              <a:extLst>
                <a:ext uri="{FF2B5EF4-FFF2-40B4-BE49-F238E27FC236}">
                  <a16:creationId xmlns:a16="http://schemas.microsoft.com/office/drawing/2014/main" id="{CCD7659E-F654-9AE2-6EF8-C948F773009E}"/>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3" name="Rectangle 42">
              <a:extLst>
                <a:ext uri="{FF2B5EF4-FFF2-40B4-BE49-F238E27FC236}">
                  <a16:creationId xmlns:a16="http://schemas.microsoft.com/office/drawing/2014/main" id="{021AE9BE-9A1B-6AE7-CE3E-3E79351BEF61}"/>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4" name="Rectangle 43">
              <a:extLst>
                <a:ext uri="{FF2B5EF4-FFF2-40B4-BE49-F238E27FC236}">
                  <a16:creationId xmlns:a16="http://schemas.microsoft.com/office/drawing/2014/main" id="{26FDB12F-3E8E-6679-B4B3-E7490BF59D25}"/>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5" name="Rectangle 44">
              <a:extLst>
                <a:ext uri="{FF2B5EF4-FFF2-40B4-BE49-F238E27FC236}">
                  <a16:creationId xmlns:a16="http://schemas.microsoft.com/office/drawing/2014/main" id="{FA8C3681-5B3F-8397-813D-59AD3E28380E}"/>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6" name="Rectangle 45">
              <a:extLst>
                <a:ext uri="{FF2B5EF4-FFF2-40B4-BE49-F238E27FC236}">
                  <a16:creationId xmlns:a16="http://schemas.microsoft.com/office/drawing/2014/main" id="{C0E576DA-34BC-EA44-15BE-C5AE199A47DE}"/>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7" name="Rectangle 46">
              <a:extLst>
                <a:ext uri="{FF2B5EF4-FFF2-40B4-BE49-F238E27FC236}">
                  <a16:creationId xmlns:a16="http://schemas.microsoft.com/office/drawing/2014/main" id="{6D398CBA-4B64-3AD2-5400-335463F62EBC}"/>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4E18C4BD-86CB-A327-4FD7-851E6EA527BD}"/>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EB097D17-4A28-90EF-E94A-091796963B1D}"/>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0A440A41-F41B-0899-C561-FA2DD6272288}"/>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9" name="Rectangle 78">
              <a:extLst>
                <a:ext uri="{FF2B5EF4-FFF2-40B4-BE49-F238E27FC236}">
                  <a16:creationId xmlns:a16="http://schemas.microsoft.com/office/drawing/2014/main" id="{CCDF21F1-1B62-BA2D-D479-2051C159CDB3}"/>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B721D1E3-4502-809D-1A20-254234B62FFC}"/>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FCAA426F-BFFC-9353-5DE7-CA3BF981FB1B}"/>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2" name="Rectangle 81">
              <a:extLst>
                <a:ext uri="{FF2B5EF4-FFF2-40B4-BE49-F238E27FC236}">
                  <a16:creationId xmlns:a16="http://schemas.microsoft.com/office/drawing/2014/main" id="{48F650EC-E5C4-CE87-096A-E8AA3467E9BE}"/>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3" name="Rectangle 82">
              <a:extLst>
                <a:ext uri="{FF2B5EF4-FFF2-40B4-BE49-F238E27FC236}">
                  <a16:creationId xmlns:a16="http://schemas.microsoft.com/office/drawing/2014/main" id="{33E7E033-F78B-1821-2715-E761BFB70371}"/>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4" name="Rectangle 83">
              <a:extLst>
                <a:ext uri="{FF2B5EF4-FFF2-40B4-BE49-F238E27FC236}">
                  <a16:creationId xmlns:a16="http://schemas.microsoft.com/office/drawing/2014/main" id="{022B25E2-C5C1-8C8A-65CD-C227B72B7E57}"/>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5" name="Rectangle 84">
              <a:extLst>
                <a:ext uri="{FF2B5EF4-FFF2-40B4-BE49-F238E27FC236}">
                  <a16:creationId xmlns:a16="http://schemas.microsoft.com/office/drawing/2014/main" id="{26188230-5FEB-B71A-B391-A1F5D87CE3E5}"/>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6" name="Rectangle 85">
              <a:extLst>
                <a:ext uri="{FF2B5EF4-FFF2-40B4-BE49-F238E27FC236}">
                  <a16:creationId xmlns:a16="http://schemas.microsoft.com/office/drawing/2014/main" id="{F8934904-2EB6-2821-F478-AF3242AE717D}"/>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7" name="Rectangle 86">
              <a:extLst>
                <a:ext uri="{FF2B5EF4-FFF2-40B4-BE49-F238E27FC236}">
                  <a16:creationId xmlns:a16="http://schemas.microsoft.com/office/drawing/2014/main" id="{032B5BC4-65AA-70B7-AECB-E16607AFDC18}"/>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10AC3231-C9EA-FBD6-7E44-6B43EF29FEF6}"/>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9" name="Rectangle 88">
              <a:extLst>
                <a:ext uri="{FF2B5EF4-FFF2-40B4-BE49-F238E27FC236}">
                  <a16:creationId xmlns:a16="http://schemas.microsoft.com/office/drawing/2014/main" id="{2418CB34-41A7-441D-3534-58A26473221A}"/>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6C531999-1F1E-32C6-7935-9B82EE28B302}"/>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1" name="Rectangle 90">
              <a:extLst>
                <a:ext uri="{FF2B5EF4-FFF2-40B4-BE49-F238E27FC236}">
                  <a16:creationId xmlns:a16="http://schemas.microsoft.com/office/drawing/2014/main" id="{FF2BB5D4-5E5C-C1BA-C1EB-DBD1F7D5D8D4}"/>
                </a:ext>
              </a:extLst>
            </p:cNvPr>
            <p:cNvSpPr/>
            <p:nvPr/>
          </p:nvSpPr>
          <p:spPr>
            <a:xfrm>
              <a:off x="6030028" y="6493827"/>
              <a:ext cx="334934" cy="364173"/>
            </a:xfrm>
            <a:prstGeom prst="rect">
              <a:avLst/>
            </a:prstGeom>
            <a:solidFill>
              <a:srgbClr val="99770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29</a:t>
              </a: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3850" y="1143000"/>
            <a:ext cx="2958625" cy="1228361"/>
          </a:xfrm>
        </p:spPr>
        <p:txBody>
          <a:bodyPr>
            <a:noAutofit/>
          </a:bodyPr>
          <a:lstStyle/>
          <a:p>
            <a:pPr marL="0" indent="0">
              <a:buNone/>
            </a:pPr>
            <a:r>
              <a:rPr lang="en-US" sz="1400" b="1">
                <a:solidFill>
                  <a:schemeClr val="accent5">
                    <a:lumMod val="50000"/>
                  </a:schemeClr>
                </a:solidFill>
                <a:latin typeface="Calibri" panose="020F0502020204030204" pitchFamily="34" charset="0"/>
              </a:rPr>
              <a:t>MESSAGES CLÉS</a:t>
            </a:r>
          </a:p>
          <a:p>
            <a:pPr marL="167005" indent="-167005"/>
            <a:r>
              <a:rPr lang="en-US" sz="1200">
                <a:solidFill>
                  <a:schemeClr val="bg2">
                    <a:lumMod val="10000"/>
                  </a:schemeClr>
                </a:solidFill>
                <a:latin typeface="Calibri" panose="020F0502020204030204" pitchFamily="34" charset="0"/>
              </a:rPr>
              <a:t>Bon retour! </a:t>
            </a:r>
            <a:r>
              <a:rPr lang="en-US" sz="1200" err="1">
                <a:solidFill>
                  <a:schemeClr val="bg2">
                    <a:lumMod val="10000"/>
                  </a:schemeClr>
                </a:solidFill>
                <a:latin typeface="Calibri" panose="020F0502020204030204" pitchFamily="34" charset="0"/>
              </a:rPr>
              <a:t>Revenir</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ici</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montre</a:t>
            </a:r>
            <a:r>
              <a:rPr lang="en-US" sz="1200">
                <a:solidFill>
                  <a:schemeClr val="bg2">
                    <a:lumMod val="10000"/>
                  </a:schemeClr>
                </a:solidFill>
                <a:latin typeface="Calibri" panose="020F0502020204030204" pitchFamily="34" charset="0"/>
              </a:rPr>
              <a:t> que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engagez</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protéger</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votre</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santé</a:t>
            </a:r>
            <a:r>
              <a:rPr lang="en-US" sz="1200">
                <a:solidFill>
                  <a:schemeClr val="bg2">
                    <a:lumMod val="10000"/>
                  </a:schemeClr>
                </a:solidFill>
                <a:latin typeface="Calibri" panose="020F0502020204030204" pitchFamily="34" charset="0"/>
              </a:rPr>
              <a:t>.</a:t>
            </a:r>
          </a:p>
          <a:p>
            <a:pPr marL="167005" indent="-167005"/>
            <a:r>
              <a:rPr lang="en-US" sz="1200">
                <a:solidFill>
                  <a:schemeClr val="bg2">
                    <a:lumMod val="10000"/>
                  </a:schemeClr>
                </a:solidFill>
                <a:latin typeface="Calibri" panose="020F0502020204030204" pitchFamily="34" charset="0"/>
              </a:rPr>
              <a:t>Ensemble, nous </a:t>
            </a:r>
            <a:r>
              <a:rPr lang="en-US" sz="1200" err="1">
                <a:solidFill>
                  <a:schemeClr val="bg2">
                    <a:lumMod val="10000"/>
                  </a:schemeClr>
                </a:solidFill>
                <a:latin typeface="Calibri" panose="020F0502020204030204" pitchFamily="34" charset="0"/>
              </a:rPr>
              <a:t>explorerons</a:t>
            </a:r>
            <a:r>
              <a:rPr lang="en-US" sz="1200">
                <a:solidFill>
                  <a:schemeClr val="bg2">
                    <a:lumMod val="10000"/>
                  </a:schemeClr>
                </a:solidFill>
                <a:latin typeface="Calibri" panose="020F0502020204030204" pitchFamily="34" charset="0"/>
              </a:rPr>
              <a:t> des </a:t>
            </a:r>
            <a:r>
              <a:rPr lang="en-US" sz="1200" err="1">
                <a:solidFill>
                  <a:schemeClr val="bg2">
                    <a:lumMod val="10000"/>
                  </a:schemeClr>
                </a:solidFill>
                <a:latin typeface="Calibri" panose="020F0502020204030204" pitchFamily="34" charset="0"/>
              </a:rPr>
              <a:t>moyens</a:t>
            </a:r>
            <a:r>
              <a:rPr lang="en-US" sz="1200">
                <a:solidFill>
                  <a:schemeClr val="bg2">
                    <a:lumMod val="10000"/>
                  </a:schemeClr>
                </a:solidFill>
                <a:latin typeface="Calibri" panose="020F0502020204030204" pitchFamily="34" charset="0"/>
              </a:rPr>
              <a:t> de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aider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rester</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en</a:t>
            </a:r>
            <a:r>
              <a:rPr lang="en-US" sz="1200">
                <a:solidFill>
                  <a:schemeClr val="bg2">
                    <a:lumMod val="10000"/>
                  </a:schemeClr>
                </a:solidFill>
                <a:latin typeface="Calibri" panose="020F0502020204030204" pitchFamily="34" charset="0"/>
              </a:rPr>
              <a:t> bonne </a:t>
            </a:r>
            <a:r>
              <a:rPr lang="en-US" sz="1200" err="1">
                <a:solidFill>
                  <a:schemeClr val="bg2">
                    <a:lumMod val="10000"/>
                  </a:schemeClr>
                </a:solidFill>
                <a:latin typeface="Calibri" panose="020F0502020204030204" pitchFamily="34" charset="0"/>
              </a:rPr>
              <a:t>santé</a:t>
            </a:r>
            <a:r>
              <a:rPr lang="en-US" sz="1200">
                <a:solidFill>
                  <a:schemeClr val="bg2">
                    <a:lumMod val="10000"/>
                  </a:schemeClr>
                </a:solidFill>
                <a:latin typeface="Calibri" panose="020F0502020204030204" pitchFamily="34" charset="0"/>
              </a:rPr>
              <a:t>. </a:t>
            </a:r>
          </a:p>
        </p:txBody>
      </p:sp>
      <p:sp>
        <p:nvSpPr>
          <p:cNvPr id="21" name="Content Placeholder 1"/>
          <p:cNvSpPr>
            <a:spLocks noGrp="1"/>
          </p:cNvSpPr>
          <p:nvPr>
            <p:ph sz="half" idx="2"/>
          </p:nvPr>
        </p:nvSpPr>
        <p:spPr>
          <a:xfrm>
            <a:off x="3560680" y="1142999"/>
            <a:ext cx="5236892" cy="5105401"/>
          </a:xfrm>
        </p:spPr>
        <p:txBody>
          <a:bodyPr>
            <a:noAutofit/>
          </a:bodyPr>
          <a:lstStyle/>
          <a:p>
            <a:pPr marL="0" indent="0">
              <a:spcBef>
                <a:spcPts val="400"/>
              </a:spcBef>
              <a:buNone/>
            </a:pPr>
            <a:r>
              <a:rPr lang="en-US" sz="1400" b="1">
                <a:solidFill>
                  <a:schemeClr val="accent5">
                    <a:lumMod val="50000"/>
                  </a:schemeClr>
                </a:solidFill>
                <a:latin typeface="Calibri" panose="020F0502020204030204" pitchFamily="34" charset="0"/>
              </a:rPr>
              <a:t>POINTS D’ÉCHANGE </a:t>
            </a:r>
          </a:p>
          <a:p>
            <a:pPr marL="0" indent="0">
              <a:spcBef>
                <a:spcPts val="400"/>
              </a:spcBef>
              <a:buNone/>
            </a:pPr>
            <a:r>
              <a:rPr lang="en-US" sz="1200">
                <a:latin typeface="Calibri" panose="020F0502020204030204" pitchFamily="34" charset="0"/>
              </a:rPr>
              <a:t>Merci d'être </a:t>
            </a:r>
            <a:r>
              <a:rPr lang="en-US" sz="1200" err="1">
                <a:latin typeface="Calibri" panose="020F0502020204030204" pitchFamily="34" charset="0"/>
              </a:rPr>
              <a:t>venu</a:t>
            </a:r>
            <a:r>
              <a:rPr lang="en-US" sz="1200">
                <a:latin typeface="Calibri" panose="020F0502020204030204" pitchFamily="34" charset="0"/>
              </a:rPr>
              <a:t> </a:t>
            </a:r>
            <a:r>
              <a:rPr lang="en-US" sz="1200" err="1">
                <a:latin typeface="Calibri" panose="020F0502020204030204" pitchFamily="34" charset="0"/>
              </a:rPr>
              <a:t>aujourd'hui</a:t>
            </a:r>
            <a:r>
              <a:rPr lang="en-US" sz="1200">
                <a:latin typeface="Calibri" panose="020F0502020204030204" pitchFamily="34" charset="0"/>
              </a:rPr>
              <a:t>. Comment </a:t>
            </a:r>
            <a:r>
              <a:rPr lang="en-US" sz="1200" err="1">
                <a:latin typeface="Calibri" panose="020F0502020204030204" pitchFamily="34" charset="0"/>
              </a:rPr>
              <a:t>allez-vous</a:t>
            </a:r>
            <a:r>
              <a:rPr lang="en-US" sz="1200">
                <a:latin typeface="Calibri" panose="020F0502020204030204" pitchFamily="34" charset="0"/>
              </a:rPr>
              <a:t>?</a:t>
            </a:r>
          </a:p>
          <a:p>
            <a:pPr marL="285750" indent="-196850">
              <a:spcBef>
                <a:spcPts val="400"/>
              </a:spcBef>
              <a:buFont typeface="Arial" panose="020B0604020202020204" pitchFamily="34" charset="0"/>
              <a:buChar char="•"/>
            </a:pPr>
            <a:r>
              <a:rPr lang="en-US" sz="1200" b="1" err="1">
                <a:latin typeface="Calibri" panose="020F0502020204030204" pitchFamily="34" charset="0"/>
              </a:rPr>
              <a:t>Quels</a:t>
            </a:r>
            <a:r>
              <a:rPr lang="en-US" sz="1200" b="1">
                <a:latin typeface="Calibri" panose="020F0502020204030204" pitchFamily="34" charset="0"/>
              </a:rPr>
              <a:t> </a:t>
            </a:r>
            <a:r>
              <a:rPr lang="en-US" sz="1200" b="1" err="1">
                <a:latin typeface="Calibri" panose="020F0502020204030204" pitchFamily="34" charset="0"/>
              </a:rPr>
              <a:t>sujets</a:t>
            </a:r>
            <a:r>
              <a:rPr lang="en-US" sz="1200" b="1">
                <a:latin typeface="Calibri" panose="020F0502020204030204" pitchFamily="34" charset="0"/>
              </a:rPr>
              <a:t> </a:t>
            </a:r>
            <a:r>
              <a:rPr lang="en-US" sz="1200" b="1" err="1">
                <a:latin typeface="Calibri" panose="020F0502020204030204" pitchFamily="34" charset="0"/>
              </a:rPr>
              <a:t>aimeriez-vous</a:t>
            </a:r>
            <a:r>
              <a:rPr lang="en-US" sz="1200" b="1">
                <a:latin typeface="Calibri" panose="020F0502020204030204" pitchFamily="34" charset="0"/>
              </a:rPr>
              <a:t> que nous </a:t>
            </a:r>
            <a:r>
              <a:rPr lang="en-US" sz="1200" b="1" err="1">
                <a:latin typeface="Calibri" panose="020F0502020204030204" pitchFamily="34" charset="0"/>
              </a:rPr>
              <a:t>abordions</a:t>
            </a:r>
            <a:r>
              <a:rPr lang="en-US" sz="1200" b="1">
                <a:latin typeface="Calibri" panose="020F0502020204030204" pitchFamily="34" charset="0"/>
              </a:rPr>
              <a:t> </a:t>
            </a:r>
            <a:r>
              <a:rPr lang="en-US" sz="1200" b="1" err="1">
                <a:latin typeface="Calibri" panose="020F0502020204030204" pitchFamily="34" charset="0"/>
              </a:rPr>
              <a:t>aujourd'hui</a:t>
            </a:r>
            <a:r>
              <a:rPr lang="en-US" sz="1200" b="1">
                <a:latin typeface="Calibri" panose="020F0502020204030204" pitchFamily="34" charset="0"/>
              </a:rPr>
              <a:t>?</a:t>
            </a:r>
          </a:p>
          <a:p>
            <a:pPr marL="685800" lvl="1" indent="-196850">
              <a:spcBef>
                <a:spcPts val="400"/>
              </a:spcBef>
              <a:buFont typeface="Arial" panose="020B0604020202020204" pitchFamily="34" charset="0"/>
              <a:buChar char="•"/>
            </a:pPr>
            <a:r>
              <a:rPr lang="en-US" sz="1200" i="1" err="1">
                <a:latin typeface="Calibri" panose="020F0502020204030204" pitchFamily="34" charset="0"/>
              </a:rPr>
              <a:t>Traitez</a:t>
            </a:r>
            <a:r>
              <a:rPr lang="en-US" sz="1200" i="1">
                <a:latin typeface="Calibri" panose="020F0502020204030204" pitchFamily="34" charset="0"/>
              </a:rPr>
              <a:t> les  questions et / </a:t>
            </a:r>
            <a:r>
              <a:rPr lang="en-US" sz="1200" i="1" err="1">
                <a:latin typeface="Calibri" panose="020F0502020204030204" pitchFamily="34" charset="0"/>
              </a:rPr>
              <a:t>ou</a:t>
            </a:r>
            <a:r>
              <a:rPr lang="en-US" sz="1200" i="1">
                <a:latin typeface="Calibri" panose="020F0502020204030204" pitchFamily="34" charset="0"/>
              </a:rPr>
              <a:t> </a:t>
            </a:r>
            <a:r>
              <a:rPr lang="en-US" sz="1200" i="1" err="1">
                <a:latin typeface="Calibri" panose="020F0502020204030204" pitchFamily="34" charset="0"/>
              </a:rPr>
              <a:t>une</a:t>
            </a:r>
            <a:r>
              <a:rPr lang="en-US" sz="1200" i="1">
                <a:latin typeface="Calibri" panose="020F0502020204030204" pitchFamily="34" charset="0"/>
              </a:rPr>
              <a:t> note pour </a:t>
            </a:r>
            <a:r>
              <a:rPr lang="en-US" sz="1200" i="1" err="1">
                <a:latin typeface="Calibri" panose="020F0502020204030204" pitchFamily="34" charset="0"/>
              </a:rPr>
              <a:t>échange</a:t>
            </a:r>
            <a:r>
              <a:rPr lang="en-US" sz="1200" i="1">
                <a:latin typeface="Calibri" panose="020F0502020204030204" pitchFamily="34" charset="0"/>
              </a:rPr>
              <a:t> </a:t>
            </a:r>
            <a:r>
              <a:rPr lang="en-US" sz="1200" i="1" err="1">
                <a:latin typeface="Calibri" panose="020F0502020204030204" pitchFamily="34" charset="0"/>
              </a:rPr>
              <a:t>avant</a:t>
            </a:r>
            <a:r>
              <a:rPr lang="en-US" sz="1200" i="1">
                <a:latin typeface="Calibri" panose="020F0502020204030204" pitchFamily="34" charset="0"/>
              </a:rPr>
              <a:t> la fin de la session</a:t>
            </a:r>
          </a:p>
          <a:p>
            <a:pPr marL="285750" indent="-196850">
              <a:spcBef>
                <a:spcPts val="400"/>
              </a:spcBef>
              <a:buFont typeface="Arial" panose="020B0604020202020204" pitchFamily="34" charset="0"/>
              <a:buChar char="•"/>
            </a:pPr>
            <a:r>
              <a:rPr lang="en-US" sz="1200" b="1">
                <a:latin typeface="Calibri" panose="020F0502020204030204" pitchFamily="34" charset="0"/>
              </a:rPr>
              <a:t>Comment </a:t>
            </a:r>
            <a:r>
              <a:rPr lang="en-US" sz="1200" b="1" err="1">
                <a:latin typeface="Calibri" panose="020F0502020204030204" pitchFamily="34" charset="0"/>
              </a:rPr>
              <a:t>vont</a:t>
            </a:r>
            <a:r>
              <a:rPr lang="en-US" sz="1200" b="1">
                <a:latin typeface="Calibri" panose="020F0502020204030204" pitchFamily="34" charset="0"/>
              </a:rPr>
              <a:t> les choses avec les plans </a:t>
            </a:r>
            <a:r>
              <a:rPr lang="en-US" sz="1200" b="1" err="1">
                <a:latin typeface="Calibri" panose="020F0502020204030204" pitchFamily="34" charset="0"/>
              </a:rPr>
              <a:t>dont</a:t>
            </a:r>
            <a:r>
              <a:rPr lang="en-US" sz="1200" b="1">
                <a:latin typeface="Calibri" panose="020F0502020204030204" pitchFamily="34" charset="0"/>
              </a:rPr>
              <a:t> nous </a:t>
            </a:r>
            <a:r>
              <a:rPr lang="en-US" sz="1200" b="1" err="1">
                <a:latin typeface="Calibri" panose="020F0502020204030204" pitchFamily="34" charset="0"/>
              </a:rPr>
              <a:t>avons</a:t>
            </a:r>
            <a:r>
              <a:rPr lang="en-US" sz="1200" b="1">
                <a:latin typeface="Calibri" panose="020F0502020204030204" pitchFamily="34" charset="0"/>
              </a:rPr>
              <a:t> </a:t>
            </a:r>
            <a:r>
              <a:rPr lang="en-US" sz="1200" b="1" err="1">
                <a:latin typeface="Calibri" panose="020F0502020204030204" pitchFamily="34" charset="0"/>
              </a:rPr>
              <a:t>parlé</a:t>
            </a:r>
            <a:r>
              <a:rPr lang="en-US" sz="1200" b="1">
                <a:latin typeface="Calibri" panose="020F0502020204030204" pitchFamily="34" charset="0"/>
              </a:rPr>
              <a:t> la </a:t>
            </a:r>
            <a:r>
              <a:rPr lang="en-US" sz="1200" b="1" err="1">
                <a:latin typeface="Calibri" panose="020F0502020204030204" pitchFamily="34" charset="0"/>
              </a:rPr>
              <a:t>dernière</a:t>
            </a:r>
            <a:r>
              <a:rPr lang="en-US" sz="1200" b="1">
                <a:latin typeface="Calibri" panose="020F0502020204030204" pitchFamily="34" charset="0"/>
              </a:rPr>
              <a:t> </a:t>
            </a:r>
            <a:r>
              <a:rPr lang="en-US" sz="1200" b="1" err="1">
                <a:latin typeface="Calibri" panose="020F0502020204030204" pitchFamily="34" charset="0"/>
              </a:rPr>
              <a:t>fois</a:t>
            </a:r>
            <a:r>
              <a:rPr lang="en-US" sz="1200" b="1">
                <a:latin typeface="Calibri" panose="020F0502020204030204" pitchFamily="34" charset="0"/>
              </a:rPr>
              <a:t>? </a:t>
            </a:r>
            <a:r>
              <a:rPr lang="en-US" sz="1200" err="1">
                <a:latin typeface="Calibri" panose="020F0502020204030204" pitchFamily="34" charset="0"/>
              </a:rPr>
              <a:t>Avez-vous</a:t>
            </a:r>
            <a:r>
              <a:rPr lang="en-US" sz="1200">
                <a:latin typeface="Calibri" panose="020F0502020204030204" pitchFamily="34" charset="0"/>
              </a:rPr>
              <a:t> </a:t>
            </a:r>
            <a:r>
              <a:rPr lang="en-US" sz="1200" err="1">
                <a:latin typeface="Calibri" panose="020F0502020204030204" pitchFamily="34" charset="0"/>
              </a:rPr>
              <a:t>rencontré</a:t>
            </a:r>
            <a:r>
              <a:rPr lang="en-US" sz="1200">
                <a:latin typeface="Calibri" panose="020F0502020204030204" pitchFamily="34" charset="0"/>
              </a:rPr>
              <a:t> des </a:t>
            </a:r>
            <a:r>
              <a:rPr lang="en-US" sz="1200" err="1">
                <a:latin typeface="Calibri" panose="020F0502020204030204" pitchFamily="34" charset="0"/>
              </a:rPr>
              <a:t>défis</a:t>
            </a:r>
            <a:r>
              <a:rPr lang="en-US" sz="1200">
                <a:latin typeface="Calibri" panose="020F0502020204030204" pitchFamily="34" charset="0"/>
              </a:rPr>
              <a:t>? Si </a:t>
            </a:r>
            <a:r>
              <a:rPr lang="en-US" sz="1200" err="1">
                <a:latin typeface="Calibri" panose="020F0502020204030204" pitchFamily="34" charset="0"/>
              </a:rPr>
              <a:t>oui</a:t>
            </a:r>
            <a:r>
              <a:rPr lang="en-US" sz="1200">
                <a:latin typeface="Calibri" panose="020F0502020204030204" pitchFamily="34" charset="0"/>
              </a:rPr>
              <a:t>, </a:t>
            </a:r>
            <a:r>
              <a:rPr lang="en-US" sz="1200" err="1">
                <a:latin typeface="Calibri" panose="020F0502020204030204" pitchFamily="34" charset="0"/>
              </a:rPr>
              <a:t>quels</a:t>
            </a:r>
            <a:r>
              <a:rPr lang="en-US" sz="1200">
                <a:latin typeface="Calibri" panose="020F0502020204030204" pitchFamily="34" charset="0"/>
              </a:rPr>
              <a:t> </a:t>
            </a:r>
            <a:r>
              <a:rPr lang="en-US" sz="1200" err="1">
                <a:latin typeface="Calibri" panose="020F0502020204030204" pitchFamily="34" charset="0"/>
              </a:rPr>
              <a:t>défis</a:t>
            </a:r>
            <a:r>
              <a:rPr lang="en-US" sz="1200">
                <a:latin typeface="Calibri" panose="020F0502020204030204" pitchFamily="34" charset="0"/>
              </a:rPr>
              <a:t> </a:t>
            </a:r>
            <a:r>
              <a:rPr lang="en-US" sz="1200" err="1">
                <a:latin typeface="Calibri" panose="020F0502020204030204" pitchFamily="34" charset="0"/>
              </a:rPr>
              <a:t>avez-vous</a:t>
            </a:r>
            <a:r>
              <a:rPr lang="en-US" sz="1200">
                <a:latin typeface="Calibri" panose="020F0502020204030204" pitchFamily="34" charset="0"/>
              </a:rPr>
              <a:t> </a:t>
            </a:r>
            <a:r>
              <a:rPr lang="en-US" sz="1200" err="1">
                <a:latin typeface="Calibri" panose="020F0502020204030204" pitchFamily="34" charset="0"/>
              </a:rPr>
              <a:t>rencontrés</a:t>
            </a:r>
            <a:r>
              <a:rPr lang="en-US" sz="1200">
                <a:latin typeface="Calibri" panose="020F0502020204030204" pitchFamily="34" charset="0"/>
              </a:rPr>
              <a:t>? </a:t>
            </a:r>
            <a:r>
              <a:rPr lang="en-US" sz="1200" i="1" err="1">
                <a:latin typeface="Calibri" panose="020F0502020204030204" pitchFamily="34" charset="0"/>
              </a:rPr>
              <a:t>Faites</a:t>
            </a:r>
            <a:r>
              <a:rPr lang="en-US" sz="1200" i="1">
                <a:latin typeface="Calibri" panose="020F0502020204030204" pitchFamily="34" charset="0"/>
              </a:rPr>
              <a:t> un sondage sur  les </a:t>
            </a:r>
            <a:r>
              <a:rPr lang="en-US" sz="1200" i="1" err="1">
                <a:solidFill>
                  <a:schemeClr val="tx2">
                    <a:lumMod val="50000"/>
                  </a:schemeClr>
                </a:solidFill>
                <a:latin typeface="Calibri" panose="020F0502020204030204" pitchFamily="34" charset="0"/>
              </a:rPr>
              <a:t>éléments</a:t>
            </a:r>
            <a:r>
              <a:rPr lang="en-US" sz="1200" i="1">
                <a:solidFill>
                  <a:schemeClr val="tx2">
                    <a:lumMod val="50000"/>
                  </a:schemeClr>
                </a:solidFill>
                <a:latin typeface="Calibri" panose="020F0502020204030204" pitchFamily="34" charset="0"/>
              </a:rPr>
              <a:t> </a:t>
            </a:r>
            <a:r>
              <a:rPr lang="en-US" sz="1200" i="1" err="1">
                <a:solidFill>
                  <a:schemeClr val="tx2">
                    <a:lumMod val="50000"/>
                  </a:schemeClr>
                </a:solidFill>
                <a:latin typeface="Calibri" panose="020F0502020204030204" pitchFamily="34" charset="0"/>
              </a:rPr>
              <a:t>suivants</a:t>
            </a:r>
            <a:r>
              <a:rPr lang="en-US" sz="1200" i="1">
                <a:solidFill>
                  <a:schemeClr val="tx2">
                    <a:lumMod val="50000"/>
                  </a:schemeClr>
                </a:solidFill>
                <a:latin typeface="Calibri" panose="020F0502020204030204" pitchFamily="34" charset="0"/>
              </a:rPr>
              <a:t>, le </a:t>
            </a:r>
            <a:r>
              <a:rPr lang="en-US" sz="1200" i="1" err="1">
                <a:solidFill>
                  <a:schemeClr val="tx2">
                    <a:lumMod val="50000"/>
                  </a:schemeClr>
                </a:solidFill>
                <a:latin typeface="Calibri" panose="020F0502020204030204" pitchFamily="34" charset="0"/>
              </a:rPr>
              <a:t>cas</a:t>
            </a:r>
            <a:r>
              <a:rPr lang="en-US" sz="1200" i="1">
                <a:solidFill>
                  <a:schemeClr val="tx2">
                    <a:lumMod val="50000"/>
                  </a:schemeClr>
                </a:solidFill>
                <a:latin typeface="Calibri" panose="020F0502020204030204" pitchFamily="34" charset="0"/>
              </a:rPr>
              <a:t> </a:t>
            </a:r>
            <a:r>
              <a:rPr lang="en-US" sz="1200" i="1" err="1">
                <a:solidFill>
                  <a:schemeClr val="tx2">
                    <a:lumMod val="50000"/>
                  </a:schemeClr>
                </a:solidFill>
                <a:latin typeface="Calibri" panose="020F0502020204030204" pitchFamily="34" charset="0"/>
              </a:rPr>
              <a:t>échéant</a:t>
            </a:r>
            <a:r>
              <a:rPr lang="en-US" sz="1200">
                <a:solidFill>
                  <a:schemeClr val="tx2">
                    <a:lumMod val="50000"/>
                  </a:schemeClr>
                </a:solidFill>
                <a:latin typeface="Calibri" panose="020F0502020204030204" pitchFamily="34" charset="0"/>
              </a:rPr>
              <a:t>:</a:t>
            </a:r>
          </a:p>
          <a:p>
            <a:pPr marL="624205" lvl="1" indent="-206375">
              <a:spcBef>
                <a:spcPts val="400"/>
              </a:spcBef>
              <a:buFont typeface="Arial" panose="020B0604020202020204" pitchFamily="34" charset="0"/>
              <a:buChar char="•"/>
            </a:pPr>
            <a:r>
              <a:rPr lang="en-US" sz="1200" b="1" err="1">
                <a:solidFill>
                  <a:schemeClr val="tx2">
                    <a:lumMod val="50000"/>
                  </a:schemeClr>
                </a:solidFill>
                <a:latin typeface="Calibri" panose="020F0502020204030204" pitchFamily="34" charset="0"/>
              </a:rPr>
              <a:t>Effets</a:t>
            </a:r>
            <a:r>
              <a:rPr lang="en-US" sz="1200" b="1">
                <a:solidFill>
                  <a:schemeClr val="tx2">
                    <a:lumMod val="50000"/>
                  </a:schemeClr>
                </a:solidFill>
                <a:latin typeface="Calibri" panose="020F0502020204030204" pitchFamily="34" charset="0"/>
              </a:rPr>
              <a:t> </a:t>
            </a:r>
            <a:r>
              <a:rPr lang="en-US" sz="1200" b="1" err="1">
                <a:solidFill>
                  <a:schemeClr val="tx2">
                    <a:lumMod val="50000"/>
                  </a:schemeClr>
                </a:solidFill>
                <a:latin typeface="Calibri" panose="020F0502020204030204" pitchFamily="34" charset="0"/>
              </a:rPr>
              <a:t>secondaires</a:t>
            </a:r>
            <a:r>
              <a:rPr lang="en-US" sz="1200" b="1">
                <a:solidFill>
                  <a:schemeClr val="tx2">
                    <a:lumMod val="50000"/>
                  </a:schemeClr>
                </a:solidFill>
                <a:latin typeface="Calibri" panose="020F0502020204030204" pitchFamily="34" charset="0"/>
              </a:rPr>
              <a:t>/</a:t>
            </a:r>
            <a:r>
              <a:rPr lang="en-US" sz="1200" b="1" err="1">
                <a:solidFill>
                  <a:schemeClr val="tx2">
                    <a:lumMod val="50000"/>
                  </a:schemeClr>
                </a:solidFill>
                <a:latin typeface="Calibri" panose="020F0502020204030204" pitchFamily="34" charset="0"/>
              </a:rPr>
              <a:t>indesirables</a:t>
            </a:r>
            <a:r>
              <a:rPr lang="en-US" sz="1200" b="1">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lesquels</a:t>
            </a:r>
            <a:r>
              <a:rPr lang="en-US" sz="1200">
                <a:solidFill>
                  <a:schemeClr val="tx2">
                    <a:lumMod val="50000"/>
                  </a:schemeClr>
                </a:solidFill>
                <a:latin typeface="Calibri" panose="020F0502020204030204" pitchFamily="34" charset="0"/>
              </a:rPr>
              <a:t>? Des questions?</a:t>
            </a:r>
          </a:p>
          <a:p>
            <a:pPr marL="624205" lvl="1" indent="-206375">
              <a:spcBef>
                <a:spcPts val="400"/>
              </a:spcBef>
              <a:buFont typeface="Arial" panose="020B0604020202020204" pitchFamily="34" charset="0"/>
              <a:buChar char="•"/>
            </a:pPr>
            <a:r>
              <a:rPr lang="en-US" sz="1200" b="1">
                <a:solidFill>
                  <a:schemeClr val="tx2">
                    <a:lumMod val="50000"/>
                  </a:schemeClr>
                </a:solidFill>
                <a:latin typeface="Calibri" panose="020F0502020204030204" pitchFamily="34" charset="0"/>
              </a:rPr>
              <a:t>Communication entre le </a:t>
            </a:r>
            <a:r>
              <a:rPr lang="en-US" sz="1200" b="1" err="1">
                <a:solidFill>
                  <a:schemeClr val="tx2">
                    <a:lumMod val="50000"/>
                  </a:schemeClr>
                </a:solidFill>
                <a:latin typeface="Calibri" panose="020F0502020204030204" pitchFamily="34" charset="0"/>
              </a:rPr>
              <a:t>médecin</a:t>
            </a:r>
            <a:r>
              <a:rPr lang="en-US" sz="1200" b="1">
                <a:solidFill>
                  <a:schemeClr val="tx2">
                    <a:lumMod val="50000"/>
                  </a:schemeClr>
                </a:solidFill>
                <a:latin typeface="Calibri" panose="020F0502020204030204" pitchFamily="34" charset="0"/>
              </a:rPr>
              <a:t> et le client</a:t>
            </a:r>
            <a:r>
              <a:rPr lang="en-US" sz="1200">
                <a:solidFill>
                  <a:schemeClr val="tx2">
                    <a:lumMod val="50000"/>
                  </a:schemeClr>
                </a:solidFill>
                <a:latin typeface="Calibri" panose="020F0502020204030204" pitchFamily="34" charset="0"/>
              </a:rPr>
              <a:t>: des </a:t>
            </a:r>
            <a:r>
              <a:rPr lang="en-US" sz="1200" err="1">
                <a:solidFill>
                  <a:schemeClr val="tx2">
                    <a:lumMod val="50000"/>
                  </a:schemeClr>
                </a:solidFill>
                <a:latin typeface="Calibri" panose="020F0502020204030204" pitchFamily="34" charset="0"/>
              </a:rPr>
              <a:t>problèmes</a:t>
            </a:r>
            <a:r>
              <a:rPr lang="en-US" sz="1200">
                <a:solidFill>
                  <a:schemeClr val="tx2">
                    <a:lumMod val="50000"/>
                  </a:schemeClr>
                </a:solidFill>
                <a:latin typeface="Calibri" panose="020F0502020204030204" pitchFamily="34" charset="0"/>
              </a:rPr>
              <a:t> / </a:t>
            </a:r>
            <a:r>
              <a:rPr lang="en-US" sz="1200" err="1">
                <a:solidFill>
                  <a:schemeClr val="tx2">
                    <a:lumMod val="50000"/>
                  </a:schemeClr>
                </a:solidFill>
                <a:latin typeface="Calibri" panose="020F0502020204030204" pitchFamily="34" charset="0"/>
              </a:rPr>
              <a:t>défis</a:t>
            </a:r>
            <a:r>
              <a:rPr lang="en-US" sz="1200">
                <a:solidFill>
                  <a:schemeClr val="tx2">
                    <a:lumMod val="50000"/>
                  </a:schemeClr>
                </a:solidFill>
                <a:latin typeface="Calibri" panose="020F0502020204030204" pitchFamily="34" charset="0"/>
              </a:rPr>
              <a:t>?</a:t>
            </a:r>
            <a:endParaRPr lang="en-US" sz="1200" b="1">
              <a:solidFill>
                <a:schemeClr val="tx2">
                  <a:lumMod val="50000"/>
                </a:schemeClr>
              </a:solidFill>
              <a:latin typeface="Calibri" panose="020F0502020204030204" pitchFamily="34" charset="0"/>
            </a:endParaRPr>
          </a:p>
          <a:p>
            <a:pPr marL="624205" lvl="1" indent="-206375">
              <a:spcBef>
                <a:spcPts val="400"/>
              </a:spcBef>
              <a:buFont typeface="Arial" panose="020B0604020202020204" pitchFamily="34" charset="0"/>
              <a:buChar char="•"/>
            </a:pPr>
            <a:r>
              <a:rPr lang="en-US" sz="1200" b="1" err="1">
                <a:solidFill>
                  <a:schemeClr val="tx2">
                    <a:lumMod val="50000"/>
                  </a:schemeClr>
                </a:solidFill>
                <a:latin typeface="Calibri" panose="020F0502020204030204" pitchFamily="34" charset="0"/>
              </a:rPr>
              <a:t>Médicaments</a:t>
            </a:r>
            <a:r>
              <a:rPr lang="en-US" sz="1200" b="1">
                <a:solidFill>
                  <a:schemeClr val="tx2">
                    <a:lumMod val="50000"/>
                  </a:schemeClr>
                </a:solidFill>
                <a:latin typeface="Calibri" panose="020F0502020204030204" pitchFamily="34" charset="0"/>
              </a:rPr>
              <a:t>, régime et </a:t>
            </a:r>
            <a:r>
              <a:rPr lang="en-US" sz="1200" b="1" err="1">
                <a:solidFill>
                  <a:schemeClr val="tx2">
                    <a:lumMod val="50000"/>
                  </a:schemeClr>
                </a:solidFill>
                <a:latin typeface="Calibri" panose="020F0502020204030204" pitchFamily="34" charset="0"/>
              </a:rPr>
              <a:t>calendrier</a:t>
            </a:r>
            <a:r>
              <a:rPr lang="en-US" sz="1200" b="1">
                <a:solidFill>
                  <a:schemeClr val="tx2">
                    <a:lumMod val="50000"/>
                  </a:schemeClr>
                </a:solidFill>
                <a:latin typeface="Calibri" panose="020F0502020204030204" pitchFamily="34" charset="0"/>
              </a:rPr>
              <a:t> du TAR </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est-ce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qu’il</a:t>
            </a:r>
            <a:r>
              <a:rPr lang="en-US" sz="1200">
                <a:solidFill>
                  <a:schemeClr val="tx2">
                    <a:lumMod val="50000"/>
                  </a:schemeClr>
                </a:solidFill>
                <a:latin typeface="Calibri" panose="020F0502020204030204" pitchFamily="34" charset="0"/>
              </a:rPr>
              <a:t> y a des </a:t>
            </a:r>
            <a:r>
              <a:rPr lang="en-US" sz="1200" err="1">
                <a:solidFill>
                  <a:schemeClr val="tx2">
                    <a:lumMod val="50000"/>
                  </a:schemeClr>
                </a:solidFill>
                <a:latin typeface="Calibri" panose="020F0502020204030204" pitchFamily="34" charset="0"/>
              </a:rPr>
              <a:t>problèmes</a:t>
            </a:r>
            <a:r>
              <a:rPr lang="en-US" sz="1200">
                <a:solidFill>
                  <a:schemeClr val="tx2">
                    <a:lumMod val="50000"/>
                  </a:schemeClr>
                </a:solidFill>
                <a:latin typeface="Calibri" panose="020F0502020204030204" pitchFamily="34" charset="0"/>
              </a:rPr>
              <a:t> pour prendre les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à</a:t>
            </a:r>
            <a:r>
              <a:rPr lang="en-US" sz="1200">
                <a:solidFill>
                  <a:schemeClr val="tx2">
                    <a:lumMod val="50000"/>
                  </a:schemeClr>
                </a:solidFill>
                <a:latin typeface="Calibri" panose="020F0502020204030204" pitchFamily="34" charset="0"/>
              </a:rPr>
              <a:t> temps? </a:t>
            </a:r>
            <a:r>
              <a:rPr lang="en-US" sz="1200" err="1">
                <a:solidFill>
                  <a:schemeClr val="tx2">
                    <a:lumMod val="50000"/>
                  </a:schemeClr>
                </a:solidFill>
                <a:latin typeface="Calibri" panose="020F0502020204030204" pitchFamily="34" charset="0"/>
              </a:rPr>
              <a:t>Oubli</a:t>
            </a:r>
            <a:r>
              <a:rPr lang="en-US" sz="1200">
                <a:solidFill>
                  <a:schemeClr val="tx2">
                    <a:lumMod val="50000"/>
                  </a:schemeClr>
                </a:solidFill>
                <a:latin typeface="Calibri" panose="020F0502020204030204" pitchFamily="34" charset="0"/>
              </a:rPr>
              <a:t> de </a:t>
            </a:r>
            <a:r>
              <a:rPr lang="en-US" sz="1200" err="1">
                <a:solidFill>
                  <a:schemeClr val="tx2">
                    <a:lumMod val="50000"/>
                  </a:schemeClr>
                </a:solidFill>
                <a:latin typeface="Calibri" panose="020F0502020204030204" pitchFamily="34" charset="0"/>
              </a:rPr>
              <a:t>prise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Obtenir</a:t>
            </a:r>
            <a:r>
              <a:rPr lang="en-US" sz="1200">
                <a:solidFill>
                  <a:schemeClr val="tx2">
                    <a:lumMod val="50000"/>
                  </a:schemeClr>
                </a:solidFill>
                <a:latin typeface="Calibri" panose="020F0502020204030204" pitchFamily="34" charset="0"/>
              </a:rPr>
              <a:t> des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fr-FR" altLang="en-US" sz="1200">
                <a:solidFill>
                  <a:schemeClr val="tx2">
                    <a:lumMod val="50000"/>
                  </a:schemeClr>
                </a:solidFill>
                <a:latin typeface="Calibri" panose="020F0502020204030204" pitchFamily="34" charset="0"/>
              </a:rPr>
              <a:t>respecte</a:t>
            </a:r>
            <a:r>
              <a:rPr lang="en-US" sz="1200">
                <a:solidFill>
                  <a:schemeClr val="tx2">
                    <a:lumMod val="50000"/>
                  </a:schemeClr>
                </a:solidFill>
                <a:latin typeface="Calibri" panose="020F0502020204030204" pitchFamily="34" charset="0"/>
              </a:rPr>
              <a:t>z </a:t>
            </a:r>
            <a:r>
              <a:rPr lang="en-US" sz="1200" err="1">
                <a:solidFill>
                  <a:schemeClr val="tx2">
                    <a:lumMod val="50000"/>
                  </a:schemeClr>
                </a:solidFill>
                <a:latin typeface="Calibri" panose="020F0502020204030204" pitchFamily="34" charset="0"/>
              </a:rPr>
              <a:t>vos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rendez-vous</a:t>
            </a:r>
            <a:r>
              <a:rPr lang="en-US" sz="1200">
                <a:latin typeface="Calibri" panose="020F0502020204030204" pitchFamily="34" charset="0"/>
              </a:rPr>
              <a:t>?</a:t>
            </a:r>
          </a:p>
          <a:p>
            <a:pPr marL="624205" lvl="1" indent="-206375">
              <a:spcBef>
                <a:spcPts val="400"/>
              </a:spcBef>
              <a:buFont typeface="Arial" panose="020B0604020202020204" pitchFamily="34" charset="0"/>
              <a:buChar char="•"/>
            </a:pPr>
            <a:r>
              <a:rPr lang="en-US" sz="1200" b="1">
                <a:latin typeface="Calibri" panose="020F0502020204030204" pitchFamily="34" charset="0"/>
              </a:rPr>
              <a:t>Assistance </a:t>
            </a:r>
            <a:r>
              <a:rPr lang="en-US" sz="1200" b="1" err="1">
                <a:latin typeface="Calibri" panose="020F0502020204030204" pitchFamily="34" charset="0"/>
              </a:rPr>
              <a:t>sociale</a:t>
            </a:r>
            <a:r>
              <a:rPr lang="en-US" sz="1200" b="1">
                <a:latin typeface="Calibri" panose="020F0502020204030204" pitchFamily="34" charset="0"/>
              </a:rPr>
              <a:t> et </a:t>
            </a:r>
            <a:r>
              <a:rPr lang="en-US" sz="1200" b="1" err="1">
                <a:latin typeface="Calibri" panose="020F0502020204030204" pitchFamily="34" charset="0"/>
              </a:rPr>
              <a:t>révélation</a:t>
            </a:r>
            <a:r>
              <a:rPr lang="en-US" sz="1200">
                <a:latin typeface="Calibri" panose="020F0502020204030204" pitchFamily="34" charset="0"/>
              </a:rPr>
              <a:t>: </a:t>
            </a:r>
            <a:r>
              <a:rPr lang="en-US" sz="1200" err="1">
                <a:latin typeface="Calibri" panose="020F0502020204030204" pitchFamily="34" charset="0"/>
              </a:rPr>
              <a:t>révélation</a:t>
            </a:r>
            <a:r>
              <a:rPr lang="en-US" sz="1200">
                <a:latin typeface="Calibri" panose="020F0502020204030204" pitchFamily="34" charset="0"/>
              </a:rPr>
              <a:t>? </a:t>
            </a:r>
            <a:r>
              <a:rPr lang="en-US" sz="1200" err="1">
                <a:latin typeface="Calibri" panose="020F0502020204030204" pitchFamily="34" charset="0"/>
              </a:rPr>
              <a:t>Problèmes</a:t>
            </a:r>
            <a:r>
              <a:rPr lang="en-US" sz="1200">
                <a:latin typeface="Calibri" panose="020F0502020204030204" pitchFamily="34" charset="0"/>
              </a:rPr>
              <a:t> </a:t>
            </a:r>
            <a:r>
              <a:rPr lang="en-US" sz="1200" err="1">
                <a:latin typeface="Calibri" panose="020F0502020204030204" pitchFamily="34" charset="0"/>
              </a:rPr>
              <a:t>d'observance</a:t>
            </a:r>
            <a:r>
              <a:rPr lang="en-US" sz="1200">
                <a:latin typeface="Calibri" panose="020F0502020204030204" pitchFamily="34" charset="0"/>
              </a:rPr>
              <a:t>?</a:t>
            </a:r>
          </a:p>
          <a:p>
            <a:pPr marL="624205" lvl="1" indent="-206375">
              <a:spcBef>
                <a:spcPts val="400"/>
              </a:spcBef>
              <a:buFont typeface="Arial" panose="020B0604020202020204" pitchFamily="34" charset="0"/>
              <a:buChar char="•"/>
            </a:pPr>
            <a:r>
              <a:rPr lang="en-US" sz="1200" b="1">
                <a:latin typeface="Calibri" panose="020F0502020204030204" pitchFamily="34" charset="0"/>
              </a:rPr>
              <a:t>Violence</a:t>
            </a:r>
            <a:r>
              <a:rPr lang="en-US" sz="1200">
                <a:latin typeface="Calibri" panose="020F0502020204030204" pitchFamily="34" charset="0"/>
              </a:rPr>
              <a:t>: physique? Verbale? </a:t>
            </a:r>
            <a:r>
              <a:rPr lang="en-US" sz="1200" err="1">
                <a:latin typeface="Calibri" panose="020F0502020204030204" pitchFamily="34" charset="0"/>
              </a:rPr>
              <a:t>Autre</a:t>
            </a:r>
            <a:r>
              <a:rPr lang="en-US" sz="1200">
                <a:latin typeface="Calibri" panose="020F0502020204030204" pitchFamily="34" charset="0"/>
              </a:rPr>
              <a:t>?</a:t>
            </a:r>
          </a:p>
          <a:p>
            <a:pPr marL="624205" lvl="1" indent="-206375">
              <a:spcBef>
                <a:spcPts val="400"/>
              </a:spcBef>
              <a:buFont typeface="Arial" panose="020B0604020202020204" pitchFamily="34" charset="0"/>
              <a:buChar char="•"/>
            </a:pPr>
            <a:r>
              <a:rPr lang="en-US" sz="1200" b="1" err="1">
                <a:latin typeface="Calibri" panose="020F0502020204030204" pitchFamily="34" charset="0"/>
              </a:rPr>
              <a:t>Consommation</a:t>
            </a:r>
            <a:r>
              <a:rPr lang="en-US" sz="1200" b="1">
                <a:latin typeface="Calibri" panose="020F0502020204030204" pitchFamily="34" charset="0"/>
              </a:rPr>
              <a:t> de substances</a:t>
            </a:r>
            <a:r>
              <a:rPr lang="en-US" sz="1200">
                <a:latin typeface="Calibri" panose="020F0502020204030204" pitchFamily="34" charset="0"/>
              </a:rPr>
              <a:t>: des </a:t>
            </a:r>
            <a:r>
              <a:rPr lang="en-US" sz="1200" err="1">
                <a:latin typeface="Calibri" panose="020F0502020204030204" pitchFamily="34" charset="0"/>
              </a:rPr>
              <a:t>défis</a:t>
            </a:r>
            <a:r>
              <a:rPr lang="en-US" sz="1200">
                <a:latin typeface="Calibri" panose="020F0502020204030204" pitchFamily="34" charset="0"/>
              </a:rPr>
              <a:t> </a:t>
            </a:r>
            <a:r>
              <a:rPr lang="en-US" sz="1200" err="1">
                <a:latin typeface="Calibri" panose="020F0502020204030204" pitchFamily="34" charset="0"/>
              </a:rPr>
              <a:t>à</a:t>
            </a:r>
            <a:r>
              <a:rPr lang="en-US" sz="1200">
                <a:latin typeface="Calibri" panose="020F0502020204030204" pitchFamily="34" charset="0"/>
              </a:rPr>
              <a:t> </a:t>
            </a:r>
            <a:r>
              <a:rPr lang="en-US" sz="1200" err="1">
                <a:latin typeface="Calibri" panose="020F0502020204030204" pitchFamily="34" charset="0"/>
              </a:rPr>
              <a:t>l'observance</a:t>
            </a:r>
            <a:r>
              <a:rPr lang="en-US" sz="1200">
                <a:latin typeface="Calibri" panose="020F0502020204030204" pitchFamily="34" charset="0"/>
              </a:rPr>
              <a:t>?</a:t>
            </a:r>
          </a:p>
          <a:p>
            <a:pPr marL="624205" lvl="1" indent="-206375">
              <a:spcBef>
                <a:spcPts val="400"/>
              </a:spcBef>
              <a:buFont typeface="Arial" panose="020B0604020202020204" pitchFamily="34" charset="0"/>
              <a:buChar char="•"/>
            </a:pPr>
            <a:r>
              <a:rPr lang="en-US" sz="1200" b="1">
                <a:latin typeface="Calibri" panose="020F0502020204030204" pitchFamily="34" charset="0"/>
              </a:rPr>
              <a:t>Plans de voyage</a:t>
            </a:r>
            <a:r>
              <a:rPr lang="en-US" sz="1200">
                <a:latin typeface="Calibri" panose="020F0502020204030204" pitchFamily="34" charset="0"/>
              </a:rPr>
              <a:t>: des plans? Comment </a:t>
            </a:r>
            <a:r>
              <a:rPr lang="en-US" sz="1200" err="1">
                <a:latin typeface="Calibri" panose="020F0502020204030204" pitchFamily="34" charset="0"/>
              </a:rPr>
              <a:t>obtiendront-ils</a:t>
            </a:r>
            <a:r>
              <a:rPr lang="en-US" sz="1200">
                <a:latin typeface="Calibri" panose="020F0502020204030204" pitchFamily="34" charset="0"/>
              </a:rPr>
              <a:t> des </a:t>
            </a:r>
            <a:r>
              <a:rPr lang="en-US" sz="1200" err="1">
                <a:latin typeface="Calibri" panose="020F0502020204030204" pitchFamily="34" charset="0"/>
              </a:rPr>
              <a:t>médicaments</a:t>
            </a:r>
            <a:r>
              <a:rPr lang="en-US" sz="1200">
                <a:latin typeface="Calibri" panose="020F0502020204030204" pitchFamily="34" charset="0"/>
              </a:rPr>
              <a:t>? </a:t>
            </a:r>
          </a:p>
          <a:p>
            <a:pPr marL="224155" indent="-206375">
              <a:spcBef>
                <a:spcPts val="400"/>
              </a:spcBef>
            </a:pPr>
            <a:r>
              <a:rPr lang="en-US" sz="1200" err="1">
                <a:latin typeface="Calibri" panose="020F0502020204030204" pitchFamily="34" charset="0"/>
              </a:rPr>
              <a:t>Explorons</a:t>
            </a:r>
            <a:r>
              <a:rPr lang="en-US" sz="1200">
                <a:latin typeface="Calibri" panose="020F0502020204030204" pitchFamily="34" charset="0"/>
              </a:rPr>
              <a:t> les </a:t>
            </a:r>
            <a:r>
              <a:rPr lang="en-US" sz="1200" b="1" err="1">
                <a:latin typeface="Calibri" panose="020F0502020204030204" pitchFamily="34" charset="0"/>
              </a:rPr>
              <a:t>défis</a:t>
            </a:r>
            <a:r>
              <a:rPr lang="en-US" sz="1200">
                <a:latin typeface="Calibri" panose="020F0502020204030204" pitchFamily="34" charset="0"/>
              </a:rPr>
              <a:t> que </a:t>
            </a:r>
            <a:r>
              <a:rPr lang="en-US" sz="1200" err="1">
                <a:latin typeface="Calibri" panose="020F0502020204030204" pitchFamily="34" charset="0"/>
              </a:rPr>
              <a:t>vous</a:t>
            </a:r>
            <a:r>
              <a:rPr lang="en-US" sz="1200">
                <a:latin typeface="Calibri" panose="020F0502020204030204" pitchFamily="34" charset="0"/>
              </a:rPr>
              <a:t> </a:t>
            </a:r>
            <a:r>
              <a:rPr lang="en-US" sz="1200" err="1">
                <a:latin typeface="Calibri" panose="020F0502020204030204" pitchFamily="34" charset="0"/>
              </a:rPr>
              <a:t>avez</a:t>
            </a:r>
            <a:r>
              <a:rPr lang="en-US" sz="1200">
                <a:latin typeface="Calibri" panose="020F0502020204030204" pitchFamily="34" charset="0"/>
              </a:rPr>
              <a:t> </a:t>
            </a:r>
            <a:r>
              <a:rPr lang="en-US" sz="1200" err="1">
                <a:latin typeface="Calibri" panose="020F0502020204030204" pitchFamily="34" charset="0"/>
              </a:rPr>
              <a:t>mentionnés</a:t>
            </a:r>
            <a:r>
              <a:rPr lang="en-US" sz="1200">
                <a:latin typeface="Calibri" panose="020F0502020204030204" pitchFamily="34" charset="0"/>
              </a:rPr>
              <a:t> et qui </a:t>
            </a:r>
            <a:r>
              <a:rPr lang="en-US" sz="1200" err="1">
                <a:latin typeface="Calibri" panose="020F0502020204030204" pitchFamily="34" charset="0"/>
              </a:rPr>
              <a:t>ont</a:t>
            </a:r>
            <a:r>
              <a:rPr lang="en-US" sz="1200">
                <a:latin typeface="Calibri" panose="020F0502020204030204" pitchFamily="34" charset="0"/>
              </a:rPr>
              <a:t> </a:t>
            </a:r>
            <a:r>
              <a:rPr lang="en-US" sz="1200" err="1">
                <a:latin typeface="Calibri" panose="020F0502020204030204" pitchFamily="34" charset="0"/>
              </a:rPr>
              <a:t>affecté</a:t>
            </a:r>
            <a:r>
              <a:rPr lang="en-US" sz="1200">
                <a:latin typeface="Calibri" panose="020F0502020204030204" pitchFamily="34" charset="0"/>
              </a:rPr>
              <a:t> </a:t>
            </a:r>
            <a:r>
              <a:rPr lang="en-US" sz="1200" err="1">
                <a:latin typeface="Calibri" panose="020F0502020204030204" pitchFamily="34" charset="0"/>
              </a:rPr>
              <a:t>votre</a:t>
            </a:r>
            <a:r>
              <a:rPr lang="en-US" sz="1200">
                <a:latin typeface="Calibri" panose="020F0502020204030204" pitchFamily="34" charset="0"/>
              </a:rPr>
              <a:t> </a:t>
            </a:r>
            <a:r>
              <a:rPr lang="en-US" sz="1200" err="1">
                <a:latin typeface="Calibri" panose="020F0502020204030204" pitchFamily="34" charset="0"/>
              </a:rPr>
              <a:t>capacité</a:t>
            </a:r>
            <a:r>
              <a:rPr lang="en-US" sz="1200">
                <a:latin typeface="Calibri" panose="020F0502020204030204" pitchFamily="34" charset="0"/>
              </a:rPr>
              <a:t> </a:t>
            </a:r>
            <a:r>
              <a:rPr lang="en-US" sz="1200" err="1">
                <a:latin typeface="Calibri" panose="020F0502020204030204" pitchFamily="34" charset="0"/>
              </a:rPr>
              <a:t>à</a:t>
            </a:r>
            <a:r>
              <a:rPr lang="en-US" sz="1200">
                <a:latin typeface="Calibri" panose="020F0502020204030204" pitchFamily="34" charset="0"/>
              </a:rPr>
              <a:t> continuer le </a:t>
            </a:r>
            <a:r>
              <a:rPr lang="en-US" sz="1200" err="1">
                <a:latin typeface="Calibri" panose="020F0502020204030204" pitchFamily="34" charset="0"/>
              </a:rPr>
              <a:t>traitement</a:t>
            </a:r>
            <a:r>
              <a:rPr lang="en-US" sz="1200">
                <a:latin typeface="Calibri" panose="020F0502020204030204" pitchFamily="34" charset="0"/>
              </a:rPr>
              <a:t> </a:t>
            </a:r>
            <a:r>
              <a:rPr lang="en-US" sz="1200" err="1">
                <a:latin typeface="Calibri" panose="020F0502020204030204" pitchFamily="34" charset="0"/>
              </a:rPr>
              <a:t>en</a:t>
            </a:r>
            <a:r>
              <a:rPr lang="en-US" sz="1200">
                <a:latin typeface="Calibri" panose="020F0502020204030204" pitchFamily="34" charset="0"/>
              </a:rPr>
              <a:t> </a:t>
            </a:r>
            <a:r>
              <a:rPr lang="en-US" sz="1200" err="1">
                <a:latin typeface="Calibri" panose="020F0502020204030204" pitchFamily="34" charset="0"/>
              </a:rPr>
              <a:t>revoyant</a:t>
            </a:r>
            <a:r>
              <a:rPr lang="en-US" sz="1200">
                <a:latin typeface="Calibri" panose="020F0502020204030204" pitchFamily="34" charset="0"/>
              </a:rPr>
              <a:t> </a:t>
            </a:r>
            <a:r>
              <a:rPr lang="en-US" sz="1200" err="1">
                <a:latin typeface="Calibri" panose="020F0502020204030204" pitchFamily="34" charset="0"/>
              </a:rPr>
              <a:t>votre</a:t>
            </a:r>
            <a:r>
              <a:rPr lang="en-US" sz="1200">
                <a:latin typeface="Calibri" panose="020F0502020204030204" pitchFamily="34" charset="0"/>
              </a:rPr>
              <a:t> plan. Nous </a:t>
            </a:r>
            <a:r>
              <a:rPr lang="en-US" sz="1200" err="1">
                <a:latin typeface="Calibri" panose="020F0502020204030204" pitchFamily="34" charset="0"/>
              </a:rPr>
              <a:t>devrons</a:t>
            </a:r>
            <a:r>
              <a:rPr lang="en-US" sz="1200">
                <a:latin typeface="Calibri" panose="020F0502020204030204" pitchFamily="34" charset="0"/>
              </a:rPr>
              <a:t> </a:t>
            </a:r>
            <a:r>
              <a:rPr lang="en-US" sz="1200" err="1">
                <a:latin typeface="Calibri" panose="020F0502020204030204" pitchFamily="34" charset="0"/>
              </a:rPr>
              <a:t>peut-être</a:t>
            </a:r>
            <a:r>
              <a:rPr lang="en-US" sz="1200">
                <a:latin typeface="Calibri" panose="020F0502020204030204" pitchFamily="34" charset="0"/>
              </a:rPr>
              <a:t> faire </a:t>
            </a:r>
            <a:r>
              <a:rPr lang="en-US" sz="1200" err="1">
                <a:latin typeface="Calibri" panose="020F0502020204030204" pitchFamily="34" charset="0"/>
              </a:rPr>
              <a:t>quelques</a:t>
            </a:r>
            <a:r>
              <a:rPr lang="en-US" sz="1200">
                <a:latin typeface="Calibri" panose="020F0502020204030204" pitchFamily="34" charset="0"/>
              </a:rPr>
              <a:t> </a:t>
            </a:r>
            <a:r>
              <a:rPr lang="en-US" sz="1200" err="1">
                <a:latin typeface="Calibri" panose="020F0502020204030204" pitchFamily="34" charset="0"/>
              </a:rPr>
              <a:t>révisions</a:t>
            </a:r>
            <a:r>
              <a:rPr lang="en-US" sz="1200">
                <a:latin typeface="Calibri" panose="020F0502020204030204" pitchFamily="34" charset="0"/>
              </a:rPr>
              <a:t> ensemble.</a:t>
            </a:r>
            <a:r>
              <a:rPr lang="en-US" sz="1200" b="1">
                <a:latin typeface="Calibri" panose="020F0502020204030204" pitchFamily="34" charset="0"/>
              </a:rPr>
              <a:t> Comment </a:t>
            </a:r>
            <a:r>
              <a:rPr lang="en-US" sz="1200" b="1" err="1">
                <a:latin typeface="Calibri" panose="020F0502020204030204" pitchFamily="34" charset="0"/>
              </a:rPr>
              <a:t>cela</a:t>
            </a:r>
            <a:r>
              <a:rPr lang="en-US" sz="1200" b="1">
                <a:latin typeface="Calibri" panose="020F0502020204030204" pitchFamily="34" charset="0"/>
              </a:rPr>
              <a:t> </a:t>
            </a:r>
            <a:r>
              <a:rPr lang="en-US" sz="1200" b="1" err="1">
                <a:latin typeface="Calibri" panose="020F0502020204030204" pitchFamily="34" charset="0"/>
              </a:rPr>
              <a:t>vous</a:t>
            </a:r>
            <a:r>
              <a:rPr lang="en-US" sz="1200" b="1">
                <a:latin typeface="Calibri" panose="020F0502020204030204" pitchFamily="34" charset="0"/>
              </a:rPr>
              <a:t> </a:t>
            </a:r>
            <a:r>
              <a:rPr lang="en-US" sz="1200" b="1" err="1">
                <a:latin typeface="Calibri" panose="020F0502020204030204" pitchFamily="34" charset="0"/>
              </a:rPr>
              <a:t>semble</a:t>
            </a:r>
            <a:r>
              <a:rPr lang="en-US" sz="1200" b="1">
                <a:latin typeface="Calibri" panose="020F0502020204030204" pitchFamily="34" charset="0"/>
              </a:rPr>
              <a:t>-t-il?</a:t>
            </a:r>
          </a:p>
        </p:txBody>
      </p:sp>
      <p:sp>
        <p:nvSpPr>
          <p:cNvPr id="14" name="Title 1"/>
          <p:cNvSpPr txBox="1"/>
          <p:nvPr/>
        </p:nvSpPr>
        <p:spPr>
          <a:xfrm>
            <a:off x="0" y="-3675"/>
            <a:ext cx="9144000" cy="848697"/>
          </a:xfrm>
          <a:prstGeom prst="rect">
            <a:avLst/>
          </a:prstGeom>
          <a:solidFill>
            <a:schemeClr val="accent5">
              <a:lumMod val="50000"/>
            </a:schemeClr>
          </a:solidFill>
        </p:spPr>
        <p:txBody>
          <a:bodyPr vert="horz" lIns="251999" tIns="45698" rIns="91397" bIns="45698" rtlCol="0" anchor="ctr" anchorCtr="0">
            <a:noAutofit/>
          </a:bodyPr>
          <a:lstStyle>
            <a:lvl1pPr>
              <a:spcBef>
                <a:spcPct val="0"/>
              </a:spcBef>
              <a:buNone/>
              <a:defRPr lang="en-US" sz="2200" b="1">
                <a:solidFill>
                  <a:srgbClr val="FFFFFF"/>
                </a:solidFill>
                <a:latin typeface="Calibri" panose="020F0502020204030204" pitchFamily="34" charset="0"/>
                <a:ea typeface="+mj-ea"/>
                <a:cs typeface="+mj-cs"/>
              </a:defRPr>
            </a:lvl1pPr>
          </a:lstStyle>
          <a:p>
            <a:r>
              <a:rPr lang="en-US"/>
              <a:t>29. </a:t>
            </a:r>
            <a:r>
              <a:rPr lang="fr-FR"/>
              <a:t>Visite de suivi du counseling  sur l'observance</a:t>
            </a:r>
            <a:endParaRPr lang="en-US"/>
          </a:p>
        </p:txBody>
      </p:sp>
      <p:sp>
        <p:nvSpPr>
          <p:cNvPr id="42" name="Parallelogram 41"/>
          <p:cNvSpPr/>
          <p:nvPr/>
        </p:nvSpPr>
        <p:spPr>
          <a:xfrm rot="10800000" flipH="1">
            <a:off x="6705600"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rcRect/>
          <a:stretch/>
        </p:blipFill>
        <p:spPr>
          <a:xfrm>
            <a:off x="7260494" y="76200"/>
            <a:ext cx="1600233" cy="1061656"/>
          </a:xfrm>
          <a:prstGeom prst="rect">
            <a:avLst/>
          </a:prstGeom>
        </p:spPr>
      </p:pic>
      <p:sp>
        <p:nvSpPr>
          <p:cNvPr id="44" name="Content Placeholder 1"/>
          <p:cNvSpPr txBox="1"/>
          <p:nvPr/>
        </p:nvSpPr>
        <p:spPr>
          <a:xfrm>
            <a:off x="323850" y="2490383"/>
            <a:ext cx="2810730" cy="2233913"/>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5">
                    <a:lumMod val="50000"/>
                  </a:schemeClr>
                </a:solidFill>
                <a:latin typeface="Calibri" panose="020F0502020204030204" pitchFamily="34" charset="0"/>
              </a:rPr>
              <a:t>Instructions du </a:t>
            </a:r>
            <a:r>
              <a:rPr lang="en-US" sz="1200" b="1" err="1">
                <a:solidFill>
                  <a:schemeClr val="accent5">
                    <a:lumMod val="50000"/>
                  </a:schemeClr>
                </a:solidFill>
                <a:latin typeface="Calibri" panose="020F0502020204030204" pitchFamily="34" charset="0"/>
              </a:rPr>
              <a:t>prestataire</a:t>
            </a:r>
            <a:endParaRPr lang="en-US" sz="1200" b="1">
              <a:solidFill>
                <a:schemeClr val="accent5">
                  <a:lumMod val="50000"/>
                </a:schemeClr>
              </a:solidFill>
              <a:latin typeface="Calibri" panose="020F0502020204030204" pitchFamily="34" charset="0"/>
            </a:endParaRPr>
          </a:p>
          <a:p>
            <a:pPr marL="116205" indent="-116205"/>
            <a:r>
              <a:rPr lang="en-US" sz="1000" b="1" err="1">
                <a:solidFill>
                  <a:schemeClr val="bg2">
                    <a:lumMod val="10000"/>
                  </a:schemeClr>
                </a:solidFill>
                <a:latin typeface="Calibri" panose="020F0502020204030204" pitchFamily="34" charset="0"/>
              </a:rPr>
              <a:t>Explorez</a:t>
            </a:r>
            <a:r>
              <a:rPr lang="en-US" sz="1000" b="1">
                <a:solidFill>
                  <a:schemeClr val="bg2">
                    <a:lumMod val="10000"/>
                  </a:schemeClr>
                </a:solidFill>
                <a:latin typeface="Calibri" panose="020F0502020204030204" pitchFamily="34" charset="0"/>
              </a:rPr>
              <a:t> les obstacles et les </a:t>
            </a:r>
            <a:r>
              <a:rPr lang="en-US" sz="1000" b="1" err="1">
                <a:solidFill>
                  <a:schemeClr val="bg2">
                    <a:lumMod val="10000"/>
                  </a:schemeClr>
                </a:solidFill>
                <a:latin typeface="Calibri" panose="020F0502020204030204" pitchFamily="34" charset="0"/>
              </a:rPr>
              <a:t>défis</a:t>
            </a:r>
            <a:r>
              <a:rPr lang="en-US" sz="1000" b="1">
                <a:solidFill>
                  <a:schemeClr val="bg2">
                    <a:lumMod val="10000"/>
                  </a:schemeClr>
                </a:solidFill>
                <a:latin typeface="Calibri" panose="020F0502020204030204" pitchFamily="34" charset="0"/>
              </a:rPr>
              <a:t> avec le client.</a:t>
            </a:r>
          </a:p>
          <a:p>
            <a:pPr marL="116205" indent="-116205"/>
            <a:r>
              <a:rPr lang="en-US" sz="1000" b="1" err="1">
                <a:solidFill>
                  <a:schemeClr val="bg2">
                    <a:lumMod val="10000"/>
                  </a:schemeClr>
                </a:solidFill>
                <a:latin typeface="Calibri" panose="020F0502020204030204" pitchFamily="34" charset="0"/>
              </a:rPr>
              <a:t>Utilisez</a:t>
            </a:r>
            <a:r>
              <a:rPr lang="en-US" sz="1000" b="1">
                <a:solidFill>
                  <a:schemeClr val="bg2">
                    <a:lumMod val="10000"/>
                  </a:schemeClr>
                </a:solidFill>
                <a:latin typeface="Calibri" panose="020F0502020204030204" pitchFamily="34" charset="0"/>
              </a:rPr>
              <a:t> des questions ouvertes </a:t>
            </a:r>
          </a:p>
          <a:p>
            <a:pPr marL="269875" indent="-109855"/>
            <a:r>
              <a:rPr lang="en-US" sz="1000" err="1">
                <a:solidFill>
                  <a:schemeClr val="bg2">
                    <a:lumMod val="10000"/>
                  </a:schemeClr>
                </a:solidFill>
                <a:latin typeface="Calibri" panose="020F0502020204030204" pitchFamily="34" charset="0"/>
              </a:rPr>
              <a:t>Affirmez</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Évitez</a:t>
            </a:r>
            <a:r>
              <a:rPr lang="en-US" sz="1000">
                <a:solidFill>
                  <a:schemeClr val="bg2">
                    <a:lumMod val="10000"/>
                  </a:schemeClr>
                </a:solidFill>
                <a:latin typeface="Calibri" panose="020F0502020204030204" pitchFamily="34" charset="0"/>
              </a:rPr>
              <a:t> que le client </a:t>
            </a:r>
            <a:r>
              <a:rPr lang="en-US" sz="1000" err="1">
                <a:solidFill>
                  <a:schemeClr val="bg2">
                    <a:lumMod val="10000"/>
                  </a:schemeClr>
                </a:solidFill>
                <a:latin typeface="Calibri" panose="020F0502020204030204" pitchFamily="34" charset="0"/>
              </a:rPr>
              <a:t>ait</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l'impression</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d'avoir</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échoué</a:t>
            </a:r>
            <a:r>
              <a:rPr lang="en-US" sz="1000">
                <a:solidFill>
                  <a:schemeClr val="bg2">
                    <a:lumMod val="10000"/>
                  </a:schemeClr>
                </a:solidFill>
                <a:latin typeface="Calibri" panose="020F0502020204030204" pitchFamily="34" charset="0"/>
              </a:rPr>
              <a:t> </a:t>
            </a:r>
          </a:p>
          <a:p>
            <a:pPr marL="269875" indent="-109855"/>
            <a:r>
              <a:rPr lang="en-US" sz="1000" err="1">
                <a:solidFill>
                  <a:schemeClr val="bg2">
                    <a:lumMod val="10000"/>
                  </a:schemeClr>
                </a:solidFill>
                <a:latin typeface="Calibri" panose="020F0502020204030204" pitchFamily="34" charset="0"/>
              </a:rPr>
              <a:t>Recadrez</a:t>
            </a:r>
            <a:r>
              <a:rPr lang="en-US" sz="1000">
                <a:solidFill>
                  <a:schemeClr val="bg2">
                    <a:lumMod val="10000"/>
                  </a:schemeClr>
                </a:solidFill>
                <a:latin typeface="Calibri" panose="020F0502020204030204" pitchFamily="34" charset="0"/>
              </a:rPr>
              <a:t>: </a:t>
            </a:r>
            <a:r>
              <a:rPr lang="en-US" sz="1000" i="1" err="1">
                <a:solidFill>
                  <a:schemeClr val="bg2">
                    <a:lumMod val="10000"/>
                  </a:schemeClr>
                </a:solidFill>
                <a:latin typeface="Calibri" panose="020F0502020204030204" pitchFamily="34" charset="0"/>
              </a:rPr>
              <a:t>Vous</a:t>
            </a:r>
            <a:r>
              <a:rPr lang="en-US" sz="1000" i="1">
                <a:solidFill>
                  <a:schemeClr val="bg2">
                    <a:lumMod val="10000"/>
                  </a:schemeClr>
                </a:solidFill>
                <a:latin typeface="Calibri" panose="020F0502020204030204" pitchFamily="34" charset="0"/>
              </a:rPr>
              <a:t> </a:t>
            </a:r>
            <a:r>
              <a:rPr lang="en-US" sz="1000" i="1" err="1">
                <a:solidFill>
                  <a:schemeClr val="bg2">
                    <a:lumMod val="10000"/>
                  </a:schemeClr>
                </a:solidFill>
                <a:latin typeface="Calibri" panose="020F0502020204030204" pitchFamily="34" charset="0"/>
              </a:rPr>
              <a:t>prenez</a:t>
            </a:r>
            <a:r>
              <a:rPr lang="en-US" sz="1000" i="1">
                <a:solidFill>
                  <a:schemeClr val="bg2">
                    <a:lumMod val="10000"/>
                  </a:schemeClr>
                </a:solidFill>
                <a:latin typeface="Calibri" panose="020F0502020204030204" pitchFamily="34" charset="0"/>
              </a:rPr>
              <a:t> </a:t>
            </a:r>
            <a:r>
              <a:rPr lang="en-US" sz="1000" i="1" err="1">
                <a:solidFill>
                  <a:schemeClr val="bg2">
                    <a:lumMod val="10000"/>
                  </a:schemeClr>
                </a:solidFill>
                <a:latin typeface="Calibri" panose="020F0502020204030204" pitchFamily="34" charset="0"/>
              </a:rPr>
              <a:t>vraiment</a:t>
            </a:r>
            <a:r>
              <a:rPr lang="en-US" sz="1000" i="1">
                <a:solidFill>
                  <a:schemeClr val="bg2">
                    <a:lumMod val="10000"/>
                  </a:schemeClr>
                </a:solidFill>
                <a:latin typeface="Calibri" panose="020F0502020204030204" pitchFamily="34" charset="0"/>
              </a:rPr>
              <a:t> </a:t>
            </a:r>
            <a:r>
              <a:rPr lang="en-US" sz="1000" i="1" err="1">
                <a:solidFill>
                  <a:schemeClr val="bg2">
                    <a:lumMod val="10000"/>
                  </a:schemeClr>
                </a:solidFill>
                <a:latin typeface="Calibri" panose="020F0502020204030204" pitchFamily="34" charset="0"/>
              </a:rPr>
              <a:t>votre</a:t>
            </a:r>
            <a:r>
              <a:rPr lang="en-US" sz="1000" i="1">
                <a:solidFill>
                  <a:schemeClr val="bg2">
                    <a:lumMod val="10000"/>
                  </a:schemeClr>
                </a:solidFill>
                <a:latin typeface="Calibri" panose="020F0502020204030204" pitchFamily="34" charset="0"/>
              </a:rPr>
              <a:t> </a:t>
            </a:r>
            <a:r>
              <a:rPr lang="en-US" sz="1000" i="1" err="1">
                <a:solidFill>
                  <a:schemeClr val="bg2">
                    <a:lumMod val="10000"/>
                  </a:schemeClr>
                </a:solidFill>
                <a:latin typeface="Calibri" panose="020F0502020204030204" pitchFamily="34" charset="0"/>
              </a:rPr>
              <a:t>santé</a:t>
            </a:r>
            <a:r>
              <a:rPr lang="en-US" sz="1000" i="1">
                <a:solidFill>
                  <a:schemeClr val="bg2">
                    <a:lumMod val="10000"/>
                  </a:schemeClr>
                </a:solidFill>
                <a:latin typeface="Calibri" panose="020F0502020204030204" pitchFamily="34" charset="0"/>
              </a:rPr>
              <a:t> au </a:t>
            </a:r>
            <a:r>
              <a:rPr lang="en-US" sz="1000" i="1" err="1">
                <a:solidFill>
                  <a:schemeClr val="bg2">
                    <a:lumMod val="10000"/>
                  </a:schemeClr>
                </a:solidFill>
                <a:latin typeface="Calibri" panose="020F0502020204030204" pitchFamily="34" charset="0"/>
              </a:rPr>
              <a:t>sérieux</a:t>
            </a:r>
            <a:r>
              <a:rPr lang="en-US" sz="1000" i="1">
                <a:solidFill>
                  <a:schemeClr val="bg2">
                    <a:lumMod val="10000"/>
                  </a:schemeClr>
                </a:solidFill>
                <a:latin typeface="Calibri" panose="020F0502020204030204" pitchFamily="34" charset="0"/>
              </a:rPr>
              <a:t> malgré un certain </a:t>
            </a:r>
            <a:r>
              <a:rPr lang="en-US" sz="1000" i="1" err="1">
                <a:solidFill>
                  <a:schemeClr val="bg2">
                    <a:lumMod val="10000"/>
                  </a:schemeClr>
                </a:solidFill>
                <a:latin typeface="Calibri" panose="020F0502020204030204" pitchFamily="34" charset="0"/>
              </a:rPr>
              <a:t>nombre</a:t>
            </a:r>
            <a:r>
              <a:rPr lang="en-US" sz="1000" i="1">
                <a:solidFill>
                  <a:schemeClr val="bg2">
                    <a:lumMod val="10000"/>
                  </a:schemeClr>
                </a:solidFill>
                <a:latin typeface="Calibri" panose="020F0502020204030204" pitchFamily="34" charset="0"/>
              </a:rPr>
              <a:t> de </a:t>
            </a:r>
            <a:r>
              <a:rPr lang="en-US" sz="1000" i="1" err="1">
                <a:solidFill>
                  <a:schemeClr val="bg2">
                    <a:lumMod val="10000"/>
                  </a:schemeClr>
                </a:solidFill>
                <a:latin typeface="Calibri" panose="020F0502020204030204" pitchFamily="34" charset="0"/>
              </a:rPr>
              <a:t>défis</a:t>
            </a:r>
            <a:r>
              <a:rPr lang="en-US" sz="1000" i="1">
                <a:solidFill>
                  <a:schemeClr val="bg2">
                    <a:lumMod val="10000"/>
                  </a:schemeClr>
                </a:solidFill>
                <a:latin typeface="Calibri" panose="020F0502020204030204" pitchFamily="34" charset="0"/>
              </a:rPr>
              <a:t>.</a:t>
            </a:r>
          </a:p>
          <a:p>
            <a:pPr marL="269875" indent="-109855"/>
            <a:r>
              <a:rPr lang="en-US" sz="1000" err="1">
                <a:solidFill>
                  <a:schemeClr val="bg2">
                    <a:lumMod val="10000"/>
                  </a:schemeClr>
                </a:solidFill>
                <a:latin typeface="Calibri" panose="020F0502020204030204" pitchFamily="34" charset="0"/>
              </a:rPr>
              <a:t>Notez</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tous</a:t>
            </a:r>
            <a:r>
              <a:rPr lang="en-US" sz="1000">
                <a:solidFill>
                  <a:schemeClr val="bg2">
                    <a:lumMod val="10000"/>
                  </a:schemeClr>
                </a:solidFill>
                <a:latin typeface="Calibri" panose="020F0502020204030204" pitchFamily="34" charset="0"/>
              </a:rPr>
              <a:t> les </a:t>
            </a:r>
            <a:r>
              <a:rPr lang="en-US" sz="1000" err="1">
                <a:solidFill>
                  <a:schemeClr val="bg2">
                    <a:lumMod val="10000"/>
                  </a:schemeClr>
                </a:solidFill>
                <a:latin typeface="Calibri" panose="020F0502020204030204" pitchFamily="34" charset="0"/>
              </a:rPr>
              <a:t>défis</a:t>
            </a:r>
            <a:r>
              <a:rPr lang="en-US" sz="1000">
                <a:solidFill>
                  <a:schemeClr val="bg2">
                    <a:lumMod val="10000"/>
                  </a:schemeClr>
                </a:solidFill>
                <a:latin typeface="Calibri" panose="020F0502020204030204" pitchFamily="34" charset="0"/>
              </a:rPr>
              <a:t> dans le </a:t>
            </a:r>
            <a:r>
              <a:rPr lang="en-US" sz="1000" err="1">
                <a:solidFill>
                  <a:schemeClr val="bg2">
                    <a:lumMod val="10000"/>
                  </a:schemeClr>
                </a:solidFill>
                <a:latin typeface="Calibri" panose="020F0502020204030204" pitchFamily="34" charset="0"/>
              </a:rPr>
              <a:t>registre</a:t>
            </a:r>
            <a:r>
              <a:rPr lang="en-US" sz="1000">
                <a:solidFill>
                  <a:schemeClr val="bg2">
                    <a:lumMod val="10000"/>
                  </a:schemeClr>
                </a:solidFill>
                <a:latin typeface="Calibri" panose="020F0502020204030204" pitchFamily="34" charset="0"/>
              </a:rPr>
              <a:t>.</a:t>
            </a:r>
          </a:p>
          <a:p>
            <a:pPr marL="269875" indent="-109855"/>
            <a:r>
              <a:rPr lang="en-US" sz="1000" b="1" err="1">
                <a:solidFill>
                  <a:schemeClr val="bg2">
                    <a:lumMod val="10000"/>
                  </a:schemeClr>
                </a:solidFill>
                <a:latin typeface="Calibri" panose="020F0502020204030204" pitchFamily="34" charset="0"/>
              </a:rPr>
              <a:t>Allez</a:t>
            </a:r>
            <a:r>
              <a:rPr lang="en-US" sz="1000" b="1">
                <a:solidFill>
                  <a:schemeClr val="bg2">
                    <a:lumMod val="10000"/>
                  </a:schemeClr>
                </a:solidFill>
                <a:latin typeface="Calibri" panose="020F0502020204030204" pitchFamily="34" charset="0"/>
              </a:rPr>
              <a:t> aux cartons </a:t>
            </a:r>
            <a:r>
              <a:rPr lang="en-US" sz="1000" b="1" err="1">
                <a:solidFill>
                  <a:schemeClr val="bg2">
                    <a:lumMod val="10000"/>
                  </a:schemeClr>
                </a:solidFill>
                <a:latin typeface="Calibri" panose="020F0502020204030204" pitchFamily="34" charset="0"/>
              </a:rPr>
              <a:t>appropriés</a:t>
            </a:r>
            <a:r>
              <a:rPr lang="en-US" sz="1000" b="1">
                <a:solidFill>
                  <a:schemeClr val="bg2">
                    <a:lumMod val="10000"/>
                  </a:schemeClr>
                </a:solidFill>
                <a:latin typeface="Calibri" panose="020F0502020204030204" pitchFamily="34" charset="0"/>
              </a:rPr>
              <a:t> dans la section de planification de </a:t>
            </a:r>
            <a:r>
              <a:rPr lang="en-US" sz="1000" b="1" err="1">
                <a:solidFill>
                  <a:schemeClr val="bg2">
                    <a:lumMod val="10000"/>
                  </a:schemeClr>
                </a:solidFill>
                <a:latin typeface="Calibri" panose="020F0502020204030204" pitchFamily="34" charset="0"/>
              </a:rPr>
              <a:t>l'observance</a:t>
            </a:r>
            <a:r>
              <a:rPr lang="en-US" sz="1000" b="1">
                <a:solidFill>
                  <a:schemeClr val="bg2">
                    <a:lumMod val="10000"/>
                  </a:schemeClr>
                </a:solidFill>
                <a:latin typeface="Calibri" panose="020F0502020204030204" pitchFamily="34" charset="0"/>
              </a:rPr>
              <a:t> pour examiner les plans et les </a:t>
            </a:r>
            <a:r>
              <a:rPr lang="en-US" sz="1000" b="1" err="1">
                <a:solidFill>
                  <a:schemeClr val="bg2">
                    <a:lumMod val="10000"/>
                  </a:schemeClr>
                </a:solidFill>
                <a:latin typeface="Calibri" panose="020F0502020204030204" pitchFamily="34" charset="0"/>
              </a:rPr>
              <a:t>ajuster</a:t>
            </a:r>
            <a:r>
              <a:rPr lang="en-US" sz="1000" b="1">
                <a:solidFill>
                  <a:schemeClr val="bg2">
                    <a:lumMod val="10000"/>
                  </a:schemeClr>
                </a:solidFill>
                <a:latin typeface="Calibri" panose="020F0502020204030204" pitchFamily="34" charset="0"/>
              </a:rPr>
              <a:t> au </a:t>
            </a:r>
            <a:r>
              <a:rPr lang="en-US" sz="1000" b="1" err="1">
                <a:solidFill>
                  <a:schemeClr val="bg2">
                    <a:lumMod val="10000"/>
                  </a:schemeClr>
                </a:solidFill>
                <a:latin typeface="Calibri" panose="020F0502020204030204" pitchFamily="34" charset="0"/>
              </a:rPr>
              <a:t>besoin</a:t>
            </a:r>
            <a:endParaRPr lang="en-US" sz="1000" b="1">
              <a:solidFill>
                <a:schemeClr val="bg2">
                  <a:lumMod val="10000"/>
                </a:schemeClr>
              </a:solidFill>
              <a:latin typeface="Calibri" panose="020F0502020204030204" pitchFamily="34" charset="0"/>
            </a:endParaRP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680301" y="2371361"/>
            <a:ext cx="312248" cy="383213"/>
          </a:xfrm>
          <a:prstGeom prst="rect">
            <a:avLst/>
          </a:prstGeom>
        </p:spPr>
      </p:pic>
      <p:cxnSp>
        <p:nvCxnSpPr>
          <p:cNvPr id="46" name="Straight Connector 45"/>
          <p:cNvCxnSpPr/>
          <p:nvPr/>
        </p:nvCxnSpPr>
        <p:spPr>
          <a:xfrm>
            <a:off x="3385923" y="1219200"/>
            <a:ext cx="0" cy="50292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7" name="Content Placeholder 1"/>
          <p:cNvSpPr txBox="1"/>
          <p:nvPr/>
        </p:nvSpPr>
        <p:spPr>
          <a:xfrm>
            <a:off x="346429" y="5036725"/>
            <a:ext cx="2810726" cy="1228361"/>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100" b="1">
                <a:solidFill>
                  <a:schemeClr val="accent5">
                    <a:lumMod val="50000"/>
                  </a:schemeClr>
                </a:solidFill>
                <a:latin typeface="Calibri" panose="020F0502020204030204" pitchFamily="34" charset="0"/>
              </a:rPr>
              <a:t>Document</a:t>
            </a:r>
          </a:p>
          <a:p>
            <a:pPr marL="0" indent="0">
              <a:buNone/>
            </a:pPr>
            <a:r>
              <a:rPr lang="en-US" sz="1100" err="1">
                <a:solidFill>
                  <a:schemeClr val="tx2">
                    <a:lumMod val="50000"/>
                  </a:schemeClr>
                </a:solidFill>
                <a:latin typeface="Calibri" panose="020F0502020204030204" pitchFamily="34" charset="0"/>
              </a:rPr>
              <a:t>Documentez</a:t>
            </a:r>
            <a:r>
              <a:rPr lang="en-US" sz="1100">
                <a:solidFill>
                  <a:schemeClr val="tx2">
                    <a:lumMod val="50000"/>
                  </a:schemeClr>
                </a:solidFill>
                <a:latin typeface="Calibri" panose="020F0502020204030204" pitchFamily="34" charset="0"/>
              </a:rPr>
              <a:t> les </a:t>
            </a:r>
            <a:r>
              <a:rPr lang="fr-FR" sz="1100">
                <a:solidFill>
                  <a:schemeClr val="tx2">
                    <a:lumMod val="50000"/>
                  </a:schemeClr>
                </a:solidFill>
                <a:latin typeface="Calibri" panose="020F0502020204030204" pitchFamily="34" charset="0"/>
              </a:rPr>
              <a:t> obstacles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spécifiques</a:t>
            </a:r>
            <a:r>
              <a:rPr lang="en-US" sz="1100">
                <a:solidFill>
                  <a:schemeClr val="tx2">
                    <a:lumMod val="50000"/>
                  </a:schemeClr>
                </a:solidFill>
                <a:latin typeface="Calibri" panose="020F0502020204030204" pitchFamily="34" charset="0"/>
              </a:rPr>
              <a:t> que </a:t>
            </a:r>
            <a:r>
              <a:rPr lang="en-US" sz="1100" err="1">
                <a:solidFill>
                  <a:schemeClr val="tx2">
                    <a:lumMod val="50000"/>
                  </a:schemeClr>
                </a:solidFill>
                <a:latin typeface="Calibri" panose="020F0502020204030204" pitchFamily="34" charset="0"/>
              </a:rPr>
              <a:t>vous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identifiez</a:t>
            </a:r>
            <a:r>
              <a:rPr lang="en-US" sz="1100">
                <a:solidFill>
                  <a:schemeClr val="tx2">
                    <a:lumMod val="50000"/>
                  </a:schemeClr>
                </a:solidFill>
                <a:latin typeface="Calibri" panose="020F0502020204030204" pitchFamily="34" charset="0"/>
              </a:rPr>
              <a:t> avec le patient dans le </a:t>
            </a:r>
            <a:r>
              <a:rPr lang="en-US" sz="1100" err="1">
                <a:solidFill>
                  <a:schemeClr val="tx2">
                    <a:lumMod val="50000"/>
                  </a:schemeClr>
                </a:solidFill>
                <a:latin typeface="Calibri" panose="020F0502020204030204" pitchFamily="34" charset="0"/>
              </a:rPr>
              <a:t>registre</a:t>
            </a:r>
            <a:r>
              <a:rPr lang="en-US" sz="1100">
                <a:solidFill>
                  <a:schemeClr val="tx2">
                    <a:lumMod val="50000"/>
                  </a:schemeClr>
                </a:solidFill>
                <a:latin typeface="Calibri" panose="020F0502020204030204" pitchFamily="34" charset="0"/>
              </a:rPr>
              <a:t> des</a:t>
            </a:r>
            <a:r>
              <a:rPr lang="fr-FR" sz="1100">
                <a:solidFill>
                  <a:schemeClr val="tx2">
                    <a:lumMod val="50000"/>
                  </a:schemeClr>
                </a:solidFill>
                <a:latin typeface="Calibri" panose="020F0502020204030204" pitchFamily="34" charset="0"/>
              </a:rPr>
              <a:t> obstacles ( formulaire d’</a:t>
            </a:r>
            <a:r>
              <a:rPr lang="fr-FR" sz="1100" err="1">
                <a:solidFill>
                  <a:schemeClr val="tx2">
                    <a:lumMod val="50000"/>
                  </a:schemeClr>
                </a:solidFill>
                <a:latin typeface="Calibri" panose="020F0502020204030204" pitchFamily="34" charset="0"/>
              </a:rPr>
              <a:t>evaluation</a:t>
            </a:r>
            <a:r>
              <a:rPr lang="fr-FR" sz="1100">
                <a:solidFill>
                  <a:schemeClr val="tx2">
                    <a:lumMod val="50000"/>
                  </a:schemeClr>
                </a:solidFill>
                <a:latin typeface="Calibri" panose="020F0502020204030204" pitchFamily="34" charset="0"/>
              </a:rPr>
              <a:t> d’observance)</a:t>
            </a:r>
            <a:r>
              <a:rPr lang="en-US" sz="1100">
                <a:solidFill>
                  <a:schemeClr val="tx2">
                    <a:lumMod val="50000"/>
                  </a:schemeClr>
                </a:solidFill>
                <a:latin typeface="Calibri" panose="020F0502020204030204" pitchFamily="34" charset="0"/>
              </a:rPr>
              <a:t> et des interventions</a:t>
            </a:r>
            <a:r>
              <a:rPr lang="en-US" sz="1100" b="1">
                <a:solidFill>
                  <a:schemeClr val="tx2">
                    <a:lumMod val="50000"/>
                  </a:schemeClr>
                </a:solidFill>
                <a:latin typeface="Calibri" panose="020F0502020204030204" pitchFamily="34" charset="0"/>
              </a:rPr>
              <a:t>.</a:t>
            </a:r>
            <a:endParaRPr lang="en-US" sz="1100">
              <a:solidFill>
                <a:schemeClr val="tx2">
                  <a:lumMod val="50000"/>
                </a:schemeClr>
              </a:solidFill>
              <a:latin typeface="Calibri" panose="020F0502020204030204" pitchFamily="34" charset="0"/>
            </a:endParaRPr>
          </a:p>
        </p:txBody>
      </p:sp>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673798" y="4880601"/>
            <a:ext cx="312248" cy="312248"/>
          </a:xfrm>
          <a:prstGeom prst="rect">
            <a:avLst/>
          </a:prstGeom>
        </p:spPr>
      </p:pic>
      <p:grpSp>
        <p:nvGrpSpPr>
          <p:cNvPr id="40" name="Group 39">
            <a:extLst>
              <a:ext uri="{FF2B5EF4-FFF2-40B4-BE49-F238E27FC236}">
                <a16:creationId xmlns:a16="http://schemas.microsoft.com/office/drawing/2014/main" id="{D40D6B0E-F5C3-BF74-CB98-BBDCA9979AB0}"/>
              </a:ext>
            </a:extLst>
          </p:cNvPr>
          <p:cNvGrpSpPr/>
          <p:nvPr/>
        </p:nvGrpSpPr>
        <p:grpSpPr>
          <a:xfrm>
            <a:off x="0" y="6493827"/>
            <a:ext cx="9139657" cy="364173"/>
            <a:chOff x="1" y="6493827"/>
            <a:chExt cx="9139657" cy="364173"/>
          </a:xfrm>
        </p:grpSpPr>
        <p:sp>
          <p:nvSpPr>
            <p:cNvPr id="41" name="Rectangle 40">
              <a:extLst>
                <a:ext uri="{FF2B5EF4-FFF2-40B4-BE49-F238E27FC236}">
                  <a16:creationId xmlns:a16="http://schemas.microsoft.com/office/drawing/2014/main" id="{74E39CF8-FDDA-5BF4-02C0-556FA7253987}"/>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469B0222-8882-0C7C-EFC8-812D6446794E}"/>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8FF2282B-4713-BD95-9635-862C6F7DE8AA}"/>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F567B175-24B1-C363-5EAA-6379FA207545}"/>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0" name="Rectangle 79">
              <a:extLst>
                <a:ext uri="{FF2B5EF4-FFF2-40B4-BE49-F238E27FC236}">
                  <a16:creationId xmlns:a16="http://schemas.microsoft.com/office/drawing/2014/main" id="{9CA8FC9D-0F3F-7F4F-6C65-04B3EAF8AEB0}"/>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1" name="Rectangle 80">
              <a:extLst>
                <a:ext uri="{FF2B5EF4-FFF2-40B4-BE49-F238E27FC236}">
                  <a16:creationId xmlns:a16="http://schemas.microsoft.com/office/drawing/2014/main" id="{6E061E43-2B75-A22D-F803-79B026EA83FE}"/>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2" name="Rectangle 81">
              <a:extLst>
                <a:ext uri="{FF2B5EF4-FFF2-40B4-BE49-F238E27FC236}">
                  <a16:creationId xmlns:a16="http://schemas.microsoft.com/office/drawing/2014/main" id="{F6D78BCA-913A-08A9-3B3D-7617F5756C43}"/>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3" name="Rectangle 82">
              <a:extLst>
                <a:ext uri="{FF2B5EF4-FFF2-40B4-BE49-F238E27FC236}">
                  <a16:creationId xmlns:a16="http://schemas.microsoft.com/office/drawing/2014/main" id="{E7B5101E-08D5-533B-12E1-1877F5B1AA58}"/>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35CB25B3-AA7C-46BD-6DEC-AF0E10FA3A37}"/>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1C12EA39-6AD7-00F0-8079-0AB79E48C353}"/>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6" name="Rectangle 85">
              <a:extLst>
                <a:ext uri="{FF2B5EF4-FFF2-40B4-BE49-F238E27FC236}">
                  <a16:creationId xmlns:a16="http://schemas.microsoft.com/office/drawing/2014/main" id="{41F6E55B-DC7D-3917-E7C2-B7B2A8046DFE}"/>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DE0FDA6A-3048-4531-2537-29835F425B3B}"/>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BC64AC58-873A-0352-4536-42B3E00DC36A}"/>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2323E7F6-3B76-771A-6181-F1DEDC14A810}"/>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53D37550-0B08-B072-DFD2-3A2F78822EB7}"/>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55F635E9-5027-842D-2FC3-25DEFC54F179}"/>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55027C42-7618-5E2F-A278-8B6B805B679A}"/>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3" name="Rectangle 92">
              <a:extLst>
                <a:ext uri="{FF2B5EF4-FFF2-40B4-BE49-F238E27FC236}">
                  <a16:creationId xmlns:a16="http://schemas.microsoft.com/office/drawing/2014/main" id="{ECFD60E0-BD74-C020-B20D-9866F2BC4A36}"/>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BF8E7D95-37DF-334A-1993-19479B12EB14}"/>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D1791942-4631-D138-6FCC-9E6E4F5E4160}"/>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6" name="Rectangle 95">
              <a:extLst>
                <a:ext uri="{FF2B5EF4-FFF2-40B4-BE49-F238E27FC236}">
                  <a16:creationId xmlns:a16="http://schemas.microsoft.com/office/drawing/2014/main" id="{F82EEFF7-7CFA-9CDB-E1BE-19453F9A651B}"/>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95A9FFE0-B92F-4C91-3977-B7950A61C2F6}"/>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8" name="Rectangle 97">
              <a:extLst>
                <a:ext uri="{FF2B5EF4-FFF2-40B4-BE49-F238E27FC236}">
                  <a16:creationId xmlns:a16="http://schemas.microsoft.com/office/drawing/2014/main" id="{71E0922C-BD4B-1D5C-F4C5-ECEA1C9084F9}"/>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FF5D4D53-FF51-B9DC-606B-63CE4BC767C5}"/>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0" name="Rectangle 99">
              <a:extLst>
                <a:ext uri="{FF2B5EF4-FFF2-40B4-BE49-F238E27FC236}">
                  <a16:creationId xmlns:a16="http://schemas.microsoft.com/office/drawing/2014/main" id="{2FD8A359-16A9-9E32-CAC0-EF36DAA28CC6}"/>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1" name="Rectangle 100">
              <a:extLst>
                <a:ext uri="{FF2B5EF4-FFF2-40B4-BE49-F238E27FC236}">
                  <a16:creationId xmlns:a16="http://schemas.microsoft.com/office/drawing/2014/main" id="{E5CDD292-0D8E-1DAA-DA31-F50580C74220}"/>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2" name="Rectangle 101">
              <a:extLst>
                <a:ext uri="{FF2B5EF4-FFF2-40B4-BE49-F238E27FC236}">
                  <a16:creationId xmlns:a16="http://schemas.microsoft.com/office/drawing/2014/main" id="{44A609D6-F0A6-BBE7-0F51-7F24CC9CF21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3" name="Rectangle 102">
              <a:extLst>
                <a:ext uri="{FF2B5EF4-FFF2-40B4-BE49-F238E27FC236}">
                  <a16:creationId xmlns:a16="http://schemas.microsoft.com/office/drawing/2014/main" id="{8CA6B979-9411-1DCF-2D1C-3693DE08FE3E}"/>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B1136736-3DD5-B3D2-3BD9-823DBA967AB3}"/>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739C50F6-DB52-6A17-74DF-A3F78A3C311C}"/>
                </a:ext>
              </a:extLst>
            </p:cNvPr>
            <p:cNvSpPr/>
            <p:nvPr/>
          </p:nvSpPr>
          <p:spPr>
            <a:xfrm>
              <a:off x="6030028" y="6493827"/>
              <a:ext cx="334934" cy="364173"/>
            </a:xfrm>
            <a:prstGeom prst="rect">
              <a:avLst/>
            </a:prstGeom>
            <a:solidFill>
              <a:srgbClr val="99770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29</a:t>
              </a: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lumMod val="75000"/>
            </a:schemeClr>
          </a:solidFill>
        </p:spPr>
        <p:txBody>
          <a:bodyPr vert="horz" lIns="251999" tIns="45698" rIns="91397" bIns="45698" rtlCol="0" anchor="ctr" anchorCtr="0">
            <a:noAutofit/>
          </a:bodyPr>
          <a:lstStyle/>
          <a:p>
            <a:r>
              <a:rPr lang="en-US" sz="2200">
                <a:solidFill>
                  <a:srgbClr val="FFFFFF"/>
                </a:solidFill>
              </a:rPr>
              <a:t>30. Retour aux </a:t>
            </a:r>
            <a:r>
              <a:rPr lang="en-US" sz="2200" err="1">
                <a:solidFill>
                  <a:srgbClr val="FFFFFF"/>
                </a:solidFill>
              </a:rPr>
              <a:t>soins</a:t>
            </a:r>
            <a:r>
              <a:rPr lang="en-US" sz="2200">
                <a:solidFill>
                  <a:srgbClr val="FFFFFF"/>
                </a:solidFill>
              </a:rPr>
              <a:t> après </a:t>
            </a:r>
            <a:r>
              <a:rPr lang="en-US" sz="2200" err="1">
                <a:solidFill>
                  <a:srgbClr val="FFFFFF"/>
                </a:solidFill>
              </a:rPr>
              <a:t>avoir</a:t>
            </a:r>
            <a:r>
              <a:rPr lang="en-US" sz="2200">
                <a:solidFill>
                  <a:srgbClr val="FFFFFF"/>
                </a:solidFill>
              </a:rPr>
              <a:t> </a:t>
            </a:r>
            <a:r>
              <a:rPr lang="en-US" sz="2200" err="1">
                <a:solidFill>
                  <a:srgbClr val="FFFFFF"/>
                </a:solidFill>
              </a:rPr>
              <a:t>arrêté</a:t>
            </a:r>
            <a:r>
              <a:rPr lang="en-US" sz="2200">
                <a:solidFill>
                  <a:srgbClr val="FFFFFF"/>
                </a:solidFill>
              </a:rPr>
              <a:t> le </a:t>
            </a:r>
            <a:r>
              <a:rPr lang="en-US" sz="2200" err="1">
                <a:solidFill>
                  <a:srgbClr val="FFFFFF"/>
                </a:solidFill>
              </a:rPr>
              <a:t>traitement</a:t>
            </a:r>
            <a:endParaRPr lang="en-US" sz="2200">
              <a:solidFill>
                <a:srgbClr val="FFFFFF"/>
              </a:solidFill>
            </a:endParaRPr>
          </a:p>
        </p:txBody>
      </p:sp>
      <p:sp>
        <p:nvSpPr>
          <p:cNvPr id="5" name="Content Placeholder 1"/>
          <p:cNvSpPr>
            <a:spLocks noGrp="1"/>
          </p:cNvSpPr>
          <p:nvPr>
            <p:ph idx="4294967295"/>
          </p:nvPr>
        </p:nvSpPr>
        <p:spPr>
          <a:xfrm>
            <a:off x="1302703" y="4484058"/>
            <a:ext cx="6869378" cy="1295400"/>
          </a:xfrm>
        </p:spPr>
        <p:txBody>
          <a:bodyPr>
            <a:normAutofit/>
          </a:bodyPr>
          <a:lstStyle/>
          <a:p>
            <a:pPr marL="0" indent="0" algn="ctr">
              <a:lnSpc>
                <a:spcPct val="100000"/>
              </a:lnSpc>
              <a:spcAft>
                <a:spcPts val="1200"/>
              </a:spcAft>
              <a:buNone/>
            </a:pPr>
            <a:r>
              <a:rPr lang="fr-FR" altLang="en-US" sz="1600" b="1">
                <a:solidFill>
                  <a:schemeClr val="tx2">
                    <a:lumMod val="50000"/>
                  </a:schemeClr>
                </a:solidFill>
                <a:latin typeface="Calibri" panose="020F0502020204030204" pitchFamily="34" charset="0"/>
              </a:rPr>
              <a:t>Bon retour</a:t>
            </a:r>
            <a:r>
              <a:rPr lang="en-US" sz="1600" b="1">
                <a:solidFill>
                  <a:schemeClr val="tx2">
                    <a:lumMod val="50000"/>
                  </a:schemeClr>
                </a:solidFill>
                <a:latin typeface="Calibri" panose="020F0502020204030204" pitchFamily="34" charset="0"/>
              </a:rPr>
              <a:t>! </a:t>
            </a:r>
          </a:p>
          <a:p>
            <a:pPr marL="0" indent="0" algn="ctr">
              <a:lnSpc>
                <a:spcPct val="100000"/>
              </a:lnSpc>
              <a:spcAft>
                <a:spcPts val="1200"/>
              </a:spcAft>
              <a:buNone/>
            </a:pPr>
            <a:r>
              <a:rPr lang="en-US" sz="1600">
                <a:solidFill>
                  <a:schemeClr val="tx2">
                    <a:lumMod val="50000"/>
                  </a:schemeClr>
                </a:solidFill>
                <a:latin typeface="Calibri" panose="020F0502020204030204" pitchFamily="34" charset="0"/>
              </a:rPr>
              <a:t>Revenir ici montre que vous vous engagez à protéger votre santé.</a:t>
            </a:r>
          </a:p>
          <a:p>
            <a:pPr marL="0" indent="0" algn="ctr">
              <a:lnSpc>
                <a:spcPct val="100000"/>
              </a:lnSpc>
              <a:spcAft>
                <a:spcPts val="1200"/>
              </a:spcAft>
              <a:buNone/>
            </a:pPr>
            <a:r>
              <a:rPr lang="en-US" sz="1600">
                <a:solidFill>
                  <a:schemeClr val="tx2">
                    <a:lumMod val="50000"/>
                  </a:schemeClr>
                </a:solidFill>
                <a:latin typeface="Calibri" panose="020F0502020204030204" pitchFamily="34" charset="0"/>
              </a:rPr>
              <a:t>Ensemble, nous explorerons des moyens de vous aider à rester en bonne santé.</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215518" y="849179"/>
            <a:ext cx="6875145" cy="3702001"/>
          </a:xfrm>
          <a:prstGeom prst="rect">
            <a:avLst/>
          </a:prstGeom>
        </p:spPr>
      </p:pic>
      <p:grpSp>
        <p:nvGrpSpPr>
          <p:cNvPr id="60" name="Group 59">
            <a:extLst>
              <a:ext uri="{FF2B5EF4-FFF2-40B4-BE49-F238E27FC236}">
                <a16:creationId xmlns:a16="http://schemas.microsoft.com/office/drawing/2014/main" id="{7F2E357A-695D-72A5-3240-239A748F27EA}"/>
              </a:ext>
            </a:extLst>
          </p:cNvPr>
          <p:cNvGrpSpPr/>
          <p:nvPr/>
        </p:nvGrpSpPr>
        <p:grpSpPr>
          <a:xfrm>
            <a:off x="0" y="6493827"/>
            <a:ext cx="9139657" cy="364173"/>
            <a:chOff x="1" y="6493827"/>
            <a:chExt cx="9139657" cy="364173"/>
          </a:xfrm>
        </p:grpSpPr>
        <p:sp>
          <p:nvSpPr>
            <p:cNvPr id="61" name="Rectangle 60">
              <a:extLst>
                <a:ext uri="{FF2B5EF4-FFF2-40B4-BE49-F238E27FC236}">
                  <a16:creationId xmlns:a16="http://schemas.microsoft.com/office/drawing/2014/main" id="{905D8503-E476-8BB6-C217-900220DF8941}"/>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2" name="Rectangle 61">
              <a:extLst>
                <a:ext uri="{FF2B5EF4-FFF2-40B4-BE49-F238E27FC236}">
                  <a16:creationId xmlns:a16="http://schemas.microsoft.com/office/drawing/2014/main" id="{B63D525B-8AFB-F86E-61FD-F590872B63D6}"/>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3" name="Rectangle 62">
              <a:extLst>
                <a:ext uri="{FF2B5EF4-FFF2-40B4-BE49-F238E27FC236}">
                  <a16:creationId xmlns:a16="http://schemas.microsoft.com/office/drawing/2014/main" id="{20D49A96-26AD-A725-6247-52D8959A8DC2}"/>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D1ABD94F-F29C-7D70-2286-5227922BDFEC}"/>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5" name="Rectangle 64">
              <a:extLst>
                <a:ext uri="{FF2B5EF4-FFF2-40B4-BE49-F238E27FC236}">
                  <a16:creationId xmlns:a16="http://schemas.microsoft.com/office/drawing/2014/main" id="{9D31BE01-C601-0D9A-5190-1FB4FCDD05F1}"/>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6" name="Rectangle 65">
              <a:extLst>
                <a:ext uri="{FF2B5EF4-FFF2-40B4-BE49-F238E27FC236}">
                  <a16:creationId xmlns:a16="http://schemas.microsoft.com/office/drawing/2014/main" id="{5FB0097C-7C7D-C72A-2383-ABEBA362E05F}"/>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7" name="Rectangle 66">
              <a:extLst>
                <a:ext uri="{FF2B5EF4-FFF2-40B4-BE49-F238E27FC236}">
                  <a16:creationId xmlns:a16="http://schemas.microsoft.com/office/drawing/2014/main" id="{F9FC5F1A-62B0-25CD-152B-2A3DCA50C31D}"/>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806D63F5-4D0E-CA40-E01D-062EFD3DB6D0}"/>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9" name="Rectangle 68">
              <a:extLst>
                <a:ext uri="{FF2B5EF4-FFF2-40B4-BE49-F238E27FC236}">
                  <a16:creationId xmlns:a16="http://schemas.microsoft.com/office/drawing/2014/main" id="{5873275A-FC62-2099-9B15-D8B6CDF0C1CC}"/>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006CB8FB-B028-49E1-655F-B70C495BE1F1}"/>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272967FB-3B67-591A-B354-501886E568A1}"/>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1A6D4A1E-F1D2-6B0A-4C69-12E96B1ED5C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CCC38DF0-1AEC-EAF9-5EA1-C0F170E63021}"/>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62AF56B1-257A-4C6F-2478-0BEA875166E3}"/>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BBE95363-EF24-B7D7-FE5B-39E82A22434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86E6C291-6E7F-4742-2E2C-0EC0C7F5942A}"/>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B9F38133-EB09-8DE2-9E2B-E52856D36977}"/>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8" name="Rectangle 77">
              <a:extLst>
                <a:ext uri="{FF2B5EF4-FFF2-40B4-BE49-F238E27FC236}">
                  <a16:creationId xmlns:a16="http://schemas.microsoft.com/office/drawing/2014/main" id="{4428AC8A-951B-56EB-7E22-725A27333215}"/>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9" name="Rectangle 78">
              <a:extLst>
                <a:ext uri="{FF2B5EF4-FFF2-40B4-BE49-F238E27FC236}">
                  <a16:creationId xmlns:a16="http://schemas.microsoft.com/office/drawing/2014/main" id="{283888A8-D37F-EBCB-C1DA-7EB6BC8678D2}"/>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98A2701D-F334-73B9-48B7-687A2B63CFF1}"/>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265DF0FC-FED0-EF6C-FED5-DFD2D76959B1}"/>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2FEF5D66-DB4D-6256-9CE7-1CD77BE6E98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3" name="Rectangle 82">
              <a:extLst>
                <a:ext uri="{FF2B5EF4-FFF2-40B4-BE49-F238E27FC236}">
                  <a16:creationId xmlns:a16="http://schemas.microsoft.com/office/drawing/2014/main" id="{23EA4B91-5BB0-AB76-8CC8-3B86C7C28947}"/>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4" name="Rectangle 83">
              <a:extLst>
                <a:ext uri="{FF2B5EF4-FFF2-40B4-BE49-F238E27FC236}">
                  <a16:creationId xmlns:a16="http://schemas.microsoft.com/office/drawing/2014/main" id="{FEB1D2F1-C4F6-62B1-C59C-254C34FA29EC}"/>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5" name="Rectangle 84">
              <a:extLst>
                <a:ext uri="{FF2B5EF4-FFF2-40B4-BE49-F238E27FC236}">
                  <a16:creationId xmlns:a16="http://schemas.microsoft.com/office/drawing/2014/main" id="{97FFBD91-182D-D463-27EA-571B997610F6}"/>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6" name="Rectangle 85">
              <a:extLst>
                <a:ext uri="{FF2B5EF4-FFF2-40B4-BE49-F238E27FC236}">
                  <a16:creationId xmlns:a16="http://schemas.microsoft.com/office/drawing/2014/main" id="{934FEF04-2099-89F1-DB0C-B8BF00053909}"/>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E6CE0888-5134-C668-677B-01CFE29AD0D9}"/>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8" name="Rectangle 87">
              <a:extLst>
                <a:ext uri="{FF2B5EF4-FFF2-40B4-BE49-F238E27FC236}">
                  <a16:creationId xmlns:a16="http://schemas.microsoft.com/office/drawing/2014/main" id="{50F82233-E260-66F9-05A0-A59E3D644619}"/>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9" name="Rectangle 88">
              <a:extLst>
                <a:ext uri="{FF2B5EF4-FFF2-40B4-BE49-F238E27FC236}">
                  <a16:creationId xmlns:a16="http://schemas.microsoft.com/office/drawing/2014/main" id="{00E44E17-ABE5-D485-3E25-06D0B2AFA52B}"/>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C3129593-488F-8976-0B17-A816A57F0B2B}"/>
                </a:ext>
              </a:extLst>
            </p:cNvPr>
            <p:cNvSpPr/>
            <p:nvPr/>
          </p:nvSpPr>
          <p:spPr>
            <a:xfrm>
              <a:off x="6344560" y="6493827"/>
              <a:ext cx="334934" cy="3641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30</a:t>
              </a:r>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35636" y="1186648"/>
            <a:ext cx="2608686" cy="1143000"/>
          </a:xfrm>
        </p:spPr>
        <p:txBody>
          <a:bodyPr>
            <a:noAutofit/>
          </a:bodyPr>
          <a:lstStyle/>
          <a:p>
            <a:pPr marL="0" indent="0">
              <a:buNone/>
            </a:pPr>
            <a:r>
              <a:rPr lang="en-US" sz="1200" b="1">
                <a:solidFill>
                  <a:schemeClr val="accent5">
                    <a:lumMod val="75000"/>
                  </a:schemeClr>
                </a:solidFill>
                <a:latin typeface="Calibri" panose="020F0502020204030204" pitchFamily="34" charset="0"/>
              </a:rPr>
              <a:t>MESSAGES CLÉS</a:t>
            </a:r>
          </a:p>
          <a:p>
            <a:pPr marL="167005" indent="-167005"/>
            <a:r>
              <a:rPr lang="en-US" sz="1050">
                <a:solidFill>
                  <a:schemeClr val="bg2">
                    <a:lumMod val="10000"/>
                  </a:schemeClr>
                </a:solidFill>
                <a:latin typeface="Calibri" panose="020F0502020204030204" pitchFamily="34" charset="0"/>
              </a:rPr>
              <a:t>Bon retour! </a:t>
            </a:r>
            <a:r>
              <a:rPr lang="en-US" sz="1050" err="1">
                <a:solidFill>
                  <a:schemeClr val="bg2">
                    <a:lumMod val="10000"/>
                  </a:schemeClr>
                </a:solidFill>
                <a:latin typeface="Calibri" panose="020F0502020204030204" pitchFamily="34" charset="0"/>
              </a:rPr>
              <a:t>Revenir</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ici</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montre</a:t>
            </a:r>
            <a:r>
              <a:rPr lang="en-US" sz="1050">
                <a:solidFill>
                  <a:schemeClr val="bg2">
                    <a:lumMod val="10000"/>
                  </a:schemeClr>
                </a:solidFill>
                <a:latin typeface="Calibri" panose="020F0502020204030204" pitchFamily="34" charset="0"/>
              </a:rPr>
              <a:t> que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engagez</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à</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protéger</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votre</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santé</a:t>
            </a:r>
            <a:r>
              <a:rPr lang="en-US" sz="1050">
                <a:solidFill>
                  <a:schemeClr val="bg2">
                    <a:lumMod val="10000"/>
                  </a:schemeClr>
                </a:solidFill>
                <a:latin typeface="Calibri" panose="020F0502020204030204" pitchFamily="34" charset="0"/>
              </a:rPr>
              <a:t>.</a:t>
            </a:r>
          </a:p>
          <a:p>
            <a:pPr marL="167005" indent="-167005"/>
            <a:r>
              <a:rPr lang="en-US" sz="1050">
                <a:solidFill>
                  <a:schemeClr val="bg2">
                    <a:lumMod val="10000"/>
                  </a:schemeClr>
                </a:solidFill>
                <a:latin typeface="Calibri" panose="020F0502020204030204" pitchFamily="34" charset="0"/>
              </a:rPr>
              <a:t>Ensemble, nous </a:t>
            </a:r>
            <a:r>
              <a:rPr lang="en-US" sz="1050" err="1">
                <a:solidFill>
                  <a:schemeClr val="bg2">
                    <a:lumMod val="10000"/>
                  </a:schemeClr>
                </a:solidFill>
                <a:latin typeface="Calibri" panose="020F0502020204030204" pitchFamily="34" charset="0"/>
              </a:rPr>
              <a:t>explorerons</a:t>
            </a:r>
            <a:r>
              <a:rPr lang="en-US" sz="1050">
                <a:solidFill>
                  <a:schemeClr val="bg2">
                    <a:lumMod val="10000"/>
                  </a:schemeClr>
                </a:solidFill>
                <a:latin typeface="Calibri" panose="020F0502020204030204" pitchFamily="34" charset="0"/>
              </a:rPr>
              <a:t> des </a:t>
            </a:r>
            <a:r>
              <a:rPr lang="en-US" sz="1050" err="1">
                <a:solidFill>
                  <a:schemeClr val="bg2">
                    <a:lumMod val="10000"/>
                  </a:schemeClr>
                </a:solidFill>
                <a:latin typeface="Calibri" panose="020F0502020204030204" pitchFamily="34" charset="0"/>
              </a:rPr>
              <a:t>moyens</a:t>
            </a:r>
            <a:r>
              <a:rPr lang="en-US" sz="1050">
                <a:solidFill>
                  <a:schemeClr val="bg2">
                    <a:lumMod val="10000"/>
                  </a:schemeClr>
                </a:solidFill>
                <a:latin typeface="Calibri" panose="020F0502020204030204" pitchFamily="34" charset="0"/>
              </a:rPr>
              <a:t> de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aider </a:t>
            </a:r>
            <a:r>
              <a:rPr lang="en-US" sz="1050" err="1">
                <a:solidFill>
                  <a:schemeClr val="bg2">
                    <a:lumMod val="10000"/>
                  </a:schemeClr>
                </a:solidFill>
                <a:latin typeface="Calibri" panose="020F0502020204030204" pitchFamily="34" charset="0"/>
              </a:rPr>
              <a:t>à</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rester</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en</a:t>
            </a:r>
            <a:r>
              <a:rPr lang="en-US" sz="1050">
                <a:solidFill>
                  <a:schemeClr val="bg2">
                    <a:lumMod val="10000"/>
                  </a:schemeClr>
                </a:solidFill>
                <a:latin typeface="Calibri" panose="020F0502020204030204" pitchFamily="34" charset="0"/>
              </a:rPr>
              <a:t> bonne </a:t>
            </a:r>
            <a:r>
              <a:rPr lang="en-US" sz="1050" err="1">
                <a:solidFill>
                  <a:schemeClr val="bg2">
                    <a:lumMod val="10000"/>
                  </a:schemeClr>
                </a:solidFill>
                <a:latin typeface="Calibri" panose="020F0502020204030204" pitchFamily="34" charset="0"/>
              </a:rPr>
              <a:t>santé</a:t>
            </a:r>
            <a:r>
              <a:rPr lang="en-US" sz="1050">
                <a:solidFill>
                  <a:schemeClr val="bg2">
                    <a:lumMod val="10000"/>
                  </a:schemeClr>
                </a:solidFill>
                <a:latin typeface="Calibri" panose="020F0502020204030204" pitchFamily="34" charset="0"/>
              </a:rPr>
              <a:t>. </a:t>
            </a:r>
          </a:p>
        </p:txBody>
      </p:sp>
      <p:sp>
        <p:nvSpPr>
          <p:cNvPr id="21" name="Content Placeholder 1"/>
          <p:cNvSpPr>
            <a:spLocks noGrp="1"/>
          </p:cNvSpPr>
          <p:nvPr>
            <p:ph sz="half" idx="2"/>
          </p:nvPr>
        </p:nvSpPr>
        <p:spPr>
          <a:xfrm>
            <a:off x="3554820" y="1184689"/>
            <a:ext cx="5147922" cy="1451473"/>
          </a:xfrm>
        </p:spPr>
        <p:txBody>
          <a:bodyPr>
            <a:noAutofit/>
          </a:bodyPr>
          <a:lstStyle/>
          <a:p>
            <a:pPr marL="0" indent="0">
              <a:buNone/>
            </a:pPr>
            <a:r>
              <a:rPr lang="en-US" sz="1200" b="1">
                <a:solidFill>
                  <a:schemeClr val="accent5">
                    <a:lumMod val="75000"/>
                  </a:schemeClr>
                </a:solidFill>
                <a:latin typeface="Calibri" panose="020F0502020204030204" pitchFamily="34" charset="0"/>
              </a:rPr>
              <a:t>POINTS D’ÉCHANGE </a:t>
            </a:r>
          </a:p>
          <a:p>
            <a:pPr marL="0" indent="0">
              <a:spcBef>
                <a:spcPts val="200"/>
              </a:spcBef>
              <a:buNone/>
            </a:pPr>
            <a:r>
              <a:rPr lang="en-US" sz="1100">
                <a:solidFill>
                  <a:schemeClr val="bg2">
                    <a:lumMod val="10000"/>
                  </a:schemeClr>
                </a:solidFill>
                <a:latin typeface="Calibri" panose="020F0502020204030204" pitchFamily="34" charset="0"/>
              </a:rPr>
              <a:t>Merci d'être </a:t>
            </a:r>
            <a:r>
              <a:rPr lang="en-US" sz="1100" err="1">
                <a:solidFill>
                  <a:schemeClr val="bg2">
                    <a:lumMod val="10000"/>
                  </a:schemeClr>
                </a:solidFill>
                <a:latin typeface="Calibri" panose="020F0502020204030204" pitchFamily="34" charset="0"/>
              </a:rPr>
              <a:t>venu</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aujourd'hui</a:t>
            </a:r>
            <a:r>
              <a:rPr lang="en-US" sz="1100">
                <a:solidFill>
                  <a:schemeClr val="bg2">
                    <a:lumMod val="10000"/>
                  </a:schemeClr>
                </a:solidFill>
                <a:latin typeface="Calibri" panose="020F0502020204030204" pitchFamily="34" charset="0"/>
              </a:rPr>
              <a:t> et de prendre </a:t>
            </a:r>
            <a:r>
              <a:rPr lang="en-US" sz="1100" err="1">
                <a:solidFill>
                  <a:schemeClr val="bg2">
                    <a:lumMod val="10000"/>
                  </a:schemeClr>
                </a:solidFill>
                <a:latin typeface="Calibri" panose="020F0502020204030204" pitchFamily="34" charset="0"/>
              </a:rPr>
              <a:t>soins</a:t>
            </a:r>
            <a:r>
              <a:rPr lang="en-US" sz="1100">
                <a:solidFill>
                  <a:schemeClr val="bg2">
                    <a:lumMod val="10000"/>
                  </a:schemeClr>
                </a:solidFill>
                <a:latin typeface="Calibri" panose="020F0502020204030204" pitchFamily="34" charset="0"/>
              </a:rPr>
              <a:t> de </a:t>
            </a: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a:t>
            </a:r>
            <a:endParaRPr lang="en-US" sz="1100">
              <a:latin typeface="Calibri" panose="020F0502020204030204" pitchFamily="34" charset="0"/>
            </a:endParaRPr>
          </a:p>
          <a:p>
            <a:pPr marL="285750" indent="-151130">
              <a:spcBef>
                <a:spcPts val="200"/>
              </a:spcBef>
              <a:buFont typeface="Arial" panose="020B0604020202020204" pitchFamily="34" charset="0"/>
              <a:buChar char="•"/>
            </a:pPr>
            <a:r>
              <a:rPr lang="en-US" sz="1100" err="1">
                <a:solidFill>
                  <a:schemeClr val="bg2">
                    <a:lumMod val="10000"/>
                  </a:schemeClr>
                </a:solidFill>
                <a:latin typeface="Calibri" panose="020F0502020204030204" pitchFamily="34" charset="0"/>
              </a:rPr>
              <a:t>Parlez-moi</a:t>
            </a:r>
            <a:r>
              <a:rPr lang="en-US" sz="1100">
                <a:solidFill>
                  <a:schemeClr val="bg2">
                    <a:lumMod val="10000"/>
                  </a:schemeClr>
                </a:solidFill>
                <a:latin typeface="Calibri" panose="020F0502020204030204" pitchFamily="34" charset="0"/>
              </a:rPr>
              <a:t> de </a:t>
            </a:r>
            <a:r>
              <a:rPr lang="en-US" sz="1100" err="1">
                <a:solidFill>
                  <a:schemeClr val="bg2">
                    <a:lumMod val="10000"/>
                  </a:schemeClr>
                </a:solidFill>
                <a:latin typeface="Calibri" panose="020F0502020204030204" pitchFamily="34" charset="0"/>
              </a:rPr>
              <a:t>votre</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expérience</a:t>
            </a:r>
            <a:r>
              <a:rPr lang="en-US" sz="1100">
                <a:solidFill>
                  <a:schemeClr val="bg2">
                    <a:lumMod val="10000"/>
                  </a:schemeClr>
                </a:solidFill>
                <a:latin typeface="Calibri" panose="020F0502020204030204" pitchFamily="34" charset="0"/>
              </a:rPr>
              <a:t> avec </a:t>
            </a:r>
            <a:r>
              <a:rPr lang="en-US" sz="1100" err="1">
                <a:solidFill>
                  <a:schemeClr val="bg2">
                    <a:lumMod val="10000"/>
                  </a:schemeClr>
                </a:solidFill>
                <a:latin typeface="Calibri" panose="020F0502020204030204" pitchFamily="34" charset="0"/>
              </a:rPr>
              <a:t>vos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médicaments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jusqu'à</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présent</a:t>
            </a:r>
            <a:r>
              <a:rPr lang="en-US" sz="1100">
                <a:solidFill>
                  <a:schemeClr val="bg2">
                    <a:lumMod val="10000"/>
                  </a:schemeClr>
                </a:solidFill>
                <a:latin typeface="Calibri" panose="020F0502020204030204" pitchFamily="34" charset="0"/>
              </a:rPr>
              <a:t>.</a:t>
            </a:r>
          </a:p>
          <a:p>
            <a:pPr marL="669925" lvl="1" indent="-206375">
              <a:spcBef>
                <a:spcPts val="200"/>
              </a:spcBef>
              <a:buFont typeface="Arial" panose="020B0604020202020204" pitchFamily="34" charset="0"/>
              <a:buChar char="•"/>
            </a:pPr>
            <a:r>
              <a:rPr lang="en-US" sz="1100" err="1">
                <a:solidFill>
                  <a:schemeClr val="tx2">
                    <a:lumMod val="50000"/>
                  </a:schemeClr>
                </a:solidFill>
                <a:latin typeface="Calibri" panose="020F0502020204030204" pitchFamily="34" charset="0"/>
              </a:rPr>
              <a:t>Quels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médicaments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preniez-vous</a:t>
            </a:r>
            <a:r>
              <a:rPr lang="en-US" sz="1100">
                <a:solidFill>
                  <a:schemeClr val="tx2">
                    <a:lumMod val="50000"/>
                  </a:schemeClr>
                </a:solidFill>
                <a:latin typeface="Calibri" panose="020F0502020204030204" pitchFamily="34" charset="0"/>
              </a:rPr>
              <a:t>? Comment les </a:t>
            </a:r>
            <a:r>
              <a:rPr lang="en-US" sz="1100" err="1">
                <a:solidFill>
                  <a:schemeClr val="tx2">
                    <a:lumMod val="50000"/>
                  </a:schemeClr>
                </a:solidFill>
                <a:latin typeface="Calibri" panose="020F0502020204030204" pitchFamily="34" charset="0"/>
              </a:rPr>
              <a:t>preniez-vous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Quels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ont</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été</a:t>
            </a:r>
            <a:r>
              <a:rPr lang="en-US" sz="1100">
                <a:solidFill>
                  <a:schemeClr val="tx2">
                    <a:lumMod val="50000"/>
                  </a:schemeClr>
                </a:solidFill>
                <a:latin typeface="Calibri" panose="020F0502020204030204" pitchFamily="34" charset="0"/>
              </a:rPr>
              <a:t> les </a:t>
            </a:r>
            <a:r>
              <a:rPr lang="en-US" sz="1100" err="1">
                <a:solidFill>
                  <a:schemeClr val="tx2">
                    <a:lumMod val="50000"/>
                  </a:schemeClr>
                </a:solidFill>
                <a:latin typeface="Calibri" panose="020F0502020204030204" pitchFamily="34" charset="0"/>
              </a:rPr>
              <a:t>effets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secondaires</a:t>
            </a:r>
            <a:r>
              <a:rPr lang="en-US" sz="1100">
                <a:solidFill>
                  <a:schemeClr val="tx2">
                    <a:lumMod val="50000"/>
                  </a:schemeClr>
                </a:solidFill>
                <a:latin typeface="Calibri" panose="020F0502020204030204" pitchFamily="34" charset="0"/>
              </a:rPr>
              <a:t>/</a:t>
            </a:r>
            <a:r>
              <a:rPr lang="en-US" sz="1100" err="1">
                <a:solidFill>
                  <a:schemeClr val="tx2">
                    <a:lumMod val="50000"/>
                  </a:schemeClr>
                </a:solidFill>
                <a:latin typeface="Calibri" panose="020F0502020204030204" pitchFamily="34" charset="0"/>
              </a:rPr>
              <a:t>indesirables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Quand</a:t>
            </a:r>
            <a:r>
              <a:rPr lang="en-US" sz="1100">
                <a:solidFill>
                  <a:schemeClr val="bg2">
                    <a:lumMod val="10000"/>
                  </a:schemeClr>
                </a:solidFill>
                <a:latin typeface="Calibri" panose="020F0502020204030204" pitchFamily="34" charset="0"/>
              </a:rPr>
              <a:t> et </a:t>
            </a:r>
            <a:r>
              <a:rPr lang="en-US" sz="1100" err="1">
                <a:solidFill>
                  <a:schemeClr val="bg2">
                    <a:lumMod val="10000"/>
                  </a:schemeClr>
                </a:solidFill>
                <a:latin typeface="Calibri" panose="020F0502020204030204" pitchFamily="34" charset="0"/>
              </a:rPr>
              <a:t>quelles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sont</a:t>
            </a:r>
            <a:r>
              <a:rPr lang="en-US" sz="1100">
                <a:solidFill>
                  <a:schemeClr val="bg2">
                    <a:lumMod val="10000"/>
                  </a:schemeClr>
                </a:solidFill>
                <a:latin typeface="Calibri" panose="020F0502020204030204" pitchFamily="34" charset="0"/>
              </a:rPr>
              <a:t> les raisons qui </a:t>
            </a: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ont</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poussé</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à</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arrêter</a:t>
            </a:r>
            <a:r>
              <a:rPr lang="en-US" sz="1100">
                <a:solidFill>
                  <a:schemeClr val="bg2">
                    <a:lumMod val="10000"/>
                  </a:schemeClr>
                </a:solidFill>
                <a:latin typeface="Calibri" panose="020F0502020204030204" pitchFamily="34" charset="0"/>
              </a:rPr>
              <a:t>?</a:t>
            </a:r>
          </a:p>
          <a:p>
            <a:pPr marL="285750" indent="-151130">
              <a:spcBef>
                <a:spcPts val="200"/>
              </a:spcBef>
              <a:buFont typeface="Arial" panose="020B0604020202020204" pitchFamily="34" charset="0"/>
              <a:buChar char="•"/>
            </a:pPr>
            <a:r>
              <a:rPr lang="en-US" sz="1100" err="1">
                <a:latin typeface="Calibri" panose="020F0502020204030204" pitchFamily="34" charset="0"/>
              </a:rPr>
              <a:t>Explorons</a:t>
            </a:r>
            <a:r>
              <a:rPr lang="en-US" sz="1100">
                <a:latin typeface="Calibri" panose="020F0502020204030204" pitchFamily="34" charset="0"/>
              </a:rPr>
              <a:t> les </a:t>
            </a:r>
            <a:r>
              <a:rPr lang="en-US" sz="1100" b="1" err="1">
                <a:latin typeface="Calibri" panose="020F0502020204030204" pitchFamily="34" charset="0"/>
              </a:rPr>
              <a:t>défis</a:t>
            </a:r>
            <a:r>
              <a:rPr lang="en-US" sz="1100">
                <a:latin typeface="Calibri" panose="020F0502020204030204" pitchFamily="34" charset="0"/>
              </a:rPr>
              <a:t> qui </a:t>
            </a:r>
            <a:r>
              <a:rPr lang="en-US" sz="1100" err="1">
                <a:latin typeface="Calibri" panose="020F0502020204030204" pitchFamily="34" charset="0"/>
              </a:rPr>
              <a:t>ont</a:t>
            </a:r>
            <a:r>
              <a:rPr lang="en-US" sz="1100">
                <a:latin typeface="Calibri" panose="020F0502020204030204" pitchFamily="34" charset="0"/>
              </a:rPr>
              <a:t> </a:t>
            </a:r>
            <a:r>
              <a:rPr lang="en-US" sz="1100" err="1">
                <a:latin typeface="Calibri" panose="020F0502020204030204" pitchFamily="34" charset="0"/>
              </a:rPr>
              <a:t>affecté</a:t>
            </a:r>
            <a:r>
              <a:rPr lang="en-US" sz="1100">
                <a:latin typeface="Calibri" panose="020F0502020204030204" pitchFamily="34" charset="0"/>
              </a:rPr>
              <a:t> </a:t>
            </a:r>
            <a:r>
              <a:rPr lang="en-US" sz="1100" err="1">
                <a:latin typeface="Calibri" panose="020F0502020204030204" pitchFamily="34" charset="0"/>
              </a:rPr>
              <a:t>votre</a:t>
            </a:r>
            <a:r>
              <a:rPr lang="en-US" sz="1100">
                <a:latin typeface="Calibri" panose="020F0502020204030204" pitchFamily="34" charset="0"/>
              </a:rPr>
              <a:t> </a:t>
            </a:r>
            <a:r>
              <a:rPr lang="en-US" sz="1100" err="1">
                <a:latin typeface="Calibri" panose="020F0502020204030204" pitchFamily="34" charset="0"/>
              </a:rPr>
              <a:t>traitement</a:t>
            </a:r>
            <a:r>
              <a:rPr lang="en-US" sz="1100">
                <a:solidFill>
                  <a:schemeClr val="bg2">
                    <a:lumMod val="10000"/>
                  </a:schemeClr>
                </a:solidFill>
                <a:latin typeface="Calibri" panose="020F0502020204030204" pitchFamily="34" charset="0"/>
              </a:rPr>
              <a:t>.</a:t>
            </a:r>
          </a:p>
        </p:txBody>
      </p:sp>
      <p:sp>
        <p:nvSpPr>
          <p:cNvPr id="14" name="Title 1"/>
          <p:cNvSpPr txBox="1"/>
          <p:nvPr/>
        </p:nvSpPr>
        <p:spPr>
          <a:xfrm>
            <a:off x="0" y="-3675"/>
            <a:ext cx="9144000" cy="848697"/>
          </a:xfrm>
          <a:prstGeom prst="rect">
            <a:avLst/>
          </a:prstGeom>
          <a:solidFill>
            <a:schemeClr val="accent5">
              <a:lumMod val="75000"/>
            </a:schemeClr>
          </a:solidFill>
        </p:spPr>
        <p:txBody>
          <a:bodyPr vert="horz" lIns="251999" tIns="45698" rIns="91397" bIns="45698" rtlCol="0" anchor="ctr" anchorCtr="0">
            <a:noAutofit/>
          </a:bodyPr>
          <a:lstStyle>
            <a:lvl1pPr>
              <a:spcBef>
                <a:spcPct val="0"/>
              </a:spcBef>
              <a:buNone/>
              <a:defRPr lang="en-US" sz="2200" b="1">
                <a:solidFill>
                  <a:srgbClr val="FFFFFF"/>
                </a:solidFill>
                <a:latin typeface="Calibri" panose="020F0502020204030204" pitchFamily="34" charset="0"/>
                <a:ea typeface="+mj-ea"/>
                <a:cs typeface="+mj-cs"/>
              </a:defRPr>
            </a:lvl1pPr>
          </a:lstStyle>
          <a:p>
            <a:r>
              <a:rPr lang="en-US"/>
              <a:t>30. Retour aux </a:t>
            </a:r>
            <a:r>
              <a:rPr lang="en-US" err="1"/>
              <a:t>soins</a:t>
            </a:r>
            <a:r>
              <a:rPr lang="en-US"/>
              <a:t> après </a:t>
            </a:r>
            <a:r>
              <a:rPr lang="en-US" err="1"/>
              <a:t>avoir</a:t>
            </a:r>
            <a:r>
              <a:rPr lang="en-US"/>
              <a:t> </a:t>
            </a:r>
            <a:r>
              <a:rPr lang="en-US" err="1"/>
              <a:t>arrêté</a:t>
            </a:r>
            <a:r>
              <a:rPr lang="en-US"/>
              <a:t> le </a:t>
            </a:r>
            <a:r>
              <a:rPr lang="en-US" err="1"/>
              <a:t>traitement</a:t>
            </a:r>
            <a:r>
              <a:rPr lang="en-US"/>
              <a:t>  (1)</a:t>
            </a:r>
          </a:p>
        </p:txBody>
      </p:sp>
      <p:graphicFrame>
        <p:nvGraphicFramePr>
          <p:cNvPr id="20" name="Table 19"/>
          <p:cNvGraphicFramePr>
            <a:graphicFrameLocks noGrp="1"/>
          </p:cNvGraphicFramePr>
          <p:nvPr/>
        </p:nvGraphicFramePr>
        <p:xfrm>
          <a:off x="3597340" y="2636162"/>
          <a:ext cx="5105402" cy="3560733"/>
        </p:xfrm>
        <a:graphic>
          <a:graphicData uri="http://schemas.openxmlformats.org/drawingml/2006/table">
            <a:tbl>
              <a:tblPr firstRow="1" bandRow="1">
                <a:tableStyleId>{7DF18680-E054-41AD-8BC1-D1AEF772440D}</a:tableStyleId>
              </a:tblPr>
              <a:tblGrid>
                <a:gridCol w="1039985">
                  <a:extLst>
                    <a:ext uri="{9D8B030D-6E8A-4147-A177-3AD203B41FA5}">
                      <a16:colId xmlns:a16="http://schemas.microsoft.com/office/drawing/2014/main" val="20000"/>
                    </a:ext>
                  </a:extLst>
                </a:gridCol>
                <a:gridCol w="4065417">
                  <a:extLst>
                    <a:ext uri="{9D8B030D-6E8A-4147-A177-3AD203B41FA5}">
                      <a16:colId xmlns:a16="http://schemas.microsoft.com/office/drawing/2014/main" val="20001"/>
                    </a:ext>
                  </a:extLst>
                </a:gridCol>
              </a:tblGrid>
              <a:tr h="245872">
                <a:tc>
                  <a:txBody>
                    <a:bodyPr/>
                    <a:lstStyle/>
                    <a:p>
                      <a:pPr algn="l"/>
                      <a:r>
                        <a:rPr lang="fr-FR" sz="1050">
                          <a:solidFill>
                            <a:schemeClr val="bg2">
                              <a:lumMod val="10000"/>
                            </a:schemeClr>
                          </a:solidFill>
                          <a:latin typeface="Calibri" panose="020F0502020204030204" pitchFamily="34" charset="0"/>
                        </a:rPr>
                        <a:t>OBSTACLES</a:t>
                      </a:r>
                    </a:p>
                  </a:txBody>
                  <a:tcPr marL="83127" marR="83127" marT="40341" marB="40341">
                    <a:solidFill>
                      <a:schemeClr val="accent5">
                        <a:lumMod val="75000"/>
                      </a:schemeClr>
                    </a:solidFill>
                  </a:tcPr>
                </a:tc>
                <a:tc>
                  <a:txBody>
                    <a:bodyPr/>
                    <a:lstStyle/>
                    <a:p>
                      <a:pPr algn="l"/>
                      <a:r>
                        <a:rPr lang="en-US" sz="1050">
                          <a:solidFill>
                            <a:schemeClr val="bg2">
                              <a:lumMod val="10000"/>
                            </a:schemeClr>
                          </a:solidFill>
                          <a:latin typeface="Calibri" panose="020F0502020204030204" pitchFamily="34" charset="0"/>
                        </a:rPr>
                        <a:t>QUESTIONS DE SONDAGE POUR ÉVALUER LES OBSTACLES</a:t>
                      </a:r>
                    </a:p>
                  </a:txBody>
                  <a:tcPr marL="83127" marR="83127" marT="40341" marB="40341">
                    <a:solidFill>
                      <a:schemeClr val="accent5">
                        <a:lumMod val="75000"/>
                      </a:schemeClr>
                    </a:solidFill>
                  </a:tcPr>
                </a:tc>
                <a:extLst>
                  <a:ext uri="{0D108BD9-81ED-4DB2-BD59-A6C34878D82A}">
                    <a16:rowId xmlns:a16="http://schemas.microsoft.com/office/drawing/2014/main" val="10000"/>
                  </a:ext>
                </a:extLst>
              </a:tr>
              <a:tr h="502733">
                <a:tc>
                  <a:txBody>
                    <a:bodyPr/>
                    <a:lstStyle/>
                    <a:p>
                      <a:r>
                        <a:rPr lang="en-US" sz="900" b="1" err="1">
                          <a:solidFill>
                            <a:schemeClr val="bg2">
                              <a:lumMod val="10000"/>
                            </a:schemeClr>
                          </a:solidFill>
                          <a:latin typeface="Calibri" panose="020F0502020204030204" pitchFamily="34" charset="0"/>
                        </a:rPr>
                        <a:t>Déficit</a:t>
                      </a:r>
                      <a:r>
                        <a:rPr lang="en-US" sz="900" b="1">
                          <a:solidFill>
                            <a:schemeClr val="bg2">
                              <a:lumMod val="10000"/>
                            </a:schemeClr>
                          </a:solidFill>
                          <a:latin typeface="Calibri" panose="020F0502020204030204" pitchFamily="34" charset="0"/>
                        </a:rPr>
                        <a:t> de </a:t>
                      </a:r>
                      <a:r>
                        <a:rPr lang="en-US" sz="900" b="1" err="1">
                          <a:solidFill>
                            <a:schemeClr val="bg2">
                              <a:lumMod val="10000"/>
                            </a:schemeClr>
                          </a:solidFill>
                          <a:latin typeface="Calibri" panose="020F0502020204030204" pitchFamily="34" charset="0"/>
                        </a:rPr>
                        <a:t>connaissances</a:t>
                      </a:r>
                      <a:r>
                        <a:rPr lang="en-US" sz="900" b="1">
                          <a:solidFill>
                            <a:schemeClr val="bg2">
                              <a:lumMod val="10000"/>
                            </a:schemeClr>
                          </a:solidFill>
                          <a:latin typeface="Calibri" panose="020F0502020204030204" pitchFamily="34" charset="0"/>
                        </a:rPr>
                        <a:t> </a:t>
                      </a:r>
                    </a:p>
                  </a:txBody>
                  <a:tcPr marL="83127" marR="83127" marT="40341" marB="40341" anchor="ctr">
                    <a:noFill/>
                  </a:tcPr>
                </a:tc>
                <a:tc>
                  <a:txBody>
                    <a:bodyPr/>
                    <a:lstStyle/>
                    <a:p>
                      <a:r>
                        <a:rPr lang="en-US" sz="900">
                          <a:solidFill>
                            <a:schemeClr val="bg2">
                              <a:lumMod val="10000"/>
                            </a:schemeClr>
                          </a:solidFill>
                          <a:latin typeface="Calibri" panose="020F0502020204030204" pitchFamily="34" charset="0"/>
                        </a:rPr>
                        <a:t>Pouvez-vous me dire les noms de vos médicaments? Quel est votre horaire / plan pour prendre vos ARV (par exemple, à quelle heure de la journée, combien [si ce sont des pilules])? Quelle est votre compréhension du but de vos médicaments</a:t>
                      </a:r>
                      <a:r>
                        <a:rPr lang="en-US" sz="900" baseline="0">
                          <a:solidFill>
                            <a:schemeClr val="bg2">
                              <a:lumMod val="10000"/>
                            </a:schemeClr>
                          </a:solidFill>
                          <a:latin typeface="Calibri" panose="020F0502020204030204" pitchFamily="34" charset="0"/>
                        </a:rPr>
                        <a:t>?</a:t>
                      </a:r>
                      <a:endParaRPr lang="en-US" sz="900">
                        <a:solidFill>
                          <a:schemeClr val="bg2">
                            <a:lumMod val="10000"/>
                          </a:schemeClr>
                        </a:solidFill>
                        <a:latin typeface="Calibri" panose="020F0502020204030204" pitchFamily="34" charset="0"/>
                      </a:endParaRPr>
                    </a:p>
                  </a:txBody>
                  <a:tcPr marL="83127" marR="83127" marT="40341" marB="40341">
                    <a:noFill/>
                  </a:tcPr>
                </a:tc>
                <a:extLst>
                  <a:ext uri="{0D108BD9-81ED-4DB2-BD59-A6C34878D82A}">
                    <a16:rowId xmlns:a16="http://schemas.microsoft.com/office/drawing/2014/main" val="10001"/>
                  </a:ext>
                </a:extLst>
              </a:tr>
              <a:tr h="497750">
                <a:tc>
                  <a:txBody>
                    <a:bodyPr/>
                    <a:lstStyle/>
                    <a:p>
                      <a:r>
                        <a:rPr lang="en-US" sz="900" b="1">
                          <a:solidFill>
                            <a:schemeClr val="tx2">
                              <a:lumMod val="50000"/>
                            </a:schemeClr>
                          </a:solidFill>
                          <a:latin typeface="Calibri" panose="020F0502020204030204" pitchFamily="34" charset="0"/>
                        </a:rPr>
                        <a:t>Effets </a:t>
                      </a:r>
                      <a:r>
                        <a:rPr lang="en-US" sz="900" b="1" err="1">
                          <a:solidFill>
                            <a:schemeClr val="tx2">
                              <a:lumMod val="50000"/>
                            </a:schemeClr>
                          </a:solidFill>
                          <a:latin typeface="Calibri" panose="020F0502020204030204" pitchFamily="34" charset="0"/>
                        </a:rPr>
                        <a:t>secondaires</a:t>
                      </a:r>
                      <a:r>
                        <a:rPr lang="en-US" sz="900" b="1">
                          <a:solidFill>
                            <a:schemeClr val="tx2">
                              <a:lumMod val="50000"/>
                            </a:schemeClr>
                          </a:solidFill>
                          <a:latin typeface="Calibri" panose="020F0502020204030204" pitchFamily="34" charset="0"/>
                        </a:rPr>
                        <a:t> /</a:t>
                      </a:r>
                      <a:r>
                        <a:rPr lang="en-US" sz="900" b="1" err="1">
                          <a:solidFill>
                            <a:schemeClr val="tx2">
                              <a:lumMod val="50000"/>
                            </a:schemeClr>
                          </a:solidFill>
                          <a:latin typeface="Calibri" panose="020F0502020204030204" pitchFamily="34" charset="0"/>
                        </a:rPr>
                        <a:t>indesirables</a:t>
                      </a:r>
                      <a:endParaRPr lang="en-US" sz="900" b="1">
                        <a:solidFill>
                          <a:schemeClr val="tx2">
                            <a:lumMod val="50000"/>
                          </a:schemeClr>
                        </a:solidFill>
                        <a:latin typeface="Calibri" panose="020F0502020204030204" pitchFamily="34" charset="0"/>
                      </a:endParaRPr>
                    </a:p>
                  </a:txBody>
                  <a:tcPr marL="83127" marR="83127" marT="40341" marB="40341" anchor="ctr">
                    <a:solidFill>
                      <a:schemeClr val="bg1">
                        <a:lumMod val="95000"/>
                      </a:schemeClr>
                    </a:solidFill>
                  </a:tcPr>
                </a:tc>
                <a:tc>
                  <a:txBody>
                    <a:bodyPr/>
                    <a:lstStyle/>
                    <a:p>
                      <a:pPr marL="6350" indent="0"/>
                      <a:r>
                        <a:rPr lang="en-US" sz="900">
                          <a:solidFill>
                            <a:schemeClr val="tx2">
                              <a:lumMod val="50000"/>
                            </a:schemeClr>
                          </a:solidFill>
                          <a:latin typeface="Calibri" panose="020F0502020204030204" pitchFamily="34" charset="0"/>
                        </a:rPr>
                        <a:t>Les </a:t>
                      </a:r>
                      <a:r>
                        <a:rPr lang="en-US" sz="900" err="1">
                          <a:solidFill>
                            <a:schemeClr val="tx2">
                              <a:lumMod val="50000"/>
                            </a:schemeClr>
                          </a:solidFill>
                          <a:latin typeface="Calibri" panose="020F0502020204030204" pitchFamily="34" charset="0"/>
                        </a:rPr>
                        <a:t>médicaments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ont-ils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affecté</a:t>
                      </a:r>
                      <a:r>
                        <a:rPr lang="en-US" sz="900">
                          <a:solidFill>
                            <a:schemeClr val="tx2">
                              <a:lumMod val="50000"/>
                            </a:schemeClr>
                          </a:solidFill>
                          <a:latin typeface="Calibri" panose="020F0502020204030204" pitchFamily="34" charset="0"/>
                        </a:rPr>
                        <a:t> la </a:t>
                      </a:r>
                      <a:r>
                        <a:rPr lang="en-US" sz="900" err="1">
                          <a:solidFill>
                            <a:schemeClr val="tx2">
                              <a:lumMod val="50000"/>
                            </a:schemeClr>
                          </a:solidFill>
                          <a:latin typeface="Calibri" panose="020F0502020204030204" pitchFamily="34" charset="0"/>
                        </a:rPr>
                        <a:t>façon</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dont</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vous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vous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sentez</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Veuillez</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décrire</a:t>
                      </a:r>
                      <a:r>
                        <a:rPr lang="en-US" sz="900">
                          <a:solidFill>
                            <a:schemeClr val="tx2">
                              <a:lumMod val="50000"/>
                            </a:schemeClr>
                          </a:solidFill>
                          <a:latin typeface="Calibri" panose="020F0502020204030204" pitchFamily="34" charset="0"/>
                        </a:rPr>
                        <a:t> les </a:t>
                      </a:r>
                      <a:r>
                        <a:rPr lang="en-US" sz="900" err="1">
                          <a:solidFill>
                            <a:schemeClr val="tx2">
                              <a:lumMod val="50000"/>
                            </a:schemeClr>
                          </a:solidFill>
                          <a:latin typeface="Calibri" panose="020F0502020204030204" pitchFamily="34" charset="0"/>
                        </a:rPr>
                        <a:t>problèmes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qu'ils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causent</a:t>
                      </a:r>
                      <a:r>
                        <a:rPr lang="en-US" sz="900">
                          <a:solidFill>
                            <a:schemeClr val="tx2">
                              <a:lumMod val="50000"/>
                            </a:schemeClr>
                          </a:solidFill>
                          <a:latin typeface="Calibri" panose="020F0502020204030204" pitchFamily="34" charset="0"/>
                        </a:rPr>
                        <a:t> (p. ex. </a:t>
                      </a:r>
                      <a:r>
                        <a:rPr lang="en-US" sz="900" err="1">
                          <a:solidFill>
                            <a:schemeClr val="tx2">
                              <a:lumMod val="50000"/>
                            </a:schemeClr>
                          </a:solidFill>
                          <a:latin typeface="Calibri" panose="020F0502020204030204" pitchFamily="34" charset="0"/>
                        </a:rPr>
                        <a:t>nausées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diarrhée</a:t>
                      </a:r>
                      <a:r>
                        <a:rPr lang="en-US" sz="900">
                          <a:solidFill>
                            <a:schemeClr val="tx2">
                              <a:lumMod val="50000"/>
                            </a:schemeClr>
                          </a:solidFill>
                          <a:latin typeface="Calibri" panose="020F0502020204030204" pitchFamily="34" charset="0"/>
                        </a:rPr>
                        <a:t>, troubles du </a:t>
                      </a:r>
                      <a:r>
                        <a:rPr lang="en-US" sz="900" err="1">
                          <a:solidFill>
                            <a:schemeClr val="tx2">
                              <a:lumMod val="50000"/>
                            </a:schemeClr>
                          </a:solidFill>
                          <a:latin typeface="Calibri" panose="020F0502020204030204" pitchFamily="34" charset="0"/>
                        </a:rPr>
                        <a:t>sommeil</a:t>
                      </a:r>
                      <a:r>
                        <a:rPr lang="en-US" sz="900" baseline="0">
                          <a:solidFill>
                            <a:schemeClr val="tx2">
                              <a:lumMod val="50000"/>
                            </a:schemeClr>
                          </a:solidFill>
                          <a:latin typeface="Calibri" panose="020F0502020204030204" pitchFamily="34" charset="0"/>
                        </a:rPr>
                        <a:t>).</a:t>
                      </a:r>
                      <a:endParaRPr lang="en-US" sz="900">
                        <a:solidFill>
                          <a:schemeClr val="tx2">
                            <a:lumMod val="50000"/>
                          </a:schemeClr>
                        </a:solidFill>
                        <a:latin typeface="Calibri" panose="020F0502020204030204" pitchFamily="34" charset="0"/>
                      </a:endParaRPr>
                    </a:p>
                  </a:txBody>
                  <a:tcPr marL="83127" marR="83127" marT="40341" marB="40341">
                    <a:solidFill>
                      <a:schemeClr val="bg1">
                        <a:lumMod val="95000"/>
                      </a:schemeClr>
                    </a:solidFill>
                  </a:tcPr>
                </a:tc>
                <a:extLst>
                  <a:ext uri="{0D108BD9-81ED-4DB2-BD59-A6C34878D82A}">
                    <a16:rowId xmlns:a16="http://schemas.microsoft.com/office/drawing/2014/main" val="10002"/>
                  </a:ext>
                </a:extLst>
              </a:tr>
              <a:tr h="502733">
                <a:tc>
                  <a:txBody>
                    <a:bodyPr/>
                    <a:lstStyle/>
                    <a:p>
                      <a:r>
                        <a:rPr lang="en-US" sz="900" b="1">
                          <a:solidFill>
                            <a:schemeClr val="tx2">
                              <a:lumMod val="50000"/>
                            </a:schemeClr>
                          </a:solidFill>
                          <a:latin typeface="Calibri" panose="020F0502020204030204" pitchFamily="34" charset="0"/>
                        </a:rPr>
                        <a:t>Oubli</a:t>
                      </a:r>
                    </a:p>
                  </a:txBody>
                  <a:tcPr marL="83127" marR="83127" marT="40341" marB="40341" anchor="ctr">
                    <a:noFill/>
                  </a:tcPr>
                </a:tc>
                <a:tc>
                  <a:txBody>
                    <a:bodyPr/>
                    <a:lstStyle/>
                    <a:p>
                      <a:r>
                        <a:rPr lang="en-US" sz="900" err="1">
                          <a:solidFill>
                            <a:schemeClr val="tx2">
                              <a:lumMod val="50000"/>
                            </a:schemeClr>
                          </a:solidFill>
                          <a:latin typeface="Calibri" panose="020F0502020204030204" pitchFamily="34" charset="0"/>
                        </a:rPr>
                        <a:t>Avez-vous</a:t>
                      </a:r>
                      <a:r>
                        <a:rPr lang="en-US" sz="900">
                          <a:solidFill>
                            <a:schemeClr val="tx2">
                              <a:lumMod val="50000"/>
                            </a:schemeClr>
                          </a:solidFill>
                          <a:latin typeface="Calibri" panose="020F0502020204030204" pitchFamily="34" charset="0"/>
                        </a:rPr>
                        <a:t> déjà </a:t>
                      </a:r>
                      <a:r>
                        <a:rPr lang="en-US" sz="900" err="1">
                          <a:solidFill>
                            <a:schemeClr val="tx2">
                              <a:lumMod val="50000"/>
                            </a:schemeClr>
                          </a:solidFill>
                          <a:latin typeface="Calibri" panose="020F0502020204030204" pitchFamily="34" charset="0"/>
                        </a:rPr>
                        <a:t>oublié</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ou</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oubliez-vous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souvent</a:t>
                      </a:r>
                      <a:r>
                        <a:rPr lang="en-US" sz="900">
                          <a:solidFill>
                            <a:schemeClr val="tx2">
                              <a:lumMod val="50000"/>
                            </a:schemeClr>
                          </a:solidFill>
                          <a:latin typeface="Calibri" panose="020F0502020204030204" pitchFamily="34" charset="0"/>
                        </a:rPr>
                        <a:t> de prendre </a:t>
                      </a:r>
                      <a:r>
                        <a:rPr lang="en-US" sz="900" err="1">
                          <a:solidFill>
                            <a:schemeClr val="tx2">
                              <a:lumMod val="50000"/>
                            </a:schemeClr>
                          </a:solidFill>
                          <a:latin typeface="Calibri" panose="020F0502020204030204" pitchFamily="34" charset="0"/>
                        </a:rPr>
                        <a:t>vos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médicaments</a:t>
                      </a:r>
                      <a:r>
                        <a:rPr lang="en-US" sz="900">
                          <a:solidFill>
                            <a:schemeClr val="tx2">
                              <a:lumMod val="50000"/>
                            </a:schemeClr>
                          </a:solidFill>
                          <a:latin typeface="Calibri" panose="020F0502020204030204" pitchFamily="34" charset="0"/>
                        </a:rPr>
                        <a:t>? Les </a:t>
                      </a:r>
                      <a:r>
                        <a:rPr lang="en-US" sz="900" err="1">
                          <a:solidFill>
                            <a:schemeClr val="tx2">
                              <a:lumMod val="50000"/>
                            </a:schemeClr>
                          </a:solidFill>
                          <a:latin typeface="Calibri" panose="020F0502020204030204" pitchFamily="34" charset="0"/>
                        </a:rPr>
                        <a:t>prenez-vous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à</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une</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heure</a:t>
                      </a:r>
                      <a:r>
                        <a:rPr lang="en-US" sz="900">
                          <a:solidFill>
                            <a:schemeClr val="tx2">
                              <a:lumMod val="50000"/>
                            </a:schemeClr>
                          </a:solidFill>
                          <a:latin typeface="Calibri" panose="020F0502020204030204" pitchFamily="34" charset="0"/>
                        </a:rPr>
                        <a:t> fixe de la </a:t>
                      </a:r>
                      <a:r>
                        <a:rPr lang="en-US" sz="900" err="1">
                          <a:solidFill>
                            <a:schemeClr val="tx2">
                              <a:lumMod val="50000"/>
                            </a:schemeClr>
                          </a:solidFill>
                          <a:latin typeface="Calibri" panose="020F0502020204030204" pitchFamily="34" charset="0"/>
                        </a:rPr>
                        <a:t>journée</a:t>
                      </a:r>
                      <a:r>
                        <a:rPr lang="en-US" sz="900">
                          <a:solidFill>
                            <a:schemeClr val="tx2">
                              <a:lumMod val="50000"/>
                            </a:schemeClr>
                          </a:solidFill>
                          <a:latin typeface="Calibri" panose="020F0502020204030204" pitchFamily="34" charset="0"/>
                        </a:rPr>
                        <a:t>? Quelle </a:t>
                      </a:r>
                      <a:r>
                        <a:rPr lang="en-US" sz="900" err="1">
                          <a:solidFill>
                            <a:schemeClr val="tx2">
                              <a:lumMod val="50000"/>
                            </a:schemeClr>
                          </a:solidFill>
                          <a:latin typeface="Calibri" panose="020F0502020204030204" pitchFamily="34" charset="0"/>
                        </a:rPr>
                        <a:t>est</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votre</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méthode</a:t>
                      </a:r>
                      <a:r>
                        <a:rPr lang="en-US" sz="900">
                          <a:solidFill>
                            <a:schemeClr val="tx2">
                              <a:lumMod val="50000"/>
                            </a:schemeClr>
                          </a:solidFill>
                          <a:latin typeface="Calibri" panose="020F0502020204030204" pitchFamily="34" charset="0"/>
                        </a:rPr>
                        <a:t> pour </a:t>
                      </a:r>
                      <a:r>
                        <a:rPr lang="en-US" sz="900" err="1">
                          <a:solidFill>
                            <a:schemeClr val="tx2">
                              <a:lumMod val="50000"/>
                            </a:schemeClr>
                          </a:solidFill>
                          <a:latin typeface="Calibri" panose="020F0502020204030204" pitchFamily="34" charset="0"/>
                        </a:rPr>
                        <a:t>vous</a:t>
                      </a:r>
                      <a:r>
                        <a:rPr lang="en-US" sz="900">
                          <a:solidFill>
                            <a:schemeClr val="tx2">
                              <a:lumMod val="50000"/>
                            </a:schemeClr>
                          </a:solidFill>
                          <a:latin typeface="Calibri" panose="020F0502020204030204" pitchFamily="34" charset="0"/>
                        </a:rPr>
                        <a:t> souvenir de prendre </a:t>
                      </a:r>
                      <a:r>
                        <a:rPr lang="en-US" sz="900" err="1">
                          <a:solidFill>
                            <a:schemeClr val="tx2">
                              <a:lumMod val="50000"/>
                            </a:schemeClr>
                          </a:solidFill>
                          <a:latin typeface="Calibri" panose="020F0502020204030204" pitchFamily="34" charset="0"/>
                        </a:rPr>
                        <a:t>vos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médicaments</a:t>
                      </a:r>
                      <a:r>
                        <a:rPr lang="en-US" sz="900" baseline="0">
                          <a:solidFill>
                            <a:schemeClr val="tx2">
                              <a:lumMod val="50000"/>
                            </a:schemeClr>
                          </a:solidFill>
                          <a:latin typeface="Calibri" panose="020F0502020204030204" pitchFamily="34" charset="0"/>
                        </a:rPr>
                        <a:t>?</a:t>
                      </a:r>
                      <a:endParaRPr lang="en-US" sz="900">
                        <a:solidFill>
                          <a:schemeClr val="tx2">
                            <a:lumMod val="50000"/>
                          </a:schemeClr>
                        </a:solidFill>
                        <a:latin typeface="Calibri" panose="020F0502020204030204" pitchFamily="34" charset="0"/>
                      </a:endParaRPr>
                    </a:p>
                  </a:txBody>
                  <a:tcPr marL="83127" marR="83127" marT="40341" marB="40341">
                    <a:noFill/>
                  </a:tcPr>
                </a:tc>
                <a:extLst>
                  <a:ext uri="{0D108BD9-81ED-4DB2-BD59-A6C34878D82A}">
                    <a16:rowId xmlns:a16="http://schemas.microsoft.com/office/drawing/2014/main" val="10003"/>
                  </a:ext>
                </a:extLst>
              </a:tr>
              <a:tr h="362627">
                <a:tc>
                  <a:txBody>
                    <a:bodyPr/>
                    <a:lstStyle/>
                    <a:p>
                      <a:r>
                        <a:rPr lang="en-US" sz="900" b="1">
                          <a:solidFill>
                            <a:schemeClr val="tx2">
                              <a:lumMod val="50000"/>
                            </a:schemeClr>
                          </a:solidFill>
                          <a:latin typeface="Calibri" panose="020F0502020204030204" pitchFamily="34" charset="0"/>
                        </a:rPr>
                        <a:t>Je me sentais mieux </a:t>
                      </a:r>
                    </a:p>
                  </a:txBody>
                  <a:tcPr marL="83127" marR="83127" marT="40341" marB="40341" anchor="ctr">
                    <a:solidFill>
                      <a:schemeClr val="bg1">
                        <a:lumMod val="95000"/>
                      </a:schemeClr>
                    </a:solidFill>
                  </a:tcPr>
                </a:tc>
                <a:tc>
                  <a:txBody>
                    <a:bodyPr/>
                    <a:lstStyle/>
                    <a:p>
                      <a:r>
                        <a:rPr lang="en-US" sz="900">
                          <a:solidFill>
                            <a:schemeClr val="tx2">
                              <a:lumMod val="50000"/>
                            </a:schemeClr>
                          </a:solidFill>
                          <a:latin typeface="Calibri" panose="020F0502020204030204" pitchFamily="34" charset="0"/>
                        </a:rPr>
                        <a:t>Prenez-vous vos médicaments même lorsque vous vous sentez bien</a:t>
                      </a:r>
                      <a:r>
                        <a:rPr lang="en-US" sz="900" baseline="0">
                          <a:solidFill>
                            <a:schemeClr val="tx2">
                              <a:lumMod val="50000"/>
                            </a:schemeClr>
                          </a:solidFill>
                          <a:latin typeface="Calibri" panose="020F0502020204030204" pitchFamily="34" charset="0"/>
                        </a:rPr>
                        <a:t>?</a:t>
                      </a:r>
                      <a:endParaRPr lang="en-US" sz="900">
                        <a:solidFill>
                          <a:schemeClr val="tx2">
                            <a:lumMod val="50000"/>
                          </a:schemeClr>
                        </a:solidFill>
                        <a:latin typeface="Calibri" panose="020F0502020204030204" pitchFamily="34" charset="0"/>
                      </a:endParaRPr>
                    </a:p>
                  </a:txBody>
                  <a:tcPr marL="83127" marR="83127" marT="40341" marB="40341">
                    <a:solidFill>
                      <a:schemeClr val="bg1">
                        <a:lumMod val="95000"/>
                      </a:schemeClr>
                    </a:solidFill>
                  </a:tcPr>
                </a:tc>
                <a:extLst>
                  <a:ext uri="{0D108BD9-81ED-4DB2-BD59-A6C34878D82A}">
                    <a16:rowId xmlns:a16="http://schemas.microsoft.com/office/drawing/2014/main" val="10004"/>
                  </a:ext>
                </a:extLst>
              </a:tr>
              <a:tr h="222521">
                <a:tc>
                  <a:txBody>
                    <a:bodyPr/>
                    <a:lstStyle/>
                    <a:p>
                      <a:r>
                        <a:rPr lang="en-US" sz="900" b="1">
                          <a:solidFill>
                            <a:schemeClr val="tx2">
                              <a:lumMod val="50000"/>
                            </a:schemeClr>
                          </a:solidFill>
                          <a:latin typeface="Calibri" panose="020F0502020204030204" pitchFamily="34" charset="0"/>
                        </a:rPr>
                        <a:t>Maladie</a:t>
                      </a:r>
                    </a:p>
                  </a:txBody>
                  <a:tcPr marL="83127" marR="83127" marT="40341" marB="40341" anchor="ctr">
                    <a:noFill/>
                  </a:tcPr>
                </a:tc>
                <a:tc>
                  <a:txBody>
                    <a:bodyPr/>
                    <a:lstStyle/>
                    <a:p>
                      <a:r>
                        <a:rPr lang="en-US" sz="900">
                          <a:solidFill>
                            <a:schemeClr val="tx2">
                              <a:lumMod val="50000"/>
                            </a:schemeClr>
                          </a:solidFill>
                          <a:latin typeface="Calibri" panose="020F0502020204030204" pitchFamily="34" charset="0"/>
                        </a:rPr>
                        <a:t>Avez-vous eu des maladies qui vous ont empêché de prendre vos médicaments</a:t>
                      </a:r>
                      <a:r>
                        <a:rPr lang="en-US" sz="900" baseline="0">
                          <a:solidFill>
                            <a:schemeClr val="tx2">
                              <a:lumMod val="50000"/>
                            </a:schemeClr>
                          </a:solidFill>
                          <a:latin typeface="Calibri" panose="020F0502020204030204" pitchFamily="34" charset="0"/>
                        </a:rPr>
                        <a:t>?</a:t>
                      </a:r>
                      <a:endParaRPr lang="en-US" sz="900">
                        <a:solidFill>
                          <a:schemeClr val="tx2">
                            <a:lumMod val="50000"/>
                          </a:schemeClr>
                        </a:solidFill>
                        <a:latin typeface="Calibri" panose="020F0502020204030204" pitchFamily="34" charset="0"/>
                      </a:endParaRPr>
                    </a:p>
                  </a:txBody>
                  <a:tcPr marL="83127" marR="83127" marT="40341" marB="40341">
                    <a:noFill/>
                  </a:tcPr>
                </a:tc>
                <a:extLst>
                  <a:ext uri="{0D108BD9-81ED-4DB2-BD59-A6C34878D82A}">
                    <a16:rowId xmlns:a16="http://schemas.microsoft.com/office/drawing/2014/main" val="10005"/>
                  </a:ext>
                </a:extLst>
              </a:tr>
              <a:tr h="362627">
                <a:tc>
                  <a:txBody>
                    <a:bodyPr/>
                    <a:lstStyle/>
                    <a:p>
                      <a:r>
                        <a:rPr lang="en-US" sz="900" b="1" err="1">
                          <a:solidFill>
                            <a:schemeClr val="tx2">
                              <a:lumMod val="50000"/>
                            </a:schemeClr>
                          </a:solidFill>
                          <a:latin typeface="Calibri" panose="020F0502020204030204" pitchFamily="34" charset="0"/>
                        </a:rPr>
                        <a:t>Consommation</a:t>
                      </a:r>
                      <a:r>
                        <a:rPr lang="en-US" sz="900" b="1">
                          <a:solidFill>
                            <a:schemeClr val="tx2">
                              <a:lumMod val="50000"/>
                            </a:schemeClr>
                          </a:solidFill>
                          <a:latin typeface="Calibri" panose="020F0502020204030204" pitchFamily="34" charset="0"/>
                        </a:rPr>
                        <a:t> de substances </a:t>
                      </a:r>
                    </a:p>
                  </a:txBody>
                  <a:tcPr marL="83127" marR="83127" marT="40341" marB="40341" anchor="ctr">
                    <a:solidFill>
                      <a:schemeClr val="bg1">
                        <a:lumMod val="95000"/>
                      </a:schemeClr>
                    </a:solidFill>
                  </a:tcPr>
                </a:tc>
                <a:tc>
                  <a:txBody>
                    <a:bodyPr/>
                    <a:lstStyle/>
                    <a:p>
                      <a:r>
                        <a:rPr lang="en-US" sz="900">
                          <a:solidFill>
                            <a:schemeClr val="tx2">
                              <a:lumMod val="50000"/>
                            </a:schemeClr>
                          </a:solidFill>
                          <a:latin typeface="Calibri" panose="020F0502020204030204" pitchFamily="34" charset="0"/>
                        </a:rPr>
                        <a:t>Consommez-vous de l'alcool? Utilisez-vous des drogues? Pensez-vous que cela affecte votre capacité à prendre vos médicaments</a:t>
                      </a:r>
                      <a:r>
                        <a:rPr lang="en-US" sz="900" baseline="0">
                          <a:solidFill>
                            <a:schemeClr val="tx2">
                              <a:lumMod val="50000"/>
                            </a:schemeClr>
                          </a:solidFill>
                          <a:latin typeface="Calibri" panose="020F0502020204030204" pitchFamily="34" charset="0"/>
                        </a:rPr>
                        <a:t>?</a:t>
                      </a:r>
                      <a:endParaRPr lang="en-US" sz="900">
                        <a:solidFill>
                          <a:schemeClr val="tx2">
                            <a:lumMod val="50000"/>
                          </a:schemeClr>
                        </a:solidFill>
                        <a:latin typeface="Calibri" panose="020F0502020204030204" pitchFamily="34" charset="0"/>
                      </a:endParaRPr>
                    </a:p>
                  </a:txBody>
                  <a:tcPr marL="83127" marR="83127" marT="40341" marB="40341">
                    <a:solidFill>
                      <a:schemeClr val="bg1">
                        <a:lumMod val="95000"/>
                      </a:schemeClr>
                    </a:solidFill>
                  </a:tcPr>
                </a:tc>
                <a:extLst>
                  <a:ext uri="{0D108BD9-81ED-4DB2-BD59-A6C34878D82A}">
                    <a16:rowId xmlns:a16="http://schemas.microsoft.com/office/drawing/2014/main" val="10006"/>
                  </a:ext>
                </a:extLst>
              </a:tr>
              <a:tr h="362627">
                <a:tc>
                  <a:txBody>
                    <a:bodyPr/>
                    <a:lstStyle/>
                    <a:p>
                      <a:r>
                        <a:rPr lang="en-US" sz="900" b="1">
                          <a:solidFill>
                            <a:schemeClr val="tx2">
                              <a:lumMod val="50000"/>
                            </a:schemeClr>
                          </a:solidFill>
                          <a:latin typeface="Calibri" panose="020F0502020204030204" pitchFamily="34" charset="0"/>
                        </a:rPr>
                        <a:t>Dépression</a:t>
                      </a:r>
                    </a:p>
                  </a:txBody>
                  <a:tcPr marL="83127" marR="83127" marT="40341" marB="40341" anchor="ctr">
                    <a:noFill/>
                  </a:tcPr>
                </a:tc>
                <a:tc>
                  <a:txBody>
                    <a:bodyPr/>
                    <a:lstStyle/>
                    <a:p>
                      <a:r>
                        <a:rPr lang="en-US" sz="900">
                          <a:solidFill>
                            <a:schemeClr val="tx2">
                              <a:lumMod val="50000"/>
                            </a:schemeClr>
                          </a:solidFill>
                          <a:latin typeface="Calibri" panose="020F0502020204030204" pitchFamily="34" charset="0"/>
                        </a:rPr>
                        <a:t>Comment est votre humeur en général? </a:t>
                      </a:r>
                      <a:r>
                        <a:rPr lang="en-US" sz="900" err="1">
                          <a:solidFill>
                            <a:schemeClr val="tx2">
                              <a:lumMod val="50000"/>
                            </a:schemeClr>
                          </a:solidFill>
                          <a:latin typeface="Calibri" panose="020F0502020204030204" pitchFamily="34" charset="0"/>
                        </a:rPr>
                        <a:t>Vous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êtes-vous</a:t>
                      </a:r>
                      <a:r>
                        <a:rPr lang="en-US" sz="900">
                          <a:solidFill>
                            <a:schemeClr val="tx2">
                              <a:lumMod val="50000"/>
                            </a:schemeClr>
                          </a:solidFill>
                          <a:latin typeface="Calibri" panose="020F0502020204030204" pitchFamily="34" charset="0"/>
                        </a:rPr>
                        <a:t> senti triste ou confus? Si oui, cela a-t-il affecté votre capacité à prendre vos médicaments</a:t>
                      </a:r>
                      <a:r>
                        <a:rPr lang="en-US" sz="900" baseline="0">
                          <a:solidFill>
                            <a:schemeClr val="tx2">
                              <a:lumMod val="50000"/>
                            </a:schemeClr>
                          </a:solidFill>
                          <a:latin typeface="Calibri" panose="020F0502020204030204" pitchFamily="34" charset="0"/>
                        </a:rPr>
                        <a:t>?</a:t>
                      </a:r>
                      <a:endParaRPr lang="en-US" sz="900">
                        <a:solidFill>
                          <a:schemeClr val="tx2">
                            <a:lumMod val="50000"/>
                          </a:schemeClr>
                        </a:solidFill>
                        <a:latin typeface="Calibri" panose="020F0502020204030204" pitchFamily="34" charset="0"/>
                      </a:endParaRPr>
                    </a:p>
                  </a:txBody>
                  <a:tcPr marL="83127" marR="83127" marT="40341" marB="40341">
                    <a:noFill/>
                  </a:tcPr>
                </a:tc>
                <a:extLst>
                  <a:ext uri="{0D108BD9-81ED-4DB2-BD59-A6C34878D82A}">
                    <a16:rowId xmlns:a16="http://schemas.microsoft.com/office/drawing/2014/main" val="10007"/>
                  </a:ext>
                </a:extLst>
              </a:tr>
              <a:tr h="501243">
                <a:tc>
                  <a:txBody>
                    <a:bodyPr/>
                    <a:lstStyle/>
                    <a:p>
                      <a:r>
                        <a:rPr lang="en-US" sz="900" b="1">
                          <a:solidFill>
                            <a:schemeClr val="bg2">
                              <a:lumMod val="10000"/>
                            </a:schemeClr>
                          </a:solidFill>
                          <a:latin typeface="Calibri" panose="020F0502020204030204" pitchFamily="34" charset="0"/>
                        </a:rPr>
                        <a:t>Croyances en matière de santé </a:t>
                      </a:r>
                    </a:p>
                  </a:txBody>
                  <a:tcPr marL="83127" marR="83127" marT="40341" marB="40341" anchor="ctr">
                    <a:solidFill>
                      <a:schemeClr val="bg1">
                        <a:lumMod val="95000"/>
                      </a:schemeClr>
                    </a:solidFill>
                  </a:tcPr>
                </a:tc>
                <a:tc>
                  <a:txBody>
                    <a:bodyPr/>
                    <a:lstStyle/>
                    <a:p>
                      <a:r>
                        <a:rPr lang="en-US" sz="900" err="1">
                          <a:solidFill>
                            <a:schemeClr val="bg2">
                              <a:lumMod val="10000"/>
                            </a:schemeClr>
                          </a:solidFill>
                          <a:latin typeface="Calibri" panose="020F0502020204030204" pitchFamily="34" charset="0"/>
                        </a:rPr>
                        <a:t>Pensez-vous</a:t>
                      </a:r>
                      <a:r>
                        <a:rPr lang="en-US" sz="900">
                          <a:solidFill>
                            <a:schemeClr val="bg2">
                              <a:lumMod val="10000"/>
                            </a:schemeClr>
                          </a:solidFill>
                          <a:latin typeface="Calibri" panose="020F0502020204030204" pitchFamily="34" charset="0"/>
                        </a:rPr>
                        <a:t> que la </a:t>
                      </a:r>
                      <a:r>
                        <a:rPr lang="en-US" sz="900" err="1">
                          <a:solidFill>
                            <a:schemeClr val="bg2">
                              <a:lumMod val="10000"/>
                            </a:schemeClr>
                          </a:solidFill>
                          <a:latin typeface="Calibri" panose="020F0502020204030204" pitchFamily="34" charset="0"/>
                        </a:rPr>
                        <a:t>prise</a:t>
                      </a:r>
                      <a:r>
                        <a:rPr lang="en-US" sz="900">
                          <a:solidFill>
                            <a:schemeClr val="bg2">
                              <a:lumMod val="10000"/>
                            </a:schemeClr>
                          </a:solidFill>
                          <a:latin typeface="Calibri" panose="020F0502020204030204" pitchFamily="34" charset="0"/>
                        </a:rPr>
                        <a:t> de </a:t>
                      </a:r>
                      <a:r>
                        <a:rPr lang="en-US" sz="900" err="1">
                          <a:solidFill>
                            <a:schemeClr val="bg2">
                              <a:lumMod val="10000"/>
                            </a:schemeClr>
                          </a:solidFill>
                          <a:latin typeface="Calibri" panose="020F0502020204030204" pitchFamily="34" charset="0"/>
                        </a:rPr>
                        <a:t>vos</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médicaments</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tous</a:t>
                      </a:r>
                      <a:r>
                        <a:rPr lang="en-US" sz="900">
                          <a:solidFill>
                            <a:schemeClr val="bg2">
                              <a:lumMod val="10000"/>
                            </a:schemeClr>
                          </a:solidFill>
                          <a:latin typeface="Calibri" panose="020F0502020204030204" pitchFamily="34" charset="0"/>
                        </a:rPr>
                        <a:t> les </a:t>
                      </a:r>
                      <a:r>
                        <a:rPr lang="en-US" sz="900" err="1">
                          <a:solidFill>
                            <a:schemeClr val="bg2">
                              <a:lumMod val="10000"/>
                            </a:schemeClr>
                          </a:solidFill>
                          <a:latin typeface="Calibri" panose="020F0502020204030204" pitchFamily="34" charset="0"/>
                        </a:rPr>
                        <a:t>jours</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est</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bénéfique</a:t>
                      </a:r>
                      <a:r>
                        <a:rPr lang="en-US" sz="900">
                          <a:solidFill>
                            <a:schemeClr val="bg2">
                              <a:lumMod val="10000"/>
                            </a:schemeClr>
                          </a:solidFill>
                          <a:latin typeface="Calibri" panose="020F0502020204030204" pitchFamily="34" charset="0"/>
                        </a:rPr>
                        <a:t> pour </a:t>
                      </a:r>
                      <a:r>
                        <a:rPr lang="en-US" sz="900" err="1">
                          <a:solidFill>
                            <a:schemeClr val="bg2">
                              <a:lumMod val="10000"/>
                            </a:schemeClr>
                          </a:solidFill>
                          <a:latin typeface="Calibri" panose="020F0502020204030204" pitchFamily="34" charset="0"/>
                        </a:rPr>
                        <a:t>votre</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santé</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Avez-vous</a:t>
                      </a:r>
                      <a:r>
                        <a:rPr lang="en-US" sz="900">
                          <a:solidFill>
                            <a:schemeClr val="bg2">
                              <a:lumMod val="10000"/>
                            </a:schemeClr>
                          </a:solidFill>
                          <a:latin typeface="Calibri" panose="020F0502020204030204" pitchFamily="34" charset="0"/>
                        </a:rPr>
                        <a:t> déjà </a:t>
                      </a:r>
                      <a:r>
                        <a:rPr lang="en-US" sz="900" err="1">
                          <a:solidFill>
                            <a:schemeClr val="bg2">
                              <a:lumMod val="10000"/>
                            </a:schemeClr>
                          </a:solidFill>
                          <a:latin typeface="Calibri" panose="020F0502020204030204" pitchFamily="34" charset="0"/>
                        </a:rPr>
                        <a:t>essayé</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d'autres</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remèdes</a:t>
                      </a:r>
                      <a:r>
                        <a:rPr lang="en-US" sz="900">
                          <a:solidFill>
                            <a:schemeClr val="bg2">
                              <a:lumMod val="10000"/>
                            </a:schemeClr>
                          </a:solidFill>
                          <a:latin typeface="Calibri" panose="020F0502020204030204" pitchFamily="34" charset="0"/>
                        </a:rPr>
                        <a:t> pour </a:t>
                      </a:r>
                      <a:r>
                        <a:rPr lang="en-US" sz="900" err="1">
                          <a:solidFill>
                            <a:schemeClr val="bg2">
                              <a:lumMod val="10000"/>
                            </a:schemeClr>
                          </a:solidFill>
                          <a:latin typeface="Calibri" panose="020F0502020204030204" pitchFamily="34" charset="0"/>
                        </a:rPr>
                        <a:t>traiter</a:t>
                      </a:r>
                      <a:r>
                        <a:rPr lang="en-US" sz="900">
                          <a:solidFill>
                            <a:schemeClr val="bg2">
                              <a:lumMod val="10000"/>
                            </a:schemeClr>
                          </a:solidFill>
                          <a:latin typeface="Calibri" panose="020F0502020204030204" pitchFamily="34" charset="0"/>
                        </a:rPr>
                        <a:t> le VIH? Si </a:t>
                      </a:r>
                      <a:r>
                        <a:rPr lang="en-US" sz="900" err="1">
                          <a:solidFill>
                            <a:schemeClr val="bg2">
                              <a:lumMod val="10000"/>
                            </a:schemeClr>
                          </a:solidFill>
                          <a:latin typeface="Calibri" panose="020F0502020204030204" pitchFamily="34" charset="0"/>
                        </a:rPr>
                        <a:t>oui</a:t>
                      </a:r>
                      <a:r>
                        <a:rPr lang="en-US" sz="900">
                          <a:solidFill>
                            <a:schemeClr val="bg2">
                              <a:lumMod val="10000"/>
                            </a:schemeClr>
                          </a:solidFill>
                          <a:latin typeface="Calibri" panose="020F0502020204030204" pitchFamily="34" charset="0"/>
                        </a:rPr>
                        <a:t>, </a:t>
                      </a:r>
                      <a:r>
                        <a:rPr lang="fr-FR" altLang="en-US" sz="900">
                          <a:solidFill>
                            <a:schemeClr val="bg2">
                              <a:lumMod val="10000"/>
                            </a:schemeClr>
                          </a:solidFill>
                          <a:latin typeface="Calibri" panose="020F0502020204030204" pitchFamily="34" charset="0"/>
                        </a:rPr>
                        <a:t>lesquels</a:t>
                      </a:r>
                      <a:r>
                        <a:rPr lang="en-US" sz="900" baseline="0">
                          <a:solidFill>
                            <a:schemeClr val="bg2">
                              <a:lumMod val="10000"/>
                            </a:schemeClr>
                          </a:solidFill>
                          <a:latin typeface="Calibri" panose="020F0502020204030204" pitchFamily="34" charset="0"/>
                        </a:rPr>
                        <a:t>?</a:t>
                      </a:r>
                      <a:endParaRPr lang="en-US" sz="900">
                        <a:solidFill>
                          <a:schemeClr val="bg2">
                            <a:lumMod val="10000"/>
                          </a:schemeClr>
                        </a:solidFill>
                        <a:latin typeface="Calibri" panose="020F0502020204030204" pitchFamily="34" charset="0"/>
                      </a:endParaRPr>
                    </a:p>
                  </a:txBody>
                  <a:tcPr marL="83127" marR="83127" marT="40341" marB="40341">
                    <a:solidFill>
                      <a:schemeClr val="bg1">
                        <a:lumMod val="95000"/>
                      </a:schemeClr>
                    </a:solidFill>
                  </a:tcPr>
                </a:tc>
                <a:extLst>
                  <a:ext uri="{0D108BD9-81ED-4DB2-BD59-A6C34878D82A}">
                    <a16:rowId xmlns:a16="http://schemas.microsoft.com/office/drawing/2014/main" val="10008"/>
                  </a:ext>
                </a:extLst>
              </a:tr>
            </a:tbl>
          </a:graphicData>
        </a:graphic>
      </p:graphicFrame>
      <p:sp>
        <p:nvSpPr>
          <p:cNvPr id="43" name="Parallelogram 42"/>
          <p:cNvSpPr/>
          <p:nvPr/>
        </p:nvSpPr>
        <p:spPr>
          <a:xfrm rot="10800000" flipH="1">
            <a:off x="6909182"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1"/>
          <p:cNvSpPr txBox="1"/>
          <p:nvPr/>
        </p:nvSpPr>
        <p:spPr>
          <a:xfrm>
            <a:off x="324213" y="2353299"/>
            <a:ext cx="2619117" cy="2460920"/>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300"/>
              </a:spcAft>
              <a:buFont typeface="Arial" panose="020B0604020202020204" pitchFamily="34" charset="0"/>
              <a:buNone/>
            </a:pPr>
            <a:r>
              <a:rPr lang="en-US" sz="1200" b="1">
                <a:solidFill>
                  <a:schemeClr val="accent5">
                    <a:lumMod val="75000"/>
                  </a:schemeClr>
                </a:solidFill>
                <a:latin typeface="Calibri" panose="020F0502020204030204" pitchFamily="34" charset="0"/>
              </a:rPr>
              <a:t>Instructions du </a:t>
            </a:r>
            <a:r>
              <a:rPr lang="en-US" sz="1200" b="1" err="1">
                <a:solidFill>
                  <a:schemeClr val="accent5">
                    <a:lumMod val="75000"/>
                  </a:schemeClr>
                </a:solidFill>
                <a:latin typeface="Calibri" panose="020F0502020204030204" pitchFamily="34" charset="0"/>
              </a:rPr>
              <a:t>prestataire</a:t>
            </a:r>
            <a:endParaRPr lang="en-US" sz="1200" b="1">
              <a:solidFill>
                <a:schemeClr val="accent5">
                  <a:lumMod val="75000"/>
                </a:schemeClr>
              </a:solidFill>
              <a:latin typeface="Calibri" panose="020F0502020204030204" pitchFamily="34" charset="0"/>
            </a:endParaRPr>
          </a:p>
          <a:p>
            <a:pPr marL="116205" indent="-116205">
              <a:spcBef>
                <a:spcPts val="0"/>
              </a:spcBef>
              <a:spcAft>
                <a:spcPts val="300"/>
              </a:spcAft>
            </a:pPr>
            <a:r>
              <a:rPr lang="en-US" sz="1100" b="1" err="1">
                <a:solidFill>
                  <a:schemeClr val="bg2">
                    <a:lumMod val="10000"/>
                  </a:schemeClr>
                </a:solidFill>
                <a:latin typeface="Calibri" panose="020F0502020204030204" pitchFamily="34" charset="0"/>
              </a:rPr>
              <a:t>Utilisez</a:t>
            </a:r>
            <a:r>
              <a:rPr lang="en-US" sz="1100" b="1">
                <a:solidFill>
                  <a:schemeClr val="bg2">
                    <a:lumMod val="10000"/>
                  </a:schemeClr>
                </a:solidFill>
                <a:latin typeface="Calibri" panose="020F0502020204030204" pitchFamily="34" charset="0"/>
              </a:rPr>
              <a:t> des questions ouvertes </a:t>
            </a:r>
          </a:p>
          <a:p>
            <a:pPr marL="285750" indent="-106680">
              <a:spcBef>
                <a:spcPts val="0"/>
              </a:spcBef>
              <a:spcAft>
                <a:spcPts val="300"/>
              </a:spcAft>
            </a:pPr>
            <a:r>
              <a:rPr lang="en-US" sz="1100" err="1">
                <a:solidFill>
                  <a:schemeClr val="bg2">
                    <a:lumMod val="10000"/>
                  </a:schemeClr>
                </a:solidFill>
                <a:latin typeface="Calibri" panose="020F0502020204030204" pitchFamily="34" charset="0"/>
              </a:rPr>
              <a:t>Affirmez</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Évitez</a:t>
            </a:r>
            <a:r>
              <a:rPr lang="en-US" sz="1100">
                <a:solidFill>
                  <a:schemeClr val="bg2">
                    <a:lumMod val="10000"/>
                  </a:schemeClr>
                </a:solidFill>
                <a:latin typeface="Calibri" panose="020F0502020204030204" pitchFamily="34" charset="0"/>
              </a:rPr>
              <a:t> que le client </a:t>
            </a:r>
            <a:r>
              <a:rPr lang="en-US" sz="1100" err="1">
                <a:solidFill>
                  <a:schemeClr val="bg2">
                    <a:lumMod val="10000"/>
                  </a:schemeClr>
                </a:solidFill>
                <a:latin typeface="Calibri" panose="020F0502020204030204" pitchFamily="34" charset="0"/>
              </a:rPr>
              <a:t>ait</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l'impression</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d'avoir</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échoué</a:t>
            </a:r>
            <a:r>
              <a:rPr lang="en-US" sz="1100">
                <a:solidFill>
                  <a:schemeClr val="bg2">
                    <a:lumMod val="10000"/>
                  </a:schemeClr>
                </a:solidFill>
                <a:latin typeface="Calibri" panose="020F0502020204030204" pitchFamily="34" charset="0"/>
              </a:rPr>
              <a:t>.</a:t>
            </a:r>
          </a:p>
          <a:p>
            <a:pPr marL="285750" indent="-106680">
              <a:spcBef>
                <a:spcPts val="0"/>
              </a:spcBef>
              <a:spcAft>
                <a:spcPts val="300"/>
              </a:spcAft>
            </a:pPr>
            <a:r>
              <a:rPr lang="en-US" sz="1100">
                <a:solidFill>
                  <a:schemeClr val="bg2">
                    <a:lumMod val="10000"/>
                  </a:schemeClr>
                </a:solidFill>
                <a:latin typeface="Calibri" panose="020F0502020204030204" pitchFamily="34" charset="0"/>
              </a:rPr>
              <a:t>Re</a:t>
            </a:r>
            <a:r>
              <a:rPr lang="fr-FR" altLang="en-US" sz="1100">
                <a:solidFill>
                  <a:schemeClr val="bg2">
                    <a:lumMod val="10000"/>
                  </a:schemeClr>
                </a:solidFill>
                <a:latin typeface="Calibri" panose="020F0502020204030204" pitchFamily="34" charset="0"/>
              </a:rPr>
              <a:t>cadrez</a:t>
            </a:r>
            <a:r>
              <a:rPr lang="en-US" sz="1100">
                <a:solidFill>
                  <a:schemeClr val="bg2">
                    <a:lumMod val="10000"/>
                  </a:schemeClr>
                </a:solidFill>
                <a:latin typeface="Calibri" panose="020F0502020204030204" pitchFamily="34" charset="0"/>
              </a:rPr>
              <a:t>: </a:t>
            </a:r>
            <a:r>
              <a:rPr lang="en-US" sz="1100" i="1" err="1">
                <a:solidFill>
                  <a:schemeClr val="bg2">
                    <a:lumMod val="10000"/>
                  </a:schemeClr>
                </a:solidFill>
                <a:latin typeface="Calibri" panose="020F0502020204030204" pitchFamily="34" charset="0"/>
              </a:rPr>
              <a:t>Vous</a:t>
            </a:r>
            <a:r>
              <a:rPr lang="en-US" sz="1100" i="1">
                <a:solidFill>
                  <a:schemeClr val="bg2">
                    <a:lumMod val="10000"/>
                  </a:schemeClr>
                </a:solidFill>
                <a:latin typeface="Calibri" panose="020F0502020204030204" pitchFamily="34" charset="0"/>
              </a:rPr>
              <a:t> </a:t>
            </a:r>
            <a:r>
              <a:rPr lang="en-US" sz="1100" i="1" err="1">
                <a:solidFill>
                  <a:schemeClr val="bg2">
                    <a:lumMod val="10000"/>
                  </a:schemeClr>
                </a:solidFill>
                <a:latin typeface="Calibri" panose="020F0502020204030204" pitchFamily="34" charset="0"/>
              </a:rPr>
              <a:t>avez</a:t>
            </a:r>
            <a:r>
              <a:rPr lang="en-US" sz="1100" i="1">
                <a:solidFill>
                  <a:schemeClr val="bg2">
                    <a:lumMod val="10000"/>
                  </a:schemeClr>
                </a:solidFill>
                <a:latin typeface="Calibri" panose="020F0502020204030204" pitchFamily="34" charset="0"/>
              </a:rPr>
              <a:t> fait un effort et </a:t>
            </a:r>
            <a:r>
              <a:rPr lang="en-US" sz="1100" i="1" err="1">
                <a:solidFill>
                  <a:schemeClr val="bg2">
                    <a:lumMod val="10000"/>
                  </a:schemeClr>
                </a:solidFill>
                <a:latin typeface="Calibri" panose="020F0502020204030204" pitchFamily="34" charset="0"/>
              </a:rPr>
              <a:t>vous</a:t>
            </a:r>
            <a:r>
              <a:rPr lang="en-US" sz="1100" i="1">
                <a:solidFill>
                  <a:schemeClr val="bg2">
                    <a:lumMod val="10000"/>
                  </a:schemeClr>
                </a:solidFill>
                <a:latin typeface="Calibri" panose="020F0502020204030204" pitchFamily="34" charset="0"/>
              </a:rPr>
              <a:t> </a:t>
            </a:r>
            <a:r>
              <a:rPr lang="en-US" sz="1100" i="1" err="1">
                <a:solidFill>
                  <a:schemeClr val="bg2">
                    <a:lumMod val="10000"/>
                  </a:schemeClr>
                </a:solidFill>
                <a:latin typeface="Calibri" panose="020F0502020204030204" pitchFamily="34" charset="0"/>
              </a:rPr>
              <a:t>avez</a:t>
            </a:r>
            <a:r>
              <a:rPr lang="en-US" sz="1100" i="1">
                <a:solidFill>
                  <a:schemeClr val="bg2">
                    <a:lumMod val="10000"/>
                  </a:schemeClr>
                </a:solidFill>
                <a:latin typeface="Calibri" panose="020F0502020204030204" pitchFamily="34" charset="0"/>
              </a:rPr>
              <a:t> fait face </a:t>
            </a:r>
            <a:r>
              <a:rPr lang="en-US" sz="1100" i="1" err="1">
                <a:solidFill>
                  <a:schemeClr val="bg2">
                    <a:lumMod val="10000"/>
                  </a:schemeClr>
                </a:solidFill>
                <a:latin typeface="Calibri" panose="020F0502020204030204" pitchFamily="34" charset="0"/>
              </a:rPr>
              <a:t>à</a:t>
            </a:r>
            <a:r>
              <a:rPr lang="en-US" sz="1100" i="1">
                <a:solidFill>
                  <a:schemeClr val="bg2">
                    <a:lumMod val="10000"/>
                  </a:schemeClr>
                </a:solidFill>
                <a:latin typeface="Calibri" panose="020F0502020204030204" pitchFamily="34" charset="0"/>
              </a:rPr>
              <a:t> des </a:t>
            </a:r>
            <a:r>
              <a:rPr lang="en-US" sz="1100" i="1" err="1">
                <a:solidFill>
                  <a:schemeClr val="bg2">
                    <a:lumMod val="10000"/>
                  </a:schemeClr>
                </a:solidFill>
                <a:latin typeface="Calibri" panose="020F0502020204030204" pitchFamily="34" charset="0"/>
              </a:rPr>
              <a:t>défis</a:t>
            </a:r>
            <a:r>
              <a:rPr lang="en-US" sz="1100" i="1">
                <a:solidFill>
                  <a:schemeClr val="bg2">
                    <a:lumMod val="10000"/>
                  </a:schemeClr>
                </a:solidFill>
                <a:latin typeface="Calibri" panose="020F0502020204030204" pitchFamily="34" charset="0"/>
              </a:rPr>
              <a:t>. </a:t>
            </a:r>
            <a:r>
              <a:rPr lang="en-US" sz="1100" i="1" err="1">
                <a:solidFill>
                  <a:schemeClr val="bg2">
                    <a:lumMod val="10000"/>
                  </a:schemeClr>
                </a:solidFill>
                <a:latin typeface="Calibri" panose="020F0502020204030204" pitchFamily="34" charset="0"/>
              </a:rPr>
              <a:t>Venir</a:t>
            </a:r>
            <a:r>
              <a:rPr lang="en-US" sz="1100" i="1">
                <a:solidFill>
                  <a:schemeClr val="bg2">
                    <a:lumMod val="10000"/>
                  </a:schemeClr>
                </a:solidFill>
                <a:latin typeface="Calibri" panose="020F0502020204030204" pitchFamily="34" charset="0"/>
              </a:rPr>
              <a:t> </a:t>
            </a:r>
            <a:r>
              <a:rPr lang="en-US" sz="1100" i="1" err="1">
                <a:solidFill>
                  <a:schemeClr val="bg2">
                    <a:lumMod val="10000"/>
                  </a:schemeClr>
                </a:solidFill>
                <a:latin typeface="Calibri" panose="020F0502020204030204" pitchFamily="34" charset="0"/>
              </a:rPr>
              <a:t>aujourd'hui</a:t>
            </a:r>
            <a:r>
              <a:rPr lang="en-US" sz="1100" i="1">
                <a:solidFill>
                  <a:schemeClr val="bg2">
                    <a:lumMod val="10000"/>
                  </a:schemeClr>
                </a:solidFill>
                <a:latin typeface="Calibri" panose="020F0502020204030204" pitchFamily="34" charset="0"/>
              </a:rPr>
              <a:t> </a:t>
            </a:r>
            <a:r>
              <a:rPr lang="en-US" sz="1100" i="1" err="1">
                <a:solidFill>
                  <a:schemeClr val="bg2">
                    <a:lumMod val="10000"/>
                  </a:schemeClr>
                </a:solidFill>
                <a:latin typeface="Calibri" panose="020F0502020204030204" pitchFamily="34" charset="0"/>
              </a:rPr>
              <a:t>montre</a:t>
            </a:r>
            <a:r>
              <a:rPr lang="en-US" sz="1100" i="1">
                <a:solidFill>
                  <a:schemeClr val="bg2">
                    <a:lumMod val="10000"/>
                  </a:schemeClr>
                </a:solidFill>
                <a:latin typeface="Calibri" panose="020F0502020204030204" pitchFamily="34" charset="0"/>
              </a:rPr>
              <a:t> </a:t>
            </a:r>
            <a:r>
              <a:rPr lang="en-US" sz="1100" i="1" err="1">
                <a:solidFill>
                  <a:schemeClr val="bg2">
                    <a:lumMod val="10000"/>
                  </a:schemeClr>
                </a:solidFill>
                <a:latin typeface="Calibri" panose="020F0502020204030204" pitchFamily="34" charset="0"/>
              </a:rPr>
              <a:t>à</a:t>
            </a:r>
            <a:r>
              <a:rPr lang="en-US" sz="1100" i="1">
                <a:solidFill>
                  <a:schemeClr val="bg2">
                    <a:lumMod val="10000"/>
                  </a:schemeClr>
                </a:solidFill>
                <a:latin typeface="Calibri" panose="020F0502020204030204" pitchFamily="34" charset="0"/>
              </a:rPr>
              <a:t> </a:t>
            </a:r>
            <a:r>
              <a:rPr lang="en-US" sz="1100" i="1" err="1">
                <a:solidFill>
                  <a:schemeClr val="bg2">
                    <a:lumMod val="10000"/>
                  </a:schemeClr>
                </a:solidFill>
                <a:latin typeface="Calibri" panose="020F0502020204030204" pitchFamily="34" charset="0"/>
              </a:rPr>
              <a:t>quel</a:t>
            </a:r>
            <a:r>
              <a:rPr lang="en-US" sz="1100" i="1">
                <a:solidFill>
                  <a:schemeClr val="bg2">
                    <a:lumMod val="10000"/>
                  </a:schemeClr>
                </a:solidFill>
                <a:latin typeface="Calibri" panose="020F0502020204030204" pitchFamily="34" charset="0"/>
              </a:rPr>
              <a:t> point </a:t>
            </a:r>
            <a:r>
              <a:rPr lang="en-US" sz="1100" i="1" err="1">
                <a:solidFill>
                  <a:schemeClr val="bg2">
                    <a:lumMod val="10000"/>
                  </a:schemeClr>
                </a:solidFill>
                <a:latin typeface="Calibri" panose="020F0502020204030204" pitchFamily="34" charset="0"/>
              </a:rPr>
              <a:t>vous</a:t>
            </a:r>
            <a:r>
              <a:rPr lang="en-US" sz="1100" i="1">
                <a:solidFill>
                  <a:schemeClr val="bg2">
                    <a:lumMod val="10000"/>
                  </a:schemeClr>
                </a:solidFill>
                <a:latin typeface="Calibri" panose="020F0502020204030204" pitchFamily="34" charset="0"/>
              </a:rPr>
              <a:t> </a:t>
            </a:r>
            <a:r>
              <a:rPr lang="en-US" sz="1100" i="1" err="1">
                <a:solidFill>
                  <a:schemeClr val="bg2">
                    <a:lumMod val="10000"/>
                  </a:schemeClr>
                </a:solidFill>
                <a:latin typeface="Calibri" panose="020F0502020204030204" pitchFamily="34" charset="0"/>
              </a:rPr>
              <a:t>voulez</a:t>
            </a:r>
            <a:r>
              <a:rPr lang="en-US" sz="1100" i="1">
                <a:solidFill>
                  <a:schemeClr val="bg2">
                    <a:lumMod val="10000"/>
                  </a:schemeClr>
                </a:solidFill>
                <a:latin typeface="Calibri" panose="020F0502020204030204" pitchFamily="34" charset="0"/>
              </a:rPr>
              <a:t> prendre </a:t>
            </a:r>
            <a:r>
              <a:rPr lang="en-US" sz="1100" i="1" err="1">
                <a:solidFill>
                  <a:schemeClr val="bg2">
                    <a:lumMod val="10000"/>
                  </a:schemeClr>
                </a:solidFill>
                <a:latin typeface="Calibri" panose="020F0502020204030204" pitchFamily="34" charset="0"/>
              </a:rPr>
              <a:t>soin</a:t>
            </a:r>
            <a:r>
              <a:rPr lang="en-US" sz="1100" i="1">
                <a:solidFill>
                  <a:schemeClr val="bg2">
                    <a:lumMod val="10000"/>
                  </a:schemeClr>
                </a:solidFill>
                <a:latin typeface="Calibri" panose="020F0502020204030204" pitchFamily="34" charset="0"/>
              </a:rPr>
              <a:t> de </a:t>
            </a:r>
            <a:r>
              <a:rPr lang="en-US" sz="1100" i="1" err="1">
                <a:solidFill>
                  <a:schemeClr val="bg2">
                    <a:lumMod val="10000"/>
                  </a:schemeClr>
                </a:solidFill>
                <a:latin typeface="Calibri" panose="020F0502020204030204" pitchFamily="34" charset="0"/>
              </a:rPr>
              <a:t>vous</a:t>
            </a:r>
            <a:r>
              <a:rPr lang="en-US" sz="1100" i="1">
                <a:solidFill>
                  <a:schemeClr val="bg2">
                    <a:lumMod val="10000"/>
                  </a:schemeClr>
                </a:solidFill>
                <a:latin typeface="Calibri" panose="020F0502020204030204" pitchFamily="34" charset="0"/>
              </a:rPr>
              <a:t>.</a:t>
            </a:r>
          </a:p>
          <a:p>
            <a:pPr marL="285750" indent="-106680">
              <a:spcBef>
                <a:spcPts val="0"/>
              </a:spcBef>
              <a:spcAft>
                <a:spcPts val="300"/>
              </a:spcAft>
            </a:pPr>
            <a:r>
              <a:rPr lang="en-US" sz="1100" b="1" err="1">
                <a:solidFill>
                  <a:schemeClr val="bg2">
                    <a:lumMod val="10000"/>
                  </a:schemeClr>
                </a:solidFill>
                <a:latin typeface="Calibri" panose="020F0502020204030204" pitchFamily="34" charset="0"/>
                <a:sym typeface="+mn-ea"/>
              </a:rPr>
              <a:t>Allez</a:t>
            </a:r>
            <a:r>
              <a:rPr lang="en-US" sz="1100" b="1">
                <a:solidFill>
                  <a:schemeClr val="bg2">
                    <a:lumMod val="10000"/>
                  </a:schemeClr>
                </a:solidFill>
                <a:latin typeface="Calibri" panose="020F0502020204030204" pitchFamily="34" charset="0"/>
                <a:sym typeface="+mn-ea"/>
              </a:rPr>
              <a:t> aux cartons </a:t>
            </a:r>
            <a:r>
              <a:rPr lang="en-US" sz="1100" b="1" err="1">
                <a:solidFill>
                  <a:schemeClr val="bg2">
                    <a:lumMod val="10000"/>
                  </a:schemeClr>
                </a:solidFill>
                <a:latin typeface="Calibri" panose="020F0502020204030204" pitchFamily="34" charset="0"/>
                <a:sym typeface="+mn-ea"/>
              </a:rPr>
              <a:t>appropriés</a:t>
            </a:r>
            <a:r>
              <a:rPr lang="en-US" sz="1100" b="1">
                <a:solidFill>
                  <a:schemeClr val="bg2">
                    <a:lumMod val="10000"/>
                  </a:schemeClr>
                </a:solidFill>
                <a:latin typeface="Calibri" panose="020F0502020204030204" pitchFamily="34" charset="0"/>
                <a:sym typeface="+mn-ea"/>
              </a:rPr>
              <a:t> dans la section de Planification de </a:t>
            </a:r>
            <a:r>
              <a:rPr lang="en-US" sz="1100" b="1" err="1">
                <a:solidFill>
                  <a:schemeClr val="bg2">
                    <a:lumMod val="10000"/>
                  </a:schemeClr>
                </a:solidFill>
                <a:latin typeface="Calibri" panose="020F0502020204030204" pitchFamily="34" charset="0"/>
                <a:sym typeface="+mn-ea"/>
              </a:rPr>
              <a:t>l'observance</a:t>
            </a:r>
            <a:r>
              <a:rPr lang="en-US" sz="1100" b="1">
                <a:solidFill>
                  <a:schemeClr val="bg2">
                    <a:lumMod val="10000"/>
                  </a:schemeClr>
                </a:solidFill>
                <a:latin typeface="Calibri" panose="020F0502020204030204" pitchFamily="34" charset="0"/>
                <a:sym typeface="+mn-ea"/>
              </a:rPr>
              <a:t> pour examiner les plans et les </a:t>
            </a:r>
            <a:r>
              <a:rPr lang="en-US" sz="1100" b="1" err="1">
                <a:solidFill>
                  <a:schemeClr val="bg2">
                    <a:lumMod val="10000"/>
                  </a:schemeClr>
                </a:solidFill>
                <a:latin typeface="Calibri" panose="020F0502020204030204" pitchFamily="34" charset="0"/>
                <a:sym typeface="+mn-ea"/>
              </a:rPr>
              <a:t>ajuster</a:t>
            </a:r>
            <a:r>
              <a:rPr lang="en-US" sz="1100" b="1">
                <a:solidFill>
                  <a:schemeClr val="bg2">
                    <a:lumMod val="10000"/>
                  </a:schemeClr>
                </a:solidFill>
                <a:latin typeface="Calibri" panose="020F0502020204030204" pitchFamily="34" charset="0"/>
                <a:sym typeface="+mn-ea"/>
              </a:rPr>
              <a:t> au </a:t>
            </a:r>
            <a:r>
              <a:rPr lang="en-US" sz="1100" b="1" err="1">
                <a:solidFill>
                  <a:schemeClr val="bg2">
                    <a:lumMod val="10000"/>
                  </a:schemeClr>
                </a:solidFill>
                <a:latin typeface="Calibri" panose="020F0502020204030204" pitchFamily="34" charset="0"/>
                <a:sym typeface="+mn-ea"/>
              </a:rPr>
              <a:t>besoin</a:t>
            </a:r>
            <a:endParaRPr lang="en-US" sz="1100" b="1">
              <a:solidFill>
                <a:schemeClr val="bg2">
                  <a:lumMod val="10000"/>
                </a:schemeClr>
              </a:solidFill>
              <a:latin typeface="Calibri" panose="020F0502020204030204" pitchFamily="34" charset="0"/>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398824" y="2238404"/>
            <a:ext cx="312247" cy="383213"/>
          </a:xfrm>
          <a:prstGeom prst="rect">
            <a:avLst/>
          </a:prstGeom>
        </p:spPr>
      </p:pic>
      <p:cxnSp>
        <p:nvCxnSpPr>
          <p:cNvPr id="47" name="Straight Connector 46"/>
          <p:cNvCxnSpPr>
            <a:cxnSpLocks/>
          </p:cNvCxnSpPr>
          <p:nvPr/>
        </p:nvCxnSpPr>
        <p:spPr>
          <a:xfrm>
            <a:off x="3280972" y="1259958"/>
            <a:ext cx="0" cy="507523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8" name="Content Placeholder 1"/>
          <p:cNvSpPr txBox="1"/>
          <p:nvPr/>
        </p:nvSpPr>
        <p:spPr>
          <a:xfrm>
            <a:off x="324214" y="5073505"/>
            <a:ext cx="2619114" cy="1261689"/>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5">
                    <a:lumMod val="75000"/>
                  </a:schemeClr>
                </a:solidFill>
                <a:latin typeface="Calibri" panose="020F0502020204030204" pitchFamily="34" charset="0"/>
              </a:rPr>
              <a:t>Document</a:t>
            </a:r>
          </a:p>
          <a:p>
            <a:pPr marL="0" indent="0">
              <a:buNone/>
            </a:pPr>
            <a:r>
              <a:rPr lang="en-US" sz="1100" err="1">
                <a:solidFill>
                  <a:schemeClr val="tx2">
                    <a:lumMod val="50000"/>
                  </a:schemeClr>
                </a:solidFill>
                <a:latin typeface="Calibri" panose="020F0502020204030204" pitchFamily="34" charset="0"/>
              </a:rPr>
              <a:t>Documentez</a:t>
            </a:r>
            <a:r>
              <a:rPr lang="en-US" sz="1100">
                <a:solidFill>
                  <a:schemeClr val="tx2">
                    <a:lumMod val="50000"/>
                  </a:schemeClr>
                </a:solidFill>
                <a:latin typeface="Calibri" panose="020F0502020204030204" pitchFamily="34" charset="0"/>
              </a:rPr>
              <a:t> les </a:t>
            </a:r>
            <a:r>
              <a:rPr lang="fr-FR" sz="1100">
                <a:solidFill>
                  <a:schemeClr val="tx2">
                    <a:lumMod val="50000"/>
                  </a:schemeClr>
                </a:solidFill>
                <a:latin typeface="Calibri" panose="020F0502020204030204" pitchFamily="34" charset="0"/>
              </a:rPr>
              <a:t> obstacles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spécifiques</a:t>
            </a:r>
            <a:r>
              <a:rPr lang="en-US" sz="1100">
                <a:solidFill>
                  <a:schemeClr val="tx2">
                    <a:lumMod val="50000"/>
                  </a:schemeClr>
                </a:solidFill>
                <a:latin typeface="Calibri" panose="020F0502020204030204" pitchFamily="34" charset="0"/>
              </a:rPr>
              <a:t> que </a:t>
            </a:r>
            <a:r>
              <a:rPr lang="en-US" sz="1100" err="1">
                <a:solidFill>
                  <a:schemeClr val="tx2">
                    <a:lumMod val="50000"/>
                  </a:schemeClr>
                </a:solidFill>
                <a:latin typeface="Calibri" panose="020F0502020204030204" pitchFamily="34" charset="0"/>
              </a:rPr>
              <a:t>vous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identifiez</a:t>
            </a:r>
            <a:r>
              <a:rPr lang="en-US" sz="1100">
                <a:solidFill>
                  <a:schemeClr val="tx2">
                    <a:lumMod val="50000"/>
                  </a:schemeClr>
                </a:solidFill>
                <a:latin typeface="Calibri" panose="020F0502020204030204" pitchFamily="34" charset="0"/>
              </a:rPr>
              <a:t> avec le patient dans le </a:t>
            </a:r>
            <a:r>
              <a:rPr lang="en-US" sz="1100" err="1">
                <a:solidFill>
                  <a:schemeClr val="tx2">
                    <a:lumMod val="50000"/>
                  </a:schemeClr>
                </a:solidFill>
                <a:latin typeface="Calibri" panose="020F0502020204030204" pitchFamily="34" charset="0"/>
              </a:rPr>
              <a:t>registre</a:t>
            </a:r>
            <a:r>
              <a:rPr lang="en-US" sz="1100">
                <a:solidFill>
                  <a:schemeClr val="tx2">
                    <a:lumMod val="50000"/>
                  </a:schemeClr>
                </a:solidFill>
                <a:latin typeface="Calibri" panose="020F0502020204030204" pitchFamily="34" charset="0"/>
              </a:rPr>
              <a:t> des</a:t>
            </a:r>
            <a:r>
              <a:rPr lang="fr-FR" sz="1100">
                <a:solidFill>
                  <a:schemeClr val="tx2">
                    <a:lumMod val="50000"/>
                  </a:schemeClr>
                </a:solidFill>
                <a:latin typeface="Calibri" panose="020F0502020204030204" pitchFamily="34" charset="0"/>
              </a:rPr>
              <a:t> obstacles ( formulaire d’</a:t>
            </a:r>
            <a:r>
              <a:rPr lang="fr-FR" sz="1100" err="1">
                <a:solidFill>
                  <a:schemeClr val="tx2">
                    <a:lumMod val="50000"/>
                  </a:schemeClr>
                </a:solidFill>
                <a:latin typeface="Calibri" panose="020F0502020204030204" pitchFamily="34" charset="0"/>
              </a:rPr>
              <a:t>evaluation</a:t>
            </a:r>
            <a:r>
              <a:rPr lang="fr-FR" sz="1100">
                <a:solidFill>
                  <a:schemeClr val="tx2">
                    <a:lumMod val="50000"/>
                  </a:schemeClr>
                </a:solidFill>
                <a:latin typeface="Calibri" panose="020F0502020204030204" pitchFamily="34" charset="0"/>
              </a:rPr>
              <a:t> d’observance)</a:t>
            </a:r>
            <a:r>
              <a:rPr lang="en-US" sz="1100">
                <a:solidFill>
                  <a:schemeClr val="tx2">
                    <a:lumMod val="50000"/>
                  </a:schemeClr>
                </a:solidFill>
                <a:latin typeface="Calibri" panose="020F0502020204030204" pitchFamily="34" charset="0"/>
              </a:rPr>
              <a:t> et des interventions</a:t>
            </a:r>
            <a:r>
              <a:rPr lang="en-US" sz="1100" b="1">
                <a:solidFill>
                  <a:schemeClr val="tx2">
                    <a:lumMod val="50000"/>
                  </a:schemeClr>
                </a:solidFill>
                <a:latin typeface="Calibri" panose="020F0502020204030204" pitchFamily="34" charset="0"/>
              </a:rPr>
              <a:t>.</a:t>
            </a:r>
            <a:endParaRPr lang="en-US" sz="1100">
              <a:solidFill>
                <a:schemeClr val="tx2">
                  <a:lumMod val="50000"/>
                </a:schemeClr>
              </a:solidFill>
              <a:latin typeface="Calibri" panose="020F0502020204030204" pitchFamily="34" charset="0"/>
            </a:endParaRP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398823" y="4936759"/>
            <a:ext cx="312248" cy="312248"/>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210973" y="3734"/>
            <a:ext cx="1832751" cy="986865"/>
          </a:xfrm>
          <a:prstGeom prst="rect">
            <a:avLst/>
          </a:prstGeom>
        </p:spPr>
      </p:pic>
      <p:grpSp>
        <p:nvGrpSpPr>
          <p:cNvPr id="42" name="Group 41">
            <a:extLst>
              <a:ext uri="{FF2B5EF4-FFF2-40B4-BE49-F238E27FC236}">
                <a16:creationId xmlns:a16="http://schemas.microsoft.com/office/drawing/2014/main" id="{667DB4DB-42C1-B445-1134-EFACDD4E2345}"/>
              </a:ext>
            </a:extLst>
          </p:cNvPr>
          <p:cNvGrpSpPr/>
          <p:nvPr/>
        </p:nvGrpSpPr>
        <p:grpSpPr>
          <a:xfrm>
            <a:off x="0" y="6493827"/>
            <a:ext cx="9139657" cy="364173"/>
            <a:chOff x="1" y="6493827"/>
            <a:chExt cx="9139657" cy="364173"/>
          </a:xfrm>
        </p:grpSpPr>
        <p:sp>
          <p:nvSpPr>
            <p:cNvPr id="44" name="Rectangle 43">
              <a:extLst>
                <a:ext uri="{FF2B5EF4-FFF2-40B4-BE49-F238E27FC236}">
                  <a16:creationId xmlns:a16="http://schemas.microsoft.com/office/drawing/2014/main" id="{EFC69BE6-3B31-281A-7BFE-301FBCC4402F}"/>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50" name="Rectangle 49">
              <a:extLst>
                <a:ext uri="{FF2B5EF4-FFF2-40B4-BE49-F238E27FC236}">
                  <a16:creationId xmlns:a16="http://schemas.microsoft.com/office/drawing/2014/main" id="{912068F0-266F-79C0-D786-2EEFF9ABD71A}"/>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1" name="Rectangle 50">
              <a:extLst>
                <a:ext uri="{FF2B5EF4-FFF2-40B4-BE49-F238E27FC236}">
                  <a16:creationId xmlns:a16="http://schemas.microsoft.com/office/drawing/2014/main" id="{329EE73F-9111-8251-6A36-FAECA3C9CE70}"/>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2" name="Rectangle 51">
              <a:extLst>
                <a:ext uri="{FF2B5EF4-FFF2-40B4-BE49-F238E27FC236}">
                  <a16:creationId xmlns:a16="http://schemas.microsoft.com/office/drawing/2014/main" id="{E51605EA-E911-1B8E-AA21-3A590711B991}"/>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53" name="Rectangle 52">
              <a:extLst>
                <a:ext uri="{FF2B5EF4-FFF2-40B4-BE49-F238E27FC236}">
                  <a16:creationId xmlns:a16="http://schemas.microsoft.com/office/drawing/2014/main" id="{1B7AC4F0-38D7-6D77-B69B-6D212226F7CC}"/>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4" name="Rectangle 53">
              <a:extLst>
                <a:ext uri="{FF2B5EF4-FFF2-40B4-BE49-F238E27FC236}">
                  <a16:creationId xmlns:a16="http://schemas.microsoft.com/office/drawing/2014/main" id="{9DC4AD83-8675-3796-DADA-EDC78B014101}"/>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5" name="Rectangle 54">
              <a:extLst>
                <a:ext uri="{FF2B5EF4-FFF2-40B4-BE49-F238E27FC236}">
                  <a16:creationId xmlns:a16="http://schemas.microsoft.com/office/drawing/2014/main" id="{EC4A1196-3DC1-8D69-C338-B4DD23BB5989}"/>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6" name="Rectangle 55">
              <a:extLst>
                <a:ext uri="{FF2B5EF4-FFF2-40B4-BE49-F238E27FC236}">
                  <a16:creationId xmlns:a16="http://schemas.microsoft.com/office/drawing/2014/main" id="{42420649-4264-7B96-A9F7-4DF8207EAD5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7" name="Rectangle 56">
              <a:extLst>
                <a:ext uri="{FF2B5EF4-FFF2-40B4-BE49-F238E27FC236}">
                  <a16:creationId xmlns:a16="http://schemas.microsoft.com/office/drawing/2014/main" id="{8ECAE8C0-7505-97AF-D616-A5EF9B37428F}"/>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8" name="Rectangle 57">
              <a:extLst>
                <a:ext uri="{FF2B5EF4-FFF2-40B4-BE49-F238E27FC236}">
                  <a16:creationId xmlns:a16="http://schemas.microsoft.com/office/drawing/2014/main" id="{F66D933C-FB98-27B0-72D6-20B3C126933D}"/>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9" name="Rectangle 58">
              <a:extLst>
                <a:ext uri="{FF2B5EF4-FFF2-40B4-BE49-F238E27FC236}">
                  <a16:creationId xmlns:a16="http://schemas.microsoft.com/office/drawing/2014/main" id="{9453FC6C-7805-8283-9EA4-373324D22239}"/>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0" name="Rectangle 59">
              <a:extLst>
                <a:ext uri="{FF2B5EF4-FFF2-40B4-BE49-F238E27FC236}">
                  <a16:creationId xmlns:a16="http://schemas.microsoft.com/office/drawing/2014/main" id="{F039015C-149E-C7C6-A2FB-DB90141D6B74}"/>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1" name="Rectangle 60">
              <a:extLst>
                <a:ext uri="{FF2B5EF4-FFF2-40B4-BE49-F238E27FC236}">
                  <a16:creationId xmlns:a16="http://schemas.microsoft.com/office/drawing/2014/main" id="{0973DB3D-7652-81DA-D987-20FB2EA0BB85}"/>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2" name="Rectangle 61">
              <a:extLst>
                <a:ext uri="{FF2B5EF4-FFF2-40B4-BE49-F238E27FC236}">
                  <a16:creationId xmlns:a16="http://schemas.microsoft.com/office/drawing/2014/main" id="{5D61FC1E-39AE-379E-17FD-4AE45D7AB067}"/>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3" name="Rectangle 62">
              <a:extLst>
                <a:ext uri="{FF2B5EF4-FFF2-40B4-BE49-F238E27FC236}">
                  <a16:creationId xmlns:a16="http://schemas.microsoft.com/office/drawing/2014/main" id="{8E1BF2D4-CABC-B1FD-98FE-1FF5CC4F74B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55751900-CDA2-CE3C-00C3-BC280624D928}"/>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5" name="Rectangle 64">
              <a:extLst>
                <a:ext uri="{FF2B5EF4-FFF2-40B4-BE49-F238E27FC236}">
                  <a16:creationId xmlns:a16="http://schemas.microsoft.com/office/drawing/2014/main" id="{9AF1185F-B10B-A5DC-01C5-59BD86EF93FB}"/>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66" name="Rectangle 65">
              <a:extLst>
                <a:ext uri="{FF2B5EF4-FFF2-40B4-BE49-F238E27FC236}">
                  <a16:creationId xmlns:a16="http://schemas.microsoft.com/office/drawing/2014/main" id="{992C1839-58E9-FD3D-8452-E22E3BCD9077}"/>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67" name="Rectangle 66">
              <a:extLst>
                <a:ext uri="{FF2B5EF4-FFF2-40B4-BE49-F238E27FC236}">
                  <a16:creationId xmlns:a16="http://schemas.microsoft.com/office/drawing/2014/main" id="{F7F23F19-BA53-9983-4AE3-09CCBCA6346B}"/>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68" name="Rectangle 67">
              <a:extLst>
                <a:ext uri="{FF2B5EF4-FFF2-40B4-BE49-F238E27FC236}">
                  <a16:creationId xmlns:a16="http://schemas.microsoft.com/office/drawing/2014/main" id="{CD299AE3-6772-3C39-D975-379EC7071998}"/>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69" name="Rectangle 68">
              <a:extLst>
                <a:ext uri="{FF2B5EF4-FFF2-40B4-BE49-F238E27FC236}">
                  <a16:creationId xmlns:a16="http://schemas.microsoft.com/office/drawing/2014/main" id="{6FE9D678-F51C-1126-0065-078636FCAC28}"/>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0" name="Rectangle 69">
              <a:extLst>
                <a:ext uri="{FF2B5EF4-FFF2-40B4-BE49-F238E27FC236}">
                  <a16:creationId xmlns:a16="http://schemas.microsoft.com/office/drawing/2014/main" id="{0F2866AB-1D68-3B17-D6CB-9EA9F2CC7B9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1" name="Rectangle 70">
              <a:extLst>
                <a:ext uri="{FF2B5EF4-FFF2-40B4-BE49-F238E27FC236}">
                  <a16:creationId xmlns:a16="http://schemas.microsoft.com/office/drawing/2014/main" id="{EAC9C6D3-0F11-08D6-0832-641475F076DA}"/>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2" name="Rectangle 71">
              <a:extLst>
                <a:ext uri="{FF2B5EF4-FFF2-40B4-BE49-F238E27FC236}">
                  <a16:creationId xmlns:a16="http://schemas.microsoft.com/office/drawing/2014/main" id="{C10ED502-6E4A-8DE3-BBBC-ECAFC9231E4E}"/>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73" name="Rectangle 72">
              <a:extLst>
                <a:ext uri="{FF2B5EF4-FFF2-40B4-BE49-F238E27FC236}">
                  <a16:creationId xmlns:a16="http://schemas.microsoft.com/office/drawing/2014/main" id="{4299231F-5067-0CFB-0FA9-6193556135AA}"/>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74" name="Rectangle 73">
              <a:extLst>
                <a:ext uri="{FF2B5EF4-FFF2-40B4-BE49-F238E27FC236}">
                  <a16:creationId xmlns:a16="http://schemas.microsoft.com/office/drawing/2014/main" id="{88BD788F-466D-C546-B47E-78E57D15498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1FB5B7FE-FCC5-C8A8-2316-F21C4869C2B2}"/>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76" name="Rectangle 75">
              <a:extLst>
                <a:ext uri="{FF2B5EF4-FFF2-40B4-BE49-F238E27FC236}">
                  <a16:creationId xmlns:a16="http://schemas.microsoft.com/office/drawing/2014/main" id="{22614CA7-895C-F913-4798-164D68EE5D2B}"/>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B3BB3EAA-0C82-11CF-522F-E39E6274BAEB}"/>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6" name="Rectangle 105">
              <a:extLst>
                <a:ext uri="{FF2B5EF4-FFF2-40B4-BE49-F238E27FC236}">
                  <a16:creationId xmlns:a16="http://schemas.microsoft.com/office/drawing/2014/main" id="{917AF21C-9C7E-0E71-FB88-EE54A80FEBAE}"/>
                </a:ext>
              </a:extLst>
            </p:cNvPr>
            <p:cNvSpPr/>
            <p:nvPr/>
          </p:nvSpPr>
          <p:spPr>
            <a:xfrm>
              <a:off x="6344560" y="6493827"/>
              <a:ext cx="334934" cy="3641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30</a:t>
              </a: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lumMod val="75000"/>
            </a:schemeClr>
          </a:solidFill>
        </p:spPr>
        <p:txBody>
          <a:bodyPr vert="horz" lIns="251999" tIns="45698" rIns="91397" bIns="45698" rtlCol="0" anchor="ctr" anchorCtr="0">
            <a:noAutofit/>
          </a:bodyPr>
          <a:lstStyle/>
          <a:p>
            <a:r>
              <a:rPr lang="en-US" sz="2200">
                <a:solidFill>
                  <a:srgbClr val="FFFFFF"/>
                </a:solidFill>
              </a:rPr>
              <a:t>31. Retour aux </a:t>
            </a:r>
            <a:r>
              <a:rPr lang="en-US" sz="2200" err="1">
                <a:solidFill>
                  <a:srgbClr val="FFFFFF"/>
                </a:solidFill>
              </a:rPr>
              <a:t>soins</a:t>
            </a:r>
            <a:r>
              <a:rPr lang="en-US" sz="2200">
                <a:solidFill>
                  <a:srgbClr val="FFFFFF"/>
                </a:solidFill>
              </a:rPr>
              <a:t> après </a:t>
            </a:r>
            <a:r>
              <a:rPr lang="en-US" sz="2200" err="1">
                <a:solidFill>
                  <a:srgbClr val="FFFFFF"/>
                </a:solidFill>
              </a:rPr>
              <a:t>avoir</a:t>
            </a:r>
            <a:r>
              <a:rPr lang="en-US" sz="2200">
                <a:solidFill>
                  <a:srgbClr val="FFFFFF"/>
                </a:solidFill>
              </a:rPr>
              <a:t> </a:t>
            </a:r>
            <a:r>
              <a:rPr lang="en-US" sz="2200" err="1">
                <a:solidFill>
                  <a:srgbClr val="FFFFFF"/>
                </a:solidFill>
              </a:rPr>
              <a:t>arrêté</a:t>
            </a:r>
            <a:r>
              <a:rPr lang="en-US" sz="2200">
                <a:solidFill>
                  <a:srgbClr val="FFFFFF"/>
                </a:solidFill>
              </a:rPr>
              <a:t> le </a:t>
            </a:r>
            <a:r>
              <a:rPr lang="en-US" sz="2200" err="1">
                <a:solidFill>
                  <a:srgbClr val="FFFFFF"/>
                </a:solidFill>
              </a:rPr>
              <a:t>traitement</a:t>
            </a:r>
            <a:r>
              <a:rPr lang="en-US" sz="2200">
                <a:solidFill>
                  <a:srgbClr val="FFFFFF"/>
                </a:solidFill>
              </a:rPr>
              <a:t> (2)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410069" y="1743455"/>
            <a:ext cx="6330493" cy="4193618"/>
          </a:xfrm>
          <a:prstGeom prst="rect">
            <a:avLst/>
          </a:prstGeom>
        </p:spPr>
      </p:pic>
      <p:grpSp>
        <p:nvGrpSpPr>
          <p:cNvPr id="32" name="Group 31">
            <a:extLst>
              <a:ext uri="{FF2B5EF4-FFF2-40B4-BE49-F238E27FC236}">
                <a16:creationId xmlns:a16="http://schemas.microsoft.com/office/drawing/2014/main" id="{CEC215E3-56A2-3364-B16D-0766A887EEC1}"/>
              </a:ext>
            </a:extLst>
          </p:cNvPr>
          <p:cNvGrpSpPr/>
          <p:nvPr/>
        </p:nvGrpSpPr>
        <p:grpSpPr>
          <a:xfrm>
            <a:off x="0" y="6493827"/>
            <a:ext cx="9139657" cy="364173"/>
            <a:chOff x="1" y="6493827"/>
            <a:chExt cx="9139657" cy="364173"/>
          </a:xfrm>
        </p:grpSpPr>
        <p:sp>
          <p:nvSpPr>
            <p:cNvPr id="33" name="Rectangle 32">
              <a:extLst>
                <a:ext uri="{FF2B5EF4-FFF2-40B4-BE49-F238E27FC236}">
                  <a16:creationId xmlns:a16="http://schemas.microsoft.com/office/drawing/2014/main" id="{94E55498-1479-4CF4-778C-E16916FFD7DC}"/>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4" name="Rectangle 33">
              <a:extLst>
                <a:ext uri="{FF2B5EF4-FFF2-40B4-BE49-F238E27FC236}">
                  <a16:creationId xmlns:a16="http://schemas.microsoft.com/office/drawing/2014/main" id="{E2A5293D-9B10-4766-AB7A-07E0B99B0C74}"/>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5" name="Rectangle 34">
              <a:extLst>
                <a:ext uri="{FF2B5EF4-FFF2-40B4-BE49-F238E27FC236}">
                  <a16:creationId xmlns:a16="http://schemas.microsoft.com/office/drawing/2014/main" id="{778254B4-A420-3D8D-8A2A-2B390E119E2C}"/>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6" name="Rectangle 35">
              <a:extLst>
                <a:ext uri="{FF2B5EF4-FFF2-40B4-BE49-F238E27FC236}">
                  <a16:creationId xmlns:a16="http://schemas.microsoft.com/office/drawing/2014/main" id="{809FBE6B-6D50-2CDF-3898-7D38619C4843}"/>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37" name="Rectangle 36">
              <a:extLst>
                <a:ext uri="{FF2B5EF4-FFF2-40B4-BE49-F238E27FC236}">
                  <a16:creationId xmlns:a16="http://schemas.microsoft.com/office/drawing/2014/main" id="{1B28F5FC-4259-1648-D62C-A13C956FFCA5}"/>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38" name="Rectangle 37">
              <a:extLst>
                <a:ext uri="{FF2B5EF4-FFF2-40B4-BE49-F238E27FC236}">
                  <a16:creationId xmlns:a16="http://schemas.microsoft.com/office/drawing/2014/main" id="{2556EE08-BD1C-B1BA-336D-9B9B3A1C93C6}"/>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39" name="Rectangle 38">
              <a:extLst>
                <a:ext uri="{FF2B5EF4-FFF2-40B4-BE49-F238E27FC236}">
                  <a16:creationId xmlns:a16="http://schemas.microsoft.com/office/drawing/2014/main" id="{9EC6CDEE-D36B-6570-B932-E7059FBFD0AB}"/>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0" name="Rectangle 39">
              <a:extLst>
                <a:ext uri="{FF2B5EF4-FFF2-40B4-BE49-F238E27FC236}">
                  <a16:creationId xmlns:a16="http://schemas.microsoft.com/office/drawing/2014/main" id="{55E2334E-5622-B2D5-E539-4E6CB900264E}"/>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1" name="Rectangle 40">
              <a:extLst>
                <a:ext uri="{FF2B5EF4-FFF2-40B4-BE49-F238E27FC236}">
                  <a16:creationId xmlns:a16="http://schemas.microsoft.com/office/drawing/2014/main" id="{15CF0F4D-3184-767A-D44A-8E323F6C52FC}"/>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2" name="Rectangle 41">
              <a:extLst>
                <a:ext uri="{FF2B5EF4-FFF2-40B4-BE49-F238E27FC236}">
                  <a16:creationId xmlns:a16="http://schemas.microsoft.com/office/drawing/2014/main" id="{971D5336-364B-2011-2565-7838B56CFCE4}"/>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3" name="Rectangle 42">
              <a:extLst>
                <a:ext uri="{FF2B5EF4-FFF2-40B4-BE49-F238E27FC236}">
                  <a16:creationId xmlns:a16="http://schemas.microsoft.com/office/drawing/2014/main" id="{C61874A1-94E0-3376-5B55-7A85B511FC63}"/>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4" name="Rectangle 43">
              <a:extLst>
                <a:ext uri="{FF2B5EF4-FFF2-40B4-BE49-F238E27FC236}">
                  <a16:creationId xmlns:a16="http://schemas.microsoft.com/office/drawing/2014/main" id="{5D87BABC-641A-85E2-646A-6ABD4A1DDE40}"/>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5" name="Rectangle 44">
              <a:extLst>
                <a:ext uri="{FF2B5EF4-FFF2-40B4-BE49-F238E27FC236}">
                  <a16:creationId xmlns:a16="http://schemas.microsoft.com/office/drawing/2014/main" id="{58F87309-962B-1B3B-8FB7-C0F8AD7F0768}"/>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6" name="Rectangle 45">
              <a:extLst>
                <a:ext uri="{FF2B5EF4-FFF2-40B4-BE49-F238E27FC236}">
                  <a16:creationId xmlns:a16="http://schemas.microsoft.com/office/drawing/2014/main" id="{BC8D33D1-2EAE-C1CE-84BD-9E36FF492A0C}"/>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7" name="Rectangle 46">
              <a:extLst>
                <a:ext uri="{FF2B5EF4-FFF2-40B4-BE49-F238E27FC236}">
                  <a16:creationId xmlns:a16="http://schemas.microsoft.com/office/drawing/2014/main" id="{8CB1E609-109A-2F56-9872-14BC41990FE2}"/>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8" name="Rectangle 47">
              <a:extLst>
                <a:ext uri="{FF2B5EF4-FFF2-40B4-BE49-F238E27FC236}">
                  <a16:creationId xmlns:a16="http://schemas.microsoft.com/office/drawing/2014/main" id="{CFAE51FA-8320-5D8E-B79E-DCE59DAC1186}"/>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9" name="Rectangle 48">
              <a:extLst>
                <a:ext uri="{FF2B5EF4-FFF2-40B4-BE49-F238E27FC236}">
                  <a16:creationId xmlns:a16="http://schemas.microsoft.com/office/drawing/2014/main" id="{3BFC04C6-5239-0710-DDF2-42E324E8206D}"/>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0" name="Rectangle 49">
              <a:extLst>
                <a:ext uri="{FF2B5EF4-FFF2-40B4-BE49-F238E27FC236}">
                  <a16:creationId xmlns:a16="http://schemas.microsoft.com/office/drawing/2014/main" id="{140DA192-4882-E167-ED84-0AC22FC7DFD9}"/>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51" name="Rectangle 50">
              <a:extLst>
                <a:ext uri="{FF2B5EF4-FFF2-40B4-BE49-F238E27FC236}">
                  <a16:creationId xmlns:a16="http://schemas.microsoft.com/office/drawing/2014/main" id="{17DD6624-4ACD-3548-A84D-DF8F2F576F22}"/>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2" name="Rectangle 51">
              <a:extLst>
                <a:ext uri="{FF2B5EF4-FFF2-40B4-BE49-F238E27FC236}">
                  <a16:creationId xmlns:a16="http://schemas.microsoft.com/office/drawing/2014/main" id="{9249AA96-CF9C-C155-8486-871F4D8570E9}"/>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3" name="Rectangle 52">
              <a:extLst>
                <a:ext uri="{FF2B5EF4-FFF2-40B4-BE49-F238E27FC236}">
                  <a16:creationId xmlns:a16="http://schemas.microsoft.com/office/drawing/2014/main" id="{66EE6EB7-4787-2813-A758-F2818814BB4A}"/>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4" name="Rectangle 53">
              <a:extLst>
                <a:ext uri="{FF2B5EF4-FFF2-40B4-BE49-F238E27FC236}">
                  <a16:creationId xmlns:a16="http://schemas.microsoft.com/office/drawing/2014/main" id="{B4A1C727-A959-BA38-F0EE-E76AB2A56E0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5" name="Rectangle 54">
              <a:extLst>
                <a:ext uri="{FF2B5EF4-FFF2-40B4-BE49-F238E27FC236}">
                  <a16:creationId xmlns:a16="http://schemas.microsoft.com/office/drawing/2014/main" id="{E0E86F80-641B-39F0-38C2-230C5173166D}"/>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6" name="Rectangle 55">
              <a:extLst>
                <a:ext uri="{FF2B5EF4-FFF2-40B4-BE49-F238E27FC236}">
                  <a16:creationId xmlns:a16="http://schemas.microsoft.com/office/drawing/2014/main" id="{2B2215A9-BD76-262E-DA45-31892B26805B}"/>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57" name="Rectangle 56">
              <a:extLst>
                <a:ext uri="{FF2B5EF4-FFF2-40B4-BE49-F238E27FC236}">
                  <a16:creationId xmlns:a16="http://schemas.microsoft.com/office/drawing/2014/main" id="{62CFBBBA-F8EC-9D78-D047-CC5641C2E23E}"/>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58" name="Rectangle 57">
              <a:extLst>
                <a:ext uri="{FF2B5EF4-FFF2-40B4-BE49-F238E27FC236}">
                  <a16:creationId xmlns:a16="http://schemas.microsoft.com/office/drawing/2014/main" id="{A2125D27-8E82-7C32-16C7-67EE899B6C28}"/>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9" name="Rectangle 58">
              <a:extLst>
                <a:ext uri="{FF2B5EF4-FFF2-40B4-BE49-F238E27FC236}">
                  <a16:creationId xmlns:a16="http://schemas.microsoft.com/office/drawing/2014/main" id="{E4D479F9-D698-C437-7775-0A8C0C895F3F}"/>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0" name="Rectangle 59">
              <a:extLst>
                <a:ext uri="{FF2B5EF4-FFF2-40B4-BE49-F238E27FC236}">
                  <a16:creationId xmlns:a16="http://schemas.microsoft.com/office/drawing/2014/main" id="{69A5C60B-0655-0FEB-2CAC-2A9704C4FCE2}"/>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1" name="Rectangle 60">
              <a:extLst>
                <a:ext uri="{FF2B5EF4-FFF2-40B4-BE49-F238E27FC236}">
                  <a16:creationId xmlns:a16="http://schemas.microsoft.com/office/drawing/2014/main" id="{664F60FF-DBD0-B56B-698E-9503C0344FD7}"/>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2" name="Rectangle 61">
              <a:extLst>
                <a:ext uri="{FF2B5EF4-FFF2-40B4-BE49-F238E27FC236}">
                  <a16:creationId xmlns:a16="http://schemas.microsoft.com/office/drawing/2014/main" id="{36135355-782D-9102-340F-406E2FA0469F}"/>
                </a:ext>
              </a:extLst>
            </p:cNvPr>
            <p:cNvSpPr/>
            <p:nvPr/>
          </p:nvSpPr>
          <p:spPr>
            <a:xfrm>
              <a:off x="6521620" y="6493827"/>
              <a:ext cx="334934" cy="3641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31</a:t>
              </a: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38885" y="1143001"/>
            <a:ext cx="2472325" cy="757410"/>
          </a:xfrm>
        </p:spPr>
        <p:txBody>
          <a:bodyPr>
            <a:normAutofit fontScale="92500" lnSpcReduction="10000"/>
          </a:bodyPr>
          <a:lstStyle/>
          <a:p>
            <a:pPr marL="0" indent="0">
              <a:buNone/>
            </a:pPr>
            <a:r>
              <a:rPr lang="en-US" sz="1300" b="1">
                <a:solidFill>
                  <a:schemeClr val="accent5">
                    <a:lumMod val="75000"/>
                  </a:schemeClr>
                </a:solidFill>
                <a:latin typeface="Calibri" panose="020F0502020204030204" pitchFamily="34" charset="0"/>
              </a:rPr>
              <a:t>MESSAGES CLÉS</a:t>
            </a:r>
          </a:p>
          <a:p>
            <a:pPr marL="0" indent="0">
              <a:buNone/>
            </a:pPr>
            <a:r>
              <a:rPr lang="en-US" sz="1200" err="1">
                <a:solidFill>
                  <a:schemeClr val="bg2">
                    <a:lumMod val="10000"/>
                  </a:schemeClr>
                </a:solidFill>
                <a:latin typeface="Calibri" panose="020F0502020204030204" pitchFamily="34" charset="0"/>
              </a:rPr>
              <a:t>Continuons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explorer les </a:t>
            </a:r>
            <a:r>
              <a:rPr lang="en-US" sz="1200" err="1">
                <a:solidFill>
                  <a:schemeClr val="bg2">
                    <a:lumMod val="10000"/>
                  </a:schemeClr>
                </a:solidFill>
                <a:latin typeface="Calibri" panose="020F0502020204030204" pitchFamily="34" charset="0"/>
              </a:rPr>
              <a:t>moyens</a:t>
            </a:r>
            <a:r>
              <a:rPr lang="en-US" sz="1200">
                <a:solidFill>
                  <a:schemeClr val="bg2">
                    <a:lumMod val="10000"/>
                  </a:schemeClr>
                </a:solidFill>
                <a:latin typeface="Calibri" panose="020F0502020204030204" pitchFamily="34" charset="0"/>
              </a:rPr>
              <a:t> de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aider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rester</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en</a:t>
            </a:r>
            <a:r>
              <a:rPr lang="en-US" sz="1200">
                <a:solidFill>
                  <a:schemeClr val="bg2">
                    <a:lumMod val="10000"/>
                  </a:schemeClr>
                </a:solidFill>
                <a:latin typeface="Calibri" panose="020F0502020204030204" pitchFamily="34" charset="0"/>
              </a:rPr>
              <a:t> bonne </a:t>
            </a:r>
            <a:r>
              <a:rPr lang="en-US" sz="1200" err="1">
                <a:solidFill>
                  <a:schemeClr val="bg2">
                    <a:lumMod val="10000"/>
                  </a:schemeClr>
                </a:solidFill>
                <a:latin typeface="Calibri" panose="020F0502020204030204" pitchFamily="34" charset="0"/>
              </a:rPr>
              <a:t>santé</a:t>
            </a:r>
            <a:r>
              <a:rPr lang="en-US" sz="1200">
                <a:solidFill>
                  <a:schemeClr val="bg2">
                    <a:lumMod val="10000"/>
                  </a:schemeClr>
                </a:solidFill>
                <a:latin typeface="Calibri" panose="020F0502020204030204" pitchFamily="34" charset="0"/>
              </a:rPr>
              <a:t> et </a:t>
            </a:r>
            <a:r>
              <a:rPr lang="en-US" sz="1200" err="1">
                <a:solidFill>
                  <a:schemeClr val="bg2">
                    <a:lumMod val="10000"/>
                  </a:schemeClr>
                </a:solidFill>
                <a:latin typeface="Calibri" panose="020F0502020204030204" pitchFamily="34" charset="0"/>
              </a:rPr>
              <a:t>heureux</a:t>
            </a:r>
            <a:r>
              <a:rPr lang="en-US" sz="1200">
                <a:solidFill>
                  <a:schemeClr val="bg2">
                    <a:lumMod val="10000"/>
                  </a:schemeClr>
                </a:solidFill>
                <a:latin typeface="Calibri" panose="020F0502020204030204" pitchFamily="34" charset="0"/>
              </a:rPr>
              <a:t>.</a:t>
            </a:r>
          </a:p>
        </p:txBody>
      </p:sp>
      <p:sp>
        <p:nvSpPr>
          <p:cNvPr id="21" name="Content Placeholder 1"/>
          <p:cNvSpPr>
            <a:spLocks noGrp="1"/>
          </p:cNvSpPr>
          <p:nvPr>
            <p:ph sz="half" idx="2"/>
          </p:nvPr>
        </p:nvSpPr>
        <p:spPr>
          <a:xfrm>
            <a:off x="3385923" y="1184865"/>
            <a:ext cx="5251179" cy="884497"/>
          </a:xfrm>
        </p:spPr>
        <p:txBody>
          <a:bodyPr>
            <a:noAutofit/>
          </a:bodyPr>
          <a:lstStyle/>
          <a:p>
            <a:pPr marL="0" indent="0">
              <a:buNone/>
            </a:pPr>
            <a:r>
              <a:rPr lang="en-US" sz="1200" b="1">
                <a:solidFill>
                  <a:schemeClr val="accent5">
                    <a:lumMod val="75000"/>
                  </a:schemeClr>
                </a:solidFill>
                <a:latin typeface="Calibri" panose="020F0502020204030204" pitchFamily="34" charset="0"/>
              </a:rPr>
              <a:t>POINTS D’ÉCHANGE </a:t>
            </a:r>
          </a:p>
          <a:p>
            <a:pPr marL="0" indent="0">
              <a:buNone/>
            </a:pPr>
            <a:r>
              <a:rPr lang="en-US" sz="1100">
                <a:solidFill>
                  <a:schemeClr val="bg2">
                    <a:lumMod val="10000"/>
                  </a:schemeClr>
                </a:solidFill>
                <a:latin typeface="Calibri" panose="020F0502020204030204" pitchFamily="34" charset="0"/>
              </a:rPr>
              <a:t>Quelle a </a:t>
            </a:r>
            <a:r>
              <a:rPr lang="en-US" sz="1100" err="1">
                <a:solidFill>
                  <a:schemeClr val="bg2">
                    <a:lumMod val="10000"/>
                  </a:schemeClr>
                </a:solidFill>
                <a:latin typeface="Calibri" panose="020F0502020204030204" pitchFamily="34" charset="0"/>
              </a:rPr>
              <a:t>été</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votre</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expérience</a:t>
            </a:r>
            <a:r>
              <a:rPr lang="en-US" sz="1100">
                <a:solidFill>
                  <a:schemeClr val="bg2">
                    <a:lumMod val="10000"/>
                  </a:schemeClr>
                </a:solidFill>
                <a:latin typeface="Calibri" panose="020F0502020204030204" pitchFamily="34" charset="0"/>
              </a:rPr>
              <a:t> avec le </a:t>
            </a:r>
            <a:r>
              <a:rPr lang="en-US" sz="1100" err="1">
                <a:solidFill>
                  <a:schemeClr val="bg2">
                    <a:lumMod val="10000"/>
                  </a:schemeClr>
                </a:solidFill>
                <a:latin typeface="Calibri" panose="020F0502020204030204" pitchFamily="34" charset="0"/>
              </a:rPr>
              <a:t>centre</a:t>
            </a:r>
            <a:r>
              <a:rPr lang="en-US" sz="1100">
                <a:solidFill>
                  <a:schemeClr val="bg2">
                    <a:lumMod val="10000"/>
                  </a:schemeClr>
                </a:solidFill>
                <a:latin typeface="Calibri" panose="020F0502020204030204" pitchFamily="34" charset="0"/>
              </a:rPr>
              <a:t> de </a:t>
            </a:r>
            <a:r>
              <a:rPr lang="en-US" sz="1100" err="1">
                <a:solidFill>
                  <a:schemeClr val="bg2">
                    <a:lumMod val="10000"/>
                  </a:schemeClr>
                </a:solidFill>
                <a:latin typeface="Calibri" panose="020F0502020204030204" pitchFamily="34" charset="0"/>
              </a:rPr>
              <a:t>santé</a:t>
            </a:r>
            <a:r>
              <a:rPr lang="en-US" sz="1100">
                <a:solidFill>
                  <a:schemeClr val="bg2">
                    <a:lumMod val="10000"/>
                  </a:schemeClr>
                </a:solidFill>
                <a:latin typeface="Calibri" panose="020F0502020204030204" pitchFamily="34" charset="0"/>
              </a:rPr>
              <a:t>?</a:t>
            </a:r>
          </a:p>
          <a:p>
            <a:pPr marL="285750" indent="-151130">
              <a:buFont typeface="Arial" panose="020B0604020202020204" pitchFamily="34" charset="0"/>
              <a:buChar char="•"/>
            </a:pPr>
            <a:r>
              <a:rPr lang="en-US" sz="1100" err="1">
                <a:solidFill>
                  <a:schemeClr val="bg2">
                    <a:lumMod val="10000"/>
                  </a:schemeClr>
                </a:solidFill>
                <a:latin typeface="Calibri" panose="020F0502020204030204" pitchFamily="34" charset="0"/>
              </a:rPr>
              <a:t>Continuons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à</a:t>
            </a:r>
            <a:r>
              <a:rPr lang="en-US" sz="1100">
                <a:solidFill>
                  <a:schemeClr val="bg2">
                    <a:lumMod val="10000"/>
                  </a:schemeClr>
                </a:solidFill>
                <a:latin typeface="Calibri" panose="020F0502020204030204" pitchFamily="34" charset="0"/>
              </a:rPr>
              <a:t> explorer les </a:t>
            </a:r>
            <a:r>
              <a:rPr lang="en-US" sz="1100" err="1">
                <a:solidFill>
                  <a:schemeClr val="bg2">
                    <a:lumMod val="10000"/>
                  </a:schemeClr>
                </a:solidFill>
                <a:latin typeface="Calibri" panose="020F0502020204030204" pitchFamily="34" charset="0"/>
              </a:rPr>
              <a:t>défis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auxquels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avez</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été</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confronté</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en</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poursuivant</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votre</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traitement</a:t>
            </a:r>
            <a:r>
              <a:rPr lang="en-US" sz="1100" b="1">
                <a:solidFill>
                  <a:schemeClr val="bg2">
                    <a:lumMod val="10000"/>
                  </a:schemeClr>
                </a:solidFill>
                <a:latin typeface="Calibri" panose="020F0502020204030204" pitchFamily="34" charset="0"/>
              </a:rPr>
              <a:t>.</a:t>
            </a:r>
            <a:endParaRPr lang="en-US" sz="1100">
              <a:solidFill>
                <a:schemeClr val="bg2">
                  <a:lumMod val="10000"/>
                </a:schemeClr>
              </a:solidFill>
              <a:latin typeface="Calibri" panose="020F0502020204030204" pitchFamily="34" charset="0"/>
            </a:endParaRPr>
          </a:p>
        </p:txBody>
      </p:sp>
      <p:sp>
        <p:nvSpPr>
          <p:cNvPr id="14" name="Title 1"/>
          <p:cNvSpPr txBox="1"/>
          <p:nvPr/>
        </p:nvSpPr>
        <p:spPr>
          <a:xfrm>
            <a:off x="0" y="-3675"/>
            <a:ext cx="9144000" cy="848697"/>
          </a:xfrm>
          <a:prstGeom prst="rect">
            <a:avLst/>
          </a:prstGeom>
          <a:solidFill>
            <a:schemeClr val="accent5">
              <a:lumMod val="75000"/>
            </a:schemeClr>
          </a:solidFill>
        </p:spPr>
        <p:txBody>
          <a:bodyPr vert="horz" lIns="251999" tIns="45698" rIns="91397" bIns="45698" rtlCol="0" anchor="ctr" anchorCtr="0">
            <a:noAutofit/>
          </a:bodyPr>
          <a:lstStyle>
            <a:lvl1pPr>
              <a:spcBef>
                <a:spcPct val="0"/>
              </a:spcBef>
              <a:buNone/>
              <a:defRPr lang="en-US" sz="2200" b="1">
                <a:solidFill>
                  <a:srgbClr val="FFFFFF"/>
                </a:solidFill>
                <a:latin typeface="Calibri" panose="020F0502020204030204" pitchFamily="34" charset="0"/>
                <a:ea typeface="+mj-ea"/>
                <a:cs typeface="+mj-cs"/>
              </a:defRPr>
            </a:lvl1pPr>
          </a:lstStyle>
          <a:p>
            <a:r>
              <a:rPr lang="en-US"/>
              <a:t>31. Retour aux </a:t>
            </a:r>
            <a:r>
              <a:rPr lang="en-US" err="1"/>
              <a:t>soins</a:t>
            </a:r>
            <a:r>
              <a:rPr lang="en-US"/>
              <a:t> après </a:t>
            </a:r>
            <a:r>
              <a:rPr lang="en-US" err="1"/>
              <a:t>avoir</a:t>
            </a:r>
            <a:r>
              <a:rPr lang="en-US"/>
              <a:t> </a:t>
            </a:r>
            <a:r>
              <a:rPr lang="en-US" err="1"/>
              <a:t>arrêté</a:t>
            </a:r>
            <a:r>
              <a:rPr lang="en-US"/>
              <a:t> le </a:t>
            </a:r>
            <a:r>
              <a:rPr lang="en-US" err="1"/>
              <a:t>traitement</a:t>
            </a:r>
            <a:r>
              <a:rPr lang="en-US"/>
              <a:t> (2)</a:t>
            </a:r>
          </a:p>
        </p:txBody>
      </p:sp>
      <p:graphicFrame>
        <p:nvGraphicFramePr>
          <p:cNvPr id="26" name="Table 25"/>
          <p:cNvGraphicFramePr>
            <a:graphicFrameLocks noGrp="1"/>
          </p:cNvGraphicFramePr>
          <p:nvPr/>
        </p:nvGraphicFramePr>
        <p:xfrm>
          <a:off x="3385923" y="2162593"/>
          <a:ext cx="5251175" cy="4041625"/>
        </p:xfrm>
        <a:graphic>
          <a:graphicData uri="http://schemas.openxmlformats.org/drawingml/2006/table">
            <a:tbl>
              <a:tblPr firstRow="1" bandRow="1">
                <a:tableStyleId>{7DF18680-E054-41AD-8BC1-D1AEF772440D}</a:tableStyleId>
              </a:tblPr>
              <a:tblGrid>
                <a:gridCol w="1075261">
                  <a:extLst>
                    <a:ext uri="{9D8B030D-6E8A-4147-A177-3AD203B41FA5}">
                      <a16:colId xmlns:a16="http://schemas.microsoft.com/office/drawing/2014/main" val="20000"/>
                    </a:ext>
                  </a:extLst>
                </a:gridCol>
                <a:gridCol w="4175914">
                  <a:extLst>
                    <a:ext uri="{9D8B030D-6E8A-4147-A177-3AD203B41FA5}">
                      <a16:colId xmlns:a16="http://schemas.microsoft.com/office/drawing/2014/main" val="20001"/>
                    </a:ext>
                  </a:extLst>
                </a:gridCol>
              </a:tblGrid>
              <a:tr h="239091">
                <a:tc>
                  <a:txBody>
                    <a:bodyPr/>
                    <a:lstStyle/>
                    <a:p>
                      <a:pPr algn="l"/>
                      <a:r>
                        <a:rPr lang="fr-FR" altLang="en-US" sz="1050">
                          <a:solidFill>
                            <a:schemeClr val="bg2">
                              <a:lumMod val="10000"/>
                            </a:schemeClr>
                          </a:solidFill>
                          <a:latin typeface="Calibri" panose="020F0502020204030204" pitchFamily="34" charset="0"/>
                        </a:rPr>
                        <a:t>OBSTACLES </a:t>
                      </a:r>
                    </a:p>
                  </a:txBody>
                  <a:tcPr marL="83127" marR="83127" marT="40341" marB="403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75000"/>
                      </a:schemeClr>
                    </a:solidFill>
                  </a:tcPr>
                </a:tc>
                <a:tc>
                  <a:txBody>
                    <a:bodyPr/>
                    <a:lstStyle/>
                    <a:p>
                      <a:pPr algn="l"/>
                      <a:r>
                        <a:rPr lang="en-US" sz="1050">
                          <a:solidFill>
                            <a:schemeClr val="bg2">
                              <a:lumMod val="10000"/>
                            </a:schemeClr>
                          </a:solidFill>
                          <a:latin typeface="Calibri" panose="020F0502020204030204" pitchFamily="34" charset="0"/>
                          <a:sym typeface="+mn-ea"/>
                        </a:rPr>
                        <a:t>QUESTIONS  POUR ÉVALUER LES OBSTACLE</a:t>
                      </a:r>
                      <a:r>
                        <a:rPr lang="fr-FR" altLang="en-US" sz="1050">
                          <a:solidFill>
                            <a:schemeClr val="bg2">
                              <a:lumMod val="10000"/>
                            </a:schemeClr>
                          </a:solidFill>
                          <a:latin typeface="Calibri" panose="020F0502020204030204" pitchFamily="34" charset="0"/>
                          <a:sym typeface="+mn-ea"/>
                        </a:rPr>
                        <a:t>S</a:t>
                      </a:r>
                    </a:p>
                  </a:txBody>
                  <a:tcPr marL="83127" marR="0" marT="40341" marB="403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0"/>
                  </a:ext>
                </a:extLst>
              </a:tr>
              <a:tr h="352626">
                <a:tc>
                  <a:txBody>
                    <a:bodyPr/>
                    <a:lstStyle/>
                    <a:p>
                      <a:r>
                        <a:rPr lang="en-US" sz="900" b="1" err="1">
                          <a:solidFill>
                            <a:schemeClr val="tx2">
                              <a:lumMod val="50000"/>
                            </a:schemeClr>
                          </a:solidFill>
                          <a:latin typeface="Calibri" panose="020F0502020204030204" pitchFamily="34" charset="0"/>
                        </a:rPr>
                        <a:t>Fardeau</a:t>
                      </a:r>
                      <a:r>
                        <a:rPr lang="en-US" sz="900" b="1">
                          <a:solidFill>
                            <a:schemeClr val="tx2">
                              <a:lumMod val="50000"/>
                            </a:schemeClr>
                          </a:solidFill>
                          <a:latin typeface="Calibri" panose="020F0502020204030204" pitchFamily="34" charset="0"/>
                        </a:rPr>
                        <a:t> des  </a:t>
                      </a:r>
                      <a:r>
                        <a:rPr lang="en-US" sz="900" b="1" err="1">
                          <a:solidFill>
                            <a:schemeClr val="tx2">
                              <a:lumMod val="50000"/>
                            </a:schemeClr>
                          </a:solidFill>
                          <a:latin typeface="Calibri" panose="020F0502020204030204" pitchFamily="34" charset="0"/>
                        </a:rPr>
                        <a:t>comprimes</a:t>
                      </a:r>
                      <a:endParaRPr lang="en-US" sz="900" b="1">
                        <a:solidFill>
                          <a:schemeClr val="tx2">
                            <a:lumMod val="50000"/>
                          </a:schemeClr>
                        </a:solidFill>
                        <a:latin typeface="Calibri" panose="020F0502020204030204" pitchFamily="34" charset="0"/>
                      </a:endParaRPr>
                    </a:p>
                  </a:txBody>
                  <a:tcPr marL="83127" marR="83127" marT="40341" marB="40341" anchor="ctr">
                    <a:lnT w="38100" cmpd="sng">
                      <a:noFill/>
                    </a:lnT>
                    <a:lnB w="12700" cmpd="sng">
                      <a:noFill/>
                    </a:lnB>
                    <a:noFill/>
                  </a:tcPr>
                </a:tc>
                <a:tc>
                  <a:txBody>
                    <a:bodyPr/>
                    <a:lstStyle/>
                    <a:p>
                      <a:r>
                        <a:rPr lang="en-US" sz="900">
                          <a:solidFill>
                            <a:schemeClr val="tx2">
                              <a:lumMod val="50000"/>
                            </a:schemeClr>
                          </a:solidFill>
                          <a:latin typeface="Calibri" panose="020F0502020204030204" pitchFamily="34" charset="0"/>
                        </a:rPr>
                        <a:t>Le nombre de </a:t>
                      </a:r>
                      <a:r>
                        <a:rPr lang="en-US" sz="900" err="1">
                          <a:solidFill>
                            <a:schemeClr val="tx2">
                              <a:lumMod val="50000"/>
                            </a:schemeClr>
                          </a:solidFill>
                          <a:latin typeface="Calibri" panose="020F0502020204030204" pitchFamily="34" charset="0"/>
                        </a:rPr>
                        <a:t>comprimes</a:t>
                      </a:r>
                      <a:r>
                        <a:rPr lang="en-US" sz="900">
                          <a:solidFill>
                            <a:schemeClr val="tx2">
                              <a:lumMod val="50000"/>
                            </a:schemeClr>
                          </a:solidFill>
                          <a:latin typeface="Calibri" panose="020F0502020204030204" pitchFamily="34" charset="0"/>
                        </a:rPr>
                        <a:t> ou la quantité de liquide constituent-ils un défi pour vous</a:t>
                      </a:r>
                      <a:r>
                        <a:rPr lang="en-US" sz="900" baseline="0">
                          <a:solidFill>
                            <a:schemeClr val="tx2">
                              <a:lumMod val="50000"/>
                            </a:schemeClr>
                          </a:solidFill>
                          <a:latin typeface="Calibri" panose="020F0502020204030204" pitchFamily="34" charset="0"/>
                        </a:rPr>
                        <a:t>?</a:t>
                      </a:r>
                    </a:p>
                  </a:txBody>
                  <a:tcPr marL="83127" marR="0" marT="40341" marB="40341" anchor="ct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1"/>
                  </a:ext>
                </a:extLst>
              </a:tr>
              <a:tr h="352626">
                <a:tc>
                  <a:txBody>
                    <a:bodyPr/>
                    <a:lstStyle/>
                    <a:p>
                      <a:r>
                        <a:rPr lang="en-US" sz="900" b="1">
                          <a:solidFill>
                            <a:schemeClr val="tx2">
                              <a:lumMod val="50000"/>
                            </a:schemeClr>
                          </a:solidFill>
                          <a:latin typeface="Calibri" panose="020F0502020204030204" pitchFamily="34" charset="0"/>
                        </a:rPr>
                        <a:t>Perte / manque de </a:t>
                      </a:r>
                      <a:r>
                        <a:rPr lang="en-US" sz="900" b="1" err="1">
                          <a:solidFill>
                            <a:schemeClr val="tx2">
                              <a:lumMod val="50000"/>
                            </a:schemeClr>
                          </a:solidFill>
                          <a:latin typeface="Calibri" panose="020F0502020204030204" pitchFamily="34" charset="0"/>
                        </a:rPr>
                        <a:t>comprime</a:t>
                      </a:r>
                      <a:endParaRPr lang="en-US" sz="900" b="1">
                        <a:solidFill>
                          <a:schemeClr val="tx2">
                            <a:lumMod val="50000"/>
                          </a:schemeClr>
                        </a:solidFill>
                        <a:latin typeface="Calibri" panose="020F0502020204030204" pitchFamily="34" charset="0"/>
                      </a:endParaRPr>
                    </a:p>
                  </a:txBody>
                  <a:tcPr marL="83127" marR="83127"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900">
                          <a:solidFill>
                            <a:schemeClr val="tx2">
                              <a:lumMod val="50000"/>
                            </a:schemeClr>
                          </a:solidFill>
                          <a:latin typeface="Calibri" panose="020F0502020204030204" pitchFamily="34" charset="0"/>
                        </a:rPr>
                        <a:t>Avez-vous perdu ou épuisé vos médicaments?</a:t>
                      </a:r>
                    </a:p>
                  </a:txBody>
                  <a:tcPr marL="83127" marR="0"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401014">
                <a:tc>
                  <a:txBody>
                    <a:bodyPr/>
                    <a:lstStyle/>
                    <a:p>
                      <a:r>
                        <a:rPr lang="en-US" sz="900" b="1" err="1">
                          <a:solidFill>
                            <a:schemeClr val="tx2">
                              <a:lumMod val="50000"/>
                            </a:schemeClr>
                          </a:solidFill>
                          <a:latin typeface="Calibri" panose="020F0502020204030204" pitchFamily="34" charset="0"/>
                        </a:rPr>
                        <a:t>Problèmes</a:t>
                      </a:r>
                      <a:r>
                        <a:rPr lang="en-US" sz="900" b="1">
                          <a:solidFill>
                            <a:schemeClr val="tx2">
                              <a:lumMod val="50000"/>
                            </a:schemeClr>
                          </a:solidFill>
                          <a:latin typeface="Calibri" panose="020F0502020204030204" pitchFamily="34" charset="0"/>
                        </a:rPr>
                        <a:t> de transport </a:t>
                      </a:r>
                    </a:p>
                  </a:txBody>
                  <a:tcPr marL="83127" marR="83127"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a:solidFill>
                            <a:schemeClr val="tx2">
                              <a:lumMod val="50000"/>
                            </a:schemeClr>
                          </a:solidFill>
                          <a:latin typeface="Calibri" panose="020F0502020204030204" pitchFamily="34" charset="0"/>
                        </a:rPr>
                        <a:t>Avez-vous des difficultés à vous rendre au centre de santé pour récupérer vos médicaments? Si oui, quelles en sont les raisons (p. ex. </a:t>
                      </a:r>
                      <a:r>
                        <a:rPr lang="fr-FR" altLang="en-US" sz="900">
                          <a:solidFill>
                            <a:schemeClr val="tx2">
                              <a:lumMod val="50000"/>
                            </a:schemeClr>
                          </a:solidFill>
                          <a:latin typeface="Calibri" panose="020F0502020204030204" pitchFamily="34" charset="0"/>
                        </a:rPr>
                        <a:t>longue distance</a:t>
                      </a:r>
                      <a:r>
                        <a:rPr lang="en-US" sz="900">
                          <a:solidFill>
                            <a:schemeClr val="tx2">
                              <a:lumMod val="50000"/>
                            </a:schemeClr>
                          </a:solidFill>
                          <a:latin typeface="Calibri" panose="020F0502020204030204" pitchFamily="34" charset="0"/>
                        </a:rPr>
                        <a:t>, dépenses, emploi)</a:t>
                      </a:r>
                    </a:p>
                  </a:txBody>
                  <a:tcPr marL="83127" marR="0"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8868">
                <a:tc>
                  <a:txBody>
                    <a:bodyPr/>
                    <a:lstStyle/>
                    <a:p>
                      <a:r>
                        <a:rPr lang="en-US" sz="900" b="1">
                          <a:solidFill>
                            <a:schemeClr val="tx2">
                              <a:lumMod val="50000"/>
                            </a:schemeClr>
                          </a:solidFill>
                          <a:latin typeface="Calibri" panose="020F0502020204030204" pitchFamily="34" charset="0"/>
                        </a:rPr>
                        <a:t>Problème de planification </a:t>
                      </a:r>
                      <a:r>
                        <a:rPr lang="fr-FR" altLang="en-US" sz="900" b="1">
                          <a:solidFill>
                            <a:schemeClr val="tx2">
                              <a:lumMod val="50000"/>
                            </a:schemeClr>
                          </a:solidFill>
                          <a:latin typeface="Calibri" panose="020F0502020204030204" pitchFamily="34" charset="0"/>
                        </a:rPr>
                        <a:t>du temps</a:t>
                      </a:r>
                    </a:p>
                  </a:txBody>
                  <a:tcPr marL="83127" marR="83127"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900" err="1">
                          <a:solidFill>
                            <a:schemeClr val="tx2">
                              <a:lumMod val="50000"/>
                            </a:schemeClr>
                          </a:solidFill>
                          <a:latin typeface="Calibri" panose="020F0502020204030204" pitchFamily="34" charset="0"/>
                        </a:rPr>
                        <a:t>Avez-vous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été</a:t>
                      </a:r>
                      <a:r>
                        <a:rPr lang="en-US" sz="900">
                          <a:solidFill>
                            <a:schemeClr val="tx2">
                              <a:lumMod val="50000"/>
                            </a:schemeClr>
                          </a:solidFill>
                          <a:latin typeface="Calibri" panose="020F0502020204030204" pitchFamily="34" charset="0"/>
                        </a:rPr>
                        <a:t> trop </a:t>
                      </a:r>
                      <a:r>
                        <a:rPr lang="en-US" sz="900" err="1">
                          <a:solidFill>
                            <a:schemeClr val="tx2">
                              <a:lumMod val="50000"/>
                            </a:schemeClr>
                          </a:solidFill>
                          <a:latin typeface="Calibri" panose="020F0502020204030204" pitchFamily="34" charset="0"/>
                        </a:rPr>
                        <a:t>occupé</a:t>
                      </a:r>
                      <a:r>
                        <a:rPr lang="en-US" sz="900">
                          <a:solidFill>
                            <a:schemeClr val="tx2">
                              <a:lumMod val="50000"/>
                            </a:schemeClr>
                          </a:solidFill>
                          <a:latin typeface="Calibri" panose="020F0502020204030204" pitchFamily="34" charset="0"/>
                        </a:rPr>
                        <a:t> pour prendre </a:t>
                      </a:r>
                      <a:r>
                        <a:rPr lang="en-US" sz="900" err="1">
                          <a:solidFill>
                            <a:schemeClr val="tx2">
                              <a:lumMod val="50000"/>
                            </a:schemeClr>
                          </a:solidFill>
                          <a:latin typeface="Calibri" panose="020F0502020204030204" pitchFamily="34" charset="0"/>
                        </a:rPr>
                        <a:t>vos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médicaments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Avez-vous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voyagé</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à</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l'extérieur</a:t>
                      </a:r>
                      <a:r>
                        <a:rPr lang="en-US" sz="900">
                          <a:solidFill>
                            <a:schemeClr val="tx2">
                              <a:lumMod val="50000"/>
                            </a:schemeClr>
                          </a:solidFill>
                          <a:latin typeface="Calibri" panose="020F0502020204030204" pitchFamily="34" charset="0"/>
                        </a:rPr>
                        <a:t> de </a:t>
                      </a:r>
                      <a:r>
                        <a:rPr lang="en-US" sz="900" err="1">
                          <a:solidFill>
                            <a:schemeClr val="tx2">
                              <a:lumMod val="50000"/>
                            </a:schemeClr>
                          </a:solidFill>
                          <a:latin typeface="Calibri" panose="020F0502020204030204" pitchFamily="34" charset="0"/>
                        </a:rPr>
                        <a:t>votre</a:t>
                      </a:r>
                      <a:r>
                        <a:rPr lang="en-US" sz="900">
                          <a:solidFill>
                            <a:schemeClr val="tx2">
                              <a:lumMod val="50000"/>
                            </a:schemeClr>
                          </a:solidFill>
                          <a:latin typeface="Calibri" panose="020F0502020204030204" pitchFamily="34" charset="0"/>
                        </a:rPr>
                        <a:t> lieu de residence / district pour le travail </a:t>
                      </a:r>
                      <a:r>
                        <a:rPr lang="en-US" sz="900" err="1">
                          <a:solidFill>
                            <a:schemeClr val="tx2">
                              <a:lumMod val="50000"/>
                            </a:schemeClr>
                          </a:solidFill>
                          <a:latin typeface="Calibri" panose="020F0502020204030204" pitchFamily="34" charset="0"/>
                        </a:rPr>
                        <a:t>ou</a:t>
                      </a:r>
                      <a:r>
                        <a:rPr lang="en-US" sz="900">
                          <a:solidFill>
                            <a:schemeClr val="tx2">
                              <a:lumMod val="50000"/>
                            </a:schemeClr>
                          </a:solidFill>
                          <a:latin typeface="Calibri" panose="020F0502020204030204" pitchFamily="34" charset="0"/>
                        </a:rPr>
                        <a:t> pour </a:t>
                      </a:r>
                      <a:r>
                        <a:rPr lang="en-US" sz="900" err="1">
                          <a:solidFill>
                            <a:schemeClr val="tx2">
                              <a:lumMod val="50000"/>
                            </a:schemeClr>
                          </a:solidFill>
                          <a:latin typeface="Calibri" panose="020F0502020204030204" pitchFamily="34" charset="0"/>
                        </a:rPr>
                        <a:t>une</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autre</a:t>
                      </a:r>
                      <a:r>
                        <a:rPr lang="en-US" sz="900">
                          <a:solidFill>
                            <a:schemeClr val="tx2">
                              <a:lumMod val="50000"/>
                            </a:schemeClr>
                          </a:solidFill>
                          <a:latin typeface="Calibri" panose="020F0502020204030204" pitchFamily="34" charset="0"/>
                        </a:rPr>
                        <a:t> raison pendant de </a:t>
                      </a:r>
                      <a:r>
                        <a:rPr lang="en-US" sz="900" err="1">
                          <a:solidFill>
                            <a:schemeClr val="tx2">
                              <a:lumMod val="50000"/>
                            </a:schemeClr>
                          </a:solidFill>
                          <a:latin typeface="Calibri" panose="020F0502020204030204" pitchFamily="34" charset="0"/>
                        </a:rPr>
                        <a:t>longues</a:t>
                      </a:r>
                      <a:r>
                        <a:rPr lang="en-US" sz="900">
                          <a:solidFill>
                            <a:schemeClr val="tx2">
                              <a:lumMod val="50000"/>
                            </a:schemeClr>
                          </a:solidFill>
                          <a:latin typeface="Calibri" panose="020F0502020204030204" pitchFamily="34" charset="0"/>
                        </a:rPr>
                        <a:t> </a:t>
                      </a:r>
                      <a:r>
                        <a:rPr lang="en-US" sz="900" err="1">
                          <a:solidFill>
                            <a:schemeClr val="tx2">
                              <a:lumMod val="50000"/>
                            </a:schemeClr>
                          </a:solidFill>
                          <a:latin typeface="Calibri" panose="020F0502020204030204" pitchFamily="34" charset="0"/>
                        </a:rPr>
                        <a:t>périodes</a:t>
                      </a:r>
                      <a:r>
                        <a:rPr lang="en-US" sz="900" baseline="0">
                          <a:solidFill>
                            <a:schemeClr val="tx2">
                              <a:lumMod val="50000"/>
                            </a:schemeClr>
                          </a:solidFill>
                          <a:latin typeface="Calibri" panose="020F0502020204030204" pitchFamily="34" charset="0"/>
                        </a:rPr>
                        <a:t>?</a:t>
                      </a:r>
                      <a:endParaRPr lang="en-US" sz="900">
                        <a:solidFill>
                          <a:schemeClr val="tx2">
                            <a:lumMod val="50000"/>
                          </a:schemeClr>
                        </a:solidFill>
                        <a:latin typeface="Calibri" panose="020F0502020204030204" pitchFamily="34" charset="0"/>
                      </a:endParaRPr>
                    </a:p>
                  </a:txBody>
                  <a:tcPr marL="83127" marR="0"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97759">
                <a:tc>
                  <a:txBody>
                    <a:bodyPr/>
                    <a:lstStyle/>
                    <a:p>
                      <a:r>
                        <a:rPr lang="en-US" sz="900" b="1">
                          <a:solidFill>
                            <a:schemeClr val="tx2">
                              <a:lumMod val="50000"/>
                            </a:schemeClr>
                          </a:solidFill>
                          <a:latin typeface="Calibri" panose="020F0502020204030204" pitchFamily="34" charset="0"/>
                        </a:rPr>
                        <a:t>Partage avec les autres </a:t>
                      </a:r>
                    </a:p>
                  </a:txBody>
                  <a:tcPr marL="83127" marR="83127"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err="1">
                          <a:solidFill>
                            <a:schemeClr val="tx2">
                              <a:lumMod val="50000"/>
                            </a:schemeClr>
                          </a:solidFill>
                          <a:latin typeface="Calibri" panose="020F0502020204030204" pitchFamily="34" charset="0"/>
                        </a:rPr>
                        <a:t>Avez-vous</a:t>
                      </a:r>
                      <a:r>
                        <a:rPr lang="en-US" sz="900">
                          <a:solidFill>
                            <a:schemeClr val="tx2">
                              <a:lumMod val="50000"/>
                            </a:schemeClr>
                          </a:solidFill>
                          <a:latin typeface="Calibri" panose="020F0502020204030204" pitchFamily="34" charset="0"/>
                        </a:rPr>
                        <a:t> déjà partagé vos médicaments avec d'autres</a:t>
                      </a:r>
                      <a:r>
                        <a:rPr lang="en-US" sz="900" baseline="0">
                          <a:solidFill>
                            <a:schemeClr val="tx2">
                              <a:lumMod val="50000"/>
                            </a:schemeClr>
                          </a:solidFill>
                          <a:latin typeface="Calibri" panose="020F0502020204030204" pitchFamily="34" charset="0"/>
                        </a:rPr>
                        <a:t>?</a:t>
                      </a:r>
                      <a:endParaRPr lang="en-US" sz="900">
                        <a:solidFill>
                          <a:schemeClr val="tx2">
                            <a:lumMod val="50000"/>
                          </a:schemeClr>
                        </a:solidFill>
                        <a:latin typeface="Calibri" panose="020F0502020204030204" pitchFamily="34" charset="0"/>
                      </a:endParaRPr>
                    </a:p>
                  </a:txBody>
                  <a:tcPr marL="83127" marR="0" marT="40341" marB="40341"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2626">
                <a:tc>
                  <a:txBody>
                    <a:bodyPr/>
                    <a:lstStyle/>
                    <a:p>
                      <a:r>
                        <a:rPr lang="en-US" sz="900" b="1">
                          <a:solidFill>
                            <a:schemeClr val="tx2">
                              <a:lumMod val="50000"/>
                            </a:schemeClr>
                          </a:solidFill>
                          <a:latin typeface="Calibri" panose="020F0502020204030204" pitchFamily="34" charset="0"/>
                        </a:rPr>
                        <a:t>Peur de révélation </a:t>
                      </a:r>
                    </a:p>
                  </a:txBody>
                  <a:tcPr marL="83127" marR="83127"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900">
                          <a:solidFill>
                            <a:schemeClr val="tx2">
                              <a:lumMod val="50000"/>
                            </a:schemeClr>
                          </a:solidFill>
                          <a:latin typeface="Calibri" panose="020F0502020204030204" pitchFamily="34" charset="0"/>
                        </a:rPr>
                        <a:t>Avez-vous révélé votre statut sérologique VIH à votre famille ou à votre partenaire? Si non, quelles sont vos préoccupations concernant la révélation</a:t>
                      </a:r>
                      <a:r>
                        <a:rPr lang="en-US" sz="900" baseline="0">
                          <a:solidFill>
                            <a:schemeClr val="tx2">
                              <a:lumMod val="50000"/>
                            </a:schemeClr>
                          </a:solidFill>
                          <a:latin typeface="Calibri" panose="020F0502020204030204" pitchFamily="34" charset="0"/>
                        </a:rPr>
                        <a:t>?</a:t>
                      </a:r>
                      <a:endParaRPr lang="en-US" sz="900">
                        <a:solidFill>
                          <a:schemeClr val="tx2">
                            <a:lumMod val="50000"/>
                          </a:schemeClr>
                        </a:solidFill>
                        <a:latin typeface="Calibri" panose="020F0502020204030204" pitchFamily="34" charset="0"/>
                      </a:endParaRPr>
                    </a:p>
                  </a:txBody>
                  <a:tcPr marL="83127" marR="0"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643830">
                <a:tc>
                  <a:txBody>
                    <a:bodyPr/>
                    <a:lstStyle/>
                    <a:p>
                      <a:r>
                        <a:rPr lang="en-US" sz="900" b="1">
                          <a:solidFill>
                            <a:schemeClr val="bg2">
                              <a:lumMod val="10000"/>
                            </a:schemeClr>
                          </a:solidFill>
                          <a:latin typeface="Calibri" panose="020F0502020204030204" pitchFamily="34" charset="0"/>
                        </a:rPr>
                        <a:t>Relations de famille / partenaires </a:t>
                      </a:r>
                    </a:p>
                  </a:txBody>
                  <a:tcPr marL="83127" marR="83127" marT="40341" marB="40341" anchor="ctr">
                    <a:lnT w="12700" cmpd="sng">
                      <a:noFill/>
                    </a:lnT>
                    <a:noFill/>
                  </a:tcPr>
                </a:tc>
                <a:tc>
                  <a:txBody>
                    <a:bodyPr/>
                    <a:lstStyle/>
                    <a:p>
                      <a:r>
                        <a:rPr lang="en-US" sz="900">
                          <a:solidFill>
                            <a:schemeClr val="bg2">
                              <a:lumMod val="10000"/>
                            </a:schemeClr>
                          </a:solidFill>
                          <a:latin typeface="Calibri" panose="020F0502020204030204" pitchFamily="34" charset="0"/>
                        </a:rPr>
                        <a:t>Est-ce que votre famille ou votre partenaire vous a apporté une assistance ou vous a-t-il empêché de prendre vos médicaments? Avez-vous subi une forme de violence, y compris physique, sexuelle ou verbale, ou avez-vous peur d'une violence potentielle si vous divulguez votre statut</a:t>
                      </a:r>
                      <a:r>
                        <a:rPr lang="en-US" sz="900" baseline="0">
                          <a:solidFill>
                            <a:schemeClr val="bg2">
                              <a:lumMod val="10000"/>
                            </a:schemeClr>
                          </a:solidFill>
                          <a:latin typeface="Calibri" panose="020F0502020204030204" pitchFamily="34" charset="0"/>
                        </a:rPr>
                        <a:t>?</a:t>
                      </a:r>
                      <a:endParaRPr lang="en-US" sz="900">
                        <a:solidFill>
                          <a:schemeClr val="bg2">
                            <a:lumMod val="10000"/>
                          </a:schemeClr>
                        </a:solidFill>
                        <a:latin typeface="Calibri" panose="020F0502020204030204" pitchFamily="34" charset="0"/>
                      </a:endParaRPr>
                    </a:p>
                  </a:txBody>
                  <a:tcPr marL="83127" marR="0" marT="40341" marB="40341" anchor="ctr">
                    <a:lnT w="12700" cmpd="sng">
                      <a:noFill/>
                    </a:lnT>
                    <a:noFill/>
                  </a:tcPr>
                </a:tc>
                <a:extLst>
                  <a:ext uri="{0D108BD9-81ED-4DB2-BD59-A6C34878D82A}">
                    <a16:rowId xmlns:a16="http://schemas.microsoft.com/office/drawing/2014/main" val="10007"/>
                  </a:ext>
                </a:extLst>
              </a:tr>
              <a:tr h="242474">
                <a:tc>
                  <a:txBody>
                    <a:bodyPr/>
                    <a:lstStyle/>
                    <a:p>
                      <a:r>
                        <a:rPr lang="en-US" sz="900" b="1">
                          <a:solidFill>
                            <a:schemeClr val="bg2">
                              <a:lumMod val="10000"/>
                            </a:schemeClr>
                          </a:solidFill>
                          <a:latin typeface="Calibri" panose="020F0502020204030204" pitchFamily="34" charset="0"/>
                        </a:rPr>
                        <a:t>Incapacité de payer  </a:t>
                      </a:r>
                    </a:p>
                  </a:txBody>
                  <a:tcPr marL="83127" marR="83127" marT="40341" marB="40341" anchor="ctr">
                    <a:solidFill>
                      <a:schemeClr val="bg1">
                        <a:lumMod val="95000"/>
                      </a:schemeClr>
                    </a:solidFill>
                  </a:tcPr>
                </a:tc>
                <a:tc>
                  <a:txBody>
                    <a:bodyPr/>
                    <a:lstStyle/>
                    <a:p>
                      <a:r>
                        <a:rPr lang="en-US" sz="900">
                          <a:solidFill>
                            <a:schemeClr val="bg2">
                              <a:lumMod val="10000"/>
                            </a:schemeClr>
                          </a:solidFill>
                          <a:latin typeface="Calibri" panose="020F0502020204030204" pitchFamily="34" charset="0"/>
                        </a:rPr>
                        <a:t>Des frais de clinique ou autres vous ont-ils empêché de prendre vos médicaments?</a:t>
                      </a:r>
                    </a:p>
                  </a:txBody>
                  <a:tcPr marL="83127" marR="0" marT="40341" marB="40341" anchor="ctr">
                    <a:solidFill>
                      <a:schemeClr val="bg1">
                        <a:lumMod val="95000"/>
                      </a:schemeClr>
                    </a:solidFill>
                  </a:tcPr>
                </a:tc>
                <a:extLst>
                  <a:ext uri="{0D108BD9-81ED-4DB2-BD59-A6C34878D82A}">
                    <a16:rowId xmlns:a16="http://schemas.microsoft.com/office/drawing/2014/main" val="10008"/>
                  </a:ext>
                </a:extLst>
              </a:tr>
              <a:tr h="352626">
                <a:tc>
                  <a:txBody>
                    <a:bodyPr/>
                    <a:lstStyle/>
                    <a:p>
                      <a:r>
                        <a:rPr lang="en-US" sz="900" b="1">
                          <a:solidFill>
                            <a:schemeClr val="bg2">
                              <a:lumMod val="10000"/>
                            </a:schemeClr>
                          </a:solidFill>
                          <a:latin typeface="Calibri" panose="020F0502020204030204" pitchFamily="34" charset="0"/>
                        </a:rPr>
                        <a:t>Insécurité alimentaire </a:t>
                      </a:r>
                    </a:p>
                  </a:txBody>
                  <a:tcPr marL="83127" marR="83127" marT="40341" marB="40341" anchor="ctr">
                    <a:noFill/>
                  </a:tcPr>
                </a:tc>
                <a:tc>
                  <a:txBody>
                    <a:bodyPr/>
                    <a:lstStyle/>
                    <a:p>
                      <a:r>
                        <a:rPr lang="en-US" sz="900">
                          <a:solidFill>
                            <a:schemeClr val="bg2">
                              <a:lumMod val="10000"/>
                            </a:schemeClr>
                          </a:solidFill>
                          <a:latin typeface="Calibri" panose="020F0502020204030204" pitchFamily="34" charset="0"/>
                        </a:rPr>
                        <a:t>Le manque de </a:t>
                      </a:r>
                      <a:r>
                        <a:rPr lang="en-US" sz="900" err="1">
                          <a:solidFill>
                            <a:schemeClr val="bg2">
                              <a:lumMod val="10000"/>
                            </a:schemeClr>
                          </a:solidFill>
                          <a:latin typeface="Calibri" panose="020F0502020204030204" pitchFamily="34" charset="0"/>
                        </a:rPr>
                        <a:t>nourriture</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adéquate</a:t>
                      </a:r>
                      <a:r>
                        <a:rPr lang="en-US" sz="900">
                          <a:solidFill>
                            <a:schemeClr val="bg2">
                              <a:lumMod val="10000"/>
                            </a:schemeClr>
                          </a:solidFill>
                          <a:latin typeface="Calibri" panose="020F0502020204030204" pitchFamily="34" charset="0"/>
                        </a:rPr>
                        <a:t> a-t-il déjà </a:t>
                      </a:r>
                      <a:r>
                        <a:rPr lang="en-US" sz="900" err="1">
                          <a:solidFill>
                            <a:schemeClr val="bg2">
                              <a:lumMod val="10000"/>
                            </a:schemeClr>
                          </a:solidFill>
                          <a:latin typeface="Calibri" panose="020F0502020204030204" pitchFamily="34" charset="0"/>
                        </a:rPr>
                        <a:t>été</a:t>
                      </a:r>
                      <a:r>
                        <a:rPr lang="en-US" sz="900">
                          <a:solidFill>
                            <a:schemeClr val="bg2">
                              <a:lumMod val="10000"/>
                            </a:schemeClr>
                          </a:solidFill>
                          <a:latin typeface="Calibri" panose="020F0502020204030204" pitchFamily="34" charset="0"/>
                        </a:rPr>
                        <a:t> un </a:t>
                      </a:r>
                      <a:r>
                        <a:rPr lang="en-US" sz="900" err="1">
                          <a:solidFill>
                            <a:schemeClr val="bg2">
                              <a:lumMod val="10000"/>
                            </a:schemeClr>
                          </a:solidFill>
                          <a:latin typeface="Calibri" panose="020F0502020204030204" pitchFamily="34" charset="0"/>
                        </a:rPr>
                        <a:t>problème</a:t>
                      </a:r>
                      <a:r>
                        <a:rPr lang="en-US" sz="900">
                          <a:solidFill>
                            <a:schemeClr val="bg2">
                              <a:lumMod val="10000"/>
                            </a:schemeClr>
                          </a:solidFill>
                          <a:latin typeface="Calibri" panose="020F0502020204030204" pitchFamily="34" charset="0"/>
                        </a:rPr>
                        <a:t> pour prendre </a:t>
                      </a:r>
                      <a:r>
                        <a:rPr lang="en-US" sz="900" err="1">
                          <a:solidFill>
                            <a:schemeClr val="bg2">
                              <a:lumMod val="10000"/>
                            </a:schemeClr>
                          </a:solidFill>
                          <a:latin typeface="Calibri" panose="020F0502020204030204" pitchFamily="34" charset="0"/>
                        </a:rPr>
                        <a:t>vos</a:t>
                      </a:r>
                      <a:r>
                        <a:rPr lang="en-US" sz="900">
                          <a:solidFill>
                            <a:schemeClr val="bg2">
                              <a:lumMod val="10000"/>
                            </a:schemeClr>
                          </a:solidFill>
                          <a:latin typeface="Calibri" panose="020F0502020204030204" pitchFamily="34" charset="0"/>
                        </a:rPr>
                        <a:t> </a:t>
                      </a:r>
                      <a:r>
                        <a:rPr lang="en-US" sz="900" err="1">
                          <a:solidFill>
                            <a:schemeClr val="bg2">
                              <a:lumMod val="10000"/>
                            </a:schemeClr>
                          </a:solidFill>
                          <a:latin typeface="Calibri" panose="020F0502020204030204" pitchFamily="34" charset="0"/>
                        </a:rPr>
                        <a:t>médicaments</a:t>
                      </a:r>
                      <a:r>
                        <a:rPr lang="en-US" sz="900">
                          <a:solidFill>
                            <a:schemeClr val="bg2">
                              <a:lumMod val="10000"/>
                            </a:schemeClr>
                          </a:solidFill>
                          <a:latin typeface="Calibri" panose="020F0502020204030204" pitchFamily="34" charset="0"/>
                        </a:rPr>
                        <a:t>?</a:t>
                      </a:r>
                    </a:p>
                  </a:txBody>
                  <a:tcPr marL="83127" marR="0" marT="40341" marB="40341" anchor="ctr">
                    <a:noFill/>
                  </a:tcPr>
                </a:tc>
                <a:extLst>
                  <a:ext uri="{0D108BD9-81ED-4DB2-BD59-A6C34878D82A}">
                    <a16:rowId xmlns:a16="http://schemas.microsoft.com/office/drawing/2014/main" val="10009"/>
                  </a:ext>
                </a:extLst>
              </a:tr>
            </a:tbl>
          </a:graphicData>
        </a:graphic>
      </p:graphicFrame>
      <p:sp>
        <p:nvSpPr>
          <p:cNvPr id="54" name="Parallelogram 53"/>
          <p:cNvSpPr/>
          <p:nvPr/>
        </p:nvSpPr>
        <p:spPr>
          <a:xfrm rot="10800000" flipH="1">
            <a:off x="6943320"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ontent Placeholder 1"/>
          <p:cNvSpPr txBox="1"/>
          <p:nvPr/>
        </p:nvSpPr>
        <p:spPr>
          <a:xfrm>
            <a:off x="338885" y="2027498"/>
            <a:ext cx="2505324" cy="2544504"/>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5">
                    <a:lumMod val="75000"/>
                  </a:schemeClr>
                </a:solidFill>
                <a:latin typeface="Calibri" panose="020F0502020204030204" pitchFamily="34" charset="0"/>
              </a:rPr>
              <a:t>Instructions du </a:t>
            </a:r>
            <a:r>
              <a:rPr lang="en-US" sz="1200" b="1" err="1">
                <a:solidFill>
                  <a:schemeClr val="accent5">
                    <a:lumMod val="75000"/>
                  </a:schemeClr>
                </a:solidFill>
                <a:latin typeface="Calibri" panose="020F0502020204030204" pitchFamily="34" charset="0"/>
              </a:rPr>
              <a:t>prestataire</a:t>
            </a:r>
            <a:endParaRPr lang="en-US" sz="1200" b="1">
              <a:solidFill>
                <a:schemeClr val="accent5">
                  <a:lumMod val="75000"/>
                </a:schemeClr>
              </a:solidFill>
              <a:latin typeface="Calibri" panose="020F0502020204030204" pitchFamily="34" charset="0"/>
            </a:endParaRPr>
          </a:p>
          <a:p>
            <a:pPr marL="0" indent="0">
              <a:spcBef>
                <a:spcPts val="0"/>
              </a:spcBef>
              <a:spcAft>
                <a:spcPts val="300"/>
              </a:spcAft>
              <a:buNone/>
            </a:pPr>
            <a:r>
              <a:rPr lang="en-US" sz="1100" b="1" err="1">
                <a:solidFill>
                  <a:schemeClr val="bg2">
                    <a:lumMod val="10000"/>
                  </a:schemeClr>
                </a:solidFill>
                <a:latin typeface="Calibri" panose="020F0502020204030204" pitchFamily="34" charset="0"/>
              </a:rPr>
              <a:t>Résumez</a:t>
            </a:r>
            <a:r>
              <a:rPr lang="en-US" sz="1100" b="1">
                <a:solidFill>
                  <a:schemeClr val="bg2">
                    <a:lumMod val="10000"/>
                  </a:schemeClr>
                </a:solidFill>
                <a:latin typeface="Calibri" panose="020F0502020204030204" pitchFamily="34" charset="0"/>
              </a:rPr>
              <a:t> </a:t>
            </a:r>
            <a:r>
              <a:rPr lang="en-US" sz="1100" b="1" err="1">
                <a:solidFill>
                  <a:schemeClr val="bg2">
                    <a:lumMod val="10000"/>
                  </a:schemeClr>
                </a:solidFill>
                <a:latin typeface="Calibri" panose="020F0502020204030204" pitchFamily="34" charset="0"/>
              </a:rPr>
              <a:t>ce</a:t>
            </a:r>
            <a:r>
              <a:rPr lang="en-US" sz="1100" b="1">
                <a:solidFill>
                  <a:schemeClr val="bg2">
                    <a:lumMod val="10000"/>
                  </a:schemeClr>
                </a:solidFill>
                <a:latin typeface="Calibri" panose="020F0502020204030204" pitchFamily="34" charset="0"/>
              </a:rPr>
              <a:t> qui a </a:t>
            </a:r>
            <a:r>
              <a:rPr lang="en-US" sz="1100" b="1" err="1">
                <a:solidFill>
                  <a:schemeClr val="bg2">
                    <a:lumMod val="10000"/>
                  </a:schemeClr>
                </a:solidFill>
                <a:latin typeface="Calibri" panose="020F0502020204030204" pitchFamily="34" charset="0"/>
              </a:rPr>
              <a:t>été</a:t>
            </a:r>
            <a:r>
              <a:rPr lang="en-US" sz="1100" b="1">
                <a:solidFill>
                  <a:schemeClr val="bg2">
                    <a:lumMod val="10000"/>
                  </a:schemeClr>
                </a:solidFill>
                <a:latin typeface="Calibri" panose="020F0502020204030204" pitchFamily="34" charset="0"/>
              </a:rPr>
              <a:t> </a:t>
            </a:r>
            <a:r>
              <a:rPr lang="en-US" sz="1100" b="1" err="1">
                <a:solidFill>
                  <a:schemeClr val="bg2">
                    <a:lumMod val="10000"/>
                  </a:schemeClr>
                </a:solidFill>
                <a:latin typeface="Calibri" panose="020F0502020204030204" pitchFamily="34" charset="0"/>
              </a:rPr>
              <a:t>appris</a:t>
            </a:r>
            <a:r>
              <a:rPr lang="en-US" sz="1100" b="1">
                <a:solidFill>
                  <a:schemeClr val="bg2">
                    <a:lumMod val="10000"/>
                  </a:schemeClr>
                </a:solidFill>
                <a:latin typeface="Calibri" panose="020F0502020204030204" pitchFamily="34" charset="0"/>
              </a:rPr>
              <a:t> </a:t>
            </a:r>
            <a:r>
              <a:rPr lang="en-US" sz="1100" b="1" err="1">
                <a:solidFill>
                  <a:schemeClr val="bg2">
                    <a:lumMod val="10000"/>
                  </a:schemeClr>
                </a:solidFill>
                <a:latin typeface="Calibri" panose="020F0502020204030204" pitchFamily="34" charset="0"/>
              </a:rPr>
              <a:t>auprès</a:t>
            </a:r>
            <a:r>
              <a:rPr lang="en-US" sz="1100" b="1">
                <a:solidFill>
                  <a:schemeClr val="bg2">
                    <a:lumMod val="10000"/>
                  </a:schemeClr>
                </a:solidFill>
                <a:latin typeface="Calibri" panose="020F0502020204030204" pitchFamily="34" charset="0"/>
              </a:rPr>
              <a:t> du client au </a:t>
            </a:r>
            <a:r>
              <a:rPr lang="en-US" sz="1100" b="1" err="1">
                <a:solidFill>
                  <a:schemeClr val="bg2">
                    <a:lumMod val="10000"/>
                  </a:schemeClr>
                </a:solidFill>
                <a:latin typeface="Calibri" panose="020F0502020204030204" pitchFamily="34" charset="0"/>
              </a:rPr>
              <a:t>sujet</a:t>
            </a:r>
            <a:r>
              <a:rPr lang="en-US" sz="1100" b="1">
                <a:solidFill>
                  <a:schemeClr val="bg2">
                    <a:lumMod val="10000"/>
                  </a:schemeClr>
                </a:solidFill>
                <a:latin typeface="Calibri" panose="020F0502020204030204" pitchFamily="34" charset="0"/>
              </a:rPr>
              <a:t> des obstacles </a:t>
            </a:r>
            <a:r>
              <a:rPr lang="en-US" sz="1100" b="1" err="1">
                <a:solidFill>
                  <a:schemeClr val="bg2">
                    <a:lumMod val="10000"/>
                  </a:schemeClr>
                </a:solidFill>
                <a:latin typeface="Calibri" panose="020F0502020204030204" pitchFamily="34" charset="0"/>
              </a:rPr>
              <a:t>spécifiques</a:t>
            </a:r>
            <a:r>
              <a:rPr lang="en-US" sz="1100" b="1">
                <a:solidFill>
                  <a:schemeClr val="bg2">
                    <a:lumMod val="10000"/>
                  </a:schemeClr>
                </a:solidFill>
                <a:latin typeface="Calibri" panose="020F0502020204030204" pitchFamily="34" charset="0"/>
              </a:rPr>
              <a:t> </a:t>
            </a:r>
            <a:r>
              <a:rPr lang="en-US" sz="1100" b="1" err="1">
                <a:solidFill>
                  <a:schemeClr val="bg2">
                    <a:lumMod val="10000"/>
                  </a:schemeClr>
                </a:solidFill>
                <a:latin typeface="Calibri" panose="020F0502020204030204" pitchFamily="34" charset="0"/>
              </a:rPr>
              <a:t>identifiés</a:t>
            </a:r>
            <a:r>
              <a:rPr lang="en-US" sz="1100" b="1">
                <a:solidFill>
                  <a:schemeClr val="bg2">
                    <a:lumMod val="10000"/>
                  </a:schemeClr>
                </a:solidFill>
                <a:latin typeface="Calibri" panose="020F0502020204030204" pitchFamily="34" charset="0"/>
              </a:rPr>
              <a:t> sur </a:t>
            </a:r>
            <a:r>
              <a:rPr lang="en-US" sz="1100" b="1" err="1">
                <a:solidFill>
                  <a:schemeClr val="bg2">
                    <a:lumMod val="10000"/>
                  </a:schemeClr>
                </a:solidFill>
                <a:latin typeface="Calibri" panose="020F0502020204030204" pitchFamily="34" charset="0"/>
              </a:rPr>
              <a:t>cette</a:t>
            </a:r>
            <a:r>
              <a:rPr lang="en-US" sz="1100" b="1">
                <a:solidFill>
                  <a:schemeClr val="bg2">
                    <a:lumMod val="10000"/>
                  </a:schemeClr>
                </a:solidFill>
                <a:latin typeface="Calibri" panose="020F0502020204030204" pitchFamily="34" charset="0"/>
              </a:rPr>
              <a:t> carte.</a:t>
            </a:r>
          </a:p>
          <a:p>
            <a:pPr marL="0" indent="0">
              <a:spcBef>
                <a:spcPts val="0"/>
              </a:spcBef>
              <a:spcAft>
                <a:spcPts val="300"/>
              </a:spcAft>
              <a:buNone/>
            </a:pPr>
            <a:r>
              <a:rPr lang="en-US" sz="1100" b="1">
                <a:solidFill>
                  <a:schemeClr val="bg2">
                    <a:lumMod val="10000"/>
                  </a:schemeClr>
                </a:solidFill>
                <a:latin typeface="Calibri" panose="020F0502020204030204" pitchFamily="34" charset="0"/>
              </a:rPr>
              <a:t>A: Affirmations, </a:t>
            </a:r>
            <a:r>
              <a:rPr lang="fr-FR" altLang="en-US" sz="1100" b="1">
                <a:solidFill>
                  <a:schemeClr val="bg2">
                    <a:lumMod val="10000"/>
                  </a:schemeClr>
                </a:solidFill>
                <a:latin typeface="Calibri" panose="020F0502020204030204" pitchFamily="34" charset="0"/>
              </a:rPr>
              <a:t>par</a:t>
            </a:r>
            <a:r>
              <a:rPr lang="en-US" sz="1100" b="1">
                <a:solidFill>
                  <a:schemeClr val="bg2">
                    <a:lumMod val="10000"/>
                  </a:schemeClr>
                </a:solidFill>
                <a:latin typeface="Calibri" panose="020F0502020204030204" pitchFamily="34" charset="0"/>
              </a:rPr>
              <a:t> ex</a:t>
            </a:r>
            <a:r>
              <a:rPr lang="fr-FR" altLang="en-US" sz="1100" b="1">
                <a:solidFill>
                  <a:schemeClr val="bg2">
                    <a:lumMod val="10000"/>
                  </a:schemeClr>
                </a:solidFill>
                <a:latin typeface="Calibri" panose="020F0502020204030204" pitchFamily="34" charset="0"/>
              </a:rPr>
              <a:t>e</a:t>
            </a:r>
            <a:r>
              <a:rPr lang="en-US" sz="1100" b="1" err="1">
                <a:solidFill>
                  <a:schemeClr val="bg2">
                    <a:lumMod val="10000"/>
                  </a:schemeClr>
                </a:solidFill>
                <a:latin typeface="Calibri" panose="020F0502020204030204" pitchFamily="34" charset="0"/>
              </a:rPr>
              <a:t>mple</a:t>
            </a:r>
            <a:r>
              <a:rPr lang="en-US" sz="1100" b="1">
                <a:solidFill>
                  <a:schemeClr val="bg2">
                    <a:lumMod val="10000"/>
                  </a:schemeClr>
                </a:solidFill>
                <a:latin typeface="Calibri" panose="020F0502020204030204" pitchFamily="34" charset="0"/>
              </a:rPr>
              <a:t>:</a:t>
            </a:r>
          </a:p>
          <a:p>
            <a:pPr marL="160655" indent="-160655">
              <a:spcBef>
                <a:spcPts val="0"/>
              </a:spcBef>
              <a:spcAft>
                <a:spcPts val="300"/>
              </a:spcAft>
            </a:pPr>
            <a:r>
              <a:rPr lang="en-US" sz="1100" err="1">
                <a:solidFill>
                  <a:schemeClr val="bg2">
                    <a:lumMod val="10000"/>
                  </a:schemeClr>
                </a:solidFill>
                <a:latin typeface="Calibri" panose="020F0502020204030204" pitchFamily="34" charset="0"/>
              </a:rPr>
              <a:t>J'apprécie</a:t>
            </a:r>
            <a:r>
              <a:rPr lang="en-US" sz="1100">
                <a:solidFill>
                  <a:schemeClr val="bg2">
                    <a:lumMod val="10000"/>
                  </a:schemeClr>
                </a:solidFill>
                <a:latin typeface="Calibri" panose="020F0502020204030204" pitchFamily="34" charset="0"/>
              </a:rPr>
              <a:t> que </a:t>
            </a: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puissiez</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être</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honnête</a:t>
            </a:r>
            <a:r>
              <a:rPr lang="en-US" sz="1100">
                <a:solidFill>
                  <a:schemeClr val="bg2">
                    <a:lumMod val="10000"/>
                  </a:schemeClr>
                </a:solidFill>
                <a:latin typeface="Calibri" panose="020F0502020204030204" pitchFamily="34" charset="0"/>
              </a:rPr>
              <a:t> sur la </a:t>
            </a:r>
            <a:r>
              <a:rPr lang="en-US" sz="1100" err="1">
                <a:solidFill>
                  <a:schemeClr val="bg2">
                    <a:lumMod val="10000"/>
                  </a:schemeClr>
                </a:solidFill>
                <a:latin typeface="Calibri" panose="020F0502020204030204" pitchFamily="34" charset="0"/>
              </a:rPr>
              <a:t>façon</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dont</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prenez</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vos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médicaments</a:t>
            </a:r>
            <a:r>
              <a:rPr lang="en-US" sz="1100">
                <a:solidFill>
                  <a:schemeClr val="bg2">
                    <a:lumMod val="10000"/>
                  </a:schemeClr>
                </a:solidFill>
                <a:latin typeface="Calibri" panose="020F0502020204030204" pitchFamily="34" charset="0"/>
              </a:rPr>
              <a:t>.</a:t>
            </a:r>
          </a:p>
          <a:p>
            <a:pPr marL="160655" indent="-160655">
              <a:spcBef>
                <a:spcPts val="0"/>
              </a:spcBef>
              <a:spcAft>
                <a:spcPts val="300"/>
              </a:spcAft>
            </a:pP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êtes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une</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personne</a:t>
            </a:r>
            <a:r>
              <a:rPr lang="en-US" sz="1100">
                <a:solidFill>
                  <a:schemeClr val="bg2">
                    <a:lumMod val="10000"/>
                  </a:schemeClr>
                </a:solidFill>
                <a:latin typeface="Calibri" panose="020F0502020204030204" pitchFamily="34" charset="0"/>
              </a:rPr>
              <a:t> qui se </a:t>
            </a:r>
            <a:r>
              <a:rPr lang="en-US" sz="1100" err="1">
                <a:solidFill>
                  <a:schemeClr val="bg2">
                    <a:lumMod val="10000"/>
                  </a:schemeClr>
                </a:solidFill>
                <a:latin typeface="Calibri" panose="020F0502020204030204" pitchFamily="34" charset="0"/>
              </a:rPr>
              <a:t>débrouille</a:t>
            </a:r>
            <a:r>
              <a:rPr lang="en-US" sz="1100">
                <a:solidFill>
                  <a:schemeClr val="bg2">
                    <a:lumMod val="10000"/>
                  </a:schemeClr>
                </a:solidFill>
                <a:latin typeface="Calibri" panose="020F0502020204030204" pitchFamily="34" charset="0"/>
              </a:rPr>
              <a:t> pour </a:t>
            </a:r>
            <a:r>
              <a:rPr lang="en-US" sz="1100" err="1">
                <a:solidFill>
                  <a:schemeClr val="bg2">
                    <a:lumMod val="10000"/>
                  </a:schemeClr>
                </a:solidFill>
                <a:latin typeface="Calibri" panose="020F0502020204030204" pitchFamily="34" charset="0"/>
              </a:rPr>
              <a:t>gérer</a:t>
            </a:r>
            <a:r>
              <a:rPr lang="en-US" sz="1100">
                <a:solidFill>
                  <a:schemeClr val="bg2">
                    <a:lumMod val="10000"/>
                  </a:schemeClr>
                </a:solidFill>
                <a:latin typeface="Calibri" panose="020F0502020204030204" pitchFamily="34" charset="0"/>
              </a:rPr>
              <a:t> tant de </a:t>
            </a:r>
            <a:r>
              <a:rPr lang="en-US" sz="1100" err="1">
                <a:solidFill>
                  <a:schemeClr val="bg2">
                    <a:lumMod val="10000"/>
                  </a:schemeClr>
                </a:solidFill>
                <a:latin typeface="Calibri" panose="020F0502020204030204" pitchFamily="34" charset="0"/>
              </a:rPr>
              <a:t>défis</a:t>
            </a:r>
            <a:r>
              <a:rPr lang="en-US" sz="1100">
                <a:solidFill>
                  <a:schemeClr val="bg2">
                    <a:lumMod val="10000"/>
                  </a:schemeClr>
                </a:solidFill>
                <a:latin typeface="Calibri" panose="020F0502020204030204" pitchFamily="34" charset="0"/>
              </a:rPr>
              <a:t>.</a:t>
            </a:r>
          </a:p>
          <a:p>
            <a:pPr marL="160655" indent="-160655">
              <a:spcBef>
                <a:spcPts val="0"/>
              </a:spcBef>
              <a:spcAft>
                <a:spcPts val="300"/>
              </a:spcAft>
            </a:pP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avez</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fourni</a:t>
            </a:r>
            <a:r>
              <a:rPr lang="en-US" sz="1100">
                <a:solidFill>
                  <a:schemeClr val="bg2">
                    <a:lumMod val="10000"/>
                  </a:schemeClr>
                </a:solidFill>
                <a:latin typeface="Calibri" panose="020F0502020204030204" pitchFamily="34" charset="0"/>
              </a:rPr>
              <a:t> beaucoup </a:t>
            </a:r>
            <a:r>
              <a:rPr lang="en-US" sz="1100" err="1">
                <a:solidFill>
                  <a:schemeClr val="bg2">
                    <a:lumMod val="10000"/>
                  </a:schemeClr>
                </a:solidFill>
                <a:latin typeface="Calibri" panose="020F0502020204030204" pitchFamily="34" charset="0"/>
              </a:rPr>
              <a:t>d’efforts</a:t>
            </a:r>
            <a:r>
              <a:rPr lang="en-US" sz="1100">
                <a:solidFill>
                  <a:schemeClr val="bg2">
                    <a:lumMod val="10000"/>
                  </a:schemeClr>
                </a:solidFill>
                <a:latin typeface="Calibri" panose="020F0502020204030204" pitchFamily="34" charset="0"/>
              </a:rPr>
              <a:t> pour prendre </a:t>
            </a:r>
            <a:r>
              <a:rPr lang="en-US" sz="1100" err="1">
                <a:solidFill>
                  <a:schemeClr val="bg2">
                    <a:lumMod val="10000"/>
                  </a:schemeClr>
                </a:solidFill>
                <a:latin typeface="Calibri" panose="020F0502020204030204" pitchFamily="34" charset="0"/>
              </a:rPr>
              <a:t>vos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médicaments</a:t>
            </a:r>
            <a:r>
              <a:rPr lang="en-US" sz="1100">
                <a:solidFill>
                  <a:schemeClr val="bg2">
                    <a:lumMod val="10000"/>
                  </a:schemeClr>
                </a:solidFill>
                <a:latin typeface="Calibri" panose="020F0502020204030204" pitchFamily="34" charset="0"/>
              </a:rPr>
              <a:t> malgré </a:t>
            </a:r>
            <a:r>
              <a:rPr lang="en-US" sz="1100" err="1">
                <a:solidFill>
                  <a:schemeClr val="bg2">
                    <a:lumMod val="10000"/>
                  </a:schemeClr>
                </a:solidFill>
                <a:latin typeface="Calibri" panose="020F0502020204030204" pitchFamily="34" charset="0"/>
              </a:rPr>
              <a:t>ces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défis</a:t>
            </a:r>
            <a:r>
              <a:rPr lang="en-US" sz="1100">
                <a:solidFill>
                  <a:schemeClr val="bg2">
                    <a:lumMod val="10000"/>
                  </a:schemeClr>
                </a:solidFill>
                <a:latin typeface="Calibri" panose="020F0502020204030204" pitchFamily="34" charset="0"/>
              </a:rPr>
              <a:t>.</a:t>
            </a:r>
            <a:endParaRPr lang="en-US" sz="1100" b="1">
              <a:solidFill>
                <a:schemeClr val="bg2">
                  <a:lumMod val="10000"/>
                </a:schemeClr>
              </a:solidFill>
              <a:latin typeface="Calibri" panose="020F0502020204030204" pitchFamily="34" charset="0"/>
            </a:endParaRPr>
          </a:p>
        </p:txBody>
      </p:sp>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372188" y="1902787"/>
            <a:ext cx="312247" cy="383213"/>
          </a:xfrm>
          <a:prstGeom prst="rect">
            <a:avLst/>
          </a:prstGeom>
        </p:spPr>
      </p:pic>
      <p:cxnSp>
        <p:nvCxnSpPr>
          <p:cNvPr id="57" name="Straight Connector 56"/>
          <p:cNvCxnSpPr/>
          <p:nvPr/>
        </p:nvCxnSpPr>
        <p:spPr>
          <a:xfrm>
            <a:off x="3161414" y="1219200"/>
            <a:ext cx="0" cy="492805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8" name="Content Placeholder 1"/>
          <p:cNvSpPr txBox="1"/>
          <p:nvPr/>
        </p:nvSpPr>
        <p:spPr>
          <a:xfrm>
            <a:off x="338885" y="4805776"/>
            <a:ext cx="2505323" cy="1372881"/>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5">
                    <a:lumMod val="75000"/>
                  </a:schemeClr>
                </a:solidFill>
                <a:latin typeface="Calibri" panose="020F0502020204030204" pitchFamily="34" charset="0"/>
              </a:rPr>
              <a:t>Document</a:t>
            </a:r>
          </a:p>
          <a:p>
            <a:pPr marL="0" indent="0">
              <a:buNone/>
            </a:pPr>
            <a:r>
              <a:rPr lang="en-US" sz="1100" err="1">
                <a:solidFill>
                  <a:schemeClr val="tx2">
                    <a:lumMod val="50000"/>
                  </a:schemeClr>
                </a:solidFill>
                <a:latin typeface="Calibri" panose="020F0502020204030204" pitchFamily="34" charset="0"/>
              </a:rPr>
              <a:t>Documentez</a:t>
            </a:r>
            <a:r>
              <a:rPr lang="en-US" sz="1100">
                <a:solidFill>
                  <a:schemeClr val="tx2">
                    <a:lumMod val="50000"/>
                  </a:schemeClr>
                </a:solidFill>
                <a:latin typeface="Calibri" panose="020F0502020204030204" pitchFamily="34" charset="0"/>
              </a:rPr>
              <a:t> les </a:t>
            </a:r>
            <a:r>
              <a:rPr lang="fr-FR" sz="1100">
                <a:solidFill>
                  <a:schemeClr val="tx2">
                    <a:lumMod val="50000"/>
                  </a:schemeClr>
                </a:solidFill>
                <a:latin typeface="Calibri" panose="020F0502020204030204" pitchFamily="34" charset="0"/>
              </a:rPr>
              <a:t> obstacles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spécifiques</a:t>
            </a:r>
            <a:r>
              <a:rPr lang="en-US" sz="1100">
                <a:solidFill>
                  <a:schemeClr val="tx2">
                    <a:lumMod val="50000"/>
                  </a:schemeClr>
                </a:solidFill>
                <a:latin typeface="Calibri" panose="020F0502020204030204" pitchFamily="34" charset="0"/>
              </a:rPr>
              <a:t> que </a:t>
            </a:r>
            <a:r>
              <a:rPr lang="en-US" sz="1100" err="1">
                <a:solidFill>
                  <a:schemeClr val="tx2">
                    <a:lumMod val="50000"/>
                  </a:schemeClr>
                </a:solidFill>
                <a:latin typeface="Calibri" panose="020F0502020204030204" pitchFamily="34" charset="0"/>
              </a:rPr>
              <a:t>vous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identifiez</a:t>
            </a:r>
            <a:r>
              <a:rPr lang="en-US" sz="1100">
                <a:solidFill>
                  <a:schemeClr val="tx2">
                    <a:lumMod val="50000"/>
                  </a:schemeClr>
                </a:solidFill>
                <a:latin typeface="Calibri" panose="020F0502020204030204" pitchFamily="34" charset="0"/>
              </a:rPr>
              <a:t> avec le patient dans le </a:t>
            </a:r>
            <a:r>
              <a:rPr lang="en-US" sz="1100" err="1">
                <a:solidFill>
                  <a:schemeClr val="tx2">
                    <a:lumMod val="50000"/>
                  </a:schemeClr>
                </a:solidFill>
                <a:latin typeface="Calibri" panose="020F0502020204030204" pitchFamily="34" charset="0"/>
              </a:rPr>
              <a:t>registre</a:t>
            </a:r>
            <a:r>
              <a:rPr lang="en-US" sz="1100">
                <a:solidFill>
                  <a:schemeClr val="tx2">
                    <a:lumMod val="50000"/>
                  </a:schemeClr>
                </a:solidFill>
                <a:latin typeface="Calibri" panose="020F0502020204030204" pitchFamily="34" charset="0"/>
              </a:rPr>
              <a:t> des</a:t>
            </a:r>
            <a:r>
              <a:rPr lang="fr-FR" sz="1100">
                <a:solidFill>
                  <a:schemeClr val="tx2">
                    <a:lumMod val="50000"/>
                  </a:schemeClr>
                </a:solidFill>
                <a:latin typeface="Calibri" panose="020F0502020204030204" pitchFamily="34" charset="0"/>
              </a:rPr>
              <a:t> obstacles ( formulaire d’</a:t>
            </a:r>
            <a:r>
              <a:rPr lang="fr-FR" sz="1100" err="1">
                <a:solidFill>
                  <a:schemeClr val="tx2">
                    <a:lumMod val="50000"/>
                  </a:schemeClr>
                </a:solidFill>
                <a:latin typeface="Calibri" panose="020F0502020204030204" pitchFamily="34" charset="0"/>
              </a:rPr>
              <a:t>evaluation</a:t>
            </a:r>
            <a:r>
              <a:rPr lang="fr-FR" sz="1100">
                <a:solidFill>
                  <a:schemeClr val="tx2">
                    <a:lumMod val="50000"/>
                  </a:schemeClr>
                </a:solidFill>
                <a:latin typeface="Calibri" panose="020F0502020204030204" pitchFamily="34" charset="0"/>
              </a:rPr>
              <a:t> d’observance)</a:t>
            </a:r>
            <a:r>
              <a:rPr lang="en-US" sz="1100">
                <a:solidFill>
                  <a:schemeClr val="tx2">
                    <a:lumMod val="50000"/>
                  </a:schemeClr>
                </a:solidFill>
                <a:latin typeface="Calibri" panose="020F0502020204030204" pitchFamily="34" charset="0"/>
              </a:rPr>
              <a:t> et des interventions</a:t>
            </a:r>
            <a:r>
              <a:rPr lang="en-US" sz="1100" b="1">
                <a:solidFill>
                  <a:schemeClr val="tx2">
                    <a:lumMod val="50000"/>
                  </a:schemeClr>
                </a:solidFill>
                <a:latin typeface="Calibri" panose="020F0502020204030204" pitchFamily="34" charset="0"/>
              </a:rPr>
              <a:t>.</a:t>
            </a:r>
            <a:endParaRPr lang="en-US" sz="1100">
              <a:solidFill>
                <a:schemeClr val="tx2">
                  <a:lumMod val="50000"/>
                </a:schemeClr>
              </a:solidFill>
              <a:latin typeface="Calibri" panose="020F0502020204030204" pitchFamily="34" charset="0"/>
            </a:endParaRPr>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327269" y="4696713"/>
            <a:ext cx="312248" cy="312248"/>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rcRect/>
          <a:stretch/>
        </p:blipFill>
        <p:spPr>
          <a:xfrm>
            <a:off x="7337120" y="208493"/>
            <a:ext cx="1641200" cy="1087209"/>
          </a:xfrm>
          <a:prstGeom prst="rect">
            <a:avLst/>
          </a:prstGeom>
        </p:spPr>
      </p:pic>
      <p:grpSp>
        <p:nvGrpSpPr>
          <p:cNvPr id="92" name="Group 91">
            <a:extLst>
              <a:ext uri="{FF2B5EF4-FFF2-40B4-BE49-F238E27FC236}">
                <a16:creationId xmlns:a16="http://schemas.microsoft.com/office/drawing/2014/main" id="{22926F87-CB42-533F-7174-D28CF723F04D}"/>
              </a:ext>
            </a:extLst>
          </p:cNvPr>
          <p:cNvGrpSpPr/>
          <p:nvPr/>
        </p:nvGrpSpPr>
        <p:grpSpPr>
          <a:xfrm>
            <a:off x="0" y="6493827"/>
            <a:ext cx="9139657" cy="364173"/>
            <a:chOff x="1" y="6493827"/>
            <a:chExt cx="9139657" cy="364173"/>
          </a:xfrm>
        </p:grpSpPr>
        <p:sp>
          <p:nvSpPr>
            <p:cNvPr id="93" name="Rectangle 92">
              <a:extLst>
                <a:ext uri="{FF2B5EF4-FFF2-40B4-BE49-F238E27FC236}">
                  <a16:creationId xmlns:a16="http://schemas.microsoft.com/office/drawing/2014/main" id="{D5435CEB-3249-CE5A-040D-A885936926D9}"/>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94" name="Rectangle 93">
              <a:extLst>
                <a:ext uri="{FF2B5EF4-FFF2-40B4-BE49-F238E27FC236}">
                  <a16:creationId xmlns:a16="http://schemas.microsoft.com/office/drawing/2014/main" id="{B339BE77-2DEC-EB46-F279-87D93B61F02F}"/>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5" name="Rectangle 94">
              <a:extLst>
                <a:ext uri="{FF2B5EF4-FFF2-40B4-BE49-F238E27FC236}">
                  <a16:creationId xmlns:a16="http://schemas.microsoft.com/office/drawing/2014/main" id="{71BE1F1C-BDD5-A828-01B6-D5C9B4D77161}"/>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6" name="Rectangle 95">
              <a:extLst>
                <a:ext uri="{FF2B5EF4-FFF2-40B4-BE49-F238E27FC236}">
                  <a16:creationId xmlns:a16="http://schemas.microsoft.com/office/drawing/2014/main" id="{610B8FB1-00DA-A666-7B9A-04E75D39E283}"/>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97" name="Rectangle 96">
              <a:extLst>
                <a:ext uri="{FF2B5EF4-FFF2-40B4-BE49-F238E27FC236}">
                  <a16:creationId xmlns:a16="http://schemas.microsoft.com/office/drawing/2014/main" id="{D5A5876E-A53B-8153-DAAF-242AE8AE6AAC}"/>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98" name="Rectangle 97">
              <a:extLst>
                <a:ext uri="{FF2B5EF4-FFF2-40B4-BE49-F238E27FC236}">
                  <a16:creationId xmlns:a16="http://schemas.microsoft.com/office/drawing/2014/main" id="{BBA46419-6ABD-27F9-4D35-7D55AFD0D0E9}"/>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82771C40-F7B9-D269-6893-6698E3B49EA7}"/>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0" name="Rectangle 99">
              <a:extLst>
                <a:ext uri="{FF2B5EF4-FFF2-40B4-BE49-F238E27FC236}">
                  <a16:creationId xmlns:a16="http://schemas.microsoft.com/office/drawing/2014/main" id="{085E8C06-0DA6-DD93-EAE6-38A55C1C4B7C}"/>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1" name="Rectangle 100">
              <a:extLst>
                <a:ext uri="{FF2B5EF4-FFF2-40B4-BE49-F238E27FC236}">
                  <a16:creationId xmlns:a16="http://schemas.microsoft.com/office/drawing/2014/main" id="{12A204D3-2FCD-6DCC-F8BB-414C51FA184B}"/>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2" name="Rectangle 101">
              <a:extLst>
                <a:ext uri="{FF2B5EF4-FFF2-40B4-BE49-F238E27FC236}">
                  <a16:creationId xmlns:a16="http://schemas.microsoft.com/office/drawing/2014/main" id="{23297860-05D1-C5D1-D50D-FB3FC07CBD33}"/>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3" name="Rectangle 102">
              <a:extLst>
                <a:ext uri="{FF2B5EF4-FFF2-40B4-BE49-F238E27FC236}">
                  <a16:creationId xmlns:a16="http://schemas.microsoft.com/office/drawing/2014/main" id="{F84FF0AF-D1FF-0079-E265-992750C15CBD}"/>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4" name="Rectangle 103">
              <a:extLst>
                <a:ext uri="{FF2B5EF4-FFF2-40B4-BE49-F238E27FC236}">
                  <a16:creationId xmlns:a16="http://schemas.microsoft.com/office/drawing/2014/main" id="{819D4B28-DE64-8EC2-4627-C075EFB0BE1F}"/>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5" name="Rectangle 104">
              <a:extLst>
                <a:ext uri="{FF2B5EF4-FFF2-40B4-BE49-F238E27FC236}">
                  <a16:creationId xmlns:a16="http://schemas.microsoft.com/office/drawing/2014/main" id="{6FBB8F89-8EDD-0091-440B-08EC1F05EF79}"/>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6" name="Rectangle 105">
              <a:extLst>
                <a:ext uri="{FF2B5EF4-FFF2-40B4-BE49-F238E27FC236}">
                  <a16:creationId xmlns:a16="http://schemas.microsoft.com/office/drawing/2014/main" id="{AAD48FDC-1347-72ED-F798-C2BDF19F770F}"/>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7" name="Rectangle 106">
              <a:extLst>
                <a:ext uri="{FF2B5EF4-FFF2-40B4-BE49-F238E27FC236}">
                  <a16:creationId xmlns:a16="http://schemas.microsoft.com/office/drawing/2014/main" id="{A6751A11-2FD6-9206-F448-60FE5551FE3A}"/>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39103790-276F-39B0-1789-FA8966CA115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462A989E-A977-274D-B933-1A3808B8B6BD}"/>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0" name="Rectangle 109">
              <a:extLst>
                <a:ext uri="{FF2B5EF4-FFF2-40B4-BE49-F238E27FC236}">
                  <a16:creationId xmlns:a16="http://schemas.microsoft.com/office/drawing/2014/main" id="{9C59FF1A-CA6E-B4C1-589E-CDC8AC07F87B}"/>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11" name="Rectangle 110">
              <a:extLst>
                <a:ext uri="{FF2B5EF4-FFF2-40B4-BE49-F238E27FC236}">
                  <a16:creationId xmlns:a16="http://schemas.microsoft.com/office/drawing/2014/main" id="{6AB85746-2FF1-4CAB-8D49-6B1D39D9A334}"/>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2" name="Rectangle 111">
              <a:extLst>
                <a:ext uri="{FF2B5EF4-FFF2-40B4-BE49-F238E27FC236}">
                  <a16:creationId xmlns:a16="http://schemas.microsoft.com/office/drawing/2014/main" id="{E1AB0671-E479-1F09-A963-23083227F63A}"/>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3" name="Rectangle 112">
              <a:extLst>
                <a:ext uri="{FF2B5EF4-FFF2-40B4-BE49-F238E27FC236}">
                  <a16:creationId xmlns:a16="http://schemas.microsoft.com/office/drawing/2014/main" id="{4AB07D6D-8F50-CBE5-2678-B5910957F319}"/>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4" name="Rectangle 113">
              <a:extLst>
                <a:ext uri="{FF2B5EF4-FFF2-40B4-BE49-F238E27FC236}">
                  <a16:creationId xmlns:a16="http://schemas.microsoft.com/office/drawing/2014/main" id="{FE16AD1A-C139-18CF-AA99-10CFF1AE419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5" name="Rectangle 114">
              <a:extLst>
                <a:ext uri="{FF2B5EF4-FFF2-40B4-BE49-F238E27FC236}">
                  <a16:creationId xmlns:a16="http://schemas.microsoft.com/office/drawing/2014/main" id="{FD8380A9-956D-9EA0-90E0-A342437C3257}"/>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6" name="Rectangle 115">
              <a:extLst>
                <a:ext uri="{FF2B5EF4-FFF2-40B4-BE49-F238E27FC236}">
                  <a16:creationId xmlns:a16="http://schemas.microsoft.com/office/drawing/2014/main" id="{139D127C-F59D-428B-7358-5324A9B14A7D}"/>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17" name="Rectangle 116">
              <a:extLst>
                <a:ext uri="{FF2B5EF4-FFF2-40B4-BE49-F238E27FC236}">
                  <a16:creationId xmlns:a16="http://schemas.microsoft.com/office/drawing/2014/main" id="{4229B290-63D6-DEBE-FD04-B3379ADB06AC}"/>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18" name="Rectangle 117">
              <a:extLst>
                <a:ext uri="{FF2B5EF4-FFF2-40B4-BE49-F238E27FC236}">
                  <a16:creationId xmlns:a16="http://schemas.microsoft.com/office/drawing/2014/main" id="{950F4413-44B8-954D-DACE-05D11067A773}"/>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9" name="Rectangle 118">
              <a:extLst>
                <a:ext uri="{FF2B5EF4-FFF2-40B4-BE49-F238E27FC236}">
                  <a16:creationId xmlns:a16="http://schemas.microsoft.com/office/drawing/2014/main" id="{46B13BCD-C709-B052-17C5-E34C17DB64FA}"/>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0" name="Rectangle 119">
              <a:extLst>
                <a:ext uri="{FF2B5EF4-FFF2-40B4-BE49-F238E27FC236}">
                  <a16:creationId xmlns:a16="http://schemas.microsoft.com/office/drawing/2014/main" id="{80031434-8371-4D0C-3949-08C64BEEABE6}"/>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1" name="Rectangle 120">
              <a:extLst>
                <a:ext uri="{FF2B5EF4-FFF2-40B4-BE49-F238E27FC236}">
                  <a16:creationId xmlns:a16="http://schemas.microsoft.com/office/drawing/2014/main" id="{BF555473-212A-55BA-3160-5F2294570BD0}"/>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2" name="Rectangle 121">
              <a:extLst>
                <a:ext uri="{FF2B5EF4-FFF2-40B4-BE49-F238E27FC236}">
                  <a16:creationId xmlns:a16="http://schemas.microsoft.com/office/drawing/2014/main" id="{3B568BD7-D3A8-C30D-7930-012A043C75CF}"/>
                </a:ext>
              </a:extLst>
            </p:cNvPr>
            <p:cNvSpPr/>
            <p:nvPr/>
          </p:nvSpPr>
          <p:spPr>
            <a:xfrm>
              <a:off x="6521620" y="6493827"/>
              <a:ext cx="334934" cy="3641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31</a:t>
              </a: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lumMod val="75000"/>
            </a:schemeClr>
          </a:solidFill>
        </p:spPr>
        <p:txBody>
          <a:bodyPr vert="horz" lIns="251999" tIns="45698" rIns="91397" bIns="45698" rtlCol="0" anchor="ctr" anchorCtr="0">
            <a:noAutofit/>
          </a:bodyPr>
          <a:lstStyle/>
          <a:p>
            <a:r>
              <a:rPr lang="en-US" sz="2200">
                <a:solidFill>
                  <a:srgbClr val="FFFFFF"/>
                </a:solidFill>
              </a:rPr>
              <a:t>32. Retour aux </a:t>
            </a:r>
            <a:r>
              <a:rPr lang="en-US" sz="2200" err="1">
                <a:solidFill>
                  <a:srgbClr val="FFFFFF"/>
                </a:solidFill>
              </a:rPr>
              <a:t>soins</a:t>
            </a:r>
            <a:r>
              <a:rPr lang="en-US" sz="2200">
                <a:solidFill>
                  <a:srgbClr val="FFFFFF"/>
                </a:solidFill>
              </a:rPr>
              <a:t> après </a:t>
            </a:r>
            <a:r>
              <a:rPr lang="en-US" sz="2200" err="1">
                <a:solidFill>
                  <a:srgbClr val="FFFFFF"/>
                </a:solidFill>
              </a:rPr>
              <a:t>avoir</a:t>
            </a:r>
            <a:r>
              <a:rPr lang="en-US" sz="2200">
                <a:solidFill>
                  <a:srgbClr val="FFFFFF"/>
                </a:solidFill>
              </a:rPr>
              <a:t> </a:t>
            </a:r>
            <a:r>
              <a:rPr lang="en-US" sz="2200" err="1">
                <a:solidFill>
                  <a:srgbClr val="FFFFFF"/>
                </a:solidFill>
              </a:rPr>
              <a:t>arrêté</a:t>
            </a:r>
            <a:r>
              <a:rPr lang="en-US" sz="2200">
                <a:solidFill>
                  <a:srgbClr val="FFFFFF"/>
                </a:solidFill>
              </a:rPr>
              <a:t> le </a:t>
            </a:r>
            <a:r>
              <a:rPr lang="en-US" sz="2200" err="1">
                <a:solidFill>
                  <a:srgbClr val="FFFFFF"/>
                </a:solidFill>
              </a:rPr>
              <a:t>traitement</a:t>
            </a:r>
            <a:r>
              <a:rPr lang="en-US" sz="2200">
                <a:solidFill>
                  <a:srgbClr val="FFFFFF"/>
                </a:solidFill>
              </a:rPr>
              <a:t>  (3)</a:t>
            </a:r>
          </a:p>
        </p:txBody>
      </p:sp>
      <p:grpSp>
        <p:nvGrpSpPr>
          <p:cNvPr id="35" name="Group 34">
            <a:extLst>
              <a:ext uri="{FF2B5EF4-FFF2-40B4-BE49-F238E27FC236}">
                <a16:creationId xmlns:a16="http://schemas.microsoft.com/office/drawing/2014/main" id="{A067C1B1-00CF-1040-F066-694E0D91E3D9}"/>
              </a:ext>
            </a:extLst>
          </p:cNvPr>
          <p:cNvGrpSpPr/>
          <p:nvPr/>
        </p:nvGrpSpPr>
        <p:grpSpPr>
          <a:xfrm>
            <a:off x="0" y="6493827"/>
            <a:ext cx="9139657" cy="364173"/>
            <a:chOff x="1" y="6493827"/>
            <a:chExt cx="9139657" cy="364173"/>
          </a:xfrm>
        </p:grpSpPr>
        <p:sp>
          <p:nvSpPr>
            <p:cNvPr id="36" name="Rectangle 35">
              <a:extLst>
                <a:ext uri="{FF2B5EF4-FFF2-40B4-BE49-F238E27FC236}">
                  <a16:creationId xmlns:a16="http://schemas.microsoft.com/office/drawing/2014/main" id="{1A96F6CD-99F0-1E53-48F4-F36C64B80709}"/>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68B4E2ED-99BB-151D-CD82-9376B557365B}"/>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F3B720F2-8623-D9F1-2203-7923640E0928}"/>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9" name="Rectangle 38">
              <a:extLst>
                <a:ext uri="{FF2B5EF4-FFF2-40B4-BE49-F238E27FC236}">
                  <a16:creationId xmlns:a16="http://schemas.microsoft.com/office/drawing/2014/main" id="{B64EE7A1-B53A-0695-94DF-0E7FA5B13D5A}"/>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40" name="Rectangle 39">
              <a:extLst>
                <a:ext uri="{FF2B5EF4-FFF2-40B4-BE49-F238E27FC236}">
                  <a16:creationId xmlns:a16="http://schemas.microsoft.com/office/drawing/2014/main" id="{C8AA19C3-171D-1DB3-D7FD-BD3EF619C726}"/>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1" name="Rectangle 40">
              <a:extLst>
                <a:ext uri="{FF2B5EF4-FFF2-40B4-BE49-F238E27FC236}">
                  <a16:creationId xmlns:a16="http://schemas.microsoft.com/office/drawing/2014/main" id="{33BA6282-AA91-B0FC-D37B-9C565F846B2C}"/>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2" name="Rectangle 41">
              <a:extLst>
                <a:ext uri="{FF2B5EF4-FFF2-40B4-BE49-F238E27FC236}">
                  <a16:creationId xmlns:a16="http://schemas.microsoft.com/office/drawing/2014/main" id="{5E64F492-B57D-912D-FFDD-AD895956436D}"/>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3" name="Rectangle 42">
              <a:extLst>
                <a:ext uri="{FF2B5EF4-FFF2-40B4-BE49-F238E27FC236}">
                  <a16:creationId xmlns:a16="http://schemas.microsoft.com/office/drawing/2014/main" id="{63C6BDB4-76EB-70A8-6AC7-FA36F5432CEF}"/>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4" name="Rectangle 43">
              <a:extLst>
                <a:ext uri="{FF2B5EF4-FFF2-40B4-BE49-F238E27FC236}">
                  <a16:creationId xmlns:a16="http://schemas.microsoft.com/office/drawing/2014/main" id="{8DA6F77B-3F2C-836B-0366-D35F8551D8EF}"/>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5" name="Rectangle 44">
              <a:extLst>
                <a:ext uri="{FF2B5EF4-FFF2-40B4-BE49-F238E27FC236}">
                  <a16:creationId xmlns:a16="http://schemas.microsoft.com/office/drawing/2014/main" id="{CCCDBF1B-4D41-289C-F854-EBECE0575C21}"/>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6" name="Rectangle 45">
              <a:extLst>
                <a:ext uri="{FF2B5EF4-FFF2-40B4-BE49-F238E27FC236}">
                  <a16:creationId xmlns:a16="http://schemas.microsoft.com/office/drawing/2014/main" id="{B0AE64A5-2487-6159-6890-A1BF4337FE94}"/>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7" name="Rectangle 46">
              <a:extLst>
                <a:ext uri="{FF2B5EF4-FFF2-40B4-BE49-F238E27FC236}">
                  <a16:creationId xmlns:a16="http://schemas.microsoft.com/office/drawing/2014/main" id="{4146751B-129E-8440-CA1A-0EC5A247ADB0}"/>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8" name="Rectangle 47">
              <a:extLst>
                <a:ext uri="{FF2B5EF4-FFF2-40B4-BE49-F238E27FC236}">
                  <a16:creationId xmlns:a16="http://schemas.microsoft.com/office/drawing/2014/main" id="{9ABA8A5D-BBC9-57A7-7CAF-49C69E287D77}"/>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9" name="Rectangle 48">
              <a:extLst>
                <a:ext uri="{FF2B5EF4-FFF2-40B4-BE49-F238E27FC236}">
                  <a16:creationId xmlns:a16="http://schemas.microsoft.com/office/drawing/2014/main" id="{7D786BCD-D41A-1045-51B8-01FBFE7212F1}"/>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0" name="Rectangle 49">
              <a:extLst>
                <a:ext uri="{FF2B5EF4-FFF2-40B4-BE49-F238E27FC236}">
                  <a16:creationId xmlns:a16="http://schemas.microsoft.com/office/drawing/2014/main" id="{48C178DC-E96C-C8A7-EBC6-61C492DDE1FC}"/>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1" name="Rectangle 50">
              <a:extLst>
                <a:ext uri="{FF2B5EF4-FFF2-40B4-BE49-F238E27FC236}">
                  <a16:creationId xmlns:a16="http://schemas.microsoft.com/office/drawing/2014/main" id="{D9548EEA-7EF0-21CB-4BE0-99257042411F}"/>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2" name="Rectangle 51">
              <a:extLst>
                <a:ext uri="{FF2B5EF4-FFF2-40B4-BE49-F238E27FC236}">
                  <a16:creationId xmlns:a16="http://schemas.microsoft.com/office/drawing/2014/main" id="{207A9589-A54C-1BD8-E4B0-2984CF49E34F}"/>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3" name="Rectangle 52">
              <a:extLst>
                <a:ext uri="{FF2B5EF4-FFF2-40B4-BE49-F238E27FC236}">
                  <a16:creationId xmlns:a16="http://schemas.microsoft.com/office/drawing/2014/main" id="{FF63FBCD-27A2-1921-C75D-594D1C57429E}"/>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54" name="Rectangle 53">
              <a:extLst>
                <a:ext uri="{FF2B5EF4-FFF2-40B4-BE49-F238E27FC236}">
                  <a16:creationId xmlns:a16="http://schemas.microsoft.com/office/drawing/2014/main" id="{058E707A-57CC-B4FF-A6A6-3B2E6B9D9441}"/>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5" name="Rectangle 54">
              <a:extLst>
                <a:ext uri="{FF2B5EF4-FFF2-40B4-BE49-F238E27FC236}">
                  <a16:creationId xmlns:a16="http://schemas.microsoft.com/office/drawing/2014/main" id="{2ABF8192-1A62-166D-4367-3762892EBF1F}"/>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6" name="Rectangle 55">
              <a:extLst>
                <a:ext uri="{FF2B5EF4-FFF2-40B4-BE49-F238E27FC236}">
                  <a16:creationId xmlns:a16="http://schemas.microsoft.com/office/drawing/2014/main" id="{8BE6E998-3869-26F5-86EC-EB6F9CC7D68F}"/>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7" name="Rectangle 56">
              <a:extLst>
                <a:ext uri="{FF2B5EF4-FFF2-40B4-BE49-F238E27FC236}">
                  <a16:creationId xmlns:a16="http://schemas.microsoft.com/office/drawing/2014/main" id="{0FE8B7C0-F867-A95A-CB9B-AAAE193FAED2}"/>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8" name="Rectangle 57">
              <a:extLst>
                <a:ext uri="{FF2B5EF4-FFF2-40B4-BE49-F238E27FC236}">
                  <a16:creationId xmlns:a16="http://schemas.microsoft.com/office/drawing/2014/main" id="{9E3415D3-6BFC-00D9-7D84-284795779C50}"/>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9" name="Rectangle 58">
              <a:extLst>
                <a:ext uri="{FF2B5EF4-FFF2-40B4-BE49-F238E27FC236}">
                  <a16:creationId xmlns:a16="http://schemas.microsoft.com/office/drawing/2014/main" id="{06E57473-FF10-3F3B-74FF-FC1459A478BD}"/>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60" name="Rectangle 59">
              <a:extLst>
                <a:ext uri="{FF2B5EF4-FFF2-40B4-BE49-F238E27FC236}">
                  <a16:creationId xmlns:a16="http://schemas.microsoft.com/office/drawing/2014/main" id="{7156D664-C02D-AD41-0B36-564C7D37E4A6}"/>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61" name="Rectangle 60">
              <a:extLst>
                <a:ext uri="{FF2B5EF4-FFF2-40B4-BE49-F238E27FC236}">
                  <a16:creationId xmlns:a16="http://schemas.microsoft.com/office/drawing/2014/main" id="{811101D4-24C7-0481-8538-DE266E375227}"/>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2" name="Rectangle 61">
              <a:extLst>
                <a:ext uri="{FF2B5EF4-FFF2-40B4-BE49-F238E27FC236}">
                  <a16:creationId xmlns:a16="http://schemas.microsoft.com/office/drawing/2014/main" id="{DAFC8566-3D73-8AC2-45E2-1C88171F9416}"/>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3" name="Rectangle 62">
              <a:extLst>
                <a:ext uri="{FF2B5EF4-FFF2-40B4-BE49-F238E27FC236}">
                  <a16:creationId xmlns:a16="http://schemas.microsoft.com/office/drawing/2014/main" id="{81952659-8B5A-3242-16A3-91B8F4226A29}"/>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4" name="Rectangle 63">
              <a:extLst>
                <a:ext uri="{FF2B5EF4-FFF2-40B4-BE49-F238E27FC236}">
                  <a16:creationId xmlns:a16="http://schemas.microsoft.com/office/drawing/2014/main" id="{010EC6F8-642F-F865-4E33-2DF1DDDCD33D}"/>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5" name="Rectangle 64">
              <a:extLst>
                <a:ext uri="{FF2B5EF4-FFF2-40B4-BE49-F238E27FC236}">
                  <a16:creationId xmlns:a16="http://schemas.microsoft.com/office/drawing/2014/main" id="{2478C625-2F2D-8FEC-4E42-241277704F8A}"/>
                </a:ext>
              </a:extLst>
            </p:cNvPr>
            <p:cNvSpPr/>
            <p:nvPr/>
          </p:nvSpPr>
          <p:spPr>
            <a:xfrm>
              <a:off x="6942916" y="6493827"/>
              <a:ext cx="334934" cy="3641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32</a:t>
              </a:r>
            </a:p>
          </p:txBody>
        </p:sp>
      </p:grpSp>
      <p:pic>
        <p:nvPicPr>
          <p:cNvPr id="7" name="Picture 6">
            <a:extLst>
              <a:ext uri="{FF2B5EF4-FFF2-40B4-BE49-F238E27FC236}">
                <a16:creationId xmlns:a16="http://schemas.microsoft.com/office/drawing/2014/main" id="{1839B5AE-321B-5E9F-0B89-FD3CFC5E9E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3745" y="2023571"/>
            <a:ext cx="7293181" cy="3425041"/>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2973" y="1102268"/>
            <a:ext cx="2472323" cy="838199"/>
          </a:xfrm>
        </p:spPr>
        <p:txBody>
          <a:bodyPr>
            <a:normAutofit fontScale="97500"/>
          </a:bodyPr>
          <a:lstStyle/>
          <a:p>
            <a:pPr marL="0" indent="0">
              <a:buNone/>
            </a:pPr>
            <a:r>
              <a:rPr lang="en-US" sz="1600" b="1">
                <a:solidFill>
                  <a:schemeClr val="accent5">
                    <a:lumMod val="75000"/>
                  </a:schemeClr>
                </a:solidFill>
                <a:latin typeface="Calibri" panose="020F0502020204030204" pitchFamily="34" charset="0"/>
              </a:rPr>
              <a:t>MESSAGES CLÉS</a:t>
            </a:r>
          </a:p>
          <a:p>
            <a:pPr marL="0" indent="0">
              <a:buNone/>
            </a:pPr>
            <a:r>
              <a:rPr lang="en-US" sz="1200" err="1">
                <a:solidFill>
                  <a:schemeClr val="bg2">
                    <a:lumMod val="10000"/>
                  </a:schemeClr>
                </a:solidFill>
                <a:latin typeface="Calibri" panose="020F0502020204030204" pitchFamily="34" charset="0"/>
              </a:rPr>
              <a:t>Continuons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explorer les </a:t>
            </a:r>
            <a:r>
              <a:rPr lang="en-US" sz="1200" err="1">
                <a:solidFill>
                  <a:schemeClr val="bg2">
                    <a:lumMod val="10000"/>
                  </a:schemeClr>
                </a:solidFill>
                <a:latin typeface="Calibri" panose="020F0502020204030204" pitchFamily="34" charset="0"/>
              </a:rPr>
              <a:t>moyens</a:t>
            </a:r>
            <a:r>
              <a:rPr lang="en-US" sz="1200">
                <a:solidFill>
                  <a:schemeClr val="bg2">
                    <a:lumMod val="10000"/>
                  </a:schemeClr>
                </a:solidFill>
                <a:latin typeface="Calibri" panose="020F0502020204030204" pitchFamily="34" charset="0"/>
              </a:rPr>
              <a:t> de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aider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rester</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en</a:t>
            </a:r>
            <a:r>
              <a:rPr lang="en-US" sz="1200">
                <a:solidFill>
                  <a:schemeClr val="bg2">
                    <a:lumMod val="10000"/>
                  </a:schemeClr>
                </a:solidFill>
                <a:latin typeface="Calibri" panose="020F0502020204030204" pitchFamily="34" charset="0"/>
              </a:rPr>
              <a:t> bonne </a:t>
            </a:r>
            <a:r>
              <a:rPr lang="en-US" sz="1200" err="1">
                <a:solidFill>
                  <a:schemeClr val="bg2">
                    <a:lumMod val="10000"/>
                  </a:schemeClr>
                </a:solidFill>
                <a:latin typeface="Calibri" panose="020F0502020204030204" pitchFamily="34" charset="0"/>
              </a:rPr>
              <a:t>santé</a:t>
            </a:r>
            <a:endParaRPr lang="en-US" sz="1200">
              <a:solidFill>
                <a:schemeClr val="bg2">
                  <a:lumMod val="10000"/>
                </a:schemeClr>
              </a:solidFill>
              <a:latin typeface="Calibri" panose="020F0502020204030204" pitchFamily="34" charset="0"/>
            </a:endParaRPr>
          </a:p>
        </p:txBody>
      </p:sp>
      <p:sp>
        <p:nvSpPr>
          <p:cNvPr id="21" name="Content Placeholder 1"/>
          <p:cNvSpPr>
            <a:spLocks noGrp="1"/>
          </p:cNvSpPr>
          <p:nvPr>
            <p:ph sz="half" idx="2"/>
          </p:nvPr>
        </p:nvSpPr>
        <p:spPr>
          <a:xfrm>
            <a:off x="3282587" y="1180680"/>
            <a:ext cx="5281778" cy="759787"/>
          </a:xfrm>
        </p:spPr>
        <p:txBody>
          <a:bodyPr lIns="0">
            <a:noAutofit/>
          </a:bodyPr>
          <a:lstStyle/>
          <a:p>
            <a:pPr marL="0" indent="0">
              <a:buNone/>
            </a:pPr>
            <a:r>
              <a:rPr lang="en-US" sz="1200" b="1">
                <a:solidFill>
                  <a:schemeClr val="accent5">
                    <a:lumMod val="75000"/>
                  </a:schemeClr>
                </a:solidFill>
                <a:latin typeface="Calibri" panose="020F0502020204030204" pitchFamily="34" charset="0"/>
              </a:rPr>
              <a:t>POINTS D’ÉCHANGE </a:t>
            </a:r>
          </a:p>
          <a:p>
            <a:pPr marL="0" indent="0">
              <a:buNone/>
            </a:pPr>
            <a:r>
              <a:rPr lang="en-US" sz="1200" err="1">
                <a:solidFill>
                  <a:schemeClr val="bg2">
                    <a:lumMod val="10000"/>
                  </a:schemeClr>
                </a:solidFill>
                <a:latin typeface="Calibri" panose="020F0502020204030204" pitchFamily="34" charset="0"/>
              </a:rPr>
              <a:t>Continuons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explorer les </a:t>
            </a:r>
            <a:r>
              <a:rPr lang="en-US" sz="1200" err="1">
                <a:solidFill>
                  <a:schemeClr val="bg2">
                    <a:lumMod val="10000"/>
                  </a:schemeClr>
                </a:solidFill>
                <a:latin typeface="Calibri" panose="020F0502020204030204" pitchFamily="34" charset="0"/>
              </a:rPr>
              <a:t>défis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auxquels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pourriez</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être</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confronté</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lors</a:t>
            </a:r>
            <a:r>
              <a:rPr lang="en-US" sz="1200">
                <a:solidFill>
                  <a:schemeClr val="bg2">
                    <a:lumMod val="10000"/>
                  </a:schemeClr>
                </a:solidFill>
                <a:latin typeface="Calibri" panose="020F0502020204030204" pitchFamily="34" charset="0"/>
              </a:rPr>
              <a:t> de la </a:t>
            </a:r>
            <a:r>
              <a:rPr lang="en-US" sz="1200" err="1">
                <a:solidFill>
                  <a:schemeClr val="bg2">
                    <a:lumMod val="10000"/>
                  </a:schemeClr>
                </a:solidFill>
                <a:latin typeface="Calibri" panose="020F0502020204030204" pitchFamily="34" charset="0"/>
              </a:rPr>
              <a:t>prise</a:t>
            </a:r>
            <a:r>
              <a:rPr lang="en-US" sz="1200">
                <a:solidFill>
                  <a:schemeClr val="bg2">
                    <a:lumMod val="10000"/>
                  </a:schemeClr>
                </a:solidFill>
                <a:latin typeface="Calibri" panose="020F0502020204030204" pitchFamily="34" charset="0"/>
              </a:rPr>
              <a:t> de </a:t>
            </a:r>
            <a:r>
              <a:rPr lang="en-US" sz="1200" err="1">
                <a:solidFill>
                  <a:schemeClr val="bg2">
                    <a:lumMod val="10000"/>
                  </a:schemeClr>
                </a:solidFill>
                <a:latin typeface="Calibri" panose="020F0502020204030204" pitchFamily="34" charset="0"/>
              </a:rPr>
              <a:t>vos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médicaments</a:t>
            </a:r>
            <a:r>
              <a:rPr lang="en-US" sz="1200" b="1">
                <a:latin typeface="Calibri" panose="020F0502020204030204" pitchFamily="34" charset="0"/>
              </a:rPr>
              <a:t>.</a:t>
            </a:r>
            <a:endParaRPr lang="en-US" sz="1200">
              <a:solidFill>
                <a:schemeClr val="bg2">
                  <a:lumMod val="10000"/>
                </a:schemeClr>
              </a:solidFill>
              <a:latin typeface="Calibri" panose="020F0502020204030204" pitchFamily="34" charset="0"/>
            </a:endParaRPr>
          </a:p>
        </p:txBody>
      </p:sp>
      <p:sp>
        <p:nvSpPr>
          <p:cNvPr id="14" name="Title 1"/>
          <p:cNvSpPr txBox="1"/>
          <p:nvPr/>
        </p:nvSpPr>
        <p:spPr>
          <a:xfrm>
            <a:off x="0" y="-3675"/>
            <a:ext cx="9144000" cy="848697"/>
          </a:xfrm>
          <a:prstGeom prst="rect">
            <a:avLst/>
          </a:prstGeom>
          <a:solidFill>
            <a:schemeClr val="accent5">
              <a:lumMod val="75000"/>
            </a:schemeClr>
          </a:solidFill>
        </p:spPr>
        <p:txBody>
          <a:bodyPr vert="horz" lIns="251999" tIns="45698" rIns="91397" bIns="45698" rtlCol="0" anchor="ctr" anchorCtr="0">
            <a:noAutofit/>
          </a:bodyPr>
          <a:lstStyle>
            <a:lvl1pPr>
              <a:spcBef>
                <a:spcPct val="0"/>
              </a:spcBef>
              <a:buNone/>
              <a:defRPr lang="en-US" sz="2200" b="1">
                <a:solidFill>
                  <a:srgbClr val="FFFFFF"/>
                </a:solidFill>
                <a:latin typeface="Calibri" panose="020F0502020204030204" pitchFamily="34" charset="0"/>
                <a:ea typeface="+mj-ea"/>
                <a:cs typeface="+mj-cs"/>
              </a:defRPr>
            </a:lvl1pPr>
          </a:lstStyle>
          <a:p>
            <a:r>
              <a:rPr lang="en-US"/>
              <a:t>32. Retour aux </a:t>
            </a:r>
            <a:r>
              <a:rPr lang="en-US" err="1"/>
              <a:t>soins</a:t>
            </a:r>
            <a:r>
              <a:rPr lang="en-US"/>
              <a:t> après </a:t>
            </a:r>
            <a:r>
              <a:rPr lang="en-US" err="1"/>
              <a:t>avoir</a:t>
            </a:r>
            <a:r>
              <a:rPr lang="en-US"/>
              <a:t> </a:t>
            </a:r>
            <a:r>
              <a:rPr lang="en-US" err="1"/>
              <a:t>arrêté</a:t>
            </a:r>
            <a:r>
              <a:rPr lang="en-US"/>
              <a:t> le </a:t>
            </a:r>
            <a:r>
              <a:rPr lang="en-US" err="1"/>
              <a:t>traitement</a:t>
            </a:r>
            <a:r>
              <a:rPr lang="en-US"/>
              <a:t>  (3)</a:t>
            </a:r>
          </a:p>
        </p:txBody>
      </p:sp>
      <p:graphicFrame>
        <p:nvGraphicFramePr>
          <p:cNvPr id="18" name="Table 17"/>
          <p:cNvGraphicFramePr>
            <a:graphicFrameLocks noGrp="1"/>
          </p:cNvGraphicFramePr>
          <p:nvPr/>
        </p:nvGraphicFramePr>
        <p:xfrm>
          <a:off x="3282594" y="1976085"/>
          <a:ext cx="5281771" cy="2303108"/>
        </p:xfrm>
        <a:graphic>
          <a:graphicData uri="http://schemas.openxmlformats.org/drawingml/2006/table">
            <a:tbl>
              <a:tblPr firstRow="1" bandRow="1">
                <a:tableStyleId>{7DF18680-E054-41AD-8BC1-D1AEF772440D}</a:tableStyleId>
              </a:tblPr>
              <a:tblGrid>
                <a:gridCol w="1515358">
                  <a:extLst>
                    <a:ext uri="{9D8B030D-6E8A-4147-A177-3AD203B41FA5}">
                      <a16:colId xmlns:a16="http://schemas.microsoft.com/office/drawing/2014/main" val="20000"/>
                    </a:ext>
                  </a:extLst>
                </a:gridCol>
                <a:gridCol w="3766413">
                  <a:extLst>
                    <a:ext uri="{9D8B030D-6E8A-4147-A177-3AD203B41FA5}">
                      <a16:colId xmlns:a16="http://schemas.microsoft.com/office/drawing/2014/main" val="20001"/>
                    </a:ext>
                  </a:extLst>
                </a:gridCol>
              </a:tblGrid>
              <a:tr h="238701">
                <a:tc>
                  <a:txBody>
                    <a:bodyPr/>
                    <a:lstStyle/>
                    <a:p>
                      <a:pPr algn="l"/>
                      <a:r>
                        <a:rPr lang="fr-FR" altLang="en-US" sz="1050">
                          <a:solidFill>
                            <a:sysClr val="windowText" lastClr="000000"/>
                          </a:solidFill>
                          <a:latin typeface="Calibri" panose="020F0502020204030204" pitchFamily="34" charset="0"/>
                        </a:rPr>
                        <a:t>OBSTACLES</a:t>
                      </a:r>
                    </a:p>
                  </a:txBody>
                  <a:tcPr marL="83127" marR="83127" marT="40341" marB="40341" anchor="ctr">
                    <a:solidFill>
                      <a:schemeClr val="accent5">
                        <a:lumMod val="75000"/>
                      </a:schemeClr>
                    </a:solidFill>
                  </a:tcPr>
                </a:tc>
                <a:tc>
                  <a:txBody>
                    <a:bodyPr/>
                    <a:lstStyle/>
                    <a:p>
                      <a:pPr algn="l"/>
                      <a:r>
                        <a:rPr lang="en-US" sz="1050">
                          <a:solidFill>
                            <a:schemeClr val="bg2">
                              <a:lumMod val="10000"/>
                            </a:schemeClr>
                          </a:solidFill>
                          <a:latin typeface="Calibri" panose="020F0502020204030204" pitchFamily="34" charset="0"/>
                          <a:sym typeface="+mn-ea"/>
                        </a:rPr>
                        <a:t>QUESTIONS  POUR ÉVALUER LES OBSTACLE</a:t>
                      </a:r>
                      <a:r>
                        <a:rPr lang="fr-FR" altLang="en-US" sz="1050">
                          <a:solidFill>
                            <a:schemeClr val="bg2">
                              <a:lumMod val="10000"/>
                            </a:schemeClr>
                          </a:solidFill>
                          <a:latin typeface="Calibri" panose="020F0502020204030204" pitchFamily="34" charset="0"/>
                          <a:sym typeface="+mn-ea"/>
                        </a:rPr>
                        <a:t>S</a:t>
                      </a:r>
                      <a:endParaRPr lang="en-US" sz="1050">
                        <a:solidFill>
                          <a:sysClr val="windowText" lastClr="000000"/>
                        </a:solidFill>
                        <a:latin typeface="Calibri" panose="020F0502020204030204" pitchFamily="34" charset="0"/>
                      </a:endParaRPr>
                    </a:p>
                  </a:txBody>
                  <a:tcPr marL="83127" marR="83127" marT="40341" marB="40341" anchor="ctr">
                    <a:solidFill>
                      <a:schemeClr val="accent5">
                        <a:lumMod val="75000"/>
                      </a:schemeClr>
                    </a:solidFill>
                  </a:tcPr>
                </a:tc>
                <a:extLst>
                  <a:ext uri="{0D108BD9-81ED-4DB2-BD59-A6C34878D82A}">
                    <a16:rowId xmlns:a16="http://schemas.microsoft.com/office/drawing/2014/main" val="10000"/>
                  </a:ext>
                </a:extLst>
              </a:tr>
              <a:tr h="578751">
                <a:tc>
                  <a:txBody>
                    <a:bodyPr/>
                    <a:lstStyle/>
                    <a:p>
                      <a:r>
                        <a:rPr lang="en-US" sz="1050" b="1">
                          <a:solidFill>
                            <a:sysClr val="windowText" lastClr="000000"/>
                          </a:solidFill>
                          <a:latin typeface="Calibri" panose="020F0502020204030204" pitchFamily="34" charset="0"/>
                        </a:rPr>
                        <a:t>Rupture de stock de </a:t>
                      </a:r>
                      <a:r>
                        <a:rPr lang="en-US" sz="1050" b="1" err="1">
                          <a:solidFill>
                            <a:sysClr val="windowText" lastClr="000000"/>
                          </a:solidFill>
                          <a:latin typeface="Calibri" panose="020F0502020204030204" pitchFamily="34" charset="0"/>
                        </a:rPr>
                        <a:t>médicaments</a:t>
                      </a:r>
                      <a:r>
                        <a:rPr lang="en-US" sz="1050" b="1">
                          <a:solidFill>
                            <a:sysClr val="windowText" lastClr="000000"/>
                          </a:solidFill>
                          <a:latin typeface="Calibri" panose="020F0502020204030204" pitchFamily="34" charset="0"/>
                        </a:rPr>
                        <a:t> </a:t>
                      </a:r>
                    </a:p>
                  </a:txBody>
                  <a:tcPr marL="83127" marR="83127" marT="40341" marB="40341">
                    <a:noFill/>
                  </a:tcPr>
                </a:tc>
                <a:tc>
                  <a:txBody>
                    <a:bodyPr/>
                    <a:lstStyle/>
                    <a:p>
                      <a:r>
                        <a:rPr lang="en-US" sz="1050" baseline="0">
                          <a:solidFill>
                            <a:sysClr val="windowText" lastClr="000000"/>
                          </a:solidFill>
                          <a:latin typeface="Calibri" panose="020F0502020204030204" pitchFamily="34" charset="0"/>
                        </a:rPr>
                        <a:t>Est-</a:t>
                      </a:r>
                      <a:r>
                        <a:rPr lang="en-US" sz="1050" baseline="0" err="1">
                          <a:solidFill>
                            <a:sysClr val="windowText" lastClr="000000"/>
                          </a:solidFill>
                          <a:latin typeface="Calibri" panose="020F0502020204030204" pitchFamily="34" charset="0"/>
                        </a:rPr>
                        <a:t>ce</a:t>
                      </a:r>
                      <a:r>
                        <a:rPr lang="en-US" sz="1050" baseline="0">
                          <a:solidFill>
                            <a:sysClr val="windowText" lastClr="000000"/>
                          </a:solidFill>
                          <a:latin typeface="Calibri" panose="020F0502020204030204" pitchFamily="34" charset="0"/>
                        </a:rPr>
                        <a:t> que </a:t>
                      </a:r>
                      <a:r>
                        <a:rPr lang="en-US" sz="1050" baseline="0" err="1">
                          <a:solidFill>
                            <a:sysClr val="windowText" lastClr="000000"/>
                          </a:solidFill>
                          <a:latin typeface="Calibri" panose="020F0502020204030204" pitchFamily="34" charset="0"/>
                        </a:rPr>
                        <a:t>vous</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vous</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êtes</a:t>
                      </a:r>
                      <a:r>
                        <a:rPr lang="en-US" sz="1050" baseline="0">
                          <a:solidFill>
                            <a:sysClr val="windowText" lastClr="000000"/>
                          </a:solidFill>
                          <a:latin typeface="Calibri" panose="020F0502020204030204" pitchFamily="34" charset="0"/>
                        </a:rPr>
                        <a:t> déjà </a:t>
                      </a:r>
                      <a:r>
                        <a:rPr lang="en-US" sz="1050" baseline="0" err="1">
                          <a:solidFill>
                            <a:sysClr val="windowText" lastClr="000000"/>
                          </a:solidFill>
                          <a:latin typeface="Calibri" panose="020F0502020204030204" pitchFamily="34" charset="0"/>
                        </a:rPr>
                        <a:t>rendu</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à</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l'établissement</a:t>
                      </a:r>
                      <a:r>
                        <a:rPr lang="en-US" sz="1050" baseline="0">
                          <a:solidFill>
                            <a:sysClr val="windowText" lastClr="000000"/>
                          </a:solidFill>
                          <a:latin typeface="Calibri" panose="020F0502020204030204" pitchFamily="34" charset="0"/>
                        </a:rPr>
                        <a:t> de </a:t>
                      </a:r>
                      <a:r>
                        <a:rPr lang="en-US" sz="1050" baseline="0" err="1">
                          <a:solidFill>
                            <a:sysClr val="windowText" lastClr="000000"/>
                          </a:solidFill>
                          <a:latin typeface="Calibri" panose="020F0502020204030204" pitchFamily="34" charset="0"/>
                        </a:rPr>
                        <a:t>santé</a:t>
                      </a:r>
                      <a:r>
                        <a:rPr lang="en-US" sz="1050" baseline="0">
                          <a:solidFill>
                            <a:sysClr val="windowText" lastClr="000000"/>
                          </a:solidFill>
                          <a:latin typeface="Calibri" panose="020F0502020204030204" pitchFamily="34" charset="0"/>
                        </a:rPr>
                        <a:t> et </a:t>
                      </a:r>
                      <a:r>
                        <a:rPr lang="en-US" sz="1050" baseline="0" err="1">
                          <a:solidFill>
                            <a:sysClr val="windowText" lastClr="000000"/>
                          </a:solidFill>
                          <a:latin typeface="Calibri" panose="020F0502020204030204" pitchFamily="34" charset="0"/>
                        </a:rPr>
                        <a:t>avez-vous</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constaté</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qu'il</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n'y</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avait</a:t>
                      </a:r>
                      <a:r>
                        <a:rPr lang="en-US" sz="1050" baseline="0">
                          <a:solidFill>
                            <a:sysClr val="windowText" lastClr="000000"/>
                          </a:solidFill>
                          <a:latin typeface="Calibri" panose="020F0502020204030204" pitchFamily="34" charset="0"/>
                        </a:rPr>
                        <a:t> pas de </a:t>
                      </a:r>
                      <a:r>
                        <a:rPr lang="en-US" sz="1050" baseline="0" err="1">
                          <a:solidFill>
                            <a:sysClr val="windowText" lastClr="000000"/>
                          </a:solidFill>
                          <a:latin typeface="Calibri" panose="020F0502020204030204" pitchFamily="34" charset="0"/>
                        </a:rPr>
                        <a:t>médicaments</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disponibles</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ou</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vous</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n'en</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avez</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reçu</a:t>
                      </a:r>
                      <a:r>
                        <a:rPr lang="en-US" sz="1050" baseline="0">
                          <a:solidFill>
                            <a:sysClr val="windowText" lastClr="000000"/>
                          </a:solidFill>
                          <a:latin typeface="Calibri" panose="020F0502020204030204" pitchFamily="34" charset="0"/>
                        </a:rPr>
                        <a:t> </a:t>
                      </a:r>
                      <a:r>
                        <a:rPr lang="en-US" sz="1050" baseline="0" err="1">
                          <a:solidFill>
                            <a:sysClr val="windowText" lastClr="000000"/>
                          </a:solidFill>
                          <a:latin typeface="Calibri" panose="020F0502020204030204" pitchFamily="34" charset="0"/>
                        </a:rPr>
                        <a:t>qu'une</a:t>
                      </a:r>
                      <a:r>
                        <a:rPr lang="en-US" sz="1050" baseline="0">
                          <a:solidFill>
                            <a:sysClr val="windowText" lastClr="000000"/>
                          </a:solidFill>
                          <a:latin typeface="Calibri" panose="020F0502020204030204" pitchFamily="34" charset="0"/>
                        </a:rPr>
                        <a:t> petite </a:t>
                      </a:r>
                      <a:r>
                        <a:rPr lang="en-US" sz="1050" baseline="0" err="1">
                          <a:solidFill>
                            <a:sysClr val="windowText" lastClr="000000"/>
                          </a:solidFill>
                          <a:latin typeface="Calibri" panose="020F0502020204030204" pitchFamily="34" charset="0"/>
                        </a:rPr>
                        <a:t>quantité</a:t>
                      </a:r>
                      <a:r>
                        <a:rPr lang="en-US" sz="1050" baseline="0">
                          <a:solidFill>
                            <a:sysClr val="windowText" lastClr="000000"/>
                          </a:solidFill>
                          <a:latin typeface="Calibri" panose="020F0502020204030204" pitchFamily="34" charset="0"/>
                        </a:rPr>
                        <a:t>?</a:t>
                      </a:r>
                    </a:p>
                  </a:txBody>
                  <a:tcPr marL="83127" marR="83127" marT="40341" marB="40341">
                    <a:noFill/>
                  </a:tcPr>
                </a:tc>
                <a:extLst>
                  <a:ext uri="{0D108BD9-81ED-4DB2-BD59-A6C34878D82A}">
                    <a16:rowId xmlns:a16="http://schemas.microsoft.com/office/drawing/2014/main" val="10001"/>
                  </a:ext>
                </a:extLst>
              </a:tr>
              <a:tr h="412504">
                <a:tc>
                  <a:txBody>
                    <a:bodyPr/>
                    <a:lstStyle/>
                    <a:p>
                      <a:r>
                        <a:rPr lang="en-US" sz="1050" b="1">
                          <a:solidFill>
                            <a:sysClr val="windowText" lastClr="000000"/>
                          </a:solidFill>
                          <a:latin typeface="Calibri" panose="020F0502020204030204" pitchFamily="34" charset="0"/>
                        </a:rPr>
                        <a:t>Longs moments </a:t>
                      </a:r>
                      <a:r>
                        <a:rPr lang="en-US" sz="1050" b="1" err="1">
                          <a:solidFill>
                            <a:sysClr val="windowText" lastClr="000000"/>
                          </a:solidFill>
                          <a:latin typeface="Calibri" panose="020F0502020204030204" pitchFamily="34" charset="0"/>
                        </a:rPr>
                        <a:t>d'attente</a:t>
                      </a:r>
                      <a:r>
                        <a:rPr lang="en-US" sz="1050" b="1">
                          <a:solidFill>
                            <a:sysClr val="windowText" lastClr="000000"/>
                          </a:solidFill>
                          <a:latin typeface="Calibri" panose="020F0502020204030204" pitchFamily="34" charset="0"/>
                        </a:rPr>
                        <a:t> </a:t>
                      </a:r>
                    </a:p>
                  </a:txBody>
                  <a:tcPr marL="83127" marR="83127" marT="40341" marB="40341">
                    <a:solidFill>
                      <a:schemeClr val="bg1">
                        <a:lumMod val="95000"/>
                      </a:schemeClr>
                    </a:solidFill>
                  </a:tcPr>
                </a:tc>
                <a:tc>
                  <a:txBody>
                    <a:bodyPr/>
                    <a:lstStyle/>
                    <a:p>
                      <a:r>
                        <a:rPr lang="en-US" sz="1050" err="1">
                          <a:solidFill>
                            <a:sysClr val="windowText" lastClr="000000"/>
                          </a:solidFill>
                          <a:latin typeface="Calibri" panose="020F0502020204030204" pitchFamily="34" charset="0"/>
                        </a:rPr>
                        <a:t>Avez-vous</a:t>
                      </a:r>
                      <a:r>
                        <a:rPr lang="en-US" sz="1050">
                          <a:solidFill>
                            <a:sysClr val="windowText" lastClr="000000"/>
                          </a:solidFill>
                          <a:latin typeface="Calibri" panose="020F0502020204030204" pitchFamily="34" charset="0"/>
                        </a:rPr>
                        <a:t> déjà </a:t>
                      </a:r>
                      <a:r>
                        <a:rPr lang="en-US" sz="1050" err="1">
                          <a:solidFill>
                            <a:sysClr val="windowText" lastClr="000000"/>
                          </a:solidFill>
                          <a:latin typeface="Calibri" panose="020F0502020204030204" pitchFamily="34" charset="0"/>
                        </a:rPr>
                        <a:t>quitté</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l'établissement</a:t>
                      </a:r>
                      <a:r>
                        <a:rPr lang="en-US" sz="1050">
                          <a:solidFill>
                            <a:sysClr val="windowText" lastClr="000000"/>
                          </a:solidFill>
                          <a:latin typeface="Calibri" panose="020F0502020204030204" pitchFamily="34" charset="0"/>
                        </a:rPr>
                        <a:t> de </a:t>
                      </a:r>
                      <a:r>
                        <a:rPr lang="en-US" sz="1050" err="1">
                          <a:solidFill>
                            <a:sysClr val="windowText" lastClr="000000"/>
                          </a:solidFill>
                          <a:latin typeface="Calibri" panose="020F0502020204030204" pitchFamily="34" charset="0"/>
                        </a:rPr>
                        <a:t>santé</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avant</a:t>
                      </a:r>
                      <a:r>
                        <a:rPr lang="en-US" sz="1050">
                          <a:solidFill>
                            <a:sysClr val="windowText" lastClr="000000"/>
                          </a:solidFill>
                          <a:latin typeface="Calibri" panose="020F0502020204030204" pitchFamily="34" charset="0"/>
                        </a:rPr>
                        <a:t> de </a:t>
                      </a:r>
                      <a:r>
                        <a:rPr lang="en-US" sz="1050" err="1">
                          <a:solidFill>
                            <a:sysClr val="windowText" lastClr="000000"/>
                          </a:solidFill>
                          <a:latin typeface="Calibri" panose="020F0502020204030204" pitchFamily="34" charset="0"/>
                        </a:rPr>
                        <a:t>recevoir</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vos</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médicaments</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en</a:t>
                      </a:r>
                      <a:r>
                        <a:rPr lang="en-US" sz="1050">
                          <a:solidFill>
                            <a:sysClr val="windowText" lastClr="000000"/>
                          </a:solidFill>
                          <a:latin typeface="Calibri" panose="020F0502020204030204" pitchFamily="34" charset="0"/>
                        </a:rPr>
                        <a:t> raison de longs moments  </a:t>
                      </a:r>
                      <a:r>
                        <a:rPr lang="en-US" sz="1050" err="1">
                          <a:solidFill>
                            <a:sysClr val="windowText" lastClr="000000"/>
                          </a:solidFill>
                          <a:latin typeface="Calibri" panose="020F0502020204030204" pitchFamily="34" charset="0"/>
                        </a:rPr>
                        <a:t>d'attente</a:t>
                      </a:r>
                      <a:r>
                        <a:rPr lang="en-US" sz="1050">
                          <a:solidFill>
                            <a:sysClr val="windowText" lastClr="000000"/>
                          </a:solidFill>
                          <a:latin typeface="Calibri" panose="020F0502020204030204" pitchFamily="34" charset="0"/>
                        </a:rPr>
                        <a:t>?</a:t>
                      </a:r>
                    </a:p>
                  </a:txBody>
                  <a:tcPr marL="83127" marR="83127" marT="40341" marB="40341">
                    <a:solidFill>
                      <a:schemeClr val="bg1">
                        <a:lumMod val="95000"/>
                      </a:schemeClr>
                    </a:solidFill>
                  </a:tcPr>
                </a:tc>
                <a:extLst>
                  <a:ext uri="{0D108BD9-81ED-4DB2-BD59-A6C34878D82A}">
                    <a16:rowId xmlns:a16="http://schemas.microsoft.com/office/drawing/2014/main" val="10002"/>
                  </a:ext>
                </a:extLst>
              </a:tr>
              <a:tr h="578751">
                <a:tc>
                  <a:txBody>
                    <a:bodyPr/>
                    <a:lstStyle/>
                    <a:p>
                      <a:r>
                        <a:rPr lang="en-US" sz="1050" b="1" err="1">
                          <a:solidFill>
                            <a:sysClr val="windowText" lastClr="000000"/>
                          </a:solidFill>
                          <a:latin typeface="Calibri" panose="020F0502020204030204" pitchFamily="34" charset="0"/>
                        </a:rPr>
                        <a:t>Stigmatisation</a:t>
                      </a:r>
                      <a:r>
                        <a:rPr lang="en-US" sz="1050" b="1">
                          <a:solidFill>
                            <a:sysClr val="windowText" lastClr="000000"/>
                          </a:solidFill>
                          <a:latin typeface="Calibri" panose="020F0502020204030204" pitchFamily="34" charset="0"/>
                        </a:rPr>
                        <a:t> et discrimination </a:t>
                      </a:r>
                    </a:p>
                  </a:txBody>
                  <a:tcPr marL="83127" marR="83127" marT="40341" marB="40341">
                    <a:noFill/>
                  </a:tcPr>
                </a:tc>
                <a:tc>
                  <a:txBody>
                    <a:bodyPr/>
                    <a:lstStyle/>
                    <a:p>
                      <a:r>
                        <a:rPr lang="en-US" sz="1050" err="1">
                          <a:solidFill>
                            <a:sysClr val="windowText" lastClr="000000"/>
                          </a:solidFill>
                          <a:latin typeface="Calibri" panose="020F0502020204030204" pitchFamily="34" charset="0"/>
                        </a:rPr>
                        <a:t>Craignez-vous</a:t>
                      </a:r>
                      <a:r>
                        <a:rPr lang="en-US" sz="1050">
                          <a:solidFill>
                            <a:sysClr val="windowText" lastClr="000000"/>
                          </a:solidFill>
                          <a:latin typeface="Calibri" panose="020F0502020204030204" pitchFamily="34" charset="0"/>
                        </a:rPr>
                        <a:t> que les </a:t>
                      </a:r>
                      <a:r>
                        <a:rPr lang="en-US" sz="1050" err="1">
                          <a:solidFill>
                            <a:sysClr val="windowText" lastClr="000000"/>
                          </a:solidFill>
                          <a:latin typeface="Calibri" panose="020F0502020204030204" pitchFamily="34" charset="0"/>
                        </a:rPr>
                        <a:t>membres</a:t>
                      </a:r>
                      <a:r>
                        <a:rPr lang="en-US" sz="1050">
                          <a:solidFill>
                            <a:sysClr val="windowText" lastClr="000000"/>
                          </a:solidFill>
                          <a:latin typeface="Calibri" panose="020F0502020204030204" pitchFamily="34" charset="0"/>
                        </a:rPr>
                        <a:t> de la </a:t>
                      </a:r>
                      <a:r>
                        <a:rPr lang="en-US" sz="1050" err="1">
                          <a:solidFill>
                            <a:sysClr val="windowText" lastClr="000000"/>
                          </a:solidFill>
                          <a:latin typeface="Calibri" panose="020F0502020204030204" pitchFamily="34" charset="0"/>
                        </a:rPr>
                        <a:t>communauté</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découvrent</a:t>
                      </a:r>
                      <a:r>
                        <a:rPr lang="en-US" sz="1050">
                          <a:solidFill>
                            <a:sysClr val="windowText" lastClr="000000"/>
                          </a:solidFill>
                          <a:latin typeface="Calibri" panose="020F0502020204030204" pitchFamily="34" charset="0"/>
                        </a:rPr>
                        <a:t> </a:t>
                      </a:r>
                      <a:r>
                        <a:rPr lang="en-US" sz="1050" err="1">
                          <a:solidFill>
                            <a:schemeClr val="bg2">
                              <a:lumMod val="10000"/>
                            </a:schemeClr>
                          </a:solidFill>
                          <a:latin typeface="Calibri" panose="020F0502020204030204" pitchFamily="34" charset="0"/>
                        </a:rPr>
                        <a:t>votre</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statut</a:t>
                      </a:r>
                      <a:r>
                        <a:rPr lang="en-US" sz="1050">
                          <a:solidFill>
                            <a:schemeClr val="bg2">
                              <a:lumMod val="10000"/>
                            </a:schemeClr>
                          </a:solidFill>
                          <a:latin typeface="Calibri" panose="020F0502020204030204" pitchFamily="34" charset="0"/>
                        </a:rPr>
                        <a:t> VIH </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Cela</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vous</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empêche</a:t>
                      </a:r>
                      <a:r>
                        <a:rPr lang="en-US" sz="1050">
                          <a:solidFill>
                            <a:sysClr val="windowText" lastClr="000000"/>
                          </a:solidFill>
                          <a:latin typeface="Calibri" panose="020F0502020204030204" pitchFamily="34" charset="0"/>
                        </a:rPr>
                        <a:t>-t-il d’ </a:t>
                      </a:r>
                      <a:r>
                        <a:rPr lang="en-US" sz="1050" err="1">
                          <a:solidFill>
                            <a:sysClr val="windowText" lastClr="000000"/>
                          </a:solidFill>
                          <a:latin typeface="Calibri" panose="020F0502020204030204" pitchFamily="34" charset="0"/>
                        </a:rPr>
                        <a:t>aller</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à</a:t>
                      </a:r>
                      <a:r>
                        <a:rPr lang="en-US" sz="1050">
                          <a:solidFill>
                            <a:sysClr val="windowText" lastClr="000000"/>
                          </a:solidFill>
                          <a:latin typeface="Calibri" panose="020F0502020204030204" pitchFamily="34" charset="0"/>
                        </a:rPr>
                        <a:t> la </a:t>
                      </a:r>
                      <a:r>
                        <a:rPr lang="en-US" sz="1050" err="1">
                          <a:solidFill>
                            <a:sysClr val="windowText" lastClr="000000"/>
                          </a:solidFill>
                          <a:latin typeface="Calibri" panose="020F0502020204030204" pitchFamily="34" charset="0"/>
                        </a:rPr>
                        <a:t>clinique</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ou</a:t>
                      </a:r>
                      <a:r>
                        <a:rPr lang="en-US" sz="1050">
                          <a:solidFill>
                            <a:sysClr val="windowText" lastClr="000000"/>
                          </a:solidFill>
                          <a:latin typeface="Calibri" panose="020F0502020204030204" pitchFamily="34" charset="0"/>
                        </a:rPr>
                        <a:t> de prendre des </a:t>
                      </a:r>
                      <a:r>
                        <a:rPr lang="en-US" sz="1050" err="1">
                          <a:solidFill>
                            <a:sysClr val="windowText" lastClr="000000"/>
                          </a:solidFill>
                          <a:latin typeface="Calibri" panose="020F0502020204030204" pitchFamily="34" charset="0"/>
                        </a:rPr>
                        <a:t>médicaments</a:t>
                      </a:r>
                      <a:r>
                        <a:rPr lang="en-US" sz="1050">
                          <a:solidFill>
                            <a:sysClr val="windowText" lastClr="000000"/>
                          </a:solidFill>
                          <a:latin typeface="Calibri" panose="020F0502020204030204" pitchFamily="34" charset="0"/>
                        </a:rPr>
                        <a:t> anti-VIH</a:t>
                      </a:r>
                      <a:r>
                        <a:rPr lang="en-US" sz="1050" baseline="0">
                          <a:solidFill>
                            <a:sysClr val="windowText" lastClr="000000"/>
                          </a:solidFill>
                          <a:latin typeface="Calibri" panose="020F0502020204030204" pitchFamily="34" charset="0"/>
                        </a:rPr>
                        <a:t>?</a:t>
                      </a:r>
                      <a:endParaRPr lang="en-US" sz="1050">
                        <a:solidFill>
                          <a:sysClr val="windowText" lastClr="000000"/>
                        </a:solidFill>
                        <a:latin typeface="Calibri" panose="020F0502020204030204" pitchFamily="34" charset="0"/>
                      </a:endParaRPr>
                    </a:p>
                  </a:txBody>
                  <a:tcPr marL="83127" marR="83127" marT="40341" marB="40341">
                    <a:noFill/>
                  </a:tcPr>
                </a:tc>
                <a:extLst>
                  <a:ext uri="{0D108BD9-81ED-4DB2-BD59-A6C34878D82A}">
                    <a16:rowId xmlns:a16="http://schemas.microsoft.com/office/drawing/2014/main" val="10003"/>
                  </a:ext>
                </a:extLst>
              </a:tr>
              <a:tr h="492400">
                <a:tc>
                  <a:txBody>
                    <a:bodyPr/>
                    <a:lstStyle/>
                    <a:p>
                      <a:r>
                        <a:rPr lang="en-US" sz="1050" b="1">
                          <a:solidFill>
                            <a:sysClr val="windowText" lastClr="000000"/>
                          </a:solidFill>
                          <a:latin typeface="Calibri" panose="020F0502020204030204" pitchFamily="34" charset="0"/>
                        </a:rPr>
                        <a:t>Crise politique / guerre / catastrophe naturelle </a:t>
                      </a:r>
                    </a:p>
                  </a:txBody>
                  <a:tcPr marL="83127" marR="83127" marT="40341" marB="40341">
                    <a:solidFill>
                      <a:schemeClr val="bg1">
                        <a:lumMod val="95000"/>
                      </a:schemeClr>
                    </a:solidFill>
                  </a:tcPr>
                </a:tc>
                <a:tc>
                  <a:txBody>
                    <a:bodyPr/>
                    <a:lstStyle/>
                    <a:p>
                      <a:r>
                        <a:rPr lang="en-US" sz="1050">
                          <a:solidFill>
                            <a:sysClr val="windowText" lastClr="000000"/>
                          </a:solidFill>
                          <a:latin typeface="Calibri" panose="020F0502020204030204" pitchFamily="34" charset="0"/>
                        </a:rPr>
                        <a:t>Est-il  </a:t>
                      </a:r>
                      <a:r>
                        <a:rPr lang="en-US" sz="1050" err="1">
                          <a:solidFill>
                            <a:sysClr val="windowText" lastClr="000000"/>
                          </a:solidFill>
                          <a:latin typeface="Calibri" panose="020F0502020204030204" pitchFamily="34" charset="0"/>
                        </a:rPr>
                        <a:t>dangereux</a:t>
                      </a:r>
                      <a:r>
                        <a:rPr lang="en-US" sz="1050">
                          <a:solidFill>
                            <a:sysClr val="windowText" lastClr="000000"/>
                          </a:solidFill>
                          <a:latin typeface="Calibri" panose="020F0502020204030204" pitchFamily="34" charset="0"/>
                        </a:rPr>
                        <a:t> pour </a:t>
                      </a:r>
                      <a:r>
                        <a:rPr lang="en-US" sz="1050" err="1">
                          <a:solidFill>
                            <a:sysClr val="windowText" lastClr="000000"/>
                          </a:solidFill>
                          <a:latin typeface="Calibri" panose="020F0502020204030204" pitchFamily="34" charset="0"/>
                        </a:rPr>
                        <a:t>vous</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d'aller</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chercher</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vos</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médicaments</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à</a:t>
                      </a:r>
                      <a:r>
                        <a:rPr lang="en-US" sz="1050">
                          <a:solidFill>
                            <a:sysClr val="windowText" lastClr="000000"/>
                          </a:solidFill>
                          <a:latin typeface="Calibri" panose="020F0502020204030204" pitchFamily="34" charset="0"/>
                        </a:rPr>
                        <a:t> </a:t>
                      </a:r>
                      <a:r>
                        <a:rPr lang="en-US" sz="1050" err="1">
                          <a:solidFill>
                            <a:sysClr val="windowText" lastClr="000000"/>
                          </a:solidFill>
                          <a:latin typeface="Calibri" panose="020F0502020204030204" pitchFamily="34" charset="0"/>
                        </a:rPr>
                        <a:t>l'établissement</a:t>
                      </a:r>
                      <a:r>
                        <a:rPr lang="en-US" sz="1050">
                          <a:solidFill>
                            <a:sysClr val="windowText" lastClr="000000"/>
                          </a:solidFill>
                          <a:latin typeface="Calibri" panose="020F0502020204030204" pitchFamily="34" charset="0"/>
                        </a:rPr>
                        <a:t> de </a:t>
                      </a:r>
                      <a:r>
                        <a:rPr lang="en-US" sz="1050" err="1">
                          <a:solidFill>
                            <a:sysClr val="windowText" lastClr="000000"/>
                          </a:solidFill>
                          <a:latin typeface="Calibri" panose="020F0502020204030204" pitchFamily="34" charset="0"/>
                        </a:rPr>
                        <a:t>santé</a:t>
                      </a:r>
                      <a:r>
                        <a:rPr lang="en-US" sz="1050">
                          <a:solidFill>
                            <a:sysClr val="windowText" lastClr="000000"/>
                          </a:solidFill>
                          <a:latin typeface="Calibri" panose="020F0502020204030204" pitchFamily="34" charset="0"/>
                        </a:rPr>
                        <a:t> </a:t>
                      </a:r>
                      <a:r>
                        <a:rPr lang="en-US" sz="1050" baseline="0">
                          <a:solidFill>
                            <a:sysClr val="windowText" lastClr="000000"/>
                          </a:solidFill>
                          <a:latin typeface="Calibri" panose="020F0502020204030204" pitchFamily="34" charset="0"/>
                        </a:rPr>
                        <a:t>?</a:t>
                      </a:r>
                      <a:endParaRPr lang="en-US" sz="1050">
                        <a:solidFill>
                          <a:sysClr val="windowText" lastClr="000000"/>
                        </a:solidFill>
                        <a:latin typeface="Calibri" panose="020F0502020204030204" pitchFamily="34" charset="0"/>
                      </a:endParaRPr>
                    </a:p>
                  </a:txBody>
                  <a:tcPr marL="83127" marR="83127" marT="40341" marB="40341">
                    <a:solidFill>
                      <a:schemeClr val="bg1">
                        <a:lumMod val="95000"/>
                      </a:schemeClr>
                    </a:solidFill>
                  </a:tcPr>
                </a:tc>
                <a:extLst>
                  <a:ext uri="{0D108BD9-81ED-4DB2-BD59-A6C34878D82A}">
                    <a16:rowId xmlns:a16="http://schemas.microsoft.com/office/drawing/2014/main" val="10004"/>
                  </a:ext>
                </a:extLst>
              </a:tr>
            </a:tbl>
          </a:graphicData>
        </a:graphic>
      </p:graphicFrame>
      <p:sp>
        <p:nvSpPr>
          <p:cNvPr id="20" name="TextBox 19"/>
          <p:cNvSpPr txBox="1"/>
          <p:nvPr/>
        </p:nvSpPr>
        <p:spPr>
          <a:xfrm>
            <a:off x="3282588" y="4402812"/>
            <a:ext cx="5281772" cy="1569660"/>
          </a:xfrm>
          <a:prstGeom prst="rect">
            <a:avLst/>
          </a:prstGeom>
          <a:noFill/>
        </p:spPr>
        <p:txBody>
          <a:bodyPr wrap="square" lIns="0" rtlCol="0">
            <a:spAutoFit/>
          </a:bodyPr>
          <a:lstStyle/>
          <a:p>
            <a:r>
              <a:rPr lang="en-US" sz="1200" b="1" err="1">
                <a:solidFill>
                  <a:schemeClr val="bg2">
                    <a:lumMod val="10000"/>
                  </a:schemeClr>
                </a:solidFill>
                <a:latin typeface="Calibri" panose="020F0502020204030204" pitchFamily="34" charset="0"/>
              </a:rPr>
              <a:t>Utilisez</a:t>
            </a:r>
            <a:r>
              <a:rPr lang="en-US" sz="1200" b="1">
                <a:solidFill>
                  <a:schemeClr val="bg2">
                    <a:lumMod val="10000"/>
                  </a:schemeClr>
                </a:solidFill>
                <a:latin typeface="Calibri" panose="020F0502020204030204" pitchFamily="34" charset="0"/>
              </a:rPr>
              <a:t> des </a:t>
            </a:r>
            <a:r>
              <a:rPr lang="en-US" sz="1200" b="1" err="1">
                <a:solidFill>
                  <a:schemeClr val="bg2">
                    <a:lumMod val="10000"/>
                  </a:schemeClr>
                </a:solidFill>
                <a:latin typeface="Calibri" panose="020F0502020204030204" pitchFamily="34" charset="0"/>
              </a:rPr>
              <a:t>déclarations</a:t>
            </a:r>
            <a:r>
              <a:rPr lang="en-US" sz="1200" b="1">
                <a:solidFill>
                  <a:schemeClr val="bg2">
                    <a:lumMod val="10000"/>
                  </a:schemeClr>
                </a:solidFill>
                <a:latin typeface="Calibri" panose="020F0502020204030204" pitchFamily="34" charset="0"/>
              </a:rPr>
              <a:t> </a:t>
            </a:r>
            <a:r>
              <a:rPr lang="en-US" sz="1200" b="1" err="1">
                <a:solidFill>
                  <a:schemeClr val="bg2">
                    <a:lumMod val="10000"/>
                  </a:schemeClr>
                </a:solidFill>
                <a:latin typeface="Calibri" panose="020F0502020204030204" pitchFamily="34" charset="0"/>
              </a:rPr>
              <a:t>sommaires</a:t>
            </a:r>
            <a:r>
              <a:rPr lang="en-US" sz="1200" b="1">
                <a:solidFill>
                  <a:schemeClr val="bg2">
                    <a:lumMod val="10000"/>
                  </a:schemeClr>
                </a:solidFill>
                <a:latin typeface="Calibri" panose="020F0502020204030204" pitchFamily="34" charset="0"/>
              </a:rPr>
              <a:t>, par </a:t>
            </a:r>
            <a:r>
              <a:rPr lang="en-US" sz="1200" b="1" err="1">
                <a:solidFill>
                  <a:schemeClr val="bg2">
                    <a:lumMod val="10000"/>
                  </a:schemeClr>
                </a:solidFill>
                <a:latin typeface="Calibri" panose="020F0502020204030204" pitchFamily="34" charset="0"/>
              </a:rPr>
              <a:t>exemple</a:t>
            </a:r>
            <a:r>
              <a:rPr lang="en-US" sz="1200" b="1">
                <a:solidFill>
                  <a:schemeClr val="bg2">
                    <a:lumMod val="10000"/>
                  </a:schemeClr>
                </a:solidFill>
                <a:latin typeface="Calibri" panose="020F0502020204030204" pitchFamily="34" charset="0"/>
              </a:rPr>
              <a:t>:</a:t>
            </a:r>
          </a:p>
          <a:p>
            <a:pPr marL="285750" indent="-196850">
              <a:buFont typeface="Arial" panose="020B0604020202020204" pitchFamily="34" charset="0"/>
              <a:buChar char="•"/>
            </a:pPr>
            <a:r>
              <a:rPr lang="en-US" sz="1200" i="1" err="1">
                <a:solidFill>
                  <a:schemeClr val="bg2">
                    <a:lumMod val="10000"/>
                  </a:schemeClr>
                </a:solidFill>
                <a:latin typeface="Calibri" panose="020F0502020204030204" pitchFamily="34" charset="0"/>
              </a:rPr>
              <a:t>Voyons</a:t>
            </a:r>
            <a:r>
              <a:rPr lang="en-US" sz="1200" i="1">
                <a:solidFill>
                  <a:schemeClr val="bg2">
                    <a:lumMod val="10000"/>
                  </a:schemeClr>
                </a:solidFill>
                <a:latin typeface="Calibri" panose="020F0502020204030204" pitchFamily="34" charset="0"/>
              </a:rPr>
              <a:t> </a:t>
            </a:r>
            <a:r>
              <a:rPr lang="en-US" sz="1200" i="1" err="1">
                <a:solidFill>
                  <a:schemeClr val="bg2">
                    <a:lumMod val="10000"/>
                  </a:schemeClr>
                </a:solidFill>
                <a:latin typeface="Calibri" panose="020F0502020204030204" pitchFamily="34" charset="0"/>
              </a:rPr>
              <a:t>si</a:t>
            </a:r>
            <a:r>
              <a:rPr lang="en-US" sz="1200" i="1">
                <a:solidFill>
                  <a:schemeClr val="bg2">
                    <a:lumMod val="10000"/>
                  </a:schemeClr>
                </a:solidFill>
                <a:latin typeface="Calibri" panose="020F0502020204030204" pitchFamily="34" charset="0"/>
              </a:rPr>
              <a:t> je </a:t>
            </a:r>
            <a:r>
              <a:rPr lang="en-US" sz="1200" i="1" err="1">
                <a:solidFill>
                  <a:schemeClr val="bg2">
                    <a:lumMod val="10000"/>
                  </a:schemeClr>
                </a:solidFill>
                <a:latin typeface="Calibri" panose="020F0502020204030204" pitchFamily="34" charset="0"/>
              </a:rPr>
              <a:t>comprends</a:t>
            </a:r>
            <a:r>
              <a:rPr lang="en-US" sz="1200" i="1">
                <a:solidFill>
                  <a:schemeClr val="bg2">
                    <a:lumMod val="10000"/>
                  </a:schemeClr>
                </a:solidFill>
                <a:latin typeface="Calibri" panose="020F0502020204030204" pitchFamily="34" charset="0"/>
              </a:rPr>
              <a:t> </a:t>
            </a:r>
            <a:r>
              <a:rPr lang="en-US" sz="1200" i="1" err="1">
                <a:solidFill>
                  <a:schemeClr val="bg2">
                    <a:lumMod val="10000"/>
                  </a:schemeClr>
                </a:solidFill>
                <a:latin typeface="Calibri" panose="020F0502020204030204" pitchFamily="34" charset="0"/>
              </a:rPr>
              <a:t>jusqu'ici</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avez</a:t>
            </a:r>
            <a:r>
              <a:rPr lang="en-US" sz="1200">
                <a:solidFill>
                  <a:schemeClr val="bg2">
                    <a:lumMod val="10000"/>
                  </a:schemeClr>
                </a:solidFill>
                <a:latin typeface="Calibri" panose="020F0502020204030204" pitchFamily="34" charset="0"/>
              </a:rPr>
              <a:t> du mal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prendre </a:t>
            </a:r>
            <a:r>
              <a:rPr lang="en-US" sz="1200" err="1">
                <a:solidFill>
                  <a:schemeClr val="bg2">
                    <a:lumMod val="10000"/>
                  </a:schemeClr>
                </a:solidFill>
                <a:latin typeface="Calibri" panose="020F0502020204030204" pitchFamily="34" charset="0"/>
              </a:rPr>
              <a:t>vos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médicaments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parce</a:t>
            </a:r>
            <a:r>
              <a:rPr lang="en-US" sz="1200">
                <a:solidFill>
                  <a:schemeClr val="bg2">
                    <a:lumMod val="10000"/>
                  </a:schemeClr>
                </a:solidFill>
                <a:latin typeface="Calibri" panose="020F0502020204030204" pitchFamily="34" charset="0"/>
              </a:rPr>
              <a:t> que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voulez</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être</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en</a:t>
            </a:r>
            <a:r>
              <a:rPr lang="en-US" sz="1200">
                <a:solidFill>
                  <a:schemeClr val="bg2">
                    <a:lumMod val="10000"/>
                  </a:schemeClr>
                </a:solidFill>
                <a:latin typeface="Calibri" panose="020F0502020204030204" pitchFamily="34" charset="0"/>
              </a:rPr>
              <a:t> bonne </a:t>
            </a:r>
            <a:r>
              <a:rPr lang="en-US" sz="1200" err="1">
                <a:solidFill>
                  <a:schemeClr val="bg2">
                    <a:lumMod val="10000"/>
                  </a:schemeClr>
                </a:solidFill>
                <a:latin typeface="Calibri" panose="020F0502020204030204" pitchFamily="34" charset="0"/>
              </a:rPr>
              <a:t>santé</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mais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avez</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également</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d'autres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problèmes</a:t>
            </a:r>
            <a:r>
              <a:rPr lang="en-US" sz="1200">
                <a:solidFill>
                  <a:schemeClr val="bg2">
                    <a:lumMod val="10000"/>
                  </a:schemeClr>
                </a:solidFill>
                <a:latin typeface="Calibri" panose="020F0502020204030204" pitchFamily="34" charset="0"/>
              </a:rPr>
              <a:t> dans </a:t>
            </a:r>
            <a:r>
              <a:rPr lang="en-US" sz="1200" err="1">
                <a:solidFill>
                  <a:schemeClr val="bg2">
                    <a:lumMod val="10000"/>
                  </a:schemeClr>
                </a:solidFill>
                <a:latin typeface="Calibri" panose="020F0502020204030204" pitchFamily="34" charset="0"/>
              </a:rPr>
              <a:t>votre</a:t>
            </a:r>
            <a:r>
              <a:rPr lang="en-US" sz="1200">
                <a:solidFill>
                  <a:schemeClr val="bg2">
                    <a:lumMod val="10000"/>
                  </a:schemeClr>
                </a:solidFill>
                <a:latin typeface="Calibri" panose="020F0502020204030204" pitchFamily="34" charset="0"/>
              </a:rPr>
              <a:t> vie qui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empêchent</a:t>
            </a:r>
            <a:r>
              <a:rPr lang="en-US" sz="1200">
                <a:solidFill>
                  <a:schemeClr val="bg2">
                    <a:lumMod val="10000"/>
                  </a:schemeClr>
                </a:solidFill>
                <a:latin typeface="Calibri" panose="020F0502020204030204" pitchFamily="34" charset="0"/>
              </a:rPr>
              <a:t> de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concentrer</a:t>
            </a:r>
            <a:r>
              <a:rPr lang="en-US" sz="1200">
                <a:solidFill>
                  <a:schemeClr val="bg2">
                    <a:lumMod val="10000"/>
                  </a:schemeClr>
                </a:solidFill>
                <a:latin typeface="Calibri" panose="020F0502020204030204" pitchFamily="34" charset="0"/>
              </a:rPr>
              <a:t> sur </a:t>
            </a:r>
            <a:r>
              <a:rPr lang="en-US" sz="1200" err="1">
                <a:solidFill>
                  <a:schemeClr val="bg2">
                    <a:lumMod val="10000"/>
                  </a:schemeClr>
                </a:solidFill>
                <a:latin typeface="Calibri" panose="020F0502020204030204" pitchFamily="34" charset="0"/>
              </a:rPr>
              <a:t>votre</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santé</a:t>
            </a:r>
            <a:r>
              <a:rPr lang="en-US" sz="1200">
                <a:solidFill>
                  <a:schemeClr val="bg2">
                    <a:lumMod val="10000"/>
                  </a:schemeClr>
                </a:solidFill>
                <a:latin typeface="Calibri" panose="020F0502020204030204" pitchFamily="34" charset="0"/>
              </a:rPr>
              <a:t>.</a:t>
            </a:r>
          </a:p>
          <a:p>
            <a:pPr marL="285750" indent="-196850">
              <a:buFont typeface="Arial" panose="020B0604020202020204" pitchFamily="34" charset="0"/>
              <a:buChar char="•"/>
            </a:pPr>
            <a:r>
              <a:rPr lang="en-US" sz="1200" i="1" err="1">
                <a:solidFill>
                  <a:schemeClr val="bg2">
                    <a:lumMod val="10000"/>
                  </a:schemeClr>
                </a:solidFill>
                <a:latin typeface="Calibri" panose="020F0502020204030204" pitchFamily="34" charset="0"/>
              </a:rPr>
              <a:t>Voici</a:t>
            </a:r>
            <a:r>
              <a:rPr lang="en-US" sz="1200" i="1">
                <a:solidFill>
                  <a:schemeClr val="bg2">
                    <a:lumMod val="10000"/>
                  </a:schemeClr>
                </a:solidFill>
                <a:latin typeface="Calibri" panose="020F0502020204030204" pitchFamily="34" charset="0"/>
              </a:rPr>
              <a:t> </a:t>
            </a:r>
            <a:r>
              <a:rPr lang="en-US" sz="1200" i="1" err="1">
                <a:solidFill>
                  <a:schemeClr val="bg2">
                    <a:lumMod val="10000"/>
                  </a:schemeClr>
                </a:solidFill>
                <a:latin typeface="Calibri" panose="020F0502020204030204" pitchFamily="34" charset="0"/>
              </a:rPr>
              <a:t>ce</a:t>
            </a:r>
            <a:r>
              <a:rPr lang="en-US" sz="1200" i="1">
                <a:solidFill>
                  <a:schemeClr val="bg2">
                    <a:lumMod val="10000"/>
                  </a:schemeClr>
                </a:solidFill>
                <a:latin typeface="Calibri" panose="020F0502020204030204" pitchFamily="34" charset="0"/>
              </a:rPr>
              <a:t> que je </a:t>
            </a:r>
            <a:r>
              <a:rPr lang="en-US" sz="1200" i="1" err="1">
                <a:solidFill>
                  <a:schemeClr val="bg2">
                    <a:lumMod val="10000"/>
                  </a:schemeClr>
                </a:solidFill>
                <a:latin typeface="Calibri" panose="020F0502020204030204" pitchFamily="34" charset="0"/>
              </a:rPr>
              <a:t>vous</a:t>
            </a:r>
            <a:r>
              <a:rPr lang="en-US" sz="1200" i="1">
                <a:solidFill>
                  <a:schemeClr val="bg2">
                    <a:lumMod val="10000"/>
                  </a:schemeClr>
                </a:solidFill>
                <a:latin typeface="Calibri" panose="020F0502020204030204" pitchFamily="34" charset="0"/>
              </a:rPr>
              <a:t> ai </a:t>
            </a:r>
            <a:r>
              <a:rPr lang="en-US" sz="1200" i="1" err="1">
                <a:solidFill>
                  <a:schemeClr val="bg2">
                    <a:lumMod val="10000"/>
                  </a:schemeClr>
                </a:solidFill>
                <a:latin typeface="Calibri" panose="020F0502020204030204" pitchFamily="34" charset="0"/>
              </a:rPr>
              <a:t>entendu</a:t>
            </a:r>
            <a:r>
              <a:rPr lang="en-US" sz="1200" i="1">
                <a:solidFill>
                  <a:schemeClr val="bg2">
                    <a:lumMod val="10000"/>
                  </a:schemeClr>
                </a:solidFill>
                <a:latin typeface="Calibri" panose="020F0502020204030204" pitchFamily="34" charset="0"/>
              </a:rPr>
              <a:t> dire, </a:t>
            </a:r>
            <a:r>
              <a:rPr lang="en-US" sz="1200" i="1" err="1">
                <a:solidFill>
                  <a:schemeClr val="bg2">
                    <a:lumMod val="10000"/>
                  </a:schemeClr>
                </a:solidFill>
                <a:latin typeface="Calibri" panose="020F0502020204030204" pitchFamily="34" charset="0"/>
              </a:rPr>
              <a:t>dites</a:t>
            </a:r>
            <a:r>
              <a:rPr lang="en-US" sz="1200" i="1">
                <a:solidFill>
                  <a:schemeClr val="bg2">
                    <a:lumMod val="10000"/>
                  </a:schemeClr>
                </a:solidFill>
                <a:latin typeface="Calibri" panose="020F0502020204030204" pitchFamily="34" charset="0"/>
              </a:rPr>
              <a:t> </a:t>
            </a:r>
            <a:r>
              <a:rPr lang="en-US" sz="1200" i="1" err="1">
                <a:solidFill>
                  <a:schemeClr val="bg2">
                    <a:lumMod val="10000"/>
                  </a:schemeClr>
                </a:solidFill>
                <a:latin typeface="Calibri" panose="020F0502020204030204" pitchFamily="34" charset="0"/>
              </a:rPr>
              <a:t>moi</a:t>
            </a:r>
            <a:r>
              <a:rPr lang="en-US" sz="1200" i="1">
                <a:solidFill>
                  <a:schemeClr val="bg2">
                    <a:lumMod val="10000"/>
                  </a:schemeClr>
                </a:solidFill>
                <a:latin typeface="Calibri" panose="020F0502020204030204" pitchFamily="34" charset="0"/>
              </a:rPr>
              <a:t> </a:t>
            </a:r>
            <a:r>
              <a:rPr lang="en-US" sz="1200" i="1" err="1">
                <a:solidFill>
                  <a:schemeClr val="bg2">
                    <a:lumMod val="10000"/>
                  </a:schemeClr>
                </a:solidFill>
                <a:latin typeface="Calibri" panose="020F0502020204030204" pitchFamily="34" charset="0"/>
              </a:rPr>
              <a:t>si</a:t>
            </a:r>
            <a:r>
              <a:rPr lang="en-US" sz="1200" i="1">
                <a:solidFill>
                  <a:schemeClr val="bg2">
                    <a:lumMod val="10000"/>
                  </a:schemeClr>
                </a:solidFill>
                <a:latin typeface="Calibri" panose="020F0502020204030204" pitchFamily="34" charset="0"/>
              </a:rPr>
              <a:t> </a:t>
            </a:r>
            <a:r>
              <a:rPr lang="en-US" sz="1200" i="1" err="1">
                <a:solidFill>
                  <a:schemeClr val="bg2">
                    <a:lumMod val="10000"/>
                  </a:schemeClr>
                </a:solidFill>
                <a:latin typeface="Calibri" panose="020F0502020204030204" pitchFamily="34" charset="0"/>
              </a:rPr>
              <a:t>c'est</a:t>
            </a:r>
            <a:r>
              <a:rPr lang="en-US" sz="1200" i="1">
                <a:solidFill>
                  <a:schemeClr val="bg2">
                    <a:lumMod val="10000"/>
                  </a:schemeClr>
                </a:solidFill>
                <a:latin typeface="Calibri" panose="020F0502020204030204" pitchFamily="34" charset="0"/>
              </a:rPr>
              <a:t> </a:t>
            </a:r>
            <a:r>
              <a:rPr lang="en-US" sz="1200" i="1" err="1">
                <a:solidFill>
                  <a:schemeClr val="bg2">
                    <a:lumMod val="10000"/>
                  </a:schemeClr>
                </a:solidFill>
                <a:latin typeface="Calibri" panose="020F0502020204030204" pitchFamily="34" charset="0"/>
              </a:rPr>
              <a:t>juste</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sentez</a:t>
            </a:r>
            <a:r>
              <a:rPr lang="en-US" sz="1200">
                <a:solidFill>
                  <a:schemeClr val="bg2">
                    <a:lumMod val="10000"/>
                  </a:schemeClr>
                </a:solidFill>
                <a:latin typeface="Calibri" panose="020F0502020204030204" pitchFamily="34" charset="0"/>
              </a:rPr>
              <a:t> bien </a:t>
            </a:r>
            <a:r>
              <a:rPr lang="en-US" sz="1200" err="1">
                <a:solidFill>
                  <a:schemeClr val="tx2">
                    <a:lumMod val="50000"/>
                  </a:schemeClr>
                </a:solidFill>
                <a:latin typeface="Calibri" panose="020F0502020204030204" pitchFamily="34" charset="0"/>
              </a:rPr>
              <a:t>lorsque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manquez</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une</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prise</a:t>
            </a:r>
            <a:r>
              <a:rPr lang="en-US" sz="1200">
                <a:solidFill>
                  <a:schemeClr val="tx2">
                    <a:lumMod val="50000"/>
                  </a:schemeClr>
                </a:solidFill>
                <a:latin typeface="Calibri" panose="020F0502020204030204" pitchFamily="34" charset="0"/>
              </a:rPr>
              <a:t> et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sentez</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vraiment</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incertain</a:t>
            </a:r>
            <a:r>
              <a:rPr lang="en-US" sz="1200">
                <a:solidFill>
                  <a:schemeClr val="tx2">
                    <a:lumMod val="50000"/>
                  </a:schemeClr>
                </a:solidFill>
                <a:latin typeface="Calibri" panose="020F0502020204030204" pitchFamily="34" charset="0"/>
              </a:rPr>
              <a:t> quant </a:t>
            </a:r>
            <a:r>
              <a:rPr lang="en-US" sz="1200" err="1">
                <a:solidFill>
                  <a:schemeClr val="tx2">
                    <a:lumMod val="50000"/>
                  </a:schemeClr>
                </a:solidFill>
                <a:latin typeface="Calibri" panose="020F0502020204030204" pitchFamily="34" charset="0"/>
              </a:rPr>
              <a:t>à</a:t>
            </a:r>
            <a:r>
              <a:rPr lang="en-US" sz="1200">
                <a:solidFill>
                  <a:schemeClr val="tx2">
                    <a:lumMod val="50000"/>
                  </a:schemeClr>
                </a:solidFill>
                <a:latin typeface="Calibri" panose="020F0502020204030204" pitchFamily="34" charset="0"/>
              </a:rPr>
              <a:t>  savoir </a:t>
            </a:r>
            <a:r>
              <a:rPr lang="en-US" sz="1200" err="1">
                <a:solidFill>
                  <a:schemeClr val="tx2">
                    <a:lumMod val="50000"/>
                  </a:schemeClr>
                </a:solidFill>
                <a:latin typeface="Calibri" panose="020F0502020204030204" pitchFamily="34" charset="0"/>
              </a:rPr>
              <a:t>si</a:t>
            </a:r>
            <a:r>
              <a:rPr lang="en-US" sz="1200">
                <a:solidFill>
                  <a:schemeClr val="tx2">
                    <a:lumMod val="50000"/>
                  </a:schemeClr>
                </a:solidFill>
                <a:latin typeface="Calibri" panose="020F0502020204030204" pitchFamily="34" charset="0"/>
              </a:rPr>
              <a:t> les </a:t>
            </a:r>
            <a:r>
              <a:rPr lang="en-US" sz="1200" err="1">
                <a:solidFill>
                  <a:schemeClr val="tx2">
                    <a:lumMod val="50000"/>
                  </a:schemeClr>
                </a:solidFill>
                <a:latin typeface="Calibri" panose="020F0502020204030204" pitchFamily="34" charset="0"/>
              </a:rPr>
              <a:t>médicaments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sont</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nécessaires</a:t>
            </a:r>
            <a:r>
              <a:rPr lang="en-US" sz="1200">
                <a:solidFill>
                  <a:schemeClr val="tx2">
                    <a:lumMod val="50000"/>
                  </a:schemeClr>
                </a:solidFill>
                <a:latin typeface="Calibri" panose="020F0502020204030204" pitchFamily="34" charset="0"/>
              </a:rPr>
              <a:t> pour </a:t>
            </a:r>
            <a:r>
              <a:rPr lang="en-US" sz="1200" err="1">
                <a:solidFill>
                  <a:schemeClr val="bg2">
                    <a:lumMod val="10000"/>
                  </a:schemeClr>
                </a:solidFill>
                <a:latin typeface="Calibri" panose="020F0502020204030204" pitchFamily="34" charset="0"/>
              </a:rPr>
              <a:t>rester</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en</a:t>
            </a:r>
            <a:r>
              <a:rPr lang="en-US" sz="1200">
                <a:solidFill>
                  <a:schemeClr val="bg2">
                    <a:lumMod val="10000"/>
                  </a:schemeClr>
                </a:solidFill>
                <a:latin typeface="Calibri" panose="020F0502020204030204" pitchFamily="34" charset="0"/>
              </a:rPr>
              <a:t> bonne </a:t>
            </a:r>
            <a:r>
              <a:rPr lang="en-US" sz="1200" err="1">
                <a:solidFill>
                  <a:schemeClr val="bg2">
                    <a:lumMod val="10000"/>
                  </a:schemeClr>
                </a:solidFill>
                <a:latin typeface="Calibri" panose="020F0502020204030204" pitchFamily="34" charset="0"/>
              </a:rPr>
              <a:t>santé</a:t>
            </a:r>
            <a:endParaRPr lang="en-US" sz="1200">
              <a:solidFill>
                <a:schemeClr val="bg2">
                  <a:lumMod val="10000"/>
                </a:schemeClr>
              </a:solidFill>
              <a:latin typeface="Calibri" panose="020F0502020204030204" pitchFamily="34" charset="0"/>
            </a:endParaRPr>
          </a:p>
        </p:txBody>
      </p:sp>
      <p:sp>
        <p:nvSpPr>
          <p:cNvPr id="57" name="Parallelogram 56"/>
          <p:cNvSpPr/>
          <p:nvPr/>
        </p:nvSpPr>
        <p:spPr>
          <a:xfrm rot="10800000" flipH="1">
            <a:off x="6921175"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1"/>
          <p:cNvSpPr txBox="1"/>
          <p:nvPr/>
        </p:nvSpPr>
        <p:spPr>
          <a:xfrm>
            <a:off x="318678" y="5038630"/>
            <a:ext cx="2396115" cy="1216964"/>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100" b="1">
                <a:solidFill>
                  <a:schemeClr val="accent5">
                    <a:lumMod val="75000"/>
                  </a:schemeClr>
                </a:solidFill>
                <a:latin typeface="Calibri" panose="020F0502020204030204" pitchFamily="34" charset="0"/>
              </a:rPr>
              <a:t>Document</a:t>
            </a:r>
          </a:p>
          <a:p>
            <a:pPr marL="0" indent="0">
              <a:buNone/>
            </a:pPr>
            <a:r>
              <a:rPr lang="en-US" sz="1050" err="1">
                <a:solidFill>
                  <a:schemeClr val="tx2">
                    <a:lumMod val="50000"/>
                  </a:schemeClr>
                </a:solidFill>
                <a:latin typeface="Calibri" panose="020F0502020204030204" pitchFamily="34" charset="0"/>
              </a:rPr>
              <a:t>Documentez</a:t>
            </a:r>
            <a:r>
              <a:rPr lang="en-US" sz="1050">
                <a:solidFill>
                  <a:schemeClr val="tx2">
                    <a:lumMod val="50000"/>
                  </a:schemeClr>
                </a:solidFill>
                <a:latin typeface="Calibri" panose="020F0502020204030204" pitchFamily="34" charset="0"/>
              </a:rPr>
              <a:t> les </a:t>
            </a:r>
            <a:r>
              <a:rPr lang="fr-FR" sz="1050">
                <a:solidFill>
                  <a:schemeClr val="tx2">
                    <a:lumMod val="50000"/>
                  </a:schemeClr>
                </a:solidFill>
                <a:latin typeface="Calibri" panose="020F0502020204030204" pitchFamily="34" charset="0"/>
              </a:rPr>
              <a:t> obstacles</a:t>
            </a:r>
            <a:r>
              <a:rPr lang="en-US" sz="1050">
                <a:solidFill>
                  <a:schemeClr val="tx2">
                    <a:lumMod val="50000"/>
                  </a:schemeClr>
                </a:solidFill>
                <a:latin typeface="Calibri" panose="020F0502020204030204" pitchFamily="34" charset="0"/>
              </a:rPr>
              <a:t> </a:t>
            </a:r>
            <a:r>
              <a:rPr lang="en-US" sz="1050" err="1">
                <a:solidFill>
                  <a:schemeClr val="tx2">
                    <a:lumMod val="50000"/>
                  </a:schemeClr>
                </a:solidFill>
                <a:latin typeface="Calibri" panose="020F0502020204030204" pitchFamily="34" charset="0"/>
              </a:rPr>
              <a:t>spécifiques</a:t>
            </a:r>
            <a:r>
              <a:rPr lang="en-US" sz="1050">
                <a:solidFill>
                  <a:schemeClr val="tx2">
                    <a:lumMod val="50000"/>
                  </a:schemeClr>
                </a:solidFill>
                <a:latin typeface="Calibri" panose="020F0502020204030204" pitchFamily="34" charset="0"/>
              </a:rPr>
              <a:t> que </a:t>
            </a:r>
            <a:r>
              <a:rPr lang="en-US" sz="1050" err="1">
                <a:solidFill>
                  <a:schemeClr val="tx2">
                    <a:lumMod val="50000"/>
                  </a:schemeClr>
                </a:solidFill>
                <a:latin typeface="Calibri" panose="020F0502020204030204" pitchFamily="34" charset="0"/>
              </a:rPr>
              <a:t>vous</a:t>
            </a:r>
            <a:r>
              <a:rPr lang="en-US" sz="1050">
                <a:solidFill>
                  <a:schemeClr val="tx2">
                    <a:lumMod val="50000"/>
                  </a:schemeClr>
                </a:solidFill>
                <a:latin typeface="Calibri" panose="020F0502020204030204" pitchFamily="34" charset="0"/>
              </a:rPr>
              <a:t> </a:t>
            </a:r>
            <a:r>
              <a:rPr lang="en-US" sz="1050" err="1">
                <a:solidFill>
                  <a:schemeClr val="tx2">
                    <a:lumMod val="50000"/>
                  </a:schemeClr>
                </a:solidFill>
                <a:latin typeface="Calibri" panose="020F0502020204030204" pitchFamily="34" charset="0"/>
              </a:rPr>
              <a:t>identifiez</a:t>
            </a:r>
            <a:r>
              <a:rPr lang="en-US" sz="1050">
                <a:solidFill>
                  <a:schemeClr val="tx2">
                    <a:lumMod val="50000"/>
                  </a:schemeClr>
                </a:solidFill>
                <a:latin typeface="Calibri" panose="020F0502020204030204" pitchFamily="34" charset="0"/>
              </a:rPr>
              <a:t> avec le patient dans le </a:t>
            </a:r>
            <a:r>
              <a:rPr lang="en-US" sz="1050" err="1">
                <a:solidFill>
                  <a:schemeClr val="tx2">
                    <a:lumMod val="50000"/>
                  </a:schemeClr>
                </a:solidFill>
                <a:latin typeface="Calibri" panose="020F0502020204030204" pitchFamily="34" charset="0"/>
              </a:rPr>
              <a:t>registre</a:t>
            </a:r>
            <a:r>
              <a:rPr lang="en-US" sz="1050">
                <a:solidFill>
                  <a:schemeClr val="tx2">
                    <a:lumMod val="50000"/>
                  </a:schemeClr>
                </a:solidFill>
                <a:latin typeface="Calibri" panose="020F0502020204030204" pitchFamily="34" charset="0"/>
              </a:rPr>
              <a:t> des</a:t>
            </a:r>
            <a:r>
              <a:rPr lang="fr-FR" sz="1050">
                <a:solidFill>
                  <a:schemeClr val="tx2">
                    <a:lumMod val="50000"/>
                  </a:schemeClr>
                </a:solidFill>
                <a:latin typeface="Calibri" panose="020F0502020204030204" pitchFamily="34" charset="0"/>
              </a:rPr>
              <a:t> obstacles ( formulaire d’</a:t>
            </a:r>
            <a:r>
              <a:rPr lang="fr-FR" sz="1050" err="1">
                <a:solidFill>
                  <a:schemeClr val="tx2">
                    <a:lumMod val="50000"/>
                  </a:schemeClr>
                </a:solidFill>
                <a:latin typeface="Calibri" panose="020F0502020204030204" pitchFamily="34" charset="0"/>
              </a:rPr>
              <a:t>evaluation</a:t>
            </a:r>
            <a:r>
              <a:rPr lang="fr-FR" sz="1050">
                <a:solidFill>
                  <a:schemeClr val="tx2">
                    <a:lumMod val="50000"/>
                  </a:schemeClr>
                </a:solidFill>
                <a:latin typeface="Calibri" panose="020F0502020204030204" pitchFamily="34" charset="0"/>
              </a:rPr>
              <a:t> d’observance)</a:t>
            </a:r>
            <a:r>
              <a:rPr lang="en-US" sz="1050">
                <a:solidFill>
                  <a:schemeClr val="tx2">
                    <a:lumMod val="50000"/>
                  </a:schemeClr>
                </a:solidFill>
                <a:latin typeface="Calibri" panose="020F0502020204030204" pitchFamily="34" charset="0"/>
              </a:rPr>
              <a:t> et des interventions</a:t>
            </a:r>
            <a:r>
              <a:rPr lang="en-US" sz="1050" b="1">
                <a:solidFill>
                  <a:schemeClr val="tx2">
                    <a:lumMod val="50000"/>
                  </a:schemeClr>
                </a:solidFill>
                <a:latin typeface="Calibri" panose="020F0502020204030204" pitchFamily="34" charset="0"/>
              </a:rPr>
              <a:t>.</a:t>
            </a:r>
            <a:endParaRPr lang="en-US" sz="1050">
              <a:solidFill>
                <a:schemeClr val="tx2">
                  <a:lumMod val="50000"/>
                </a:schemeClr>
              </a:solidFill>
              <a:latin typeface="Calibri" panose="020F0502020204030204" pitchFamily="34" charset="0"/>
            </a:endParaRPr>
          </a:p>
        </p:txBody>
      </p:sp>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229516" y="4909490"/>
            <a:ext cx="312248" cy="312248"/>
          </a:xfrm>
          <a:prstGeom prst="rect">
            <a:avLst/>
          </a:prstGeom>
        </p:spPr>
      </p:pic>
      <p:sp>
        <p:nvSpPr>
          <p:cNvPr id="60" name="Content Placeholder 1"/>
          <p:cNvSpPr txBox="1"/>
          <p:nvPr/>
        </p:nvSpPr>
        <p:spPr>
          <a:xfrm>
            <a:off x="314963" y="2031160"/>
            <a:ext cx="2396108" cy="2769440"/>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1200" b="1">
                <a:solidFill>
                  <a:schemeClr val="accent5">
                    <a:lumMod val="75000"/>
                  </a:schemeClr>
                </a:solidFill>
                <a:latin typeface="Calibri" panose="020F0502020204030204" pitchFamily="34" charset="0"/>
              </a:rPr>
              <a:t>Instructions du </a:t>
            </a:r>
            <a:r>
              <a:rPr lang="en-US" sz="1200" b="1" err="1">
                <a:solidFill>
                  <a:schemeClr val="accent5">
                    <a:lumMod val="75000"/>
                  </a:schemeClr>
                </a:solidFill>
                <a:latin typeface="Calibri" panose="020F0502020204030204" pitchFamily="34" charset="0"/>
              </a:rPr>
              <a:t>prestataire</a:t>
            </a:r>
            <a:endParaRPr lang="en-US" sz="1200" b="1">
              <a:solidFill>
                <a:schemeClr val="accent5">
                  <a:lumMod val="75000"/>
                </a:schemeClr>
              </a:solidFill>
              <a:latin typeface="Calibri" panose="020F0502020204030204" pitchFamily="34" charset="0"/>
            </a:endParaRPr>
          </a:p>
          <a:p>
            <a:pPr marL="0" indent="0">
              <a:spcBef>
                <a:spcPts val="200"/>
              </a:spcBef>
              <a:buNone/>
            </a:pPr>
            <a:r>
              <a:rPr lang="en-US" sz="1050" b="1" err="1">
                <a:solidFill>
                  <a:schemeClr val="bg2">
                    <a:lumMod val="10000"/>
                  </a:schemeClr>
                </a:solidFill>
                <a:latin typeface="Calibri" panose="020F0502020204030204" pitchFamily="34" charset="0"/>
              </a:rPr>
              <a:t>Résumez</a:t>
            </a:r>
            <a:r>
              <a:rPr lang="en-US" sz="1050" b="1">
                <a:solidFill>
                  <a:schemeClr val="bg2">
                    <a:lumMod val="10000"/>
                  </a:schemeClr>
                </a:solidFill>
                <a:latin typeface="Calibri" panose="020F0502020204030204" pitchFamily="34" charset="0"/>
              </a:rPr>
              <a:t> </a:t>
            </a:r>
            <a:r>
              <a:rPr lang="en-US" sz="1050" b="1" err="1">
                <a:solidFill>
                  <a:schemeClr val="bg2">
                    <a:lumMod val="10000"/>
                  </a:schemeClr>
                </a:solidFill>
                <a:latin typeface="Calibri" panose="020F0502020204030204" pitchFamily="34" charset="0"/>
              </a:rPr>
              <a:t>ce</a:t>
            </a:r>
            <a:r>
              <a:rPr lang="en-US" sz="1050" b="1">
                <a:solidFill>
                  <a:schemeClr val="bg2">
                    <a:lumMod val="10000"/>
                  </a:schemeClr>
                </a:solidFill>
                <a:latin typeface="Calibri" panose="020F0502020204030204" pitchFamily="34" charset="0"/>
              </a:rPr>
              <a:t> qui a </a:t>
            </a:r>
            <a:r>
              <a:rPr lang="en-US" sz="1050" b="1" err="1">
                <a:solidFill>
                  <a:schemeClr val="bg2">
                    <a:lumMod val="10000"/>
                  </a:schemeClr>
                </a:solidFill>
                <a:latin typeface="Calibri" panose="020F0502020204030204" pitchFamily="34" charset="0"/>
              </a:rPr>
              <a:t>été</a:t>
            </a:r>
            <a:r>
              <a:rPr lang="en-US" sz="1050" b="1">
                <a:solidFill>
                  <a:schemeClr val="bg2">
                    <a:lumMod val="10000"/>
                  </a:schemeClr>
                </a:solidFill>
                <a:latin typeface="Calibri" panose="020F0502020204030204" pitchFamily="34" charset="0"/>
              </a:rPr>
              <a:t> </a:t>
            </a:r>
            <a:r>
              <a:rPr lang="en-US" sz="1050" b="1" err="1">
                <a:solidFill>
                  <a:schemeClr val="bg2">
                    <a:lumMod val="10000"/>
                  </a:schemeClr>
                </a:solidFill>
                <a:latin typeface="Calibri" panose="020F0502020204030204" pitchFamily="34" charset="0"/>
              </a:rPr>
              <a:t>appris</a:t>
            </a:r>
            <a:r>
              <a:rPr lang="en-US" sz="1050" b="1">
                <a:solidFill>
                  <a:schemeClr val="bg2">
                    <a:lumMod val="10000"/>
                  </a:schemeClr>
                </a:solidFill>
                <a:latin typeface="Calibri" panose="020F0502020204030204" pitchFamily="34" charset="0"/>
              </a:rPr>
              <a:t> </a:t>
            </a:r>
            <a:r>
              <a:rPr lang="en-US" sz="1050" b="1" err="1">
                <a:solidFill>
                  <a:schemeClr val="bg2">
                    <a:lumMod val="10000"/>
                  </a:schemeClr>
                </a:solidFill>
                <a:latin typeface="Calibri" panose="020F0502020204030204" pitchFamily="34" charset="0"/>
              </a:rPr>
              <a:t>auprès</a:t>
            </a:r>
            <a:r>
              <a:rPr lang="en-US" sz="1050" b="1">
                <a:solidFill>
                  <a:schemeClr val="bg2">
                    <a:lumMod val="10000"/>
                  </a:schemeClr>
                </a:solidFill>
                <a:latin typeface="Calibri" panose="020F0502020204030204" pitchFamily="34" charset="0"/>
              </a:rPr>
              <a:t> du client au </a:t>
            </a:r>
            <a:r>
              <a:rPr lang="en-US" sz="1050" b="1" err="1">
                <a:solidFill>
                  <a:schemeClr val="bg2">
                    <a:lumMod val="10000"/>
                  </a:schemeClr>
                </a:solidFill>
                <a:latin typeface="Calibri" panose="020F0502020204030204" pitchFamily="34" charset="0"/>
              </a:rPr>
              <a:t>sujet</a:t>
            </a:r>
            <a:r>
              <a:rPr lang="en-US" sz="1050" b="1">
                <a:solidFill>
                  <a:schemeClr val="bg2">
                    <a:lumMod val="10000"/>
                  </a:schemeClr>
                </a:solidFill>
                <a:latin typeface="Calibri" panose="020F0502020204030204" pitchFamily="34" charset="0"/>
              </a:rPr>
              <a:t> des obstacles </a:t>
            </a:r>
            <a:r>
              <a:rPr lang="en-US" sz="1050" b="1" err="1">
                <a:solidFill>
                  <a:schemeClr val="bg2">
                    <a:lumMod val="10000"/>
                  </a:schemeClr>
                </a:solidFill>
                <a:latin typeface="Calibri" panose="020F0502020204030204" pitchFamily="34" charset="0"/>
              </a:rPr>
              <a:t>spécifiques</a:t>
            </a:r>
            <a:r>
              <a:rPr lang="en-US" sz="1050" b="1">
                <a:solidFill>
                  <a:schemeClr val="bg2">
                    <a:lumMod val="10000"/>
                  </a:schemeClr>
                </a:solidFill>
                <a:latin typeface="Calibri" panose="020F0502020204030204" pitchFamily="34" charset="0"/>
              </a:rPr>
              <a:t> </a:t>
            </a:r>
            <a:r>
              <a:rPr lang="en-US" sz="1050" b="1" err="1">
                <a:solidFill>
                  <a:schemeClr val="bg2">
                    <a:lumMod val="10000"/>
                  </a:schemeClr>
                </a:solidFill>
                <a:latin typeface="Calibri" panose="020F0502020204030204" pitchFamily="34" charset="0"/>
              </a:rPr>
              <a:t>identifiés</a:t>
            </a:r>
            <a:r>
              <a:rPr lang="en-US" sz="1050" b="1">
                <a:solidFill>
                  <a:schemeClr val="bg2">
                    <a:lumMod val="10000"/>
                  </a:schemeClr>
                </a:solidFill>
                <a:latin typeface="Calibri" panose="020F0502020204030204" pitchFamily="34" charset="0"/>
              </a:rPr>
              <a:t> sur </a:t>
            </a:r>
            <a:r>
              <a:rPr lang="en-US" sz="1050" b="1" err="1">
                <a:solidFill>
                  <a:schemeClr val="bg2">
                    <a:lumMod val="10000"/>
                  </a:schemeClr>
                </a:solidFill>
                <a:latin typeface="Calibri" panose="020F0502020204030204" pitchFamily="34" charset="0"/>
              </a:rPr>
              <a:t>cette</a:t>
            </a:r>
            <a:r>
              <a:rPr lang="en-US" sz="1050" b="1">
                <a:solidFill>
                  <a:schemeClr val="bg2">
                    <a:lumMod val="10000"/>
                  </a:schemeClr>
                </a:solidFill>
                <a:latin typeface="Calibri" panose="020F0502020204030204" pitchFamily="34" charset="0"/>
              </a:rPr>
              <a:t> carte.</a:t>
            </a:r>
          </a:p>
          <a:p>
            <a:pPr marL="0" indent="0">
              <a:spcBef>
                <a:spcPts val="200"/>
              </a:spcBef>
              <a:buNone/>
            </a:pPr>
            <a:r>
              <a:rPr lang="en-US" sz="1050" b="1" err="1">
                <a:solidFill>
                  <a:schemeClr val="bg2">
                    <a:lumMod val="10000"/>
                  </a:schemeClr>
                </a:solidFill>
                <a:latin typeface="Calibri" panose="020F0502020204030204" pitchFamily="34" charset="0"/>
              </a:rPr>
              <a:t>Utilisez</a:t>
            </a:r>
            <a:r>
              <a:rPr lang="en-US" sz="1050" b="1">
                <a:solidFill>
                  <a:schemeClr val="bg2">
                    <a:lumMod val="10000"/>
                  </a:schemeClr>
                </a:solidFill>
                <a:latin typeface="Calibri" panose="020F0502020204030204" pitchFamily="34" charset="0"/>
              </a:rPr>
              <a:t> </a:t>
            </a:r>
            <a:r>
              <a:rPr lang="en-US" sz="1050" b="1" err="1">
                <a:solidFill>
                  <a:schemeClr val="bg2">
                    <a:lumMod val="10000"/>
                  </a:schemeClr>
                </a:solidFill>
                <a:latin typeface="Calibri" panose="020F0502020204030204" pitchFamily="34" charset="0"/>
              </a:rPr>
              <a:t>une</a:t>
            </a:r>
            <a:r>
              <a:rPr lang="en-US" sz="1050" b="1">
                <a:solidFill>
                  <a:schemeClr val="bg2">
                    <a:lumMod val="10000"/>
                  </a:schemeClr>
                </a:solidFill>
                <a:latin typeface="Calibri" panose="020F0502020204030204" pitchFamily="34" charset="0"/>
              </a:rPr>
              <a:t> </a:t>
            </a:r>
            <a:r>
              <a:rPr lang="en-US" sz="1050" b="1" err="1">
                <a:solidFill>
                  <a:schemeClr val="bg2">
                    <a:lumMod val="10000"/>
                  </a:schemeClr>
                </a:solidFill>
                <a:latin typeface="Calibri" panose="020F0502020204030204" pitchFamily="34" charset="0"/>
              </a:rPr>
              <a:t>écoute</a:t>
            </a:r>
            <a:r>
              <a:rPr lang="en-US" sz="1050" b="1">
                <a:solidFill>
                  <a:schemeClr val="bg2">
                    <a:lumMod val="10000"/>
                  </a:schemeClr>
                </a:solidFill>
                <a:latin typeface="Calibri" panose="020F0502020204030204" pitchFamily="34" charset="0"/>
              </a:rPr>
              <a:t> active, par </a:t>
            </a:r>
            <a:r>
              <a:rPr lang="en-US" sz="1050" b="1" err="1">
                <a:solidFill>
                  <a:schemeClr val="bg2">
                    <a:lumMod val="10000"/>
                  </a:schemeClr>
                </a:solidFill>
                <a:latin typeface="Calibri" panose="020F0502020204030204" pitchFamily="34" charset="0"/>
              </a:rPr>
              <a:t>exemple</a:t>
            </a:r>
            <a:r>
              <a:rPr lang="en-US" sz="1050" b="1">
                <a:solidFill>
                  <a:schemeClr val="bg2">
                    <a:lumMod val="10000"/>
                  </a:schemeClr>
                </a:solidFill>
                <a:latin typeface="Calibri" panose="020F0502020204030204" pitchFamily="34" charset="0"/>
              </a:rPr>
              <a:t>:</a:t>
            </a:r>
          </a:p>
          <a:p>
            <a:pPr marL="173355" indent="-116205">
              <a:spcBef>
                <a:spcPts val="200"/>
              </a:spcBef>
            </a:pP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demandez</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si</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cela</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compte</a:t>
            </a:r>
            <a:r>
              <a:rPr lang="en-US" sz="1050">
                <a:solidFill>
                  <a:schemeClr val="bg2">
                    <a:lumMod val="10000"/>
                  </a:schemeClr>
                </a:solidFill>
                <a:latin typeface="Calibri" panose="020F0502020204030204" pitchFamily="34" charset="0"/>
              </a:rPr>
              <a:t> que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preniez</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vos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médicaments</a:t>
            </a:r>
            <a:r>
              <a:rPr lang="en-US" sz="1050">
                <a:solidFill>
                  <a:schemeClr val="bg2">
                    <a:lumMod val="10000"/>
                  </a:schemeClr>
                </a:solidFill>
                <a:latin typeface="Calibri" panose="020F0502020204030204" pitchFamily="34" charset="0"/>
              </a:rPr>
              <a:t>.</a:t>
            </a:r>
          </a:p>
          <a:p>
            <a:pPr marL="173355" indent="-116205">
              <a:spcBef>
                <a:spcPts val="200"/>
              </a:spcBef>
            </a:pPr>
            <a:r>
              <a:rPr lang="en-US" sz="1050" err="1">
                <a:solidFill>
                  <a:schemeClr val="bg2">
                    <a:lumMod val="10000"/>
                  </a:schemeClr>
                </a:solidFill>
                <a:latin typeface="Calibri" panose="020F0502020204030204" pitchFamily="34" charset="0"/>
              </a:rPr>
              <a:t>Alors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avez</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dit</a:t>
            </a:r>
            <a:r>
              <a:rPr lang="en-US" sz="1050">
                <a:solidFill>
                  <a:schemeClr val="bg2">
                    <a:lumMod val="10000"/>
                  </a:schemeClr>
                </a:solidFill>
                <a:latin typeface="Calibri" panose="020F0502020204030204" pitchFamily="34" charset="0"/>
              </a:rPr>
              <a:t> que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sentiez</a:t>
            </a:r>
            <a:r>
              <a:rPr lang="en-US" sz="1050">
                <a:solidFill>
                  <a:schemeClr val="bg2">
                    <a:lumMod val="10000"/>
                  </a:schemeClr>
                </a:solidFill>
                <a:latin typeface="Calibri" panose="020F0502020204030204" pitchFamily="34" charset="0"/>
              </a:rPr>
              <a:t> </a:t>
            </a:r>
            <a:r>
              <a:rPr lang="fr-FR" altLang="en-US" sz="1050">
                <a:solidFill>
                  <a:schemeClr val="bg2">
                    <a:lumMod val="10000"/>
                  </a:schemeClr>
                </a:solidFill>
                <a:latin typeface="Calibri" panose="020F0502020204030204" pitchFamily="34" charset="0"/>
              </a:rPr>
              <a:t>énervé</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quand</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pensez</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à</a:t>
            </a:r>
            <a:r>
              <a:rPr lang="en-US" sz="1050">
                <a:solidFill>
                  <a:schemeClr val="bg2">
                    <a:lumMod val="10000"/>
                  </a:schemeClr>
                </a:solidFill>
                <a:latin typeface="Calibri" panose="020F0502020204030204" pitchFamily="34" charset="0"/>
              </a:rPr>
              <a:t> prendre </a:t>
            </a:r>
            <a:r>
              <a:rPr lang="en-US" sz="1050" err="1">
                <a:solidFill>
                  <a:schemeClr val="bg2">
                    <a:lumMod val="10000"/>
                  </a:schemeClr>
                </a:solidFill>
                <a:latin typeface="Calibri" panose="020F0502020204030204" pitchFamily="34" charset="0"/>
              </a:rPr>
              <a:t>vos</a:t>
            </a:r>
            <a:r>
              <a:rPr lang="en-US" sz="1050">
                <a:solidFill>
                  <a:schemeClr val="bg2">
                    <a:lumMod val="10000"/>
                  </a:schemeClr>
                </a:solidFill>
                <a:latin typeface="Calibri" panose="020F0502020204030204" pitchFamily="34" charset="0"/>
              </a:rPr>
              <a:t> ARV et que </a:t>
            </a:r>
            <a:r>
              <a:rPr lang="en-US" sz="1050" err="1">
                <a:solidFill>
                  <a:schemeClr val="bg2">
                    <a:lumMod val="10000"/>
                  </a:schemeClr>
                </a:solidFill>
                <a:latin typeface="Calibri" panose="020F0502020204030204" pitchFamily="34" charset="0"/>
              </a:rPr>
              <a:t>cela</a:t>
            </a:r>
            <a:r>
              <a:rPr lang="en-US" sz="1050">
                <a:solidFill>
                  <a:schemeClr val="bg2">
                    <a:lumMod val="10000"/>
                  </a:schemeClr>
                </a:solidFill>
                <a:latin typeface="Calibri" panose="020F0502020204030204" pitchFamily="34" charset="0"/>
              </a:rPr>
              <a:t> rend les choses très </a:t>
            </a:r>
            <a:r>
              <a:rPr lang="en-US" sz="1050" err="1">
                <a:solidFill>
                  <a:schemeClr val="bg2">
                    <a:lumMod val="10000"/>
                  </a:schemeClr>
                </a:solidFill>
                <a:latin typeface="Calibri" panose="020F0502020204030204" pitchFamily="34" charset="0"/>
              </a:rPr>
              <a:t>difficiles</a:t>
            </a:r>
            <a:r>
              <a:rPr lang="en-US" sz="1050">
                <a:solidFill>
                  <a:schemeClr val="bg2">
                    <a:lumMod val="10000"/>
                  </a:schemeClr>
                </a:solidFill>
                <a:latin typeface="Calibri" panose="020F0502020204030204" pitchFamily="34" charset="0"/>
              </a:rPr>
              <a:t>.</a:t>
            </a:r>
          </a:p>
          <a:p>
            <a:pPr marL="173355" indent="-116205">
              <a:spcBef>
                <a:spcPts val="200"/>
              </a:spcBef>
            </a:pPr>
            <a:r>
              <a:rPr lang="en-US" sz="1050">
                <a:solidFill>
                  <a:schemeClr val="bg2">
                    <a:lumMod val="10000"/>
                  </a:schemeClr>
                </a:solidFill>
                <a:latin typeface="Calibri" panose="020F0502020204030204" pitchFamily="34" charset="0"/>
              </a:rPr>
              <a:t>Je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entends</a:t>
            </a:r>
            <a:r>
              <a:rPr lang="en-US" sz="1050">
                <a:solidFill>
                  <a:schemeClr val="bg2">
                    <a:lumMod val="10000"/>
                  </a:schemeClr>
                </a:solidFill>
                <a:latin typeface="Calibri" panose="020F0502020204030204" pitchFamily="34" charset="0"/>
              </a:rPr>
              <a:t> dire que </a:t>
            </a:r>
            <a:r>
              <a:rPr lang="en-US" sz="1050" err="1">
                <a:solidFill>
                  <a:schemeClr val="bg2">
                    <a:lumMod val="10000"/>
                  </a:schemeClr>
                </a:solidFill>
                <a:latin typeface="Calibri" panose="020F0502020204030204" pitchFamily="34" charset="0"/>
              </a:rPr>
              <a:t>vous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êtes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tellement</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débordé</a:t>
            </a:r>
            <a:r>
              <a:rPr lang="en-US" sz="1050">
                <a:solidFill>
                  <a:schemeClr val="bg2">
                    <a:lumMod val="10000"/>
                  </a:schemeClr>
                </a:solidFill>
                <a:latin typeface="Calibri" panose="020F0502020204030204" pitchFamily="34" charset="0"/>
              </a:rPr>
              <a:t>, que </a:t>
            </a:r>
            <a:r>
              <a:rPr lang="en-US" sz="1050" err="1">
                <a:solidFill>
                  <a:schemeClr val="bg2">
                    <a:lumMod val="10000"/>
                  </a:schemeClr>
                </a:solidFill>
                <a:latin typeface="Calibri" panose="020F0502020204030204" pitchFamily="34" charset="0"/>
              </a:rPr>
              <a:t>votre</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santé</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est</a:t>
            </a:r>
            <a:r>
              <a:rPr lang="en-US" sz="1050">
                <a:solidFill>
                  <a:schemeClr val="bg2">
                    <a:lumMod val="10000"/>
                  </a:schemeClr>
                </a:solidFill>
                <a:latin typeface="Calibri" panose="020F0502020204030204" pitchFamily="34" charset="0"/>
              </a:rPr>
              <a:t> le dernier de </a:t>
            </a:r>
            <a:r>
              <a:rPr lang="en-US" sz="1050" err="1">
                <a:solidFill>
                  <a:schemeClr val="bg2">
                    <a:lumMod val="10000"/>
                  </a:schemeClr>
                </a:solidFill>
                <a:latin typeface="Calibri" panose="020F0502020204030204" pitchFamily="34" charset="0"/>
              </a:rPr>
              <a:t>vos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problèmes</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en</a:t>
            </a:r>
            <a:r>
              <a:rPr lang="en-US" sz="1050">
                <a:solidFill>
                  <a:schemeClr val="bg2">
                    <a:lumMod val="10000"/>
                  </a:schemeClr>
                </a:solidFill>
                <a:latin typeface="Calibri" panose="020F0502020204030204" pitchFamily="34" charset="0"/>
              </a:rPr>
              <a:t> </a:t>
            </a:r>
            <a:r>
              <a:rPr lang="en-US" sz="1050" err="1">
                <a:solidFill>
                  <a:schemeClr val="bg2">
                    <a:lumMod val="10000"/>
                  </a:schemeClr>
                </a:solidFill>
                <a:latin typeface="Calibri" panose="020F0502020204030204" pitchFamily="34" charset="0"/>
              </a:rPr>
              <a:t>ce</a:t>
            </a:r>
            <a:r>
              <a:rPr lang="en-US" sz="1050">
                <a:solidFill>
                  <a:schemeClr val="bg2">
                    <a:lumMod val="10000"/>
                  </a:schemeClr>
                </a:solidFill>
                <a:latin typeface="Calibri" panose="020F0502020204030204" pitchFamily="34" charset="0"/>
              </a:rPr>
              <a:t> moment.</a:t>
            </a:r>
            <a:endParaRPr lang="en-US" sz="1050" i="1" u="sng">
              <a:solidFill>
                <a:schemeClr val="bg2">
                  <a:lumMod val="10000"/>
                </a:schemeClr>
              </a:solidFill>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253501" y="1868988"/>
            <a:ext cx="312247" cy="383213"/>
          </a:xfrm>
          <a:prstGeom prst="rect">
            <a:avLst/>
          </a:prstGeom>
        </p:spPr>
      </p:pic>
      <p:cxnSp>
        <p:nvCxnSpPr>
          <p:cNvPr id="62" name="Straight Connector 61"/>
          <p:cNvCxnSpPr>
            <a:cxnSpLocks/>
          </p:cNvCxnSpPr>
          <p:nvPr/>
        </p:nvCxnSpPr>
        <p:spPr>
          <a:xfrm>
            <a:off x="3048828" y="1219200"/>
            <a:ext cx="0" cy="498489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7D5F038F-C72D-F1EA-3C6F-515A73443036}"/>
              </a:ext>
            </a:extLst>
          </p:cNvPr>
          <p:cNvGrpSpPr/>
          <p:nvPr/>
        </p:nvGrpSpPr>
        <p:grpSpPr>
          <a:xfrm>
            <a:off x="0" y="6493827"/>
            <a:ext cx="9139657" cy="364173"/>
            <a:chOff x="1" y="6493827"/>
            <a:chExt cx="9139657" cy="364173"/>
          </a:xfrm>
        </p:grpSpPr>
        <p:sp>
          <p:nvSpPr>
            <p:cNvPr id="96" name="Rectangle 95">
              <a:extLst>
                <a:ext uri="{FF2B5EF4-FFF2-40B4-BE49-F238E27FC236}">
                  <a16:creationId xmlns:a16="http://schemas.microsoft.com/office/drawing/2014/main" id="{ADB1BD7F-A5F9-AF2B-DB7F-F8EF4AA61980}"/>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011B1786-5BDC-57B7-C8C5-8B17470DD6DB}"/>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8" name="Rectangle 97">
              <a:extLst>
                <a:ext uri="{FF2B5EF4-FFF2-40B4-BE49-F238E27FC236}">
                  <a16:creationId xmlns:a16="http://schemas.microsoft.com/office/drawing/2014/main" id="{F5C33408-5CC2-7D69-51C5-9BEE2343BCCE}"/>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9" name="Rectangle 98">
              <a:extLst>
                <a:ext uri="{FF2B5EF4-FFF2-40B4-BE49-F238E27FC236}">
                  <a16:creationId xmlns:a16="http://schemas.microsoft.com/office/drawing/2014/main" id="{9F828DCE-AF96-3985-0C62-43A190C7880C}"/>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100" name="Rectangle 99">
              <a:extLst>
                <a:ext uri="{FF2B5EF4-FFF2-40B4-BE49-F238E27FC236}">
                  <a16:creationId xmlns:a16="http://schemas.microsoft.com/office/drawing/2014/main" id="{CD555733-EC67-3FC8-4F4D-ED63BD023312}"/>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1" name="Rectangle 100">
              <a:extLst>
                <a:ext uri="{FF2B5EF4-FFF2-40B4-BE49-F238E27FC236}">
                  <a16:creationId xmlns:a16="http://schemas.microsoft.com/office/drawing/2014/main" id="{01A3F0C5-B726-C748-57C0-E411D86CDF9B}"/>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02" name="Rectangle 101">
              <a:extLst>
                <a:ext uri="{FF2B5EF4-FFF2-40B4-BE49-F238E27FC236}">
                  <a16:creationId xmlns:a16="http://schemas.microsoft.com/office/drawing/2014/main" id="{1DCFE4F6-99EB-9E2B-71AB-675225EFFF4E}"/>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3" name="Rectangle 102">
              <a:extLst>
                <a:ext uri="{FF2B5EF4-FFF2-40B4-BE49-F238E27FC236}">
                  <a16:creationId xmlns:a16="http://schemas.microsoft.com/office/drawing/2014/main" id="{5208F6CB-A820-0870-CCD3-3CF403CC098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4" name="Rectangle 103">
              <a:extLst>
                <a:ext uri="{FF2B5EF4-FFF2-40B4-BE49-F238E27FC236}">
                  <a16:creationId xmlns:a16="http://schemas.microsoft.com/office/drawing/2014/main" id="{44F05192-8F1F-C8F4-4CF8-EB2C83490596}"/>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5" name="Rectangle 104">
              <a:extLst>
                <a:ext uri="{FF2B5EF4-FFF2-40B4-BE49-F238E27FC236}">
                  <a16:creationId xmlns:a16="http://schemas.microsoft.com/office/drawing/2014/main" id="{0DA56102-0937-F0A8-1C69-0965D326B175}"/>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106" name="Rectangle 105">
              <a:extLst>
                <a:ext uri="{FF2B5EF4-FFF2-40B4-BE49-F238E27FC236}">
                  <a16:creationId xmlns:a16="http://schemas.microsoft.com/office/drawing/2014/main" id="{9FB7C7EE-793D-4448-551F-A2F971A923B4}"/>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7" name="Rectangle 106">
              <a:extLst>
                <a:ext uri="{FF2B5EF4-FFF2-40B4-BE49-F238E27FC236}">
                  <a16:creationId xmlns:a16="http://schemas.microsoft.com/office/drawing/2014/main" id="{F079F9FE-815E-BCC5-4047-55D13C48B53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108" name="Rectangle 107">
              <a:extLst>
                <a:ext uri="{FF2B5EF4-FFF2-40B4-BE49-F238E27FC236}">
                  <a16:creationId xmlns:a16="http://schemas.microsoft.com/office/drawing/2014/main" id="{380E8D9F-165C-7CFF-941F-67D4EEBBDF00}"/>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9" name="Rectangle 108">
              <a:extLst>
                <a:ext uri="{FF2B5EF4-FFF2-40B4-BE49-F238E27FC236}">
                  <a16:creationId xmlns:a16="http://schemas.microsoft.com/office/drawing/2014/main" id="{AB343DC8-A643-65EF-1710-B548A79F2E77}"/>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0" name="Rectangle 109">
              <a:extLst>
                <a:ext uri="{FF2B5EF4-FFF2-40B4-BE49-F238E27FC236}">
                  <a16:creationId xmlns:a16="http://schemas.microsoft.com/office/drawing/2014/main" id="{5277B67C-C617-644F-67C7-973171CDEF08}"/>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1" name="Rectangle 110">
              <a:extLst>
                <a:ext uri="{FF2B5EF4-FFF2-40B4-BE49-F238E27FC236}">
                  <a16:creationId xmlns:a16="http://schemas.microsoft.com/office/drawing/2014/main" id="{A02B962E-4559-7FD7-5EB8-1CA91449F360}"/>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2" name="Rectangle 111">
              <a:extLst>
                <a:ext uri="{FF2B5EF4-FFF2-40B4-BE49-F238E27FC236}">
                  <a16:creationId xmlns:a16="http://schemas.microsoft.com/office/drawing/2014/main" id="{FD315690-0A2F-3EC4-0977-A3E741F5842F}"/>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3" name="Rectangle 112">
              <a:extLst>
                <a:ext uri="{FF2B5EF4-FFF2-40B4-BE49-F238E27FC236}">
                  <a16:creationId xmlns:a16="http://schemas.microsoft.com/office/drawing/2014/main" id="{C6AA747C-DAFE-C913-4221-CF100DED1D88}"/>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14" name="Rectangle 113">
              <a:extLst>
                <a:ext uri="{FF2B5EF4-FFF2-40B4-BE49-F238E27FC236}">
                  <a16:creationId xmlns:a16="http://schemas.microsoft.com/office/drawing/2014/main" id="{F5D5899B-C133-754B-1544-6773AE05C56C}"/>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5" name="Rectangle 114">
              <a:extLst>
                <a:ext uri="{FF2B5EF4-FFF2-40B4-BE49-F238E27FC236}">
                  <a16:creationId xmlns:a16="http://schemas.microsoft.com/office/drawing/2014/main" id="{B3716ADE-5381-BA63-0E36-110C505A67B5}"/>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16" name="Rectangle 115">
              <a:extLst>
                <a:ext uri="{FF2B5EF4-FFF2-40B4-BE49-F238E27FC236}">
                  <a16:creationId xmlns:a16="http://schemas.microsoft.com/office/drawing/2014/main" id="{0437F37E-6503-F26B-2D17-CC81620D6055}"/>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7" name="Rectangle 116">
              <a:extLst>
                <a:ext uri="{FF2B5EF4-FFF2-40B4-BE49-F238E27FC236}">
                  <a16:creationId xmlns:a16="http://schemas.microsoft.com/office/drawing/2014/main" id="{DFB9492D-1F98-3AC5-2CCB-98B325F6285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8" name="Rectangle 117">
              <a:extLst>
                <a:ext uri="{FF2B5EF4-FFF2-40B4-BE49-F238E27FC236}">
                  <a16:creationId xmlns:a16="http://schemas.microsoft.com/office/drawing/2014/main" id="{B0D1783F-F6A3-3743-950A-5EA0376C70CC}"/>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19" name="Rectangle 118">
              <a:extLst>
                <a:ext uri="{FF2B5EF4-FFF2-40B4-BE49-F238E27FC236}">
                  <a16:creationId xmlns:a16="http://schemas.microsoft.com/office/drawing/2014/main" id="{BF13A837-8720-4CDB-F3E1-477E82108E21}"/>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20" name="Rectangle 119">
              <a:extLst>
                <a:ext uri="{FF2B5EF4-FFF2-40B4-BE49-F238E27FC236}">
                  <a16:creationId xmlns:a16="http://schemas.microsoft.com/office/drawing/2014/main" id="{FC3E29AF-1AFD-347B-5180-E90E4B0671ED}"/>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21" name="Rectangle 120">
              <a:extLst>
                <a:ext uri="{FF2B5EF4-FFF2-40B4-BE49-F238E27FC236}">
                  <a16:creationId xmlns:a16="http://schemas.microsoft.com/office/drawing/2014/main" id="{DB152946-13F5-EA21-68B1-563F7CF870D6}"/>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22" name="Rectangle 121">
              <a:extLst>
                <a:ext uri="{FF2B5EF4-FFF2-40B4-BE49-F238E27FC236}">
                  <a16:creationId xmlns:a16="http://schemas.microsoft.com/office/drawing/2014/main" id="{552F243F-AE90-C864-72AE-D4B4E9564D88}"/>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3" name="Rectangle 122">
              <a:extLst>
                <a:ext uri="{FF2B5EF4-FFF2-40B4-BE49-F238E27FC236}">
                  <a16:creationId xmlns:a16="http://schemas.microsoft.com/office/drawing/2014/main" id="{FFEBC823-4AEC-60B3-7ADE-9772D800BD51}"/>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4" name="Rectangle 123">
              <a:extLst>
                <a:ext uri="{FF2B5EF4-FFF2-40B4-BE49-F238E27FC236}">
                  <a16:creationId xmlns:a16="http://schemas.microsoft.com/office/drawing/2014/main" id="{F1EE3A50-C235-166A-F44D-4EED8027887F}"/>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25" name="Rectangle 124">
              <a:extLst>
                <a:ext uri="{FF2B5EF4-FFF2-40B4-BE49-F238E27FC236}">
                  <a16:creationId xmlns:a16="http://schemas.microsoft.com/office/drawing/2014/main" id="{B2592242-4CE3-A7E8-A1C4-600EF5F88A7F}"/>
                </a:ext>
              </a:extLst>
            </p:cNvPr>
            <p:cNvSpPr/>
            <p:nvPr/>
          </p:nvSpPr>
          <p:spPr>
            <a:xfrm>
              <a:off x="6942916" y="6493827"/>
              <a:ext cx="334934" cy="3641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32</a:t>
              </a:r>
            </a:p>
          </p:txBody>
        </p:sp>
      </p:grpSp>
      <p:pic>
        <p:nvPicPr>
          <p:cNvPr id="4" name="Picture 3">
            <a:extLst>
              <a:ext uri="{FF2B5EF4-FFF2-40B4-BE49-F238E27FC236}">
                <a16:creationId xmlns:a16="http://schemas.microsoft.com/office/drawing/2014/main" id="{F5658938-088D-276F-1486-F6A22AC5583F}"/>
              </a:ext>
            </a:extLst>
          </p:cNvPr>
          <p:cNvPicPr>
            <a:picLocks noChangeAspect="1"/>
          </p:cNvPicPr>
          <p:nvPr/>
        </p:nvPicPr>
        <p:blipFill rotWithShape="1">
          <a:blip r:embed="rId4">
            <a:extLst>
              <a:ext uri="{28A0092B-C50C-407E-A947-70E740481C1C}">
                <a14:useLocalDpi xmlns:a14="http://schemas.microsoft.com/office/drawing/2010/main" val="0"/>
              </a:ext>
            </a:extLst>
          </a:blip>
          <a:srcRect r="34993"/>
          <a:stretch/>
        </p:blipFill>
        <p:spPr>
          <a:xfrm>
            <a:off x="7272842" y="131922"/>
            <a:ext cx="1621662" cy="117152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vert="horz" lIns="251999" tIns="45698" rIns="91397" bIns="45698" rtlCol="0" anchor="ctr" anchorCtr="0">
            <a:noAutofit/>
          </a:bodyPr>
          <a:lstStyle/>
          <a:p>
            <a:r>
              <a:rPr lang="en-US" sz="2200">
                <a:solidFill>
                  <a:schemeClr val="bg2">
                    <a:lumMod val="10000"/>
                  </a:schemeClr>
                </a:solidFill>
              </a:rPr>
              <a:t>33. Conseils pour </a:t>
            </a:r>
            <a:r>
              <a:rPr lang="en-US" sz="2200" err="1">
                <a:solidFill>
                  <a:schemeClr val="bg2">
                    <a:lumMod val="10000"/>
                  </a:schemeClr>
                </a:solidFill>
              </a:rPr>
              <a:t>améliorer</a:t>
            </a:r>
            <a:r>
              <a:rPr lang="en-US" sz="2200">
                <a:solidFill>
                  <a:schemeClr val="bg2">
                    <a:lumMod val="10000"/>
                  </a:schemeClr>
                </a:solidFill>
              </a:rPr>
              <a:t> la </a:t>
            </a:r>
            <a:r>
              <a:rPr lang="en-US" sz="2200" err="1">
                <a:solidFill>
                  <a:schemeClr val="bg2">
                    <a:lumMod val="10000"/>
                  </a:schemeClr>
                </a:solidFill>
              </a:rPr>
              <a:t>prise</a:t>
            </a:r>
            <a:r>
              <a:rPr lang="en-US" sz="2200">
                <a:solidFill>
                  <a:schemeClr val="bg2">
                    <a:lumMod val="10000"/>
                  </a:schemeClr>
                </a:solidFill>
              </a:rPr>
              <a:t> de </a:t>
            </a:r>
            <a:r>
              <a:rPr lang="en-US" sz="2200" err="1">
                <a:solidFill>
                  <a:schemeClr val="bg2">
                    <a:lumMod val="10000"/>
                  </a:schemeClr>
                </a:solidFill>
              </a:rPr>
              <a:t>médicaments</a:t>
            </a:r>
            <a:endParaRPr lang="en-US" sz="2200">
              <a:solidFill>
                <a:schemeClr val="bg2">
                  <a:lumMod val="10000"/>
                </a:schemeClr>
              </a:solidFill>
            </a:endParaRPr>
          </a:p>
        </p:txBody>
      </p:sp>
      <p:sp>
        <p:nvSpPr>
          <p:cNvPr id="38" name="TextBox 37"/>
          <p:cNvSpPr txBox="1"/>
          <p:nvPr/>
        </p:nvSpPr>
        <p:spPr>
          <a:xfrm>
            <a:off x="457200" y="5572373"/>
            <a:ext cx="7997794" cy="706755"/>
          </a:xfrm>
          <a:prstGeom prst="rect">
            <a:avLst/>
          </a:prstGeom>
          <a:noFill/>
        </p:spPr>
        <p:txBody>
          <a:bodyPr wrap="square" rtlCol="0">
            <a:spAutoFit/>
          </a:bodyPr>
          <a:lstStyle/>
          <a:p>
            <a:pPr algn="ctr"/>
            <a:r>
              <a:rPr lang="en-US" sz="2000">
                <a:solidFill>
                  <a:schemeClr val="bg2">
                    <a:lumMod val="10000"/>
                  </a:schemeClr>
                </a:solidFill>
                <a:latin typeface="Calibri" panose="020F0502020204030204" pitchFamily="34" charset="0"/>
              </a:rPr>
              <a:t>Ensemble, nous trouverons des moyens pour </a:t>
            </a:r>
            <a:br>
              <a:rPr lang="en-US" sz="2000">
                <a:solidFill>
                  <a:schemeClr val="bg2">
                    <a:lumMod val="10000"/>
                  </a:schemeClr>
                </a:solidFill>
                <a:latin typeface="Calibri" panose="020F0502020204030204" pitchFamily="34" charset="0"/>
              </a:rPr>
            </a:br>
            <a:r>
              <a:rPr lang="en-US" sz="2000" err="1">
                <a:solidFill>
                  <a:schemeClr val="bg2">
                    <a:lumMod val="10000"/>
                  </a:schemeClr>
                </a:solidFill>
                <a:latin typeface="Calibri" panose="020F0502020204030204" pitchFamily="34" charset="0"/>
              </a:rPr>
              <a:t>faciliter</a:t>
            </a:r>
            <a:r>
              <a:rPr lang="en-US" sz="2000">
                <a:solidFill>
                  <a:schemeClr val="bg2">
                    <a:lumMod val="10000"/>
                  </a:schemeClr>
                </a:solidFill>
                <a:latin typeface="Calibri" panose="020F0502020204030204" pitchFamily="34" charset="0"/>
              </a:rPr>
              <a:t> la prise de vos médicaments.</a:t>
            </a:r>
          </a:p>
        </p:txBody>
      </p:sp>
      <p:pic>
        <p:nvPicPr>
          <p:cNvPr id="5" name="Picture 4" descr="A close up of a sig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542" y="1366364"/>
            <a:ext cx="4965700" cy="3958372"/>
          </a:xfrm>
          <a:prstGeom prst="rect">
            <a:avLst/>
          </a:prstGeom>
        </p:spPr>
      </p:pic>
      <p:grpSp>
        <p:nvGrpSpPr>
          <p:cNvPr id="39" name="Group 38">
            <a:extLst>
              <a:ext uri="{FF2B5EF4-FFF2-40B4-BE49-F238E27FC236}">
                <a16:creationId xmlns:a16="http://schemas.microsoft.com/office/drawing/2014/main" id="{FE974676-1657-1064-8B90-4B50A4E3592C}"/>
              </a:ext>
            </a:extLst>
          </p:cNvPr>
          <p:cNvGrpSpPr/>
          <p:nvPr/>
        </p:nvGrpSpPr>
        <p:grpSpPr>
          <a:xfrm>
            <a:off x="0" y="6493827"/>
            <a:ext cx="9139657" cy="364173"/>
            <a:chOff x="1" y="6493827"/>
            <a:chExt cx="9139657" cy="364173"/>
          </a:xfrm>
        </p:grpSpPr>
        <p:sp>
          <p:nvSpPr>
            <p:cNvPr id="40" name="Rectangle 39">
              <a:extLst>
                <a:ext uri="{FF2B5EF4-FFF2-40B4-BE49-F238E27FC236}">
                  <a16:creationId xmlns:a16="http://schemas.microsoft.com/office/drawing/2014/main" id="{824CC836-DFA9-9974-C48D-51407D72EE4C}"/>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41" name="Rectangle 40">
              <a:extLst>
                <a:ext uri="{FF2B5EF4-FFF2-40B4-BE49-F238E27FC236}">
                  <a16:creationId xmlns:a16="http://schemas.microsoft.com/office/drawing/2014/main" id="{33739FDE-D3B3-A18D-5766-19B75D0EDCB2}"/>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2" name="Rectangle 41">
              <a:extLst>
                <a:ext uri="{FF2B5EF4-FFF2-40B4-BE49-F238E27FC236}">
                  <a16:creationId xmlns:a16="http://schemas.microsoft.com/office/drawing/2014/main" id="{CED0F4B7-5F74-EDF6-811C-2E76CE340EE2}"/>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3" name="Rectangle 42">
              <a:extLst>
                <a:ext uri="{FF2B5EF4-FFF2-40B4-BE49-F238E27FC236}">
                  <a16:creationId xmlns:a16="http://schemas.microsoft.com/office/drawing/2014/main" id="{7FBC5315-F77A-6C6B-9243-8242F9A0C868}"/>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44" name="Rectangle 43">
              <a:extLst>
                <a:ext uri="{FF2B5EF4-FFF2-40B4-BE49-F238E27FC236}">
                  <a16:creationId xmlns:a16="http://schemas.microsoft.com/office/drawing/2014/main" id="{00D9F8BE-261B-92DC-2ABF-4BA3E6F83A69}"/>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5" name="Rectangle 44">
              <a:extLst>
                <a:ext uri="{FF2B5EF4-FFF2-40B4-BE49-F238E27FC236}">
                  <a16:creationId xmlns:a16="http://schemas.microsoft.com/office/drawing/2014/main" id="{69FCCF2B-DDD0-84A0-696D-5FB033FD6DF2}"/>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6" name="Rectangle 45">
              <a:extLst>
                <a:ext uri="{FF2B5EF4-FFF2-40B4-BE49-F238E27FC236}">
                  <a16:creationId xmlns:a16="http://schemas.microsoft.com/office/drawing/2014/main" id="{DF9E1E36-B5CA-B600-FF36-0E166AD32A8C}"/>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7" name="Rectangle 46">
              <a:extLst>
                <a:ext uri="{FF2B5EF4-FFF2-40B4-BE49-F238E27FC236}">
                  <a16:creationId xmlns:a16="http://schemas.microsoft.com/office/drawing/2014/main" id="{6810ADCC-6283-4BDC-3D57-951F5530DAF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8" name="Rectangle 47">
              <a:extLst>
                <a:ext uri="{FF2B5EF4-FFF2-40B4-BE49-F238E27FC236}">
                  <a16:creationId xmlns:a16="http://schemas.microsoft.com/office/drawing/2014/main" id="{40DFFFDF-3294-4AD2-EAB0-2FFE313BB210}"/>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9" name="Rectangle 48">
              <a:extLst>
                <a:ext uri="{FF2B5EF4-FFF2-40B4-BE49-F238E27FC236}">
                  <a16:creationId xmlns:a16="http://schemas.microsoft.com/office/drawing/2014/main" id="{27F4D2C5-7660-CAEF-A0E4-C5E6D1B526E4}"/>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0" name="Rectangle 49">
              <a:extLst>
                <a:ext uri="{FF2B5EF4-FFF2-40B4-BE49-F238E27FC236}">
                  <a16:creationId xmlns:a16="http://schemas.microsoft.com/office/drawing/2014/main" id="{8BFA9FA1-0803-C31D-601B-6EAC75388014}"/>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1" name="Rectangle 50">
              <a:extLst>
                <a:ext uri="{FF2B5EF4-FFF2-40B4-BE49-F238E27FC236}">
                  <a16:creationId xmlns:a16="http://schemas.microsoft.com/office/drawing/2014/main" id="{CC846463-C7B5-233E-2354-A98E43F06927}"/>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2" name="Rectangle 51">
              <a:extLst>
                <a:ext uri="{FF2B5EF4-FFF2-40B4-BE49-F238E27FC236}">
                  <a16:creationId xmlns:a16="http://schemas.microsoft.com/office/drawing/2014/main" id="{DDBBA0FF-7B4F-791C-D64F-99AA1F59E76D}"/>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3" name="Rectangle 52">
              <a:extLst>
                <a:ext uri="{FF2B5EF4-FFF2-40B4-BE49-F238E27FC236}">
                  <a16:creationId xmlns:a16="http://schemas.microsoft.com/office/drawing/2014/main" id="{385240C1-2A9A-313B-C48A-3253D3A7A0D8}"/>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4" name="Rectangle 53">
              <a:extLst>
                <a:ext uri="{FF2B5EF4-FFF2-40B4-BE49-F238E27FC236}">
                  <a16:creationId xmlns:a16="http://schemas.microsoft.com/office/drawing/2014/main" id="{64B6084B-432C-3E65-85BF-BB9514252022}"/>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5" name="Rectangle 54">
              <a:extLst>
                <a:ext uri="{FF2B5EF4-FFF2-40B4-BE49-F238E27FC236}">
                  <a16:creationId xmlns:a16="http://schemas.microsoft.com/office/drawing/2014/main" id="{BBC47DEA-8916-BFEC-E0A7-B743F91114AC}"/>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6" name="Rectangle 55">
              <a:extLst>
                <a:ext uri="{FF2B5EF4-FFF2-40B4-BE49-F238E27FC236}">
                  <a16:creationId xmlns:a16="http://schemas.microsoft.com/office/drawing/2014/main" id="{88507923-CF75-21E3-A67F-E8AA519E3A3F}"/>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7" name="Rectangle 56">
              <a:extLst>
                <a:ext uri="{FF2B5EF4-FFF2-40B4-BE49-F238E27FC236}">
                  <a16:creationId xmlns:a16="http://schemas.microsoft.com/office/drawing/2014/main" id="{47CC524E-3ECE-8D26-67B7-D62898A265AD}"/>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58" name="Rectangle 57">
              <a:extLst>
                <a:ext uri="{FF2B5EF4-FFF2-40B4-BE49-F238E27FC236}">
                  <a16:creationId xmlns:a16="http://schemas.microsoft.com/office/drawing/2014/main" id="{52864810-C255-BBB8-4DC4-73081AAB1898}"/>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9" name="Rectangle 58">
              <a:extLst>
                <a:ext uri="{FF2B5EF4-FFF2-40B4-BE49-F238E27FC236}">
                  <a16:creationId xmlns:a16="http://schemas.microsoft.com/office/drawing/2014/main" id="{6FCE6C08-BD71-DE63-B2BE-8C46F06D99FC}"/>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60" name="Rectangle 59">
              <a:extLst>
                <a:ext uri="{FF2B5EF4-FFF2-40B4-BE49-F238E27FC236}">
                  <a16:creationId xmlns:a16="http://schemas.microsoft.com/office/drawing/2014/main" id="{A5EFD3AE-79FB-F6F6-1F9D-284D4D6E02DC}"/>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1" name="Rectangle 60">
              <a:extLst>
                <a:ext uri="{FF2B5EF4-FFF2-40B4-BE49-F238E27FC236}">
                  <a16:creationId xmlns:a16="http://schemas.microsoft.com/office/drawing/2014/main" id="{10970ED5-877B-3580-D528-9F07DB307E22}"/>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2" name="Rectangle 61">
              <a:extLst>
                <a:ext uri="{FF2B5EF4-FFF2-40B4-BE49-F238E27FC236}">
                  <a16:creationId xmlns:a16="http://schemas.microsoft.com/office/drawing/2014/main" id="{E8946FAB-79E6-44B7-EDE2-76C2992065FE}"/>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3" name="Rectangle 62">
              <a:extLst>
                <a:ext uri="{FF2B5EF4-FFF2-40B4-BE49-F238E27FC236}">
                  <a16:creationId xmlns:a16="http://schemas.microsoft.com/office/drawing/2014/main" id="{8728AA14-60EC-1814-B0BB-04D8BC145E24}"/>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64" name="Rectangle 63">
              <a:extLst>
                <a:ext uri="{FF2B5EF4-FFF2-40B4-BE49-F238E27FC236}">
                  <a16:creationId xmlns:a16="http://schemas.microsoft.com/office/drawing/2014/main" id="{6DBAA449-2069-7387-1320-80A5DC819B8E}"/>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65" name="Rectangle 64">
              <a:extLst>
                <a:ext uri="{FF2B5EF4-FFF2-40B4-BE49-F238E27FC236}">
                  <a16:creationId xmlns:a16="http://schemas.microsoft.com/office/drawing/2014/main" id="{BF95A1E6-FDD0-8817-9C9A-D8C6844CBD32}"/>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6" name="Rectangle 65">
              <a:extLst>
                <a:ext uri="{FF2B5EF4-FFF2-40B4-BE49-F238E27FC236}">
                  <a16:creationId xmlns:a16="http://schemas.microsoft.com/office/drawing/2014/main" id="{F4296ADA-0355-5EB6-3E58-BBDFC8D6728C}"/>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7" name="Rectangle 66">
              <a:extLst>
                <a:ext uri="{FF2B5EF4-FFF2-40B4-BE49-F238E27FC236}">
                  <a16:creationId xmlns:a16="http://schemas.microsoft.com/office/drawing/2014/main" id="{43AA963C-EE66-3207-98BB-303FCE715156}"/>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8" name="Rectangle 67">
              <a:extLst>
                <a:ext uri="{FF2B5EF4-FFF2-40B4-BE49-F238E27FC236}">
                  <a16:creationId xmlns:a16="http://schemas.microsoft.com/office/drawing/2014/main" id="{8804FCC4-ED3A-EA77-7846-B352EBC56FB1}"/>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9" name="Rectangle 68">
              <a:extLst>
                <a:ext uri="{FF2B5EF4-FFF2-40B4-BE49-F238E27FC236}">
                  <a16:creationId xmlns:a16="http://schemas.microsoft.com/office/drawing/2014/main" id="{740AE5D0-3B73-0798-C5AC-ADED8C291CBA}"/>
                </a:ext>
              </a:extLst>
            </p:cNvPr>
            <p:cNvSpPr/>
            <p:nvPr/>
          </p:nvSpPr>
          <p:spPr>
            <a:xfrm>
              <a:off x="7273399" y="6493827"/>
              <a:ext cx="334934" cy="364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33</a:t>
              </a:r>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0" y="-3677"/>
            <a:ext cx="9144000" cy="848697"/>
          </a:xfrm>
          <a:solidFill>
            <a:schemeClr val="accent5"/>
          </a:solidFill>
        </p:spPr>
        <p:txBody>
          <a:bodyPr vert="horz" lIns="251999" tIns="45698" rIns="91397" bIns="45698" rtlCol="0" anchor="ctr" anchorCtr="0">
            <a:noAutofit/>
          </a:bodyPr>
          <a:lstStyle/>
          <a:p>
            <a:pPr algn="l"/>
            <a:r>
              <a:rPr lang="en-US" sz="2200" b="1">
                <a:solidFill>
                  <a:schemeClr val="bg2">
                    <a:lumMod val="10000"/>
                  </a:schemeClr>
                </a:solidFill>
                <a:latin typeface="Calibri" panose="020F0502020204030204" pitchFamily="34" charset="0"/>
              </a:rPr>
              <a:t>33. Conseils pour </a:t>
            </a:r>
            <a:r>
              <a:rPr lang="en-US" sz="2200" b="1" err="1">
                <a:solidFill>
                  <a:schemeClr val="bg2">
                    <a:lumMod val="10000"/>
                  </a:schemeClr>
                </a:solidFill>
                <a:latin typeface="Calibri" panose="020F0502020204030204" pitchFamily="34" charset="0"/>
              </a:rPr>
              <a:t>améliorer</a:t>
            </a:r>
            <a:r>
              <a:rPr lang="en-US" sz="2200" b="1">
                <a:solidFill>
                  <a:schemeClr val="bg2">
                    <a:lumMod val="10000"/>
                  </a:schemeClr>
                </a:solidFill>
                <a:latin typeface="Calibri" panose="020F0502020204030204" pitchFamily="34" charset="0"/>
              </a:rPr>
              <a:t> la </a:t>
            </a:r>
            <a:r>
              <a:rPr lang="en-US" sz="2200" b="1" err="1">
                <a:solidFill>
                  <a:schemeClr val="bg2">
                    <a:lumMod val="10000"/>
                  </a:schemeClr>
                </a:solidFill>
                <a:latin typeface="Calibri" panose="020F0502020204030204" pitchFamily="34" charset="0"/>
              </a:rPr>
              <a:t>prise</a:t>
            </a:r>
            <a:r>
              <a:rPr lang="en-US" sz="2200" b="1">
                <a:solidFill>
                  <a:schemeClr val="bg2">
                    <a:lumMod val="10000"/>
                  </a:schemeClr>
                </a:solidFill>
                <a:latin typeface="Calibri" panose="020F0502020204030204" pitchFamily="34" charset="0"/>
              </a:rPr>
              <a:t> de </a:t>
            </a:r>
            <a:r>
              <a:rPr lang="en-US" sz="2200" b="1" err="1">
                <a:solidFill>
                  <a:schemeClr val="bg2">
                    <a:lumMod val="10000"/>
                  </a:schemeClr>
                </a:solidFill>
                <a:latin typeface="Calibri" panose="020F0502020204030204" pitchFamily="34" charset="0"/>
              </a:rPr>
              <a:t>médicaments</a:t>
            </a:r>
            <a:endParaRPr lang="en-US" sz="2200" b="1">
              <a:solidFill>
                <a:schemeClr val="bg2">
                  <a:lumMod val="10000"/>
                </a:schemeClr>
              </a:solidFill>
              <a:latin typeface="Calibri" panose="020F0502020204030204" pitchFamily="34" charset="0"/>
            </a:endParaRPr>
          </a:p>
        </p:txBody>
      </p:sp>
      <p:sp>
        <p:nvSpPr>
          <p:cNvPr id="2" name="Content Placeholder 1"/>
          <p:cNvSpPr>
            <a:spLocks noGrp="1"/>
          </p:cNvSpPr>
          <p:nvPr>
            <p:ph sz="half" idx="1"/>
          </p:nvPr>
        </p:nvSpPr>
        <p:spPr>
          <a:xfrm>
            <a:off x="323851" y="1036344"/>
            <a:ext cx="2031414" cy="1107760"/>
          </a:xfrm>
        </p:spPr>
        <p:txBody>
          <a:bodyPr>
            <a:normAutofit/>
          </a:bodyPr>
          <a:lstStyle/>
          <a:p>
            <a:pPr marL="0" indent="0">
              <a:buNone/>
            </a:pPr>
            <a:r>
              <a:rPr lang="en-US" sz="1200" b="1">
                <a:solidFill>
                  <a:schemeClr val="accent5">
                    <a:lumMod val="75000"/>
                  </a:schemeClr>
                </a:solidFill>
                <a:latin typeface="Calibri" panose="020F0502020204030204" pitchFamily="34" charset="0"/>
              </a:rPr>
              <a:t>MESSAGES CLÉS</a:t>
            </a:r>
          </a:p>
          <a:p>
            <a:pPr marL="0" indent="0">
              <a:buNone/>
            </a:pPr>
            <a:r>
              <a:rPr lang="en-US" sz="1100">
                <a:solidFill>
                  <a:schemeClr val="bg2">
                    <a:lumMod val="10000"/>
                  </a:schemeClr>
                </a:solidFill>
                <a:latin typeface="Calibri" panose="020F0502020204030204" pitchFamily="34" charset="0"/>
              </a:rPr>
              <a:t>Ensemble, nous </a:t>
            </a:r>
            <a:r>
              <a:rPr lang="en-US" sz="1100" err="1">
                <a:solidFill>
                  <a:schemeClr val="bg2">
                    <a:lumMod val="10000"/>
                  </a:schemeClr>
                </a:solidFill>
                <a:latin typeface="Calibri" panose="020F0502020204030204" pitchFamily="34" charset="0"/>
              </a:rPr>
              <a:t>trouverons</a:t>
            </a:r>
            <a:r>
              <a:rPr lang="en-US" sz="1100">
                <a:solidFill>
                  <a:schemeClr val="bg2">
                    <a:lumMod val="10000"/>
                  </a:schemeClr>
                </a:solidFill>
                <a:latin typeface="Calibri" panose="020F0502020204030204" pitchFamily="34" charset="0"/>
              </a:rPr>
              <a:t> des </a:t>
            </a:r>
            <a:r>
              <a:rPr lang="en-US" sz="1100" err="1">
                <a:solidFill>
                  <a:schemeClr val="bg2">
                    <a:lumMod val="10000"/>
                  </a:schemeClr>
                </a:solidFill>
                <a:latin typeface="Calibri" panose="020F0502020204030204" pitchFamily="34" charset="0"/>
              </a:rPr>
              <a:t>moyens</a:t>
            </a:r>
            <a:r>
              <a:rPr lang="en-US" sz="1100">
                <a:solidFill>
                  <a:schemeClr val="bg2">
                    <a:lumMod val="10000"/>
                  </a:schemeClr>
                </a:solidFill>
                <a:latin typeface="Calibri" panose="020F0502020204030204" pitchFamily="34" charset="0"/>
              </a:rPr>
              <a:t> pour </a:t>
            </a: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faciliter</a:t>
            </a:r>
            <a:r>
              <a:rPr lang="en-US" sz="1100">
                <a:solidFill>
                  <a:schemeClr val="bg2">
                    <a:lumMod val="10000"/>
                  </a:schemeClr>
                </a:solidFill>
                <a:latin typeface="Calibri" panose="020F0502020204030204" pitchFamily="34" charset="0"/>
              </a:rPr>
              <a:t> la </a:t>
            </a:r>
            <a:r>
              <a:rPr lang="en-US" sz="1100" err="1">
                <a:solidFill>
                  <a:schemeClr val="bg2">
                    <a:lumMod val="10000"/>
                  </a:schemeClr>
                </a:solidFill>
                <a:latin typeface="Calibri" panose="020F0502020204030204" pitchFamily="34" charset="0"/>
              </a:rPr>
              <a:t>prise</a:t>
            </a:r>
            <a:r>
              <a:rPr lang="en-US" sz="1100">
                <a:solidFill>
                  <a:schemeClr val="bg2">
                    <a:lumMod val="10000"/>
                  </a:schemeClr>
                </a:solidFill>
                <a:latin typeface="Calibri" panose="020F0502020204030204" pitchFamily="34" charset="0"/>
              </a:rPr>
              <a:t> de </a:t>
            </a:r>
            <a:r>
              <a:rPr lang="en-US" sz="1100" err="1">
                <a:solidFill>
                  <a:schemeClr val="bg2">
                    <a:lumMod val="10000"/>
                  </a:schemeClr>
                </a:solidFill>
                <a:latin typeface="Calibri" panose="020F0502020204030204" pitchFamily="34" charset="0"/>
              </a:rPr>
              <a:t>vos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médicaments</a:t>
            </a:r>
            <a:r>
              <a:rPr lang="en-US" sz="1100">
                <a:solidFill>
                  <a:schemeClr val="bg2">
                    <a:lumMod val="10000"/>
                  </a:schemeClr>
                </a:solidFill>
                <a:latin typeface="Calibri" panose="020F0502020204030204" pitchFamily="34" charset="0"/>
              </a:rPr>
              <a:t>.</a:t>
            </a:r>
          </a:p>
        </p:txBody>
      </p:sp>
      <p:sp>
        <p:nvSpPr>
          <p:cNvPr id="21" name="Content Placeholder 1"/>
          <p:cNvSpPr>
            <a:spLocks noGrp="1"/>
          </p:cNvSpPr>
          <p:nvPr>
            <p:ph sz="half" idx="2"/>
          </p:nvPr>
        </p:nvSpPr>
        <p:spPr>
          <a:xfrm>
            <a:off x="2728256" y="990599"/>
            <a:ext cx="6110943" cy="1981201"/>
          </a:xfrm>
        </p:spPr>
        <p:txBody>
          <a:bodyPr>
            <a:noAutofit/>
          </a:bodyPr>
          <a:lstStyle/>
          <a:p>
            <a:pPr marL="0" indent="0">
              <a:buNone/>
            </a:pPr>
            <a:r>
              <a:rPr lang="en-US" sz="1200" b="1">
                <a:solidFill>
                  <a:schemeClr val="accent5">
                    <a:lumMod val="75000"/>
                  </a:schemeClr>
                </a:solidFill>
                <a:latin typeface="Calibri" panose="020F0502020204030204" pitchFamily="34" charset="0"/>
              </a:rPr>
              <a:t>POINTS D’ÉCHANGE </a:t>
            </a:r>
          </a:p>
          <a:p>
            <a:pPr marL="0" indent="0">
              <a:buNone/>
            </a:pPr>
            <a:r>
              <a:rPr lang="en-US" sz="1000" err="1">
                <a:solidFill>
                  <a:schemeClr val="bg2">
                    <a:lumMod val="10000"/>
                  </a:schemeClr>
                </a:solidFill>
                <a:latin typeface="Calibri" panose="020F0502020204030204" pitchFamily="34" charset="0"/>
              </a:rPr>
              <a:t>Vous</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prenez</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votre</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santé</a:t>
            </a:r>
            <a:r>
              <a:rPr lang="en-US" sz="1000">
                <a:solidFill>
                  <a:schemeClr val="bg2">
                    <a:lumMod val="10000"/>
                  </a:schemeClr>
                </a:solidFill>
                <a:latin typeface="Calibri" panose="020F0502020204030204" pitchFamily="34" charset="0"/>
              </a:rPr>
              <a:t> au </a:t>
            </a:r>
            <a:r>
              <a:rPr lang="en-US" sz="1000" err="1">
                <a:solidFill>
                  <a:schemeClr val="bg2">
                    <a:lumMod val="10000"/>
                  </a:schemeClr>
                </a:solidFill>
                <a:latin typeface="Calibri" panose="020F0502020204030204" pitchFamily="34" charset="0"/>
              </a:rPr>
              <a:t>sérieux</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en</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parlant</a:t>
            </a:r>
            <a:r>
              <a:rPr lang="en-US" sz="1000">
                <a:solidFill>
                  <a:schemeClr val="bg2">
                    <a:lumMod val="10000"/>
                  </a:schemeClr>
                </a:solidFill>
                <a:latin typeface="Calibri" panose="020F0502020204030204" pitchFamily="34" charset="0"/>
              </a:rPr>
              <a:t> des </a:t>
            </a:r>
            <a:r>
              <a:rPr lang="en-US" sz="1000" err="1">
                <a:solidFill>
                  <a:schemeClr val="bg2">
                    <a:lumMod val="10000"/>
                  </a:schemeClr>
                </a:solidFill>
                <a:latin typeface="Calibri" panose="020F0502020204030204" pitchFamily="34" charset="0"/>
              </a:rPr>
              <a:t>défis</a:t>
            </a:r>
            <a:r>
              <a:rPr lang="en-US" sz="1000">
                <a:solidFill>
                  <a:schemeClr val="bg2">
                    <a:lumMod val="10000"/>
                  </a:schemeClr>
                </a:solidFill>
                <a:latin typeface="Calibri" panose="020F0502020204030204" pitchFamily="34" charset="0"/>
              </a:rPr>
              <a:t> que </a:t>
            </a:r>
            <a:r>
              <a:rPr lang="en-US" sz="1000" err="1">
                <a:solidFill>
                  <a:schemeClr val="bg2">
                    <a:lumMod val="10000"/>
                  </a:schemeClr>
                </a:solidFill>
                <a:latin typeface="Calibri" panose="020F0502020204030204" pitchFamily="34" charset="0"/>
              </a:rPr>
              <a:t>vous</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avez</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rencontrés</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lors</a:t>
            </a:r>
            <a:r>
              <a:rPr lang="en-US" sz="1000">
                <a:solidFill>
                  <a:schemeClr val="bg2">
                    <a:lumMod val="10000"/>
                  </a:schemeClr>
                </a:solidFill>
                <a:latin typeface="Calibri" panose="020F0502020204030204" pitchFamily="34" charset="0"/>
              </a:rPr>
              <a:t> de la </a:t>
            </a:r>
            <a:r>
              <a:rPr lang="en-US" sz="1000" err="1">
                <a:solidFill>
                  <a:schemeClr val="bg2">
                    <a:lumMod val="10000"/>
                  </a:schemeClr>
                </a:solidFill>
                <a:latin typeface="Calibri" panose="020F0502020204030204" pitchFamily="34" charset="0"/>
              </a:rPr>
              <a:t>prise</a:t>
            </a:r>
            <a:r>
              <a:rPr lang="en-US" sz="1000">
                <a:solidFill>
                  <a:schemeClr val="bg2">
                    <a:lumMod val="10000"/>
                  </a:schemeClr>
                </a:solidFill>
                <a:latin typeface="Calibri" panose="020F0502020204030204" pitchFamily="34" charset="0"/>
              </a:rPr>
              <a:t> de </a:t>
            </a:r>
            <a:r>
              <a:rPr lang="en-US" sz="1000" err="1">
                <a:solidFill>
                  <a:schemeClr val="bg2">
                    <a:lumMod val="10000"/>
                  </a:schemeClr>
                </a:solidFill>
                <a:latin typeface="Calibri" panose="020F0502020204030204" pitchFamily="34" charset="0"/>
              </a:rPr>
              <a:t>vos</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médicaments</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Résumez</a:t>
            </a:r>
            <a:r>
              <a:rPr lang="en-US" sz="1000">
                <a:solidFill>
                  <a:schemeClr val="bg2">
                    <a:lumMod val="10000"/>
                  </a:schemeClr>
                </a:solidFill>
                <a:latin typeface="Calibri" panose="020F0502020204030204" pitchFamily="34" charset="0"/>
              </a:rPr>
              <a:t> les </a:t>
            </a:r>
            <a:r>
              <a:rPr lang="en-US" sz="1000" err="1">
                <a:solidFill>
                  <a:schemeClr val="bg2">
                    <a:lumMod val="10000"/>
                  </a:schemeClr>
                </a:solidFill>
                <a:latin typeface="Calibri" panose="020F0502020204030204" pitchFamily="34" charset="0"/>
              </a:rPr>
              <a:t>principaux</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défis</a:t>
            </a:r>
            <a:r>
              <a:rPr lang="en-US" sz="1000">
                <a:solidFill>
                  <a:schemeClr val="bg2">
                    <a:lumMod val="10000"/>
                  </a:schemeClr>
                </a:solidFill>
                <a:latin typeface="Calibri" panose="020F0502020204030204" pitchFamily="34" charset="0"/>
              </a:rPr>
              <a:t> et obstacles]</a:t>
            </a:r>
            <a:r>
              <a:rPr lang="en-US" sz="1000" i="1">
                <a:solidFill>
                  <a:schemeClr val="bg2">
                    <a:lumMod val="10000"/>
                  </a:schemeClr>
                </a:solidFill>
                <a:latin typeface="Calibri" panose="020F0502020204030204" pitchFamily="34" charset="0"/>
              </a:rPr>
              <a:t>.</a:t>
            </a:r>
          </a:p>
          <a:p>
            <a:pPr marL="285750" indent="-171450">
              <a:buFont typeface="Arial" panose="020B0604020202020204" pitchFamily="34" charset="0"/>
              <a:buChar char="•"/>
            </a:pPr>
            <a:r>
              <a:rPr lang="en-US" sz="1000" err="1">
                <a:solidFill>
                  <a:schemeClr val="bg2">
                    <a:lumMod val="10000"/>
                  </a:schemeClr>
                </a:solidFill>
                <a:latin typeface="Calibri" panose="020F0502020204030204" pitchFamily="34" charset="0"/>
              </a:rPr>
              <a:t>Quel</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pourrait</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être</a:t>
            </a:r>
            <a:r>
              <a:rPr lang="en-US" sz="1000">
                <a:solidFill>
                  <a:schemeClr val="bg2">
                    <a:lumMod val="10000"/>
                  </a:schemeClr>
                </a:solidFill>
                <a:latin typeface="Calibri" panose="020F0502020204030204" pitchFamily="34" charset="0"/>
              </a:rPr>
              <a:t> la </a:t>
            </a:r>
            <a:r>
              <a:rPr lang="en-US" sz="1000" err="1">
                <a:solidFill>
                  <a:schemeClr val="bg2">
                    <a:lumMod val="10000"/>
                  </a:schemeClr>
                </a:solidFill>
                <a:latin typeface="Calibri" panose="020F0502020204030204" pitchFamily="34" charset="0"/>
              </a:rPr>
              <a:t>conséquence</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si</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vous</a:t>
            </a:r>
            <a:r>
              <a:rPr lang="en-US" sz="1000">
                <a:solidFill>
                  <a:schemeClr val="bg2">
                    <a:lumMod val="1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oubliez</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régulièrement</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vos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prises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Utilisez</a:t>
            </a:r>
            <a:r>
              <a:rPr lang="en-US" sz="1000">
                <a:solidFill>
                  <a:schemeClr val="tx2">
                    <a:lumMod val="50000"/>
                  </a:schemeClr>
                </a:solidFill>
                <a:latin typeface="Calibri" panose="020F0502020204030204" pitchFamily="34" charset="0"/>
              </a:rPr>
              <a:t> </a:t>
            </a:r>
            <a:r>
              <a:rPr lang="en-US" sz="1000">
                <a:solidFill>
                  <a:schemeClr val="bg2">
                    <a:lumMod val="10000"/>
                  </a:schemeClr>
                </a:solidFill>
                <a:latin typeface="Calibri" panose="020F0502020204030204" pitchFamily="34" charset="0"/>
              </a:rPr>
              <a:t>DEMANDER-RACONTER-DEMANDER  </a:t>
            </a:r>
            <a:r>
              <a:rPr lang="en-US" sz="1000" err="1">
                <a:solidFill>
                  <a:schemeClr val="bg2">
                    <a:lumMod val="10000"/>
                  </a:schemeClr>
                </a:solidFill>
                <a:latin typeface="Calibri" panose="020F0502020204030204" pitchFamily="34" charset="0"/>
              </a:rPr>
              <a:t>si</a:t>
            </a:r>
            <a:r>
              <a:rPr lang="en-US" sz="1000">
                <a:solidFill>
                  <a:schemeClr val="bg2">
                    <a:lumMod val="10000"/>
                  </a:schemeClr>
                </a:solidFill>
                <a:latin typeface="Calibri" panose="020F0502020204030204" pitchFamily="34" charset="0"/>
              </a:rPr>
              <a:t> le client ne </a:t>
            </a:r>
            <a:r>
              <a:rPr lang="en-US" sz="1000" err="1">
                <a:solidFill>
                  <a:schemeClr val="bg2">
                    <a:lumMod val="10000"/>
                  </a:schemeClr>
                </a:solidFill>
                <a:latin typeface="Calibri" panose="020F0502020204030204" pitchFamily="34" charset="0"/>
              </a:rPr>
              <a:t>fournit</a:t>
            </a:r>
            <a:r>
              <a:rPr lang="en-US" sz="1000">
                <a:solidFill>
                  <a:schemeClr val="bg2">
                    <a:lumMod val="10000"/>
                  </a:schemeClr>
                </a:solidFill>
                <a:latin typeface="Calibri" panose="020F0502020204030204" pitchFamily="34" charset="0"/>
              </a:rPr>
              <a:t> pas </a:t>
            </a:r>
            <a:r>
              <a:rPr lang="en-US" sz="1000" err="1">
                <a:solidFill>
                  <a:schemeClr val="bg2">
                    <a:lumMod val="10000"/>
                  </a:schemeClr>
                </a:solidFill>
                <a:latin typeface="Calibri" panose="020F0502020204030204" pitchFamily="34" charset="0"/>
              </a:rPr>
              <a:t>d'informations</a:t>
            </a:r>
            <a:r>
              <a:rPr lang="en-US" sz="1000">
                <a:solidFill>
                  <a:schemeClr val="bg2">
                    <a:lumMod val="10000"/>
                  </a:schemeClr>
                </a:solidFill>
                <a:latin typeface="Calibri" panose="020F0502020204030204" pitchFamily="34" charset="0"/>
              </a:rPr>
              <a:t> </a:t>
            </a:r>
            <a:r>
              <a:rPr lang="en-US" sz="1000" err="1">
                <a:solidFill>
                  <a:schemeClr val="bg2">
                    <a:lumMod val="10000"/>
                  </a:schemeClr>
                </a:solidFill>
                <a:latin typeface="Calibri" panose="020F0502020204030204" pitchFamily="34" charset="0"/>
              </a:rPr>
              <a:t>exactes</a:t>
            </a:r>
            <a:r>
              <a:rPr lang="en-US" sz="1000">
                <a:solidFill>
                  <a:schemeClr val="bg2">
                    <a:lumMod val="10000"/>
                  </a:schemeClr>
                </a:solidFill>
                <a:latin typeface="Calibri" panose="020F0502020204030204" pitchFamily="34" charset="0"/>
              </a:rPr>
              <a:t>].</a:t>
            </a:r>
          </a:p>
          <a:p>
            <a:pPr marL="285750" indent="-171450">
              <a:buFont typeface="Arial" panose="020B0604020202020204" pitchFamily="34" charset="0"/>
              <a:buChar char="•"/>
            </a:pPr>
            <a:r>
              <a:rPr lang="en-US" sz="1000" err="1">
                <a:latin typeface="Calibri" panose="020F0502020204030204" pitchFamily="34" charset="0"/>
              </a:rPr>
              <a:t>Voyons</a:t>
            </a:r>
            <a:r>
              <a:rPr lang="en-US" sz="1000">
                <a:latin typeface="Calibri" panose="020F0502020204030204" pitchFamily="34" charset="0"/>
              </a:rPr>
              <a:t> comment nous </a:t>
            </a:r>
            <a:r>
              <a:rPr lang="en-US" sz="1000" err="1">
                <a:latin typeface="Calibri" panose="020F0502020204030204" pitchFamily="34" charset="0"/>
              </a:rPr>
              <a:t>pouvons</a:t>
            </a:r>
            <a:r>
              <a:rPr lang="en-US" sz="1000">
                <a:latin typeface="Calibri" panose="020F0502020204030204" pitchFamily="34" charset="0"/>
              </a:rPr>
              <a:t> </a:t>
            </a:r>
            <a:r>
              <a:rPr lang="en-US" sz="1000" err="1">
                <a:latin typeface="Calibri" panose="020F0502020204030204" pitchFamily="34" charset="0"/>
              </a:rPr>
              <a:t>vous</a:t>
            </a:r>
            <a:r>
              <a:rPr lang="en-US" sz="1000">
                <a:latin typeface="Calibri" panose="020F0502020204030204" pitchFamily="34" charset="0"/>
              </a:rPr>
              <a:t> </a:t>
            </a:r>
            <a:r>
              <a:rPr lang="en-US" sz="1000" err="1">
                <a:latin typeface="Calibri" panose="020F0502020204030204" pitchFamily="34" charset="0"/>
              </a:rPr>
              <a:t>faciliter</a:t>
            </a:r>
            <a:r>
              <a:rPr lang="en-US" sz="1000">
                <a:latin typeface="Calibri" panose="020F0502020204030204" pitchFamily="34" charset="0"/>
              </a:rPr>
              <a:t> la </a:t>
            </a:r>
            <a:r>
              <a:rPr lang="en-US" sz="1000" err="1">
                <a:latin typeface="Calibri" panose="020F0502020204030204" pitchFamily="34" charset="0"/>
              </a:rPr>
              <a:t>prise</a:t>
            </a:r>
            <a:r>
              <a:rPr lang="en-US" sz="1000">
                <a:latin typeface="Calibri" panose="020F0502020204030204" pitchFamily="34" charset="0"/>
              </a:rPr>
              <a:t> de </a:t>
            </a:r>
            <a:r>
              <a:rPr lang="en-US" sz="1000" err="1">
                <a:latin typeface="Calibri" panose="020F0502020204030204" pitchFamily="34" charset="0"/>
              </a:rPr>
              <a:t>vos</a:t>
            </a:r>
            <a:r>
              <a:rPr lang="en-US" sz="1000">
                <a:latin typeface="Calibri" panose="020F0502020204030204" pitchFamily="34" charset="0"/>
              </a:rPr>
              <a:t> </a:t>
            </a:r>
            <a:r>
              <a:rPr lang="en-US" sz="1000" err="1">
                <a:latin typeface="Calibri" panose="020F0502020204030204" pitchFamily="34" charset="0"/>
              </a:rPr>
              <a:t>médicaments</a:t>
            </a:r>
            <a:r>
              <a:rPr lang="en-US" sz="1000">
                <a:latin typeface="Calibri" panose="020F0502020204030204" pitchFamily="34" charset="0"/>
              </a:rPr>
              <a:t>. Comment </a:t>
            </a:r>
            <a:r>
              <a:rPr lang="en-US" sz="1000" err="1">
                <a:latin typeface="Calibri" panose="020F0502020204030204" pitchFamily="34" charset="0"/>
              </a:rPr>
              <a:t>pourriez-vous</a:t>
            </a:r>
            <a:r>
              <a:rPr lang="en-US" sz="1000">
                <a:latin typeface="Calibri" panose="020F0502020204030204" pitchFamily="34" charset="0"/>
              </a:rPr>
              <a:t> </a:t>
            </a:r>
            <a:r>
              <a:rPr lang="en-US" sz="1000" err="1">
                <a:latin typeface="Calibri" panose="020F0502020204030204" pitchFamily="34" charset="0"/>
              </a:rPr>
              <a:t>relever</a:t>
            </a:r>
            <a:r>
              <a:rPr lang="en-US" sz="1000">
                <a:latin typeface="Calibri" panose="020F0502020204030204" pitchFamily="34" charset="0"/>
              </a:rPr>
              <a:t> </a:t>
            </a:r>
            <a:r>
              <a:rPr lang="en-US" sz="1000" err="1">
                <a:latin typeface="Calibri" panose="020F0502020204030204" pitchFamily="34" charset="0"/>
              </a:rPr>
              <a:t>certains</a:t>
            </a:r>
            <a:r>
              <a:rPr lang="en-US" sz="1000">
                <a:latin typeface="Calibri" panose="020F0502020204030204" pitchFamily="34" charset="0"/>
              </a:rPr>
              <a:t> des </a:t>
            </a:r>
            <a:r>
              <a:rPr lang="en-US" sz="1000" err="1">
                <a:latin typeface="Calibri" panose="020F0502020204030204" pitchFamily="34" charset="0"/>
              </a:rPr>
              <a:t>défis</a:t>
            </a:r>
            <a:r>
              <a:rPr lang="en-US" sz="1000">
                <a:latin typeface="Calibri" panose="020F0502020204030204" pitchFamily="34" charset="0"/>
              </a:rPr>
              <a:t> que </a:t>
            </a:r>
            <a:r>
              <a:rPr lang="en-US" sz="1000" err="1">
                <a:latin typeface="Calibri" panose="020F0502020204030204" pitchFamily="34" charset="0"/>
              </a:rPr>
              <a:t>vous</a:t>
            </a:r>
            <a:r>
              <a:rPr lang="en-US" sz="1000">
                <a:latin typeface="Calibri" panose="020F0502020204030204" pitchFamily="34" charset="0"/>
              </a:rPr>
              <a:t> </a:t>
            </a:r>
            <a:r>
              <a:rPr lang="en-US" sz="1000" err="1">
                <a:latin typeface="Calibri" panose="020F0502020204030204" pitchFamily="34" charset="0"/>
              </a:rPr>
              <a:t>avez</a:t>
            </a:r>
            <a:r>
              <a:rPr lang="en-US" sz="1000">
                <a:latin typeface="Calibri" panose="020F0502020204030204" pitchFamily="34" charset="0"/>
              </a:rPr>
              <a:t> </a:t>
            </a:r>
            <a:r>
              <a:rPr lang="en-US" sz="1000" err="1">
                <a:latin typeface="Calibri" panose="020F0502020204030204" pitchFamily="34" charset="0"/>
              </a:rPr>
              <a:t>soulevés</a:t>
            </a:r>
            <a:r>
              <a:rPr lang="en-US" sz="1000">
                <a:solidFill>
                  <a:schemeClr val="bg2">
                    <a:lumMod val="10000"/>
                  </a:schemeClr>
                </a:solidFill>
                <a:latin typeface="Calibri" panose="020F0502020204030204" pitchFamily="34" charset="0"/>
              </a:rPr>
              <a:t>? </a:t>
            </a:r>
          </a:p>
          <a:p>
            <a:pPr marL="695960" lvl="1" indent="-171450">
              <a:buFont typeface="Arial" panose="020B0604020202020204" pitchFamily="34" charset="0"/>
              <a:buChar char="•"/>
            </a:pPr>
            <a:r>
              <a:rPr lang="en-US" sz="1000">
                <a:solidFill>
                  <a:schemeClr val="bg2">
                    <a:lumMod val="10000"/>
                  </a:schemeClr>
                </a:solidFill>
                <a:latin typeface="Calibri" panose="020F0502020204030204" pitchFamily="34" charset="0"/>
              </a:rPr>
              <a:t>[</a:t>
            </a:r>
            <a:r>
              <a:rPr lang="en-US" sz="1000" err="1">
                <a:solidFill>
                  <a:schemeClr val="bg2">
                    <a:lumMod val="10000"/>
                  </a:schemeClr>
                </a:solidFill>
                <a:latin typeface="Calibri" panose="020F0502020204030204" pitchFamily="34" charset="0"/>
              </a:rPr>
              <a:t>Utilisez</a:t>
            </a:r>
            <a:r>
              <a:rPr lang="en-US" sz="1000">
                <a:solidFill>
                  <a:schemeClr val="bg2">
                    <a:lumMod val="10000"/>
                  </a:schemeClr>
                </a:solidFill>
                <a:latin typeface="Calibri" panose="020F0502020204030204" pitchFamily="34" charset="0"/>
              </a:rPr>
              <a:t> les </a:t>
            </a:r>
            <a:r>
              <a:rPr lang="en-US" sz="1000" err="1">
                <a:solidFill>
                  <a:schemeClr val="bg2">
                    <a:lumMod val="10000"/>
                  </a:schemeClr>
                </a:solidFill>
                <a:latin typeface="Calibri" panose="020F0502020204030204" pitchFamily="34" charset="0"/>
              </a:rPr>
              <a:t>idées</a:t>
            </a:r>
            <a:r>
              <a:rPr lang="en-US" sz="1000">
                <a:solidFill>
                  <a:schemeClr val="bg2">
                    <a:lumMod val="10000"/>
                  </a:schemeClr>
                </a:solidFill>
                <a:latin typeface="Calibri" panose="020F0502020204030204" pitchFamily="34" charset="0"/>
              </a:rPr>
              <a:t> du client et les tableaux des trois </a:t>
            </a:r>
            <a:r>
              <a:rPr lang="en-US" sz="1000" err="1">
                <a:solidFill>
                  <a:schemeClr val="bg2">
                    <a:lumMod val="10000"/>
                  </a:schemeClr>
                </a:solidFill>
                <a:latin typeface="Calibri" panose="020F0502020204030204" pitchFamily="34" charset="0"/>
              </a:rPr>
              <a:t>prochains</a:t>
            </a:r>
            <a:r>
              <a:rPr lang="en-US" sz="1000">
                <a:solidFill>
                  <a:schemeClr val="bg2">
                    <a:lumMod val="10000"/>
                  </a:schemeClr>
                </a:solidFill>
                <a:latin typeface="Calibri" panose="020F0502020204030204" pitchFamily="34" charset="0"/>
              </a:rPr>
              <a:t> cartons, </a:t>
            </a:r>
            <a:r>
              <a:rPr lang="en-US" sz="1000" err="1">
                <a:solidFill>
                  <a:schemeClr val="bg2">
                    <a:lumMod val="10000"/>
                  </a:schemeClr>
                </a:solidFill>
                <a:latin typeface="Calibri" panose="020F0502020204030204" pitchFamily="34" charset="0"/>
              </a:rPr>
              <a:t>ou</a:t>
            </a:r>
            <a:r>
              <a:rPr lang="en-US" sz="1000">
                <a:solidFill>
                  <a:schemeClr val="bg2">
                    <a:lumMod val="10000"/>
                  </a:schemeClr>
                </a:solidFill>
                <a:latin typeface="Calibri" panose="020F0502020204030204" pitchFamily="34" charset="0"/>
              </a:rPr>
              <a:t> les cartons de  planification de </a:t>
            </a:r>
            <a:r>
              <a:rPr lang="en-US" sz="1000" err="1">
                <a:solidFill>
                  <a:schemeClr val="bg2">
                    <a:lumMod val="10000"/>
                  </a:schemeClr>
                </a:solidFill>
                <a:latin typeface="Calibri" panose="020F0502020204030204" pitchFamily="34" charset="0"/>
              </a:rPr>
              <a:t>l’observance</a:t>
            </a:r>
            <a:r>
              <a:rPr lang="en-US" sz="1000">
                <a:solidFill>
                  <a:schemeClr val="bg2">
                    <a:lumMod val="10000"/>
                  </a:schemeClr>
                </a:solidFill>
                <a:latin typeface="Calibri" panose="020F0502020204030204" pitchFamily="34" charset="0"/>
              </a:rPr>
              <a:t> (D), pour </a:t>
            </a:r>
            <a:r>
              <a:rPr lang="en-US" sz="1000" err="1">
                <a:solidFill>
                  <a:schemeClr val="bg2">
                    <a:lumMod val="10000"/>
                  </a:schemeClr>
                </a:solidFill>
                <a:latin typeface="Calibri" panose="020F0502020204030204" pitchFamily="34" charset="0"/>
              </a:rPr>
              <a:t>trouver</a:t>
            </a:r>
            <a:r>
              <a:rPr lang="en-US" sz="1000">
                <a:solidFill>
                  <a:schemeClr val="bg2">
                    <a:lumMod val="10000"/>
                  </a:schemeClr>
                </a:solidFill>
                <a:latin typeface="Calibri" panose="020F0502020204030204" pitchFamily="34" charset="0"/>
              </a:rPr>
              <a:t> des solutions.]</a:t>
            </a:r>
            <a:endParaRPr lang="en-US" sz="1000" cap="small">
              <a:solidFill>
                <a:schemeClr val="bg2">
                  <a:lumMod val="10000"/>
                </a:schemeClr>
              </a:solidFill>
              <a:latin typeface="Calibri" panose="020F0502020204030204" pitchFamily="34" charset="0"/>
            </a:endParaRPr>
          </a:p>
        </p:txBody>
      </p:sp>
      <p:graphicFrame>
        <p:nvGraphicFramePr>
          <p:cNvPr id="26" name="Table 25"/>
          <p:cNvGraphicFramePr>
            <a:graphicFrameLocks noGrp="1"/>
          </p:cNvGraphicFramePr>
          <p:nvPr/>
        </p:nvGraphicFramePr>
        <p:xfrm>
          <a:off x="2793441" y="2715526"/>
          <a:ext cx="5921201" cy="3684492"/>
        </p:xfrm>
        <a:graphic>
          <a:graphicData uri="http://schemas.openxmlformats.org/drawingml/2006/table">
            <a:tbl>
              <a:tblPr firstRow="1" bandRow="1">
                <a:tableStyleId>{7DF18680-E054-41AD-8BC1-D1AEF772440D}</a:tableStyleId>
              </a:tblPr>
              <a:tblGrid>
                <a:gridCol w="958399">
                  <a:extLst>
                    <a:ext uri="{9D8B030D-6E8A-4147-A177-3AD203B41FA5}">
                      <a16:colId xmlns:a16="http://schemas.microsoft.com/office/drawing/2014/main" val="20000"/>
                    </a:ext>
                  </a:extLst>
                </a:gridCol>
                <a:gridCol w="1766450">
                  <a:extLst>
                    <a:ext uri="{9D8B030D-6E8A-4147-A177-3AD203B41FA5}">
                      <a16:colId xmlns:a16="http://schemas.microsoft.com/office/drawing/2014/main" val="20001"/>
                    </a:ext>
                  </a:extLst>
                </a:gridCol>
                <a:gridCol w="1640850">
                  <a:extLst>
                    <a:ext uri="{9D8B030D-6E8A-4147-A177-3AD203B41FA5}">
                      <a16:colId xmlns:a16="http://schemas.microsoft.com/office/drawing/2014/main" val="20002"/>
                    </a:ext>
                  </a:extLst>
                </a:gridCol>
                <a:gridCol w="1555502">
                  <a:extLst>
                    <a:ext uri="{9D8B030D-6E8A-4147-A177-3AD203B41FA5}">
                      <a16:colId xmlns:a16="http://schemas.microsoft.com/office/drawing/2014/main" val="20003"/>
                    </a:ext>
                  </a:extLst>
                </a:gridCol>
              </a:tblGrid>
              <a:tr h="211111">
                <a:tc>
                  <a:txBody>
                    <a:bodyPr/>
                    <a:lstStyle/>
                    <a:p>
                      <a:pPr algn="l"/>
                      <a:r>
                        <a:rPr lang="fr-FR" altLang="en-US" sz="1000">
                          <a:solidFill>
                            <a:schemeClr val="bg2">
                              <a:lumMod val="10000"/>
                            </a:schemeClr>
                          </a:solidFill>
                          <a:latin typeface="Calibri" panose="020F0502020204030204" pitchFamily="34" charset="0"/>
                        </a:rPr>
                        <a:t>OBSTACLES</a:t>
                      </a:r>
                    </a:p>
                  </a:txBody>
                  <a:tcPr marL="83127" marR="83127" marT="40341" marB="403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gridSpan="3">
                  <a:txBody>
                    <a:bodyPr/>
                    <a:lstStyle/>
                    <a:p>
                      <a:pPr algn="l"/>
                      <a:r>
                        <a:rPr lang="en-US" sz="1000">
                          <a:solidFill>
                            <a:schemeClr val="bg2">
                              <a:lumMod val="10000"/>
                            </a:schemeClr>
                          </a:solidFill>
                          <a:latin typeface="Calibri" panose="020F0502020204030204" pitchFamily="34" charset="0"/>
                        </a:rPr>
                        <a:t>INTERVENTIONS</a:t>
                      </a:r>
                      <a:r>
                        <a:rPr lang="en-US" sz="1000" baseline="0">
                          <a:solidFill>
                            <a:schemeClr val="bg2">
                              <a:lumMod val="10000"/>
                            </a:schemeClr>
                          </a:solidFill>
                          <a:latin typeface="Calibri" panose="020F0502020204030204" pitchFamily="34" charset="0"/>
                        </a:rPr>
                        <a:t> </a:t>
                      </a:r>
                      <a:r>
                        <a:rPr lang="fr-FR" altLang="en-US" sz="1000" baseline="0">
                          <a:solidFill>
                            <a:schemeClr val="bg2">
                              <a:lumMod val="10000"/>
                            </a:schemeClr>
                          </a:solidFill>
                          <a:latin typeface="Calibri" panose="020F0502020204030204" pitchFamily="34" charset="0"/>
                        </a:rPr>
                        <a:t>POUR SURMONTER LES OBSTACLES ET AMÉLIORER L'OBSERVANCE </a:t>
                      </a:r>
                      <a:endParaRPr lang="en-US" sz="700">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hMerge="1">
                  <a:txBody>
                    <a:bodyPr/>
                    <a:lstStyle/>
                    <a:p>
                      <a:endParaRPr lang="en-US"/>
                    </a:p>
                  </a:txBody>
                  <a:tcPr>
                    <a:lnL w="12700" cmpd="sng">
                      <a:noFill/>
                    </a:lnL>
                  </a:tcPr>
                </a:tc>
                <a:tc hMerge="1">
                  <a:txBody>
                    <a:bodyPr/>
                    <a:lstStyle/>
                    <a:p>
                      <a:endParaRPr lang="en-US"/>
                    </a:p>
                  </a:txBody>
                  <a:tcPr/>
                </a:tc>
                <a:extLst>
                  <a:ext uri="{0D108BD9-81ED-4DB2-BD59-A6C34878D82A}">
                    <a16:rowId xmlns:a16="http://schemas.microsoft.com/office/drawing/2014/main" val="10000"/>
                  </a:ext>
                </a:extLst>
              </a:tr>
              <a:tr h="487179">
                <a:tc>
                  <a:txBody>
                    <a:bodyPr/>
                    <a:lstStyle/>
                    <a:p>
                      <a:r>
                        <a:rPr lang="en-US" sz="1000" b="1" err="1">
                          <a:solidFill>
                            <a:schemeClr val="bg2">
                              <a:lumMod val="10000"/>
                            </a:schemeClr>
                          </a:solidFill>
                          <a:latin typeface="Calibri" panose="020F0502020204030204" pitchFamily="34" charset="0"/>
                        </a:rPr>
                        <a:t>Déficit</a:t>
                      </a:r>
                      <a:r>
                        <a:rPr lang="en-US" sz="1000" b="1">
                          <a:solidFill>
                            <a:schemeClr val="bg2">
                              <a:lumMod val="10000"/>
                            </a:schemeClr>
                          </a:solidFill>
                          <a:latin typeface="Calibri" panose="020F0502020204030204" pitchFamily="34" charset="0"/>
                        </a:rPr>
                        <a:t> de </a:t>
                      </a:r>
                      <a:r>
                        <a:rPr lang="en-US" sz="1000" b="1" err="1">
                          <a:solidFill>
                            <a:schemeClr val="bg2">
                              <a:lumMod val="10000"/>
                            </a:schemeClr>
                          </a:solidFill>
                          <a:latin typeface="Calibri" panose="020F0502020204030204" pitchFamily="34" charset="0"/>
                        </a:rPr>
                        <a:t>connaissances</a:t>
                      </a:r>
                      <a:r>
                        <a:rPr lang="en-US" sz="1000" b="1">
                          <a:solidFill>
                            <a:schemeClr val="bg2">
                              <a:lumMod val="10000"/>
                            </a:schemeClr>
                          </a:solidFill>
                          <a:latin typeface="Calibri" panose="020F0502020204030204" pitchFamily="34" charset="0"/>
                        </a:rPr>
                        <a:t> </a:t>
                      </a:r>
                    </a:p>
                  </a:txBody>
                  <a:tcPr marL="83127" marR="83127" marT="40341" marB="40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baseline="0">
                          <a:solidFill>
                            <a:schemeClr val="bg2">
                              <a:lumMod val="10000"/>
                            </a:schemeClr>
                          </a:solidFill>
                          <a:latin typeface="Calibri" panose="020F0502020204030204" pitchFamily="34" charset="0"/>
                        </a:rPr>
                        <a:t>Counseling </a:t>
                      </a:r>
                      <a:r>
                        <a:rPr lang="en-US" sz="1000" baseline="0" err="1">
                          <a:solidFill>
                            <a:schemeClr val="bg2">
                              <a:lumMod val="10000"/>
                            </a:schemeClr>
                          </a:solidFill>
                          <a:latin typeface="Calibri" panose="020F0502020204030204" pitchFamily="34" charset="0"/>
                        </a:rPr>
                        <a:t>individuel</a:t>
                      </a:r>
                      <a:r>
                        <a:rPr lang="en-US" sz="1000" baseline="0">
                          <a:solidFill>
                            <a:schemeClr val="bg2">
                              <a:lumMod val="10000"/>
                            </a:schemeClr>
                          </a:solidFill>
                          <a:latin typeface="Calibri" panose="020F0502020204030204" pitchFamily="34" charset="0"/>
                        </a:rPr>
                        <a:t> pour </a:t>
                      </a:r>
                      <a:r>
                        <a:rPr lang="en-US" sz="1000" baseline="0" err="1">
                          <a:solidFill>
                            <a:schemeClr val="bg2">
                              <a:lumMod val="10000"/>
                            </a:schemeClr>
                          </a:solidFill>
                          <a:latin typeface="Calibri" panose="020F0502020204030204" pitchFamily="34" charset="0"/>
                        </a:rPr>
                        <a:t>l'éducation</a:t>
                      </a:r>
                      <a:r>
                        <a:rPr lang="en-US" sz="1000" baseline="0">
                          <a:solidFill>
                            <a:schemeClr val="bg2">
                              <a:lumMod val="10000"/>
                            </a:schemeClr>
                          </a:solidFill>
                          <a:latin typeface="Calibri" panose="020F0502020204030204" pitchFamily="34" charset="0"/>
                        </a:rPr>
                        <a:t> de base sur le VIH / ARV </a:t>
                      </a:r>
                    </a:p>
                  </a:txBody>
                  <a:tcPr marL="83127" marR="83127" marT="40341" marB="40341">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baseline="0">
                          <a:solidFill>
                            <a:schemeClr val="bg2">
                              <a:lumMod val="10000"/>
                            </a:schemeClr>
                          </a:solidFill>
                          <a:latin typeface="Calibri" panose="020F0502020204030204" pitchFamily="34" charset="0"/>
                        </a:rPr>
                        <a:t>Counseling </a:t>
                      </a:r>
                      <a:r>
                        <a:rPr lang="en-US" sz="1000" baseline="0" err="1">
                          <a:solidFill>
                            <a:schemeClr val="bg2">
                              <a:lumMod val="10000"/>
                            </a:schemeClr>
                          </a:solidFill>
                          <a:latin typeface="Calibri" panose="020F0502020204030204" pitchFamily="34" charset="0"/>
                        </a:rPr>
                        <a:t>en</a:t>
                      </a:r>
                      <a:r>
                        <a:rPr lang="en-US" sz="1000" baseline="0">
                          <a:solidFill>
                            <a:schemeClr val="bg2">
                              <a:lumMod val="10000"/>
                            </a:schemeClr>
                          </a:solidFill>
                          <a:latin typeface="Calibri" panose="020F0502020204030204" pitchFamily="34" charset="0"/>
                        </a:rPr>
                        <a:t>  </a:t>
                      </a:r>
                      <a:r>
                        <a:rPr lang="en-US" sz="1000" baseline="0" err="1">
                          <a:solidFill>
                            <a:schemeClr val="bg2">
                              <a:lumMod val="10000"/>
                            </a:schemeClr>
                          </a:solidFill>
                          <a:latin typeface="Calibri" panose="020F0502020204030204" pitchFamily="34" charset="0"/>
                        </a:rPr>
                        <a:t>groupe</a:t>
                      </a:r>
                      <a:r>
                        <a:rPr lang="en-US" sz="1000" baseline="0">
                          <a:solidFill>
                            <a:schemeClr val="bg2">
                              <a:lumMod val="10000"/>
                            </a:schemeClr>
                          </a:solidFill>
                          <a:latin typeface="Calibri" panose="020F0502020204030204" pitchFamily="34" charset="0"/>
                        </a:rPr>
                        <a:t> / </a:t>
                      </a:r>
                      <a:r>
                        <a:rPr lang="en-US" sz="1000" baseline="0" err="1">
                          <a:solidFill>
                            <a:schemeClr val="bg2">
                              <a:lumMod val="10000"/>
                            </a:schemeClr>
                          </a:solidFill>
                          <a:latin typeface="Calibri" panose="020F0502020204030204" pitchFamily="34" charset="0"/>
                        </a:rPr>
                        <a:t>groupe</a:t>
                      </a:r>
                      <a:r>
                        <a:rPr lang="en-US" sz="1000" baseline="0">
                          <a:solidFill>
                            <a:schemeClr val="bg2">
                              <a:lumMod val="10000"/>
                            </a:schemeClr>
                          </a:solidFill>
                          <a:latin typeface="Calibri" panose="020F0502020204030204" pitchFamily="34" charset="0"/>
                        </a:rPr>
                        <a:t> d’appui par les pairs </a:t>
                      </a:r>
                    </a:p>
                  </a:txBody>
                  <a:tcPr marL="83127" marR="83127" marT="40341" marB="40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baseline="0">
                          <a:solidFill>
                            <a:schemeClr val="bg2">
                              <a:lumMod val="10000"/>
                            </a:schemeClr>
                          </a:solidFill>
                          <a:latin typeface="Calibri" panose="020F0502020204030204" pitchFamily="34" charset="0"/>
                        </a:rPr>
                        <a:t>Instructions </a:t>
                      </a:r>
                      <a:r>
                        <a:rPr lang="en-US" sz="1000" baseline="0" err="1">
                          <a:solidFill>
                            <a:schemeClr val="bg2">
                              <a:lumMod val="10000"/>
                            </a:schemeClr>
                          </a:solidFill>
                          <a:latin typeface="Calibri" panose="020F0502020204030204" pitchFamily="34" charset="0"/>
                        </a:rPr>
                        <a:t>écrites</a:t>
                      </a:r>
                      <a:endParaRPr lang="en-US" sz="1000" baseline="0">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1281">
                <a:tc>
                  <a:txBody>
                    <a:bodyPr/>
                    <a:lstStyle/>
                    <a:p>
                      <a:r>
                        <a:rPr lang="en-US" sz="1000" b="1">
                          <a:solidFill>
                            <a:schemeClr val="bg2">
                              <a:lumMod val="10000"/>
                            </a:schemeClr>
                          </a:solidFill>
                          <a:latin typeface="Calibri" panose="020F0502020204030204" pitchFamily="34" charset="0"/>
                        </a:rPr>
                        <a:t>Effets secondaires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err="1">
                          <a:solidFill>
                            <a:schemeClr val="tx2">
                              <a:lumMod val="50000"/>
                            </a:schemeClr>
                          </a:solidFill>
                          <a:latin typeface="Calibri" panose="020F0502020204030204" pitchFamily="34" charset="0"/>
                        </a:rPr>
                        <a:t>Nausées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prenez</a:t>
                      </a:r>
                      <a:r>
                        <a:rPr lang="en-US" sz="1000">
                          <a:solidFill>
                            <a:schemeClr val="tx2">
                              <a:lumMod val="50000"/>
                            </a:schemeClr>
                          </a:solidFill>
                          <a:latin typeface="Calibri" panose="020F0502020204030204" pitchFamily="34" charset="0"/>
                        </a:rPr>
                        <a:t> –les avec de la </a:t>
                      </a:r>
                      <a:r>
                        <a:rPr lang="en-US" sz="1000" err="1">
                          <a:solidFill>
                            <a:schemeClr val="tx2">
                              <a:lumMod val="50000"/>
                            </a:schemeClr>
                          </a:solidFill>
                          <a:latin typeface="Calibri" panose="020F0502020204030204" pitchFamily="34" charset="0"/>
                        </a:rPr>
                        <a:t>nourriture</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consultez</a:t>
                      </a:r>
                      <a:r>
                        <a:rPr lang="en-US" sz="1000">
                          <a:solidFill>
                            <a:schemeClr val="tx2">
                              <a:lumMod val="50000"/>
                            </a:schemeClr>
                          </a:solidFill>
                          <a:latin typeface="Calibri" panose="020F0502020204030204" pitchFamily="34" charset="0"/>
                        </a:rPr>
                        <a:t> un </a:t>
                      </a:r>
                      <a:r>
                        <a:rPr lang="en-US" sz="1000" err="1">
                          <a:solidFill>
                            <a:schemeClr val="tx2">
                              <a:lumMod val="50000"/>
                            </a:schemeClr>
                          </a:solidFill>
                          <a:latin typeface="Calibri" panose="020F0502020204030204" pitchFamily="34" charset="0"/>
                        </a:rPr>
                        <a:t>médecin</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si</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cela</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persiste</a:t>
                      </a:r>
                      <a:r>
                        <a:rPr lang="en-US" sz="1000">
                          <a:solidFill>
                            <a:schemeClr val="tx2">
                              <a:lumMod val="50000"/>
                            </a:schemeClr>
                          </a:solidFill>
                          <a:latin typeface="Calibri" panose="020F0502020204030204" pitchFamily="34" charset="0"/>
                        </a:rPr>
                        <a:t>)</a:t>
                      </a:r>
                    </a:p>
                    <a:p>
                      <a:pPr marL="171450" indent="-171450">
                        <a:buFont typeface="Arial" panose="020B0604020202020204" pitchFamily="34" charset="0"/>
                        <a:buChar char="•"/>
                      </a:pPr>
                      <a:r>
                        <a:rPr lang="en-US" sz="1000" baseline="0" err="1">
                          <a:solidFill>
                            <a:schemeClr val="tx2">
                              <a:lumMod val="50000"/>
                            </a:schemeClr>
                          </a:solidFill>
                          <a:latin typeface="Calibri" panose="020F0502020204030204" pitchFamily="34" charset="0"/>
                          <a:sym typeface="Wingdings" panose="05000000000000000000" pitchFamily="2" charset="2"/>
                        </a:rPr>
                        <a:t>Céphalées</a:t>
                      </a:r>
                      <a:r>
                        <a:rPr lang="en-US" sz="1000" baseline="0">
                          <a:solidFill>
                            <a:schemeClr val="tx2">
                              <a:lumMod val="50000"/>
                            </a:schemeClr>
                          </a:solidFill>
                          <a:latin typeface="Calibri" panose="020F0502020204030204" pitchFamily="34" charset="0"/>
                          <a:sym typeface="Wingdings" panose="05000000000000000000" pitchFamily="2" charset="2"/>
                        </a:rPr>
                        <a:t>  (</a:t>
                      </a:r>
                      <a:r>
                        <a:rPr lang="en-US" sz="1000" baseline="0" err="1">
                          <a:solidFill>
                            <a:schemeClr val="tx2">
                              <a:lumMod val="50000"/>
                            </a:schemeClr>
                          </a:solidFill>
                          <a:latin typeface="Calibri" panose="020F0502020204030204" pitchFamily="34" charset="0"/>
                          <a:sym typeface="Wingdings" panose="05000000000000000000" pitchFamily="2" charset="2"/>
                        </a:rPr>
                        <a:t>prenez</a:t>
                      </a:r>
                      <a:r>
                        <a:rPr lang="en-US" sz="1000" baseline="0">
                          <a:solidFill>
                            <a:schemeClr val="tx2">
                              <a:lumMod val="50000"/>
                            </a:schemeClr>
                          </a:solidFill>
                          <a:latin typeface="Calibri" panose="020F0502020204030204" pitchFamily="34" charset="0"/>
                          <a:sym typeface="Wingdings" panose="05000000000000000000" pitchFamily="2" charset="2"/>
                        </a:rPr>
                        <a:t> le </a:t>
                      </a:r>
                      <a:r>
                        <a:rPr lang="en-US" sz="1000" baseline="0" err="1">
                          <a:solidFill>
                            <a:schemeClr val="tx2">
                              <a:lumMod val="50000"/>
                            </a:schemeClr>
                          </a:solidFill>
                          <a:latin typeface="Calibri" panose="020F0502020204030204" pitchFamily="34" charset="0"/>
                          <a:sym typeface="Wingdings" panose="05000000000000000000" pitchFamily="2" charset="2"/>
                        </a:rPr>
                        <a:t>paracétamol</a:t>
                      </a:r>
                      <a:r>
                        <a:rPr lang="en-US" sz="1000" baseline="0">
                          <a:solidFill>
                            <a:schemeClr val="tx2">
                              <a:lumMod val="50000"/>
                            </a:schemeClr>
                          </a:solidFill>
                          <a:latin typeface="Calibri" panose="020F0502020204030204" pitchFamily="34" charset="0"/>
                          <a:sym typeface="Wingdings" panose="05000000000000000000" pitchFamily="2" charset="2"/>
                        </a:rPr>
                        <a:t>, </a:t>
                      </a:r>
                      <a:r>
                        <a:rPr lang="en-US" sz="1000" baseline="0" err="1">
                          <a:solidFill>
                            <a:schemeClr val="tx2">
                              <a:lumMod val="50000"/>
                            </a:schemeClr>
                          </a:solidFill>
                          <a:latin typeface="Calibri" panose="020F0502020204030204" pitchFamily="34" charset="0"/>
                          <a:sym typeface="Wingdings" panose="05000000000000000000" pitchFamily="2" charset="2"/>
                        </a:rPr>
                        <a:t>consultez</a:t>
                      </a:r>
                      <a:r>
                        <a:rPr lang="en-US" sz="1000" baseline="0">
                          <a:solidFill>
                            <a:schemeClr val="tx2">
                              <a:lumMod val="50000"/>
                            </a:schemeClr>
                          </a:solidFill>
                          <a:latin typeface="Calibri" panose="020F0502020204030204" pitchFamily="34" charset="0"/>
                          <a:sym typeface="Wingdings" panose="05000000000000000000" pitchFamily="2" charset="2"/>
                        </a:rPr>
                        <a:t> un </a:t>
                      </a:r>
                      <a:r>
                        <a:rPr lang="en-US" sz="1000" baseline="0" err="1">
                          <a:solidFill>
                            <a:schemeClr val="tx2">
                              <a:lumMod val="50000"/>
                            </a:schemeClr>
                          </a:solidFill>
                          <a:latin typeface="Calibri" panose="020F0502020204030204" pitchFamily="34" charset="0"/>
                          <a:sym typeface="Wingdings" panose="05000000000000000000" pitchFamily="2" charset="2"/>
                        </a:rPr>
                        <a:t>médecin</a:t>
                      </a:r>
                      <a:r>
                        <a:rPr lang="en-US" sz="1000" baseline="0">
                          <a:solidFill>
                            <a:schemeClr val="tx2">
                              <a:lumMod val="50000"/>
                            </a:schemeClr>
                          </a:solidFill>
                          <a:latin typeface="Calibri" panose="020F0502020204030204" pitchFamily="34" charset="0"/>
                          <a:sym typeface="Wingdings" panose="05000000000000000000" pitchFamily="2" charset="2"/>
                        </a:rPr>
                        <a:t>)</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err="1">
                          <a:solidFill>
                            <a:schemeClr val="tx2">
                              <a:lumMod val="50000"/>
                            </a:schemeClr>
                          </a:solidFill>
                          <a:latin typeface="Calibri" panose="020F0502020204030204" pitchFamily="34" charset="0"/>
                        </a:rPr>
                        <a:t>Diarrhée</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consultez</a:t>
                      </a:r>
                      <a:r>
                        <a:rPr lang="en-US" sz="1000">
                          <a:solidFill>
                            <a:schemeClr val="tx2">
                              <a:lumMod val="50000"/>
                            </a:schemeClr>
                          </a:solidFill>
                          <a:latin typeface="Calibri" panose="020F0502020204030204" pitchFamily="34" charset="0"/>
                        </a:rPr>
                        <a:t> un </a:t>
                      </a:r>
                      <a:r>
                        <a:rPr lang="en-US" sz="1000" err="1">
                          <a:solidFill>
                            <a:schemeClr val="tx2">
                              <a:lumMod val="50000"/>
                            </a:schemeClr>
                          </a:solidFill>
                          <a:latin typeface="Calibri" panose="020F0502020204030204" pitchFamily="34" charset="0"/>
                        </a:rPr>
                        <a:t>médecin</a:t>
                      </a:r>
                      <a:endParaRPr lang="en-US" sz="1000">
                        <a:solidFill>
                          <a:schemeClr val="tx2">
                            <a:lumMod val="50000"/>
                          </a:schemeClr>
                        </a:solidFill>
                        <a:latin typeface="Calibri" panose="020F0502020204030204" pitchFamily="34" charset="0"/>
                      </a:endParaRPr>
                    </a:p>
                    <a:p>
                      <a:pPr marL="171450" indent="-171450">
                        <a:buFont typeface="Arial" panose="020B0604020202020204" pitchFamily="34" charset="0"/>
                        <a:buChar char="•"/>
                      </a:pPr>
                      <a:r>
                        <a:rPr lang="en-US" sz="1000" baseline="0">
                          <a:solidFill>
                            <a:schemeClr val="tx2">
                              <a:lumMod val="50000"/>
                            </a:schemeClr>
                          </a:solidFill>
                          <a:latin typeface="Calibri" panose="020F0502020204030204" pitchFamily="34" charset="0"/>
                          <a:sym typeface="Wingdings" panose="05000000000000000000" pitchFamily="2" charset="2"/>
                        </a:rPr>
                        <a:t>Fatigue ( </a:t>
                      </a:r>
                      <a:r>
                        <a:rPr lang="en-US" sz="1000" baseline="0" err="1">
                          <a:solidFill>
                            <a:schemeClr val="tx2">
                              <a:lumMod val="50000"/>
                            </a:schemeClr>
                          </a:solidFill>
                          <a:latin typeface="Calibri" panose="020F0502020204030204" pitchFamily="34" charset="0"/>
                          <a:sym typeface="Wingdings" panose="05000000000000000000" pitchFamily="2" charset="2"/>
                        </a:rPr>
                        <a:t>consultez</a:t>
                      </a:r>
                      <a:r>
                        <a:rPr lang="en-US" sz="1000" baseline="0">
                          <a:solidFill>
                            <a:schemeClr val="tx2">
                              <a:lumMod val="50000"/>
                            </a:schemeClr>
                          </a:solidFill>
                          <a:latin typeface="Calibri" panose="020F0502020204030204" pitchFamily="34" charset="0"/>
                          <a:sym typeface="Wingdings" panose="05000000000000000000" pitchFamily="2" charset="2"/>
                        </a:rPr>
                        <a:t> un </a:t>
                      </a:r>
                      <a:r>
                        <a:rPr lang="en-US" sz="1000" baseline="0" err="1">
                          <a:solidFill>
                            <a:schemeClr val="tx2">
                              <a:lumMod val="50000"/>
                            </a:schemeClr>
                          </a:solidFill>
                          <a:latin typeface="Calibri" panose="020F0502020204030204" pitchFamily="34" charset="0"/>
                          <a:sym typeface="Wingdings" panose="05000000000000000000" pitchFamily="2" charset="2"/>
                        </a:rPr>
                        <a:t>médecin</a:t>
                      </a:r>
                      <a:r>
                        <a:rPr lang="en-US" sz="1000" baseline="0">
                          <a:solidFill>
                            <a:schemeClr val="tx2">
                              <a:lumMod val="50000"/>
                            </a:schemeClr>
                          </a:solidFill>
                          <a:latin typeface="Calibri" panose="020F0502020204030204" pitchFamily="34" charset="0"/>
                          <a:sym typeface="Wingdings" panose="05000000000000000000" pitchFamily="2" charset="2"/>
                        </a:rPr>
                        <a:t> </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err="1">
                          <a:solidFill>
                            <a:schemeClr val="tx2">
                              <a:lumMod val="50000"/>
                            </a:schemeClr>
                          </a:solidFill>
                          <a:latin typeface="Calibri" panose="020F0502020204030204" pitchFamily="34" charset="0"/>
                        </a:rPr>
                        <a:t>Anxiété</a:t>
                      </a:r>
                      <a:r>
                        <a:rPr lang="en-US" sz="1000">
                          <a:solidFill>
                            <a:schemeClr val="tx2">
                              <a:lumMod val="50000"/>
                            </a:schemeClr>
                          </a:solidFill>
                          <a:latin typeface="Calibri" panose="020F0502020204030204" pitchFamily="34" charset="0"/>
                        </a:rPr>
                        <a:t> / </a:t>
                      </a:r>
                      <a:r>
                        <a:rPr lang="en-US" sz="1000" err="1">
                          <a:solidFill>
                            <a:schemeClr val="tx2">
                              <a:lumMod val="50000"/>
                            </a:schemeClr>
                          </a:solidFill>
                          <a:latin typeface="Calibri" panose="020F0502020204030204" pitchFamily="34" charset="0"/>
                        </a:rPr>
                        <a:t>dépression</a:t>
                      </a:r>
                      <a:r>
                        <a:rPr lang="en-US" sz="1000">
                          <a:solidFill>
                            <a:schemeClr val="tx2">
                              <a:lumMod val="50000"/>
                            </a:schemeClr>
                          </a:solidFill>
                          <a:latin typeface="Calibri" panose="020F0502020204030204" pitchFamily="34" charset="0"/>
                        </a:rPr>
                        <a:t> </a:t>
                      </a:r>
                      <a:br>
                        <a:rPr lang="th-TH" sz="1000">
                          <a:solidFill>
                            <a:schemeClr val="tx2">
                              <a:lumMod val="50000"/>
                            </a:schemeClr>
                          </a:solidFill>
                          <a:latin typeface="Calibri" panose="020F0502020204030204" pitchFamily="34" charset="0"/>
                        </a:rPr>
                      </a:br>
                      <a:r>
                        <a:rPr lang="en-US" sz="1000">
                          <a:solidFill>
                            <a:schemeClr val="tx2">
                              <a:lumMod val="50000"/>
                            </a:schemeClr>
                          </a:solidFill>
                          <a:latin typeface="Calibri" panose="020F0502020204030204" pitchFamily="34" charset="0"/>
                        </a:rPr>
                        <a:t>(A prendre </a:t>
                      </a:r>
                      <a:r>
                        <a:rPr lang="en-US" sz="1000" err="1">
                          <a:solidFill>
                            <a:schemeClr val="tx2">
                              <a:lumMod val="50000"/>
                            </a:schemeClr>
                          </a:solidFill>
                          <a:latin typeface="Calibri" panose="020F0502020204030204" pitchFamily="34" charset="0"/>
                        </a:rPr>
                        <a:t>avant</a:t>
                      </a:r>
                      <a:r>
                        <a:rPr lang="en-US" sz="1000">
                          <a:solidFill>
                            <a:schemeClr val="tx2">
                              <a:lumMod val="50000"/>
                            </a:schemeClr>
                          </a:solidFill>
                          <a:latin typeface="Calibri" panose="020F0502020204030204" pitchFamily="34" charset="0"/>
                        </a:rPr>
                        <a:t> de se </a:t>
                      </a:r>
                      <a:r>
                        <a:rPr lang="en-US" sz="1000" err="1">
                          <a:solidFill>
                            <a:schemeClr val="tx2">
                              <a:lumMod val="50000"/>
                            </a:schemeClr>
                          </a:solidFill>
                          <a:latin typeface="Calibri" panose="020F0502020204030204" pitchFamily="34" charset="0"/>
                        </a:rPr>
                        <a:t>coucher</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consultez</a:t>
                      </a:r>
                      <a:r>
                        <a:rPr lang="en-US" sz="1000">
                          <a:solidFill>
                            <a:schemeClr val="tx2">
                              <a:lumMod val="50000"/>
                            </a:schemeClr>
                          </a:solidFill>
                          <a:latin typeface="Calibri" panose="020F0502020204030204" pitchFamily="34" charset="0"/>
                        </a:rPr>
                        <a:t> un </a:t>
                      </a:r>
                      <a:r>
                        <a:rPr lang="en-US" sz="1000" err="1">
                          <a:solidFill>
                            <a:schemeClr val="tx2">
                              <a:lumMod val="50000"/>
                            </a:schemeClr>
                          </a:solidFill>
                          <a:latin typeface="Calibri" panose="020F0502020204030204" pitchFamily="34" charset="0"/>
                        </a:rPr>
                        <a:t>médecin</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si</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ça</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persiste</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039315">
                <a:tc>
                  <a:txBody>
                    <a:bodyPr/>
                    <a:lstStyle/>
                    <a:p>
                      <a:r>
                        <a:rPr lang="fr-FR" altLang="en-US" sz="1000" b="1">
                          <a:solidFill>
                            <a:schemeClr val="bg2">
                              <a:lumMod val="10000"/>
                            </a:schemeClr>
                          </a:solidFill>
                          <a:latin typeface="Calibri" panose="020F0502020204030204" pitchFamily="34" charset="0"/>
                        </a:rPr>
                        <a:t>Oubli</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err="1">
                          <a:solidFill>
                            <a:schemeClr val="tx2">
                              <a:lumMod val="50000"/>
                            </a:schemeClr>
                          </a:solidFill>
                          <a:latin typeface="Calibri" panose="020F0502020204030204" pitchFamily="34" charset="0"/>
                        </a:rPr>
                        <a:t>Organisateur</a:t>
                      </a:r>
                      <a:r>
                        <a:rPr lang="en-US" sz="1000">
                          <a:solidFill>
                            <a:schemeClr val="tx2">
                              <a:lumMod val="50000"/>
                            </a:schemeClr>
                          </a:solidFill>
                          <a:latin typeface="Calibri" panose="020F0502020204030204" pitchFamily="34" charset="0"/>
                        </a:rPr>
                        <a:t> de </a:t>
                      </a:r>
                      <a:r>
                        <a:rPr lang="en-US" sz="1000" err="1">
                          <a:solidFill>
                            <a:schemeClr val="tx2">
                              <a:lumMod val="50000"/>
                            </a:schemeClr>
                          </a:solidFill>
                          <a:latin typeface="Calibri" panose="020F0502020204030204" pitchFamily="34" charset="0"/>
                        </a:rPr>
                        <a:t>médicaments</a:t>
                      </a:r>
                      <a:r>
                        <a:rPr lang="en-US" sz="1000">
                          <a:solidFill>
                            <a:schemeClr val="tx2">
                              <a:lumMod val="50000"/>
                            </a:schemeClr>
                          </a:solidFill>
                          <a:latin typeface="Calibri" panose="020F0502020204030204" pitchFamily="34" charset="0"/>
                        </a:rPr>
                        <a:t> (c.-</a:t>
                      </a:r>
                      <a:r>
                        <a:rPr lang="en-US" sz="1000" err="1">
                          <a:solidFill>
                            <a:schemeClr val="tx2">
                              <a:lumMod val="50000"/>
                            </a:schemeClr>
                          </a:solidFill>
                          <a:latin typeface="Calibri" panose="020F0502020204030204" pitchFamily="34" charset="0"/>
                        </a:rPr>
                        <a:t>à</a:t>
                      </a:r>
                      <a:r>
                        <a:rPr lang="en-US" sz="1000">
                          <a:solidFill>
                            <a:schemeClr val="tx2">
                              <a:lumMod val="50000"/>
                            </a:schemeClr>
                          </a:solidFill>
                          <a:latin typeface="Calibri" panose="020F0502020204030204" pitchFamily="34" charset="0"/>
                        </a:rPr>
                        <a:t>-d. </a:t>
                      </a:r>
                      <a:r>
                        <a:rPr lang="en-US" sz="1000" err="1">
                          <a:solidFill>
                            <a:schemeClr val="tx2">
                              <a:lumMod val="50000"/>
                            </a:schemeClr>
                          </a:solidFill>
                          <a:latin typeface="Calibri" panose="020F0502020204030204" pitchFamily="34" charset="0"/>
                        </a:rPr>
                        <a:t>Pilulier</a:t>
                      </a:r>
                      <a:r>
                        <a:rPr lang="en-US" sz="1000">
                          <a:solidFill>
                            <a:schemeClr val="tx2">
                              <a:lumMod val="50000"/>
                            </a:schemeClr>
                          </a:solidFill>
                          <a:latin typeface="Calibri" panose="020F0502020204030204" pitchFamily="34" charset="0"/>
                        </a:rPr>
                        <a:t>/</a:t>
                      </a:r>
                      <a:r>
                        <a:rPr lang="en-US" sz="1000" err="1">
                          <a:solidFill>
                            <a:schemeClr val="tx2">
                              <a:lumMod val="50000"/>
                            </a:schemeClr>
                          </a:solidFill>
                          <a:latin typeface="Calibri" panose="020F0502020204030204" pitchFamily="34" charset="0"/>
                        </a:rPr>
                        <a:t>calendrier</a:t>
                      </a:r>
                      <a:r>
                        <a:rPr lang="en-US" sz="1000">
                          <a:solidFill>
                            <a:schemeClr val="tx2">
                              <a:lumMod val="50000"/>
                            </a:schemeClr>
                          </a:solidFill>
                          <a:latin typeface="Calibri" panose="020F0502020204030204" pitchFamily="34" charset="0"/>
                        </a:rPr>
                        <a:t>)</a:t>
                      </a:r>
                    </a:p>
                    <a:p>
                      <a:pPr marL="171450" indent="-171450">
                        <a:buFont typeface="Arial" panose="020B0604020202020204" pitchFamily="34" charset="0"/>
                        <a:buChar char="•"/>
                      </a:pPr>
                      <a:r>
                        <a:rPr lang="en-US" sz="1000" baseline="0" err="1">
                          <a:solidFill>
                            <a:schemeClr val="tx2">
                              <a:lumMod val="50000"/>
                            </a:schemeClr>
                          </a:solidFill>
                          <a:latin typeface="Calibri" panose="020F0502020204030204" pitchFamily="34" charset="0"/>
                        </a:rPr>
                        <a:t>Compagnon</a:t>
                      </a:r>
                      <a:r>
                        <a:rPr lang="en-US" sz="1000" baseline="0">
                          <a:solidFill>
                            <a:schemeClr val="tx2">
                              <a:lumMod val="50000"/>
                            </a:schemeClr>
                          </a:solidFill>
                          <a:latin typeface="Calibri" panose="020F0502020204030204" pitchFamily="34" charset="0"/>
                        </a:rPr>
                        <a:t>  </a:t>
                      </a:r>
                      <a:r>
                        <a:rPr lang="en-US" sz="1000" baseline="0" err="1">
                          <a:solidFill>
                            <a:schemeClr val="tx2">
                              <a:lumMod val="50000"/>
                            </a:schemeClr>
                          </a:solidFill>
                          <a:latin typeface="Calibri" panose="020F0502020204030204" pitchFamily="34" charset="0"/>
                        </a:rPr>
                        <a:t>ou</a:t>
                      </a:r>
                      <a:r>
                        <a:rPr lang="en-US" sz="1000" baseline="0">
                          <a:solidFill>
                            <a:schemeClr val="tx2">
                              <a:lumMod val="50000"/>
                            </a:schemeClr>
                          </a:solidFill>
                          <a:latin typeface="Calibri" panose="020F0502020204030204" pitchFamily="34" charset="0"/>
                        </a:rPr>
                        <a:t> a</a:t>
                      </a:r>
                      <a:r>
                        <a:rPr lang="fr-FR" altLang="en-US" sz="1000" baseline="0" err="1">
                          <a:solidFill>
                            <a:schemeClr val="tx2">
                              <a:lumMod val="50000"/>
                            </a:schemeClr>
                          </a:solidFill>
                          <a:latin typeface="Calibri" panose="020F0502020204030204" pitchFamily="34" charset="0"/>
                        </a:rPr>
                        <a:t>ssistant</a:t>
                      </a:r>
                      <a:r>
                        <a:rPr lang="fr-FR" altLang="en-US" sz="1000" baseline="0">
                          <a:solidFill>
                            <a:schemeClr val="tx2">
                              <a:lumMod val="50000"/>
                            </a:schemeClr>
                          </a:solidFill>
                          <a:latin typeface="Calibri" panose="020F0502020204030204" pitchFamily="34" charset="0"/>
                        </a:rPr>
                        <a:t> </a:t>
                      </a:r>
                      <a:r>
                        <a:rPr lang="en-US" sz="1000" baseline="0">
                          <a:solidFill>
                            <a:schemeClr val="tx2">
                              <a:lumMod val="50000"/>
                            </a:schemeClr>
                          </a:solidFill>
                          <a:latin typeface="Calibri" panose="020F0502020204030204" pitchFamily="34" charset="0"/>
                        </a:rPr>
                        <a:t>de </a:t>
                      </a:r>
                      <a:r>
                        <a:rPr lang="en-US" sz="1000" baseline="0" err="1">
                          <a:solidFill>
                            <a:schemeClr val="tx2">
                              <a:lumMod val="50000"/>
                            </a:schemeClr>
                          </a:solidFill>
                          <a:latin typeface="Calibri" panose="020F0502020204030204" pitchFamily="34" charset="0"/>
                        </a:rPr>
                        <a:t>traitement</a:t>
                      </a:r>
                      <a:endParaRPr lang="en-US" sz="1000" baseline="0">
                        <a:solidFill>
                          <a:schemeClr val="tx2">
                            <a:lumMod val="50000"/>
                          </a:schemeClr>
                        </a:solidFill>
                        <a:latin typeface="Calibri" panose="020F0502020204030204" pitchFamily="34" charset="0"/>
                      </a:endParaRPr>
                    </a:p>
                    <a:p>
                      <a:pPr marL="171450" indent="-171450">
                        <a:buFont typeface="Arial" panose="020B0604020202020204" pitchFamily="34" charset="0"/>
                        <a:buChar char="•"/>
                      </a:pPr>
                      <a:r>
                        <a:rPr lang="en-US" sz="1000" baseline="0" err="1">
                          <a:solidFill>
                            <a:schemeClr val="tx2">
                              <a:lumMod val="50000"/>
                            </a:schemeClr>
                          </a:solidFill>
                          <a:latin typeface="Calibri" panose="020F0502020204030204" pitchFamily="34" charset="0"/>
                        </a:rPr>
                        <a:t>Thérapie</a:t>
                      </a:r>
                      <a:r>
                        <a:rPr lang="en-US" sz="1000" baseline="0">
                          <a:solidFill>
                            <a:schemeClr val="tx2">
                              <a:lumMod val="50000"/>
                            </a:schemeClr>
                          </a:solidFill>
                          <a:latin typeface="Calibri" panose="020F0502020204030204" pitchFamily="34" charset="0"/>
                        </a:rPr>
                        <a:t> </a:t>
                      </a:r>
                      <a:r>
                        <a:rPr lang="en-US" sz="1000" baseline="0" err="1">
                          <a:solidFill>
                            <a:schemeClr val="tx2">
                              <a:lumMod val="50000"/>
                            </a:schemeClr>
                          </a:solidFill>
                          <a:latin typeface="Calibri" panose="020F0502020204030204" pitchFamily="34" charset="0"/>
                        </a:rPr>
                        <a:t>directement</a:t>
                      </a:r>
                      <a:r>
                        <a:rPr lang="en-US" sz="1000" baseline="0">
                          <a:solidFill>
                            <a:schemeClr val="tx2">
                              <a:lumMod val="50000"/>
                            </a:schemeClr>
                          </a:solidFill>
                          <a:latin typeface="Calibri" panose="020F0502020204030204" pitchFamily="34" charset="0"/>
                        </a:rPr>
                        <a:t> </a:t>
                      </a:r>
                      <a:r>
                        <a:rPr lang="en-US" sz="1000" baseline="0" err="1">
                          <a:solidFill>
                            <a:schemeClr val="tx2">
                              <a:lumMod val="50000"/>
                            </a:schemeClr>
                          </a:solidFill>
                          <a:latin typeface="Calibri" panose="020F0502020204030204" pitchFamily="34" charset="0"/>
                        </a:rPr>
                        <a:t>observée</a:t>
                      </a:r>
                      <a:r>
                        <a:rPr lang="en-US" sz="1000" baseline="0">
                          <a:solidFill>
                            <a:schemeClr val="tx2">
                              <a:lumMod val="50000"/>
                            </a:schemeClr>
                          </a:solidFill>
                          <a:latin typeface="Calibri" panose="020F0502020204030204" pitchFamily="34" charset="0"/>
                        </a:rPr>
                        <a:t> </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err="1">
                          <a:solidFill>
                            <a:schemeClr val="tx2">
                              <a:lumMod val="50000"/>
                            </a:schemeClr>
                          </a:solidFill>
                          <a:latin typeface="Calibri" panose="020F0502020204030204" pitchFamily="34" charset="0"/>
                        </a:rPr>
                        <a:t>Calendrier</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visuel</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calendrier</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registre</a:t>
                      </a:r>
                      <a:r>
                        <a:rPr lang="en-US" sz="1000">
                          <a:solidFill>
                            <a:schemeClr val="tx2">
                              <a:lumMod val="50000"/>
                            </a:schemeClr>
                          </a:solidFill>
                          <a:latin typeface="Calibri" panose="020F0502020204030204" pitchFamily="34" charset="0"/>
                        </a:rPr>
                        <a:t>)</a:t>
                      </a:r>
                    </a:p>
                    <a:p>
                      <a:pPr marL="171450" indent="-171450">
                        <a:buFont typeface="Arial" panose="020B0604020202020204" pitchFamily="34" charset="0"/>
                        <a:buChar char="•"/>
                      </a:pPr>
                      <a:r>
                        <a:rPr lang="en-US" sz="1000" err="1">
                          <a:solidFill>
                            <a:schemeClr val="tx2">
                              <a:lumMod val="50000"/>
                            </a:schemeClr>
                          </a:solidFill>
                          <a:latin typeface="Calibri" panose="020F0502020204030204" pitchFamily="34" charset="0"/>
                        </a:rPr>
                        <a:t>Nombre</a:t>
                      </a:r>
                      <a:r>
                        <a:rPr lang="en-US" sz="1000">
                          <a:solidFill>
                            <a:schemeClr val="tx2">
                              <a:lumMod val="50000"/>
                            </a:schemeClr>
                          </a:solidFill>
                          <a:latin typeface="Calibri" panose="020F0502020204030204" pitchFamily="34" charset="0"/>
                        </a:rPr>
                        <a:t> de </a:t>
                      </a:r>
                      <a:r>
                        <a:rPr lang="en-US" sz="1000" err="1">
                          <a:solidFill>
                            <a:schemeClr val="tx2">
                              <a:lumMod val="50000"/>
                            </a:schemeClr>
                          </a:solidFill>
                          <a:latin typeface="Calibri" panose="020F0502020204030204" pitchFamily="34" charset="0"/>
                        </a:rPr>
                        <a:t>comprime</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annoncé</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à</a:t>
                      </a:r>
                      <a:r>
                        <a:rPr lang="en-US" sz="1000">
                          <a:solidFill>
                            <a:schemeClr val="tx2">
                              <a:lumMod val="50000"/>
                            </a:schemeClr>
                          </a:solidFill>
                          <a:latin typeface="Calibri" panose="020F0502020204030204" pitchFamily="34" charset="0"/>
                        </a:rPr>
                        <a:t> la </a:t>
                      </a:r>
                      <a:r>
                        <a:rPr lang="en-US" sz="1000" err="1">
                          <a:solidFill>
                            <a:schemeClr val="tx2">
                              <a:lumMod val="50000"/>
                            </a:schemeClr>
                          </a:solidFill>
                          <a:latin typeface="Calibri" panose="020F0502020204030204" pitchFamily="34" charset="0"/>
                        </a:rPr>
                        <a:t>prochaine</a:t>
                      </a:r>
                      <a:r>
                        <a:rPr lang="en-US" sz="1000">
                          <a:solidFill>
                            <a:schemeClr val="tx2">
                              <a:lumMod val="50000"/>
                            </a:schemeClr>
                          </a:solidFill>
                          <a:latin typeface="Calibri" panose="020F0502020204030204" pitchFamily="34" charset="0"/>
                        </a:rPr>
                        <a:t> s</a:t>
                      </a:r>
                      <a:r>
                        <a:rPr lang="fr-FR" altLang="en-US" sz="1000" err="1">
                          <a:solidFill>
                            <a:schemeClr val="tx2">
                              <a:lumMod val="50000"/>
                            </a:schemeClr>
                          </a:solidFill>
                          <a:latin typeface="Calibri" panose="020F0502020204030204" pitchFamily="34" charset="0"/>
                        </a:rPr>
                        <a:t>éance</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err="1">
                          <a:solidFill>
                            <a:schemeClr val="tx2">
                              <a:lumMod val="50000"/>
                            </a:schemeClr>
                          </a:solidFill>
                          <a:latin typeface="Calibri" panose="020F0502020204030204" pitchFamily="34" charset="0"/>
                        </a:rPr>
                        <a:t>Appareils</a:t>
                      </a:r>
                      <a:r>
                        <a:rPr lang="en-US" sz="1000">
                          <a:solidFill>
                            <a:schemeClr val="tx2">
                              <a:lumMod val="50000"/>
                            </a:schemeClr>
                          </a:solidFill>
                          <a:latin typeface="Calibri" panose="020F0502020204030204" pitchFamily="34" charset="0"/>
                        </a:rPr>
                        <a:t> de rappel (par </a:t>
                      </a:r>
                      <a:r>
                        <a:rPr lang="en-US" sz="1000" err="1">
                          <a:solidFill>
                            <a:schemeClr val="tx2">
                              <a:lumMod val="50000"/>
                            </a:schemeClr>
                          </a:solidFill>
                          <a:latin typeface="Calibri" panose="020F0502020204030204" pitchFamily="34" charset="0"/>
                        </a:rPr>
                        <a:t>exemple</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appels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téléphoniques</a:t>
                      </a:r>
                      <a:r>
                        <a:rPr lang="en-US" sz="1000">
                          <a:solidFill>
                            <a:schemeClr val="tx2">
                              <a:lumMod val="50000"/>
                            </a:schemeClr>
                          </a:solidFill>
                          <a:latin typeface="Calibri" panose="020F0502020204030204" pitchFamily="34" charset="0"/>
                        </a:rPr>
                        <a:t>, SMS, </a:t>
                      </a:r>
                      <a:r>
                        <a:rPr lang="en-US" sz="1000" err="1">
                          <a:solidFill>
                            <a:schemeClr val="tx2">
                              <a:lumMod val="50000"/>
                            </a:schemeClr>
                          </a:solidFill>
                          <a:latin typeface="Calibri" panose="020F0502020204030204" pitchFamily="34" charset="0"/>
                        </a:rPr>
                        <a:t>alarme</a:t>
                      </a:r>
                      <a:r>
                        <a:rPr lang="en-US" sz="1000">
                          <a:solidFill>
                            <a:schemeClr val="tx2">
                              <a:lumMod val="50000"/>
                            </a:schemeClr>
                          </a:solidFill>
                          <a:latin typeface="Calibri" panose="020F0502020204030204" pitchFamily="34" charset="0"/>
                        </a:rPr>
                        <a:t>)</a:t>
                      </a:r>
                      <a:r>
                        <a:rPr lang="en-US" sz="1000" baseline="0">
                          <a:solidFill>
                            <a:schemeClr val="tx2">
                              <a:lumMod val="50000"/>
                            </a:schemeClr>
                          </a:solidFill>
                          <a:latin typeface="Calibri" panose="020F0502020204030204" pitchFamily="34" charset="0"/>
                        </a:rPr>
                        <a:t>)</a:t>
                      </a:r>
                    </a:p>
                    <a:p>
                      <a:pPr marL="171450" indent="-171450">
                        <a:buFont typeface="Arial" panose="020B0604020202020204" pitchFamily="34" charset="0"/>
                        <a:buChar char="•"/>
                      </a:pPr>
                      <a:r>
                        <a:rPr lang="en-US" sz="1000" baseline="0" err="1">
                          <a:solidFill>
                            <a:schemeClr val="tx2">
                              <a:lumMod val="50000"/>
                            </a:schemeClr>
                          </a:solidFill>
                          <a:latin typeface="Calibri" panose="020F0502020204030204" pitchFamily="34" charset="0"/>
                        </a:rPr>
                        <a:t>Prenez</a:t>
                      </a:r>
                      <a:r>
                        <a:rPr lang="en-US" sz="1000" baseline="0">
                          <a:solidFill>
                            <a:schemeClr val="tx2">
                              <a:lumMod val="50000"/>
                            </a:schemeClr>
                          </a:solidFill>
                          <a:latin typeface="Calibri" panose="020F0502020204030204" pitchFamily="34" charset="0"/>
                        </a:rPr>
                        <a:t> les </a:t>
                      </a:r>
                      <a:r>
                        <a:rPr lang="en-US" sz="1000" baseline="0" err="1">
                          <a:solidFill>
                            <a:schemeClr val="tx2">
                              <a:lumMod val="50000"/>
                            </a:schemeClr>
                          </a:solidFill>
                          <a:latin typeface="Calibri" panose="020F0502020204030204" pitchFamily="34" charset="0"/>
                        </a:rPr>
                        <a:t>comprimes</a:t>
                      </a:r>
                      <a:r>
                        <a:rPr lang="en-US" sz="1000" baseline="0">
                          <a:solidFill>
                            <a:schemeClr val="tx2">
                              <a:lumMod val="50000"/>
                            </a:schemeClr>
                          </a:solidFill>
                          <a:latin typeface="Calibri" panose="020F0502020204030204" pitchFamily="34" charset="0"/>
                        </a:rPr>
                        <a:t> avec retard; ne </a:t>
                      </a:r>
                      <a:r>
                        <a:rPr lang="en-US" sz="1000" baseline="0" err="1">
                          <a:solidFill>
                            <a:schemeClr val="tx2">
                              <a:lumMod val="50000"/>
                            </a:schemeClr>
                          </a:solidFill>
                          <a:latin typeface="Calibri" panose="020F0502020204030204" pitchFamily="34" charset="0"/>
                        </a:rPr>
                        <a:t>sautez</a:t>
                      </a:r>
                      <a:r>
                        <a:rPr lang="en-US" sz="1000" baseline="0">
                          <a:solidFill>
                            <a:schemeClr val="tx2">
                              <a:lumMod val="50000"/>
                            </a:schemeClr>
                          </a:solidFill>
                          <a:latin typeface="Calibri" panose="020F0502020204030204" pitchFamily="34" charset="0"/>
                        </a:rPr>
                        <a:t> pas de dose</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9145">
                <a:tc>
                  <a:txBody>
                    <a:bodyPr/>
                    <a:lstStyle/>
                    <a:p>
                      <a:r>
                        <a:rPr lang="en-US" sz="1000" b="1">
                          <a:solidFill>
                            <a:schemeClr val="bg2">
                              <a:lumMod val="10000"/>
                            </a:schemeClr>
                          </a:solidFill>
                          <a:latin typeface="Calibri" panose="020F0502020204030204" pitchFamily="34" charset="0"/>
                        </a:rPr>
                        <a:t>Je me sentais mieux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err="1">
                          <a:solidFill>
                            <a:schemeClr val="bg2">
                              <a:lumMod val="10000"/>
                            </a:schemeClr>
                          </a:solidFill>
                          <a:latin typeface="Calibri" panose="020F0502020204030204" pitchFamily="34" charset="0"/>
                        </a:rPr>
                        <a:t>Éducation</a:t>
                      </a:r>
                      <a:r>
                        <a:rPr lang="en-US" sz="1000">
                          <a:solidFill>
                            <a:schemeClr val="bg2">
                              <a:lumMod val="10000"/>
                            </a:schemeClr>
                          </a:solidFill>
                          <a:latin typeface="Calibri" panose="020F0502020204030204" pitchFamily="34" charset="0"/>
                        </a:rPr>
                        <a:t> de base sur le VIH / ARV</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endParaRPr lang="en-US" sz="1000">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endParaRPr lang="en-US" sz="1000">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49145">
                <a:tc>
                  <a:txBody>
                    <a:bodyPr/>
                    <a:lstStyle/>
                    <a:p>
                      <a:r>
                        <a:rPr lang="en-US" sz="1000" b="1" baseline="0">
                          <a:solidFill>
                            <a:schemeClr val="bg2">
                              <a:lumMod val="10000"/>
                            </a:schemeClr>
                          </a:solidFill>
                          <a:latin typeface="Calibri" panose="020F0502020204030204" pitchFamily="34" charset="0"/>
                        </a:rPr>
                        <a:t>Maladie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err="1">
                          <a:solidFill>
                            <a:schemeClr val="bg2">
                              <a:lumMod val="10000"/>
                            </a:schemeClr>
                          </a:solidFill>
                          <a:latin typeface="Calibri" panose="020F0502020204030204" pitchFamily="34" charset="0"/>
                        </a:rPr>
                        <a:t>Consultez</a:t>
                      </a:r>
                      <a:r>
                        <a:rPr lang="en-US" sz="1000">
                          <a:solidFill>
                            <a:schemeClr val="bg2">
                              <a:lumMod val="10000"/>
                            </a:schemeClr>
                          </a:solidFill>
                          <a:latin typeface="Calibri" panose="020F0502020204030204" pitchFamily="34" charset="0"/>
                        </a:rPr>
                        <a:t> un </a:t>
                      </a:r>
                      <a:r>
                        <a:rPr lang="en-US" sz="1000" err="1">
                          <a:solidFill>
                            <a:schemeClr val="bg2">
                              <a:lumMod val="10000"/>
                            </a:schemeClr>
                          </a:solidFill>
                          <a:latin typeface="Calibri" panose="020F0502020204030204" pitchFamily="34" charset="0"/>
                        </a:rPr>
                        <a:t>médecin</a:t>
                      </a:r>
                      <a:r>
                        <a:rPr lang="en-US" sz="1000">
                          <a:solidFill>
                            <a:schemeClr val="bg2">
                              <a:lumMod val="10000"/>
                            </a:schemeClr>
                          </a:solidFill>
                          <a:latin typeface="Calibri" panose="020F0502020204030204" pitchFamily="34" charset="0"/>
                        </a:rPr>
                        <a:t>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err="1">
                          <a:solidFill>
                            <a:schemeClr val="bg2">
                              <a:lumMod val="10000"/>
                            </a:schemeClr>
                          </a:solidFill>
                          <a:latin typeface="Calibri" panose="020F0502020204030204" pitchFamily="34" charset="0"/>
                        </a:rPr>
                        <a:t>Traitement</a:t>
                      </a:r>
                      <a:r>
                        <a:rPr lang="en-US" sz="1000">
                          <a:solidFill>
                            <a:schemeClr val="bg2">
                              <a:lumMod val="10000"/>
                            </a:schemeClr>
                          </a:solidFill>
                          <a:latin typeface="Calibri" panose="020F0502020204030204" pitchFamily="34" charset="0"/>
                        </a:rPr>
                        <a:t> sous observation </a:t>
                      </a:r>
                      <a:r>
                        <a:rPr lang="en-US" sz="1000" err="1">
                          <a:solidFill>
                            <a:schemeClr val="bg2">
                              <a:lumMod val="10000"/>
                            </a:schemeClr>
                          </a:solidFill>
                          <a:latin typeface="Calibri" panose="020F0502020204030204" pitchFamily="34" charset="0"/>
                        </a:rPr>
                        <a:t>directe</a:t>
                      </a:r>
                      <a:r>
                        <a:rPr lang="en-US" sz="1000">
                          <a:solidFill>
                            <a:schemeClr val="bg2">
                              <a:lumMod val="10000"/>
                            </a:schemeClr>
                          </a:solidFill>
                          <a:latin typeface="Calibri" panose="020F0502020204030204" pitchFamily="34" charset="0"/>
                        </a:rPr>
                        <a:t>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err="1">
                          <a:solidFill>
                            <a:schemeClr val="bg2">
                              <a:lumMod val="10000"/>
                            </a:schemeClr>
                          </a:solidFill>
                          <a:latin typeface="Calibri" panose="020F0502020204030204" pitchFamily="34" charset="0"/>
                        </a:rPr>
                        <a:t>Partenaire</a:t>
                      </a:r>
                      <a:r>
                        <a:rPr lang="en-US" sz="1000">
                          <a:solidFill>
                            <a:schemeClr val="bg2">
                              <a:lumMod val="10000"/>
                            </a:schemeClr>
                          </a:solidFill>
                          <a:latin typeface="Calibri" panose="020F0502020204030204" pitchFamily="34" charset="0"/>
                        </a:rPr>
                        <a:t> de </a:t>
                      </a:r>
                      <a:r>
                        <a:rPr lang="en-US" sz="1000" err="1">
                          <a:solidFill>
                            <a:schemeClr val="bg2">
                              <a:lumMod val="10000"/>
                            </a:schemeClr>
                          </a:solidFill>
                          <a:latin typeface="Calibri" panose="020F0502020204030204" pitchFamily="34" charset="0"/>
                        </a:rPr>
                        <a:t>traitement</a:t>
                      </a:r>
                      <a:endParaRPr lang="en-US" sz="1000">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55" name="Parallelogram 54"/>
          <p:cNvSpPr/>
          <p:nvPr/>
        </p:nvSpPr>
        <p:spPr>
          <a:xfrm rot="10800000" flipH="1">
            <a:off x="6705600"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1"/>
          <p:cNvSpPr txBox="1"/>
          <p:nvPr/>
        </p:nvSpPr>
        <p:spPr>
          <a:xfrm>
            <a:off x="323849" y="2169314"/>
            <a:ext cx="2031415" cy="2213657"/>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5">
                    <a:lumMod val="75000"/>
                  </a:schemeClr>
                </a:solidFill>
                <a:latin typeface="Calibri" panose="020F0502020204030204" pitchFamily="34" charset="0"/>
              </a:rPr>
              <a:t>Instructions </a:t>
            </a:r>
            <a:br>
              <a:rPr lang="th-TH" sz="1200" b="1">
                <a:solidFill>
                  <a:schemeClr val="accent5">
                    <a:lumMod val="75000"/>
                  </a:schemeClr>
                </a:solidFill>
                <a:latin typeface="Calibri" panose="020F0502020204030204" pitchFamily="34" charset="0"/>
              </a:rPr>
            </a:br>
            <a:r>
              <a:rPr lang="en-US" sz="1200" b="1">
                <a:solidFill>
                  <a:schemeClr val="accent5">
                    <a:lumMod val="75000"/>
                  </a:schemeClr>
                </a:solidFill>
                <a:latin typeface="Calibri" panose="020F0502020204030204" pitchFamily="34" charset="0"/>
              </a:rPr>
              <a:t>du </a:t>
            </a:r>
            <a:r>
              <a:rPr lang="en-US" sz="1200" b="1" err="1">
                <a:solidFill>
                  <a:schemeClr val="accent5">
                    <a:lumMod val="75000"/>
                  </a:schemeClr>
                </a:solidFill>
                <a:latin typeface="Calibri" panose="020F0502020204030204" pitchFamily="34" charset="0"/>
              </a:rPr>
              <a:t>prestataire</a:t>
            </a:r>
            <a:endParaRPr lang="en-US" sz="1200" b="1">
              <a:solidFill>
                <a:schemeClr val="accent5">
                  <a:lumMod val="75000"/>
                </a:schemeClr>
              </a:solidFill>
              <a:latin typeface="Calibri" panose="020F0502020204030204" pitchFamily="34" charset="0"/>
            </a:endParaRPr>
          </a:p>
          <a:p>
            <a:pPr marL="0" indent="0">
              <a:buNone/>
            </a:pPr>
            <a:r>
              <a:rPr lang="en-US" sz="1100">
                <a:solidFill>
                  <a:schemeClr val="bg2">
                    <a:lumMod val="10000"/>
                  </a:schemeClr>
                </a:solidFill>
                <a:latin typeface="Calibri" panose="020F0502020204030204" pitchFamily="34" charset="0"/>
              </a:rPr>
              <a:t>Après </a:t>
            </a:r>
            <a:r>
              <a:rPr lang="en-US" sz="1100" err="1">
                <a:solidFill>
                  <a:schemeClr val="bg2">
                    <a:lumMod val="10000"/>
                  </a:schemeClr>
                </a:solidFill>
                <a:latin typeface="Calibri" panose="020F0502020204030204" pitchFamily="34" charset="0"/>
              </a:rPr>
              <a:t>avoir</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donné</a:t>
            </a:r>
            <a:r>
              <a:rPr lang="en-US" sz="1100">
                <a:solidFill>
                  <a:schemeClr val="bg2">
                    <a:lumMod val="10000"/>
                  </a:schemeClr>
                </a:solidFill>
                <a:latin typeface="Calibri" panose="020F0502020204030204" pitchFamily="34" charset="0"/>
              </a:rPr>
              <a:t> un conseil, </a:t>
            </a:r>
            <a:r>
              <a:rPr lang="en-US" sz="1100" err="1">
                <a:solidFill>
                  <a:schemeClr val="bg2">
                    <a:lumMod val="10000"/>
                  </a:schemeClr>
                </a:solidFill>
                <a:latin typeface="Calibri" panose="020F0502020204030204" pitchFamily="34" charset="0"/>
              </a:rPr>
              <a:t>demandez</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si</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cela</a:t>
            </a:r>
            <a:r>
              <a:rPr lang="en-US" sz="1100">
                <a:solidFill>
                  <a:schemeClr val="bg2">
                    <a:lumMod val="10000"/>
                  </a:schemeClr>
                </a:solidFill>
                <a:latin typeface="Calibri" panose="020F0502020204030204" pitchFamily="34" charset="0"/>
              </a:rPr>
              <a:t>  </a:t>
            </a:r>
            <a:r>
              <a:rPr lang="fr-FR" altLang="en-US" sz="1100">
                <a:solidFill>
                  <a:schemeClr val="bg2">
                    <a:lumMod val="10000"/>
                  </a:schemeClr>
                </a:solidFill>
                <a:latin typeface="Calibri" panose="020F0502020204030204" pitchFamily="34" charset="0"/>
              </a:rPr>
              <a:t>est</a:t>
            </a:r>
            <a:r>
              <a:rPr lang="en-US" sz="1100">
                <a:solidFill>
                  <a:schemeClr val="bg2">
                    <a:lumMod val="10000"/>
                  </a:schemeClr>
                </a:solidFill>
                <a:latin typeface="Calibri" panose="020F0502020204030204" pitchFamily="34" charset="0"/>
              </a:rPr>
              <a:t> utile </a:t>
            </a:r>
            <a:r>
              <a:rPr lang="en-US" sz="1100" err="1">
                <a:solidFill>
                  <a:schemeClr val="bg2">
                    <a:lumMod val="10000"/>
                  </a:schemeClr>
                </a:solidFill>
                <a:latin typeface="Calibri" panose="020F0502020204030204" pitchFamily="34" charset="0"/>
              </a:rPr>
              <a:t>ou</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s'il</a:t>
            </a:r>
            <a:r>
              <a:rPr lang="en-US" sz="1100">
                <a:solidFill>
                  <a:schemeClr val="bg2">
                    <a:lumMod val="10000"/>
                  </a:schemeClr>
                </a:solidFill>
                <a:latin typeface="Calibri" panose="020F0502020204030204" pitchFamily="34" charset="0"/>
              </a:rPr>
              <a:t> y a des questions: </a:t>
            </a:r>
          </a:p>
          <a:p>
            <a:pPr marL="160655" indent="-160655"/>
            <a:r>
              <a:rPr lang="en-US" sz="1100">
                <a:solidFill>
                  <a:schemeClr val="bg2">
                    <a:lumMod val="10000"/>
                  </a:schemeClr>
                </a:solidFill>
                <a:latin typeface="Calibri" panose="020F0502020204030204" pitchFamily="34" charset="0"/>
              </a:rPr>
              <a:t>Dans quelle </a:t>
            </a:r>
            <a:r>
              <a:rPr lang="en-US" sz="1100" err="1">
                <a:solidFill>
                  <a:schemeClr val="bg2">
                    <a:lumMod val="10000"/>
                  </a:schemeClr>
                </a:solidFill>
                <a:latin typeface="Calibri" panose="020F0502020204030204" pitchFamily="34" charset="0"/>
              </a:rPr>
              <a:t>mesure</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pensez-vous</a:t>
            </a:r>
            <a:r>
              <a:rPr lang="en-US" sz="1100">
                <a:solidFill>
                  <a:schemeClr val="bg2">
                    <a:lumMod val="10000"/>
                  </a:schemeClr>
                </a:solidFill>
                <a:latin typeface="Calibri" panose="020F0502020204030204" pitchFamily="34" charset="0"/>
              </a:rPr>
              <a:t> que </a:t>
            </a:r>
            <a:r>
              <a:rPr lang="en-US" sz="1100" err="1">
                <a:solidFill>
                  <a:schemeClr val="bg2">
                    <a:lumMod val="10000"/>
                  </a:schemeClr>
                </a:solidFill>
                <a:latin typeface="Calibri" panose="020F0502020204030204" pitchFamily="34" charset="0"/>
              </a:rPr>
              <a:t>cela</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aidera</a:t>
            </a:r>
            <a:r>
              <a:rPr lang="en-US" sz="1100">
                <a:solidFill>
                  <a:schemeClr val="bg2">
                    <a:lumMod val="10000"/>
                  </a:schemeClr>
                </a:solidFill>
                <a:latin typeface="Calibri" panose="020F0502020204030204" pitchFamily="34" charset="0"/>
              </a:rPr>
              <a:t>?</a:t>
            </a:r>
          </a:p>
          <a:p>
            <a:pPr marL="160655" indent="-160655"/>
            <a:r>
              <a:rPr lang="en-US" sz="1100">
                <a:solidFill>
                  <a:schemeClr val="bg2">
                    <a:lumMod val="10000"/>
                  </a:schemeClr>
                </a:solidFill>
                <a:latin typeface="Calibri" panose="020F0502020204030204" pitchFamily="34" charset="0"/>
              </a:rPr>
              <a:t>Dans quelle </a:t>
            </a:r>
            <a:r>
              <a:rPr lang="en-US" sz="1100" err="1">
                <a:solidFill>
                  <a:schemeClr val="bg2">
                    <a:lumMod val="10000"/>
                  </a:schemeClr>
                </a:solidFill>
                <a:latin typeface="Calibri" panose="020F0502020204030204" pitchFamily="34" charset="0"/>
              </a:rPr>
              <a:t>mesure</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êtes-vous</a:t>
            </a:r>
            <a:r>
              <a:rPr lang="en-US" sz="1100">
                <a:solidFill>
                  <a:schemeClr val="bg2">
                    <a:lumMod val="10000"/>
                  </a:schemeClr>
                </a:solidFill>
                <a:latin typeface="Calibri" panose="020F0502020204030204" pitchFamily="34" charset="0"/>
              </a:rPr>
              <a:t> susceptible </a:t>
            </a:r>
            <a:r>
              <a:rPr lang="en-US" sz="1100" err="1">
                <a:solidFill>
                  <a:schemeClr val="bg2">
                    <a:lumMod val="10000"/>
                  </a:schemeClr>
                </a:solidFill>
                <a:latin typeface="Calibri" panose="020F0502020204030204" pitchFamily="34" charset="0"/>
              </a:rPr>
              <a:t>d'essayer</a:t>
            </a:r>
            <a:r>
              <a:rPr lang="en-US" sz="1100">
                <a:solidFill>
                  <a:schemeClr val="bg2">
                    <a:lumMod val="10000"/>
                  </a:schemeClr>
                </a:solidFill>
                <a:latin typeface="Calibri" panose="020F0502020204030204" pitchFamily="34" charset="0"/>
              </a:rPr>
              <a:t>…?</a:t>
            </a:r>
          </a:p>
          <a:p>
            <a:pPr marL="160655" indent="-160655"/>
            <a:r>
              <a:rPr lang="en-US" sz="1100" err="1">
                <a:solidFill>
                  <a:schemeClr val="bg2">
                    <a:lumMod val="10000"/>
                  </a:schemeClr>
                </a:solidFill>
                <a:latin typeface="Calibri" panose="020F0502020204030204" pitchFamily="34" charset="0"/>
              </a:rPr>
              <a:t>Quelles</a:t>
            </a:r>
            <a:r>
              <a:rPr lang="en-US" sz="1100">
                <a:solidFill>
                  <a:schemeClr val="bg2">
                    <a:lumMod val="10000"/>
                  </a:schemeClr>
                </a:solidFill>
                <a:latin typeface="Calibri" panose="020F0502020204030204" pitchFamily="34" charset="0"/>
              </a:rPr>
              <a:t> questions </a:t>
            </a:r>
            <a:r>
              <a:rPr lang="en-US" sz="1100" err="1">
                <a:solidFill>
                  <a:schemeClr val="bg2">
                    <a:lumMod val="10000"/>
                  </a:schemeClr>
                </a:solidFill>
                <a:latin typeface="Calibri" panose="020F0502020204030204" pitchFamily="34" charset="0"/>
              </a:rPr>
              <a:t>avez</a:t>
            </a:r>
            <a:r>
              <a:rPr lang="en-US" sz="1100">
                <a:solidFill>
                  <a:schemeClr val="bg2">
                    <a:lumMod val="10000"/>
                  </a:schemeClr>
                </a:solidFill>
                <a:latin typeface="Calibri" panose="020F0502020204030204" pitchFamily="34" charset="0"/>
              </a:rPr>
              <a:t> </a:t>
            </a:r>
            <a:r>
              <a:rPr lang="en-US" sz="1100" err="1">
                <a:solidFill>
                  <a:schemeClr val="bg2">
                    <a:lumMod val="10000"/>
                  </a:schemeClr>
                </a:solidFill>
                <a:latin typeface="Calibri" panose="020F0502020204030204" pitchFamily="34" charset="0"/>
              </a:rPr>
              <a:t>vous</a:t>
            </a:r>
            <a:r>
              <a:rPr lang="en-US" sz="1100">
                <a:solidFill>
                  <a:schemeClr val="bg2">
                    <a:lumMod val="10000"/>
                  </a:schemeClr>
                </a:solidFill>
                <a:latin typeface="Calibri" panose="020F0502020204030204" pitchFamily="34" charset="0"/>
              </a:rPr>
              <a:t> sur…?</a:t>
            </a:r>
            <a:endParaRPr lang="en-US" sz="1600">
              <a:solidFill>
                <a:schemeClr val="bg2">
                  <a:lumMod val="10000"/>
                </a:schemeClr>
              </a:solidFill>
            </a:endParaRPr>
          </a:p>
        </p:txBody>
      </p:sp>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858135" y="2022352"/>
            <a:ext cx="312247" cy="383213"/>
          </a:xfrm>
          <a:prstGeom prst="rect">
            <a:avLst/>
          </a:prstGeom>
        </p:spPr>
      </p:pic>
      <p:cxnSp>
        <p:nvCxnSpPr>
          <p:cNvPr id="58" name="Straight Connector 57"/>
          <p:cNvCxnSpPr>
            <a:cxnSpLocks/>
          </p:cNvCxnSpPr>
          <p:nvPr/>
        </p:nvCxnSpPr>
        <p:spPr>
          <a:xfrm>
            <a:off x="2541764" y="1066800"/>
            <a:ext cx="0" cy="533321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9" name="Content Placeholder 1"/>
          <p:cNvSpPr txBox="1"/>
          <p:nvPr/>
        </p:nvSpPr>
        <p:spPr>
          <a:xfrm>
            <a:off x="328991" y="4713897"/>
            <a:ext cx="1981180" cy="1436684"/>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100" b="1">
                <a:solidFill>
                  <a:schemeClr val="accent5">
                    <a:lumMod val="75000"/>
                  </a:schemeClr>
                </a:solidFill>
                <a:latin typeface="Calibri" panose="020F0502020204030204" pitchFamily="34" charset="0"/>
              </a:rPr>
              <a:t>Document</a:t>
            </a:r>
          </a:p>
          <a:p>
            <a:pPr marL="0" indent="0">
              <a:buNone/>
            </a:pPr>
            <a:r>
              <a:rPr lang="en-US" sz="1100" err="1">
                <a:solidFill>
                  <a:schemeClr val="tx2">
                    <a:lumMod val="50000"/>
                  </a:schemeClr>
                </a:solidFill>
                <a:latin typeface="Calibri" panose="020F0502020204030204" pitchFamily="34" charset="0"/>
              </a:rPr>
              <a:t>Documentez</a:t>
            </a:r>
            <a:r>
              <a:rPr lang="en-US" sz="1100">
                <a:solidFill>
                  <a:schemeClr val="tx2">
                    <a:lumMod val="50000"/>
                  </a:schemeClr>
                </a:solidFill>
                <a:latin typeface="Calibri" panose="020F0502020204030204" pitchFamily="34" charset="0"/>
              </a:rPr>
              <a:t> les </a:t>
            </a:r>
            <a:r>
              <a:rPr lang="fr-FR" sz="1100">
                <a:solidFill>
                  <a:schemeClr val="tx2">
                    <a:lumMod val="50000"/>
                  </a:schemeClr>
                </a:solidFill>
                <a:latin typeface="Calibri" panose="020F0502020204030204" pitchFamily="34" charset="0"/>
              </a:rPr>
              <a:t> obstacles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spécifiques</a:t>
            </a:r>
            <a:r>
              <a:rPr lang="en-US" sz="1100">
                <a:solidFill>
                  <a:schemeClr val="tx2">
                    <a:lumMod val="50000"/>
                  </a:schemeClr>
                </a:solidFill>
                <a:latin typeface="Calibri" panose="020F0502020204030204" pitchFamily="34" charset="0"/>
              </a:rPr>
              <a:t> que </a:t>
            </a:r>
            <a:r>
              <a:rPr lang="en-US" sz="1100" err="1">
                <a:solidFill>
                  <a:schemeClr val="tx2">
                    <a:lumMod val="50000"/>
                  </a:schemeClr>
                </a:solidFill>
                <a:latin typeface="Calibri" panose="020F0502020204030204" pitchFamily="34" charset="0"/>
              </a:rPr>
              <a:t>vous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identifiez</a:t>
            </a:r>
            <a:r>
              <a:rPr lang="en-US" sz="1100">
                <a:solidFill>
                  <a:schemeClr val="tx2">
                    <a:lumMod val="50000"/>
                  </a:schemeClr>
                </a:solidFill>
                <a:latin typeface="Calibri" panose="020F0502020204030204" pitchFamily="34" charset="0"/>
              </a:rPr>
              <a:t> avec le patient dans le </a:t>
            </a:r>
            <a:r>
              <a:rPr lang="en-US" sz="1100" err="1">
                <a:solidFill>
                  <a:schemeClr val="tx2">
                    <a:lumMod val="50000"/>
                  </a:schemeClr>
                </a:solidFill>
                <a:latin typeface="Calibri" panose="020F0502020204030204" pitchFamily="34" charset="0"/>
              </a:rPr>
              <a:t>registre</a:t>
            </a:r>
            <a:r>
              <a:rPr lang="en-US" sz="1100">
                <a:solidFill>
                  <a:schemeClr val="tx2">
                    <a:lumMod val="50000"/>
                  </a:schemeClr>
                </a:solidFill>
                <a:latin typeface="Calibri" panose="020F0502020204030204" pitchFamily="34" charset="0"/>
              </a:rPr>
              <a:t> des</a:t>
            </a:r>
            <a:r>
              <a:rPr lang="fr-FR" sz="1100">
                <a:solidFill>
                  <a:schemeClr val="tx2">
                    <a:lumMod val="50000"/>
                  </a:schemeClr>
                </a:solidFill>
                <a:latin typeface="Calibri" panose="020F0502020204030204" pitchFamily="34" charset="0"/>
              </a:rPr>
              <a:t> obstacles ( formulaire d’</a:t>
            </a:r>
            <a:r>
              <a:rPr lang="fr-FR" sz="1100" err="1">
                <a:solidFill>
                  <a:schemeClr val="tx2">
                    <a:lumMod val="50000"/>
                  </a:schemeClr>
                </a:solidFill>
                <a:latin typeface="Calibri" panose="020F0502020204030204" pitchFamily="34" charset="0"/>
              </a:rPr>
              <a:t>evaluation</a:t>
            </a:r>
            <a:r>
              <a:rPr lang="fr-FR" sz="1100">
                <a:solidFill>
                  <a:schemeClr val="tx2">
                    <a:lumMod val="50000"/>
                  </a:schemeClr>
                </a:solidFill>
                <a:latin typeface="Calibri" panose="020F0502020204030204" pitchFamily="34" charset="0"/>
              </a:rPr>
              <a:t> d’observance)</a:t>
            </a:r>
            <a:r>
              <a:rPr lang="en-US" sz="1100">
                <a:solidFill>
                  <a:schemeClr val="tx2">
                    <a:lumMod val="50000"/>
                  </a:schemeClr>
                </a:solidFill>
                <a:latin typeface="Calibri" panose="020F0502020204030204" pitchFamily="34" charset="0"/>
              </a:rPr>
              <a:t> et des interventions</a:t>
            </a:r>
            <a:r>
              <a:rPr lang="en-US" sz="1100" b="1">
                <a:solidFill>
                  <a:schemeClr val="tx2">
                    <a:lumMod val="50000"/>
                  </a:schemeClr>
                </a:solidFill>
                <a:latin typeface="Calibri" panose="020F0502020204030204" pitchFamily="34" charset="0"/>
              </a:rPr>
              <a:t>.</a:t>
            </a:r>
            <a:endParaRPr lang="en-US" sz="1100">
              <a:solidFill>
                <a:schemeClr val="tx2">
                  <a:lumMod val="50000"/>
                </a:schemeClr>
              </a:solidFill>
              <a:latin typeface="Calibri" panose="020F0502020204030204" pitchFamily="34" charset="0"/>
            </a:endParaRP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858134" y="4557772"/>
            <a:ext cx="312248" cy="312248"/>
          </a:xfrm>
          <a:prstGeom prst="rect">
            <a:avLst/>
          </a:prstGeom>
        </p:spPr>
      </p:pic>
      <p:pic>
        <p:nvPicPr>
          <p:cNvPr id="61" name="Picture 60" descr="A close up of a sig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6674" y="49291"/>
            <a:ext cx="950118" cy="757380"/>
          </a:xfrm>
          <a:prstGeom prst="rect">
            <a:avLst/>
          </a:prstGeom>
        </p:spPr>
      </p:pic>
      <p:grpSp>
        <p:nvGrpSpPr>
          <p:cNvPr id="62" name="Group 61">
            <a:extLst>
              <a:ext uri="{FF2B5EF4-FFF2-40B4-BE49-F238E27FC236}">
                <a16:creationId xmlns:a16="http://schemas.microsoft.com/office/drawing/2014/main" id="{6F6D247F-FAE0-336C-2F40-B8F7E2ECD355}"/>
              </a:ext>
            </a:extLst>
          </p:cNvPr>
          <p:cNvGrpSpPr/>
          <p:nvPr/>
        </p:nvGrpSpPr>
        <p:grpSpPr>
          <a:xfrm>
            <a:off x="0" y="6493827"/>
            <a:ext cx="9139657" cy="364173"/>
            <a:chOff x="1" y="6493827"/>
            <a:chExt cx="9139657" cy="364173"/>
          </a:xfrm>
        </p:grpSpPr>
        <p:sp>
          <p:nvSpPr>
            <p:cNvPr id="63" name="Rectangle 62">
              <a:extLst>
                <a:ext uri="{FF2B5EF4-FFF2-40B4-BE49-F238E27FC236}">
                  <a16:creationId xmlns:a16="http://schemas.microsoft.com/office/drawing/2014/main" id="{B8A5C1A7-16E2-D440-4A4D-C9980AF30DCF}"/>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B658E976-095F-6F3B-30AD-AB1A5EC9249A}"/>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5" name="Rectangle 64">
              <a:extLst>
                <a:ext uri="{FF2B5EF4-FFF2-40B4-BE49-F238E27FC236}">
                  <a16:creationId xmlns:a16="http://schemas.microsoft.com/office/drawing/2014/main" id="{163333E7-7F92-495D-140F-DAA441355052}"/>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6" name="Rectangle 65">
              <a:extLst>
                <a:ext uri="{FF2B5EF4-FFF2-40B4-BE49-F238E27FC236}">
                  <a16:creationId xmlns:a16="http://schemas.microsoft.com/office/drawing/2014/main" id="{B4D0C204-AC3D-9D13-7E3B-70187F388BE9}"/>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7" name="Rectangle 66">
              <a:extLst>
                <a:ext uri="{FF2B5EF4-FFF2-40B4-BE49-F238E27FC236}">
                  <a16:creationId xmlns:a16="http://schemas.microsoft.com/office/drawing/2014/main" id="{37DEA725-8E58-52AE-F7BD-04D2F9E555DF}"/>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1D8FB017-4E31-0168-E1F4-AB9BF65473D6}"/>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9" name="Rectangle 68">
              <a:extLst>
                <a:ext uri="{FF2B5EF4-FFF2-40B4-BE49-F238E27FC236}">
                  <a16:creationId xmlns:a16="http://schemas.microsoft.com/office/drawing/2014/main" id="{FD4A3F2C-0A95-7969-5478-A5C9CCDAC5F3}"/>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035DB990-2FD0-1FAD-CFD5-FC5D8B351632}"/>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0B44C222-7313-61FA-9BBB-E53538E52598}"/>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2" name="Rectangle 71">
              <a:extLst>
                <a:ext uri="{FF2B5EF4-FFF2-40B4-BE49-F238E27FC236}">
                  <a16:creationId xmlns:a16="http://schemas.microsoft.com/office/drawing/2014/main" id="{935D2D82-345E-BBC6-8F5E-AC5036AF13DB}"/>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3" name="Rectangle 72">
              <a:extLst>
                <a:ext uri="{FF2B5EF4-FFF2-40B4-BE49-F238E27FC236}">
                  <a16:creationId xmlns:a16="http://schemas.microsoft.com/office/drawing/2014/main" id="{C71D7A4B-9FBF-99BF-CB0C-D2F2E7BBADA3}"/>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9BC20E03-31B9-0ED3-B396-1938A9E00FBC}"/>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8AB321C0-D3D7-869A-7AAA-2E86F30D6999}"/>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A8C6561A-C769-B11F-09E5-C7CD2DFADAB7}"/>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C85BDD79-632D-F1B8-07A1-B47D20478544}"/>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6764B520-B49B-F68C-B0FC-EB5C50C418C8}"/>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7E7A7343-B550-449A-037D-4A81BFD2646B}"/>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6621997A-2AE6-3730-9808-7D80CF2DCA01}"/>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B0088304-0070-99BE-0159-B61E81BE89EF}"/>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2" name="Rectangle 81">
              <a:extLst>
                <a:ext uri="{FF2B5EF4-FFF2-40B4-BE49-F238E27FC236}">
                  <a16:creationId xmlns:a16="http://schemas.microsoft.com/office/drawing/2014/main" id="{068C1B2E-329A-9DD0-E88E-9AA63A81BDC3}"/>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3" name="Rectangle 82">
              <a:extLst>
                <a:ext uri="{FF2B5EF4-FFF2-40B4-BE49-F238E27FC236}">
                  <a16:creationId xmlns:a16="http://schemas.microsoft.com/office/drawing/2014/main" id="{5034D71B-9BBE-3FA0-A4C5-AA5D53DDBF3B}"/>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36AF867D-AE7D-2B7F-7CF3-17F8572E750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5" name="Rectangle 84">
              <a:extLst>
                <a:ext uri="{FF2B5EF4-FFF2-40B4-BE49-F238E27FC236}">
                  <a16:creationId xmlns:a16="http://schemas.microsoft.com/office/drawing/2014/main" id="{2D3B5CF0-DB10-CDFE-09B7-DA16EB7DF035}"/>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6" name="Rectangle 85">
              <a:extLst>
                <a:ext uri="{FF2B5EF4-FFF2-40B4-BE49-F238E27FC236}">
                  <a16:creationId xmlns:a16="http://schemas.microsoft.com/office/drawing/2014/main" id="{47BB5D36-5DEC-FB08-779D-84AD4AEEAE73}"/>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7" name="Rectangle 86">
              <a:extLst>
                <a:ext uri="{FF2B5EF4-FFF2-40B4-BE49-F238E27FC236}">
                  <a16:creationId xmlns:a16="http://schemas.microsoft.com/office/drawing/2014/main" id="{EB8BC0B6-C9D5-BE9B-5850-A33A2D0D34CC}"/>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8" name="Rectangle 87">
              <a:extLst>
                <a:ext uri="{FF2B5EF4-FFF2-40B4-BE49-F238E27FC236}">
                  <a16:creationId xmlns:a16="http://schemas.microsoft.com/office/drawing/2014/main" id="{E831BC05-49F9-F9D7-69AA-07B2B99B05F4}"/>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5B4925FC-DF25-4B38-4B2E-142831840CFB}"/>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DDF638C2-E966-2748-87A4-C9BCEE0F38DD}"/>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1" name="Rectangle 90">
              <a:extLst>
                <a:ext uri="{FF2B5EF4-FFF2-40B4-BE49-F238E27FC236}">
                  <a16:creationId xmlns:a16="http://schemas.microsoft.com/office/drawing/2014/main" id="{90F7F1A1-5506-524D-DD2A-3E044DE714BB}"/>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2" name="Rectangle 91">
              <a:extLst>
                <a:ext uri="{FF2B5EF4-FFF2-40B4-BE49-F238E27FC236}">
                  <a16:creationId xmlns:a16="http://schemas.microsoft.com/office/drawing/2014/main" id="{0F35B9D9-4F72-C0CA-65B3-8A688957BB06}"/>
                </a:ext>
              </a:extLst>
            </p:cNvPr>
            <p:cNvSpPr/>
            <p:nvPr/>
          </p:nvSpPr>
          <p:spPr>
            <a:xfrm>
              <a:off x="7273399" y="6493827"/>
              <a:ext cx="334934" cy="364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33</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685800" y="2482095"/>
            <a:ext cx="5373477"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b="1"/>
              <a:t>1. </a:t>
            </a:r>
            <a:r>
              <a:rPr lang="en-US"/>
              <a:t>Introduction au </a:t>
            </a:r>
            <a:r>
              <a:rPr lang="en-US" err="1"/>
              <a:t>Traitement</a:t>
            </a:r>
            <a:r>
              <a:rPr lang="en-US"/>
              <a:t> ARV</a:t>
            </a:r>
          </a:p>
        </p:txBody>
      </p:sp>
      <p:sp>
        <p:nvSpPr>
          <p:cNvPr id="20" name="TextBox 19"/>
          <p:cNvSpPr txBox="1"/>
          <p:nvPr/>
        </p:nvSpPr>
        <p:spPr>
          <a:xfrm>
            <a:off x="685800" y="1932731"/>
            <a:ext cx="5373477" cy="388620"/>
          </a:xfrm>
          <a:prstGeom prst="rect">
            <a:avLst/>
          </a:prstGeom>
          <a:noFill/>
        </p:spPr>
        <p:txBody>
          <a:bodyPr wrap="square" lIns="82058" tIns="41029" rIns="82058" bIns="41029" rtlCol="0">
            <a:spAutoFit/>
          </a:bodyPr>
          <a:lstStyle/>
          <a:p>
            <a:r>
              <a:rPr lang="en-US" sz="2000" b="1">
                <a:solidFill>
                  <a:schemeClr val="tx2">
                    <a:lumMod val="50000"/>
                  </a:schemeClr>
                </a:solidFill>
                <a:latin typeface="Calibri" panose="020F0502020204030204" pitchFamily="34" charset="0"/>
              </a:rPr>
              <a:t>Intro. </a:t>
            </a:r>
            <a:r>
              <a:rPr lang="en-US" sz="2000">
                <a:solidFill>
                  <a:schemeClr val="tx2">
                    <a:lumMod val="50000"/>
                  </a:schemeClr>
                </a:solidFill>
                <a:latin typeface="Calibri" panose="020F0502020204030204" pitchFamily="34" charset="0"/>
              </a:rPr>
              <a:t>Introduction au counseling</a:t>
            </a:r>
          </a:p>
        </p:txBody>
      </p:sp>
      <p:sp>
        <p:nvSpPr>
          <p:cNvPr id="3" name="Title 2"/>
          <p:cNvSpPr>
            <a:spLocks noGrp="1"/>
          </p:cNvSpPr>
          <p:nvPr>
            <p:ph type="title"/>
          </p:nvPr>
        </p:nvSpPr>
        <p:spPr/>
        <p:txBody>
          <a:bodyPr/>
          <a:lstStyle/>
          <a:p>
            <a:r>
              <a:rPr lang="en-GB"/>
              <a:t>Tableau -papier des cartes de </a:t>
            </a:r>
            <a:r>
              <a:rPr lang="en-GB" err="1"/>
              <a:t>counseling</a:t>
            </a:r>
            <a:endParaRPr lang="en-GB">
              <a:highlight>
                <a:srgbClr val="FFFF00"/>
              </a:highlight>
            </a:endParaRPr>
          </a:p>
        </p:txBody>
      </p:sp>
      <p:sp>
        <p:nvSpPr>
          <p:cNvPr id="35" name="Rectangle 34"/>
          <p:cNvSpPr/>
          <p:nvPr/>
        </p:nvSpPr>
        <p:spPr>
          <a:xfrm rot="5400000">
            <a:off x="335137" y="2551731"/>
            <a:ext cx="254454" cy="26940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5" name="Rectangle 64"/>
          <p:cNvSpPr/>
          <p:nvPr/>
        </p:nvSpPr>
        <p:spPr>
          <a:xfrm rot="5400000">
            <a:off x="335137" y="1999829"/>
            <a:ext cx="254454" cy="269407"/>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8" name="TextBox 67">
            <a:extLst>
              <a:ext uri="{FF2B5EF4-FFF2-40B4-BE49-F238E27FC236}">
                <a16:creationId xmlns:a16="http://schemas.microsoft.com/office/drawing/2014/main" id="{4F352B93-E3AF-4465-1DC7-8208D5E2D384}"/>
              </a:ext>
            </a:extLst>
          </p:cNvPr>
          <p:cNvSpPr txBox="1"/>
          <p:nvPr/>
        </p:nvSpPr>
        <p:spPr>
          <a:xfrm>
            <a:off x="685800" y="3033475"/>
            <a:ext cx="5373477"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b="1"/>
              <a:t>2. </a:t>
            </a:r>
            <a:r>
              <a:rPr lang="en-US" err="1"/>
              <a:t>Surmonter</a:t>
            </a:r>
            <a:r>
              <a:rPr lang="en-US"/>
              <a:t> les obstacles </a:t>
            </a:r>
            <a:r>
              <a:rPr lang="en-US" err="1"/>
              <a:t>à</a:t>
            </a:r>
            <a:r>
              <a:rPr lang="en-US"/>
              <a:t> </a:t>
            </a:r>
            <a:r>
              <a:rPr lang="en-US" err="1"/>
              <a:t>l'observance</a:t>
            </a:r>
            <a:endParaRPr lang="en-US"/>
          </a:p>
        </p:txBody>
      </p:sp>
      <p:sp>
        <p:nvSpPr>
          <p:cNvPr id="69" name="TextBox 68">
            <a:extLst>
              <a:ext uri="{FF2B5EF4-FFF2-40B4-BE49-F238E27FC236}">
                <a16:creationId xmlns:a16="http://schemas.microsoft.com/office/drawing/2014/main" id="{FE49CF9F-57A8-769D-2968-05316A91FB36}"/>
              </a:ext>
            </a:extLst>
          </p:cNvPr>
          <p:cNvSpPr txBox="1"/>
          <p:nvPr/>
        </p:nvSpPr>
        <p:spPr>
          <a:xfrm>
            <a:off x="685800" y="3584855"/>
            <a:ext cx="5373477"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b="1"/>
              <a:t>3. </a:t>
            </a:r>
            <a:r>
              <a:rPr lang="fr-FR"/>
              <a:t>La dispensation multi mensuelle (DMM)</a:t>
            </a:r>
            <a:endParaRPr lang="en-US"/>
          </a:p>
        </p:txBody>
      </p:sp>
      <p:sp>
        <p:nvSpPr>
          <p:cNvPr id="70" name="TextBox 69">
            <a:extLst>
              <a:ext uri="{FF2B5EF4-FFF2-40B4-BE49-F238E27FC236}">
                <a16:creationId xmlns:a16="http://schemas.microsoft.com/office/drawing/2014/main" id="{2868D89C-64F6-3A02-5A96-980DDEEAEB58}"/>
              </a:ext>
            </a:extLst>
          </p:cNvPr>
          <p:cNvSpPr txBox="1"/>
          <p:nvPr/>
        </p:nvSpPr>
        <p:spPr>
          <a:xfrm>
            <a:off x="685800" y="4136235"/>
            <a:ext cx="5373477"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b="1"/>
              <a:t>4. </a:t>
            </a:r>
            <a:r>
              <a:rPr lang="en-US"/>
              <a:t>Points de distribution Communautaire (PODIC)</a:t>
            </a:r>
          </a:p>
        </p:txBody>
      </p:sp>
      <p:sp>
        <p:nvSpPr>
          <p:cNvPr id="71" name="TextBox 70">
            <a:extLst>
              <a:ext uri="{FF2B5EF4-FFF2-40B4-BE49-F238E27FC236}">
                <a16:creationId xmlns:a16="http://schemas.microsoft.com/office/drawing/2014/main" id="{C3134C67-7C06-D63F-5F5F-41FD0DC9D7D3}"/>
              </a:ext>
            </a:extLst>
          </p:cNvPr>
          <p:cNvSpPr txBox="1"/>
          <p:nvPr/>
        </p:nvSpPr>
        <p:spPr>
          <a:xfrm>
            <a:off x="685800" y="4687614"/>
            <a:ext cx="5373477"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b="1"/>
              <a:t>5. </a:t>
            </a:r>
            <a:r>
              <a:rPr lang="fr-FR"/>
              <a:t>Retour aux soins et aux situations particulières</a:t>
            </a:r>
            <a:endParaRPr lang="en-US"/>
          </a:p>
        </p:txBody>
      </p:sp>
      <p:sp>
        <p:nvSpPr>
          <p:cNvPr id="72" name="Rectangle 71">
            <a:extLst>
              <a:ext uri="{FF2B5EF4-FFF2-40B4-BE49-F238E27FC236}">
                <a16:creationId xmlns:a16="http://schemas.microsoft.com/office/drawing/2014/main" id="{88B941B3-BA5B-0B9D-B498-17B93204E46E}"/>
              </a:ext>
            </a:extLst>
          </p:cNvPr>
          <p:cNvSpPr/>
          <p:nvPr/>
        </p:nvSpPr>
        <p:spPr>
          <a:xfrm rot="5400000">
            <a:off x="335137" y="3103633"/>
            <a:ext cx="254454" cy="269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995A3C6E-EE39-22D4-83CE-534F16FE6DDE}"/>
              </a:ext>
            </a:extLst>
          </p:cNvPr>
          <p:cNvSpPr/>
          <p:nvPr/>
        </p:nvSpPr>
        <p:spPr>
          <a:xfrm rot="5400000">
            <a:off x="335137" y="3655535"/>
            <a:ext cx="254454" cy="269407"/>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D79CA148-20DD-92D4-C7AA-778BCED1247B}"/>
              </a:ext>
            </a:extLst>
          </p:cNvPr>
          <p:cNvSpPr/>
          <p:nvPr/>
        </p:nvSpPr>
        <p:spPr>
          <a:xfrm rot="5400000">
            <a:off x="335137" y="4207437"/>
            <a:ext cx="254454" cy="269407"/>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4FDD30D1-3902-1FB7-BFAC-DB3434B16281}"/>
              </a:ext>
            </a:extLst>
          </p:cNvPr>
          <p:cNvSpPr/>
          <p:nvPr/>
        </p:nvSpPr>
        <p:spPr>
          <a:xfrm rot="5400000">
            <a:off x="335137" y="4759340"/>
            <a:ext cx="254454" cy="269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TextBox 75">
            <a:extLst>
              <a:ext uri="{FF2B5EF4-FFF2-40B4-BE49-F238E27FC236}">
                <a16:creationId xmlns:a16="http://schemas.microsoft.com/office/drawing/2014/main" id="{4B92E89A-6225-3F2A-C5DF-F055C3C3BEF1}"/>
              </a:ext>
            </a:extLst>
          </p:cNvPr>
          <p:cNvSpPr txBox="1"/>
          <p:nvPr/>
        </p:nvSpPr>
        <p:spPr>
          <a:xfrm>
            <a:off x="7640289" y="2482095"/>
            <a:ext cx="1176051"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a:t>P. 13-23</a:t>
            </a:r>
          </a:p>
        </p:txBody>
      </p:sp>
      <p:sp>
        <p:nvSpPr>
          <p:cNvPr id="77" name="TextBox 76">
            <a:extLst>
              <a:ext uri="{FF2B5EF4-FFF2-40B4-BE49-F238E27FC236}">
                <a16:creationId xmlns:a16="http://schemas.microsoft.com/office/drawing/2014/main" id="{ABBF49A9-8F52-F7D0-BD48-D7A50E336E70}"/>
              </a:ext>
            </a:extLst>
          </p:cNvPr>
          <p:cNvSpPr txBox="1"/>
          <p:nvPr/>
        </p:nvSpPr>
        <p:spPr>
          <a:xfrm>
            <a:off x="7640289" y="1932731"/>
            <a:ext cx="1176051" cy="388620"/>
          </a:xfrm>
          <a:prstGeom prst="rect">
            <a:avLst/>
          </a:prstGeom>
          <a:noFill/>
        </p:spPr>
        <p:txBody>
          <a:bodyPr wrap="square" lIns="82058" tIns="41029" rIns="82058" bIns="41029" rtlCol="0">
            <a:spAutoFit/>
          </a:bodyPr>
          <a:lstStyle/>
          <a:p>
            <a:r>
              <a:rPr lang="en-US" sz="2000">
                <a:solidFill>
                  <a:schemeClr val="tx2">
                    <a:lumMod val="50000"/>
                  </a:schemeClr>
                </a:solidFill>
                <a:latin typeface="Calibri" panose="020F0502020204030204" pitchFamily="34" charset="0"/>
              </a:rPr>
              <a:t>P. 11-12</a:t>
            </a:r>
          </a:p>
        </p:txBody>
      </p:sp>
      <p:sp>
        <p:nvSpPr>
          <p:cNvPr id="78" name="TextBox 77">
            <a:extLst>
              <a:ext uri="{FF2B5EF4-FFF2-40B4-BE49-F238E27FC236}">
                <a16:creationId xmlns:a16="http://schemas.microsoft.com/office/drawing/2014/main" id="{C4F5C2C2-5A51-A86B-1841-E6A9DD02527C}"/>
              </a:ext>
            </a:extLst>
          </p:cNvPr>
          <p:cNvSpPr txBox="1"/>
          <p:nvPr/>
        </p:nvSpPr>
        <p:spPr>
          <a:xfrm>
            <a:off x="7640289" y="3033475"/>
            <a:ext cx="1176051"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a:t>P. 24-46</a:t>
            </a:r>
          </a:p>
        </p:txBody>
      </p:sp>
      <p:sp>
        <p:nvSpPr>
          <p:cNvPr id="79" name="TextBox 78">
            <a:extLst>
              <a:ext uri="{FF2B5EF4-FFF2-40B4-BE49-F238E27FC236}">
                <a16:creationId xmlns:a16="http://schemas.microsoft.com/office/drawing/2014/main" id="{1114EF87-6D56-71CD-CA77-EE202C8AFF73}"/>
              </a:ext>
            </a:extLst>
          </p:cNvPr>
          <p:cNvSpPr txBox="1"/>
          <p:nvPr/>
        </p:nvSpPr>
        <p:spPr>
          <a:xfrm>
            <a:off x="7640289" y="3584855"/>
            <a:ext cx="1176051"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a:t>P. 47-63</a:t>
            </a:r>
          </a:p>
        </p:txBody>
      </p:sp>
      <p:sp>
        <p:nvSpPr>
          <p:cNvPr id="80" name="TextBox 79">
            <a:extLst>
              <a:ext uri="{FF2B5EF4-FFF2-40B4-BE49-F238E27FC236}">
                <a16:creationId xmlns:a16="http://schemas.microsoft.com/office/drawing/2014/main" id="{43334A21-0C43-8023-F18E-1FF5ADB1D934}"/>
              </a:ext>
            </a:extLst>
          </p:cNvPr>
          <p:cNvSpPr txBox="1"/>
          <p:nvPr/>
        </p:nvSpPr>
        <p:spPr>
          <a:xfrm>
            <a:off x="7640289" y="4136235"/>
            <a:ext cx="1176051"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a:t>P. 64-72</a:t>
            </a:r>
          </a:p>
        </p:txBody>
      </p:sp>
      <p:sp>
        <p:nvSpPr>
          <p:cNvPr id="81" name="TextBox 80">
            <a:extLst>
              <a:ext uri="{FF2B5EF4-FFF2-40B4-BE49-F238E27FC236}">
                <a16:creationId xmlns:a16="http://schemas.microsoft.com/office/drawing/2014/main" id="{662AE06B-D7C8-E8F4-5464-FA68B0893A75}"/>
              </a:ext>
            </a:extLst>
          </p:cNvPr>
          <p:cNvSpPr txBox="1"/>
          <p:nvPr/>
        </p:nvSpPr>
        <p:spPr>
          <a:xfrm>
            <a:off x="7640289" y="4687614"/>
            <a:ext cx="1176051" cy="390636"/>
          </a:xfrm>
          <a:prstGeom prst="rect">
            <a:avLst/>
          </a:prstGeom>
          <a:noFill/>
        </p:spPr>
        <p:txBody>
          <a:bodyPr wrap="square" lIns="82058" tIns="41029" rIns="82058" bIns="41029" rtlCol="0">
            <a:spAutoFit/>
          </a:bodyPr>
          <a:lstStyle>
            <a:defPPr>
              <a:defRPr lang="en-US"/>
            </a:defPPr>
            <a:lvl1pPr>
              <a:defRPr sz="2000">
                <a:solidFill>
                  <a:schemeClr val="tx2">
                    <a:lumMod val="50000"/>
                  </a:schemeClr>
                </a:solidFill>
                <a:latin typeface="Calibri" panose="020F0502020204030204" pitchFamily="34" charset="0"/>
              </a:defRPr>
            </a:lvl1pPr>
          </a:lstStyle>
          <a:p>
            <a:r>
              <a:rPr lang="en-US"/>
              <a:t>P. 73-93</a:t>
            </a:r>
          </a:p>
        </p:txBody>
      </p:sp>
      <p:sp>
        <p:nvSpPr>
          <p:cNvPr id="82" name="TextBox 81">
            <a:extLst>
              <a:ext uri="{FF2B5EF4-FFF2-40B4-BE49-F238E27FC236}">
                <a16:creationId xmlns:a16="http://schemas.microsoft.com/office/drawing/2014/main" id="{D4B8AC0C-77EA-0743-EB5C-8EB575CB323C}"/>
              </a:ext>
            </a:extLst>
          </p:cNvPr>
          <p:cNvSpPr txBox="1"/>
          <p:nvPr/>
        </p:nvSpPr>
        <p:spPr>
          <a:xfrm>
            <a:off x="223092" y="1196031"/>
            <a:ext cx="1341304" cy="388620"/>
          </a:xfrm>
          <a:prstGeom prst="rect">
            <a:avLst/>
          </a:prstGeom>
          <a:noFill/>
        </p:spPr>
        <p:txBody>
          <a:bodyPr wrap="square" lIns="82058" tIns="41029" rIns="82058" bIns="41029" rtlCol="0">
            <a:spAutoFit/>
          </a:bodyPr>
          <a:lstStyle/>
          <a:p>
            <a:r>
              <a:rPr lang="en-US" sz="2000" b="1">
                <a:solidFill>
                  <a:schemeClr val="tx2">
                    <a:lumMod val="50000"/>
                  </a:schemeClr>
                </a:solidFill>
                <a:latin typeface="Calibri" panose="020F0502020204030204" pitchFamily="34" charset="0"/>
              </a:rPr>
              <a:t>SECTION</a:t>
            </a:r>
          </a:p>
        </p:txBody>
      </p:sp>
      <p:sp>
        <p:nvSpPr>
          <p:cNvPr id="83" name="TextBox 82">
            <a:extLst>
              <a:ext uri="{FF2B5EF4-FFF2-40B4-BE49-F238E27FC236}">
                <a16:creationId xmlns:a16="http://schemas.microsoft.com/office/drawing/2014/main" id="{F7C2BC1C-234F-8DAC-B67D-30709D351C92}"/>
              </a:ext>
            </a:extLst>
          </p:cNvPr>
          <p:cNvSpPr txBox="1"/>
          <p:nvPr/>
        </p:nvSpPr>
        <p:spPr>
          <a:xfrm>
            <a:off x="7640289" y="1196031"/>
            <a:ext cx="1176051" cy="388620"/>
          </a:xfrm>
          <a:prstGeom prst="rect">
            <a:avLst/>
          </a:prstGeom>
          <a:noFill/>
        </p:spPr>
        <p:txBody>
          <a:bodyPr wrap="square" lIns="82058" tIns="41029" rIns="82058" bIns="41029" rtlCol="0">
            <a:spAutoFit/>
          </a:bodyPr>
          <a:lstStyle/>
          <a:p>
            <a:r>
              <a:rPr lang="en-US" sz="2000" b="1">
                <a:solidFill>
                  <a:schemeClr val="tx2">
                    <a:lumMod val="50000"/>
                  </a:schemeClr>
                </a:solidFill>
                <a:latin typeface="Calibri" panose="020F0502020204030204" pitchFamily="34" charset="0"/>
              </a:rPr>
              <a:t>Page</a:t>
            </a:r>
          </a:p>
        </p:txBody>
      </p:sp>
      <p:grpSp>
        <p:nvGrpSpPr>
          <p:cNvPr id="10" name="Group 9">
            <a:extLst>
              <a:ext uri="{FF2B5EF4-FFF2-40B4-BE49-F238E27FC236}">
                <a16:creationId xmlns:a16="http://schemas.microsoft.com/office/drawing/2014/main" id="{3BA914EA-D8F2-82CE-9661-878D4EE271C9}"/>
              </a:ext>
            </a:extLst>
          </p:cNvPr>
          <p:cNvGrpSpPr/>
          <p:nvPr/>
        </p:nvGrpSpPr>
        <p:grpSpPr>
          <a:xfrm>
            <a:off x="3855905" y="2195658"/>
            <a:ext cx="3784385" cy="2754217"/>
            <a:chOff x="4256108" y="2195658"/>
            <a:chExt cx="2665239" cy="2754217"/>
          </a:xfrm>
        </p:grpSpPr>
        <p:cxnSp>
          <p:nvCxnSpPr>
            <p:cNvPr id="4" name="Straight Connector 3">
              <a:extLst>
                <a:ext uri="{FF2B5EF4-FFF2-40B4-BE49-F238E27FC236}">
                  <a16:creationId xmlns:a16="http://schemas.microsoft.com/office/drawing/2014/main" id="{069BDC80-2324-B9FB-A6E1-B6BE14BEACEC}"/>
                </a:ext>
              </a:extLst>
            </p:cNvPr>
            <p:cNvCxnSpPr>
              <a:cxnSpLocks/>
            </p:cNvCxnSpPr>
            <p:nvPr/>
          </p:nvCxnSpPr>
          <p:spPr>
            <a:xfrm>
              <a:off x="4256108" y="2195658"/>
              <a:ext cx="2665239"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0B00B40-C996-39DC-356B-FA630D19C5D6}"/>
                </a:ext>
              </a:extLst>
            </p:cNvPr>
            <p:cNvCxnSpPr>
              <a:cxnSpLocks/>
            </p:cNvCxnSpPr>
            <p:nvPr/>
          </p:nvCxnSpPr>
          <p:spPr>
            <a:xfrm>
              <a:off x="4597498" y="2757518"/>
              <a:ext cx="2323849"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2202A30-9B3A-4342-25A1-1B5B30E6AF5C}"/>
                </a:ext>
              </a:extLst>
            </p:cNvPr>
            <p:cNvCxnSpPr>
              <a:cxnSpLocks/>
            </p:cNvCxnSpPr>
            <p:nvPr/>
          </p:nvCxnSpPr>
          <p:spPr>
            <a:xfrm>
              <a:off x="5111827" y="3308361"/>
              <a:ext cx="180952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047FFC3-59AD-7CFE-3F5C-2F4DC4E1FF96}"/>
                </a:ext>
              </a:extLst>
            </p:cNvPr>
            <p:cNvCxnSpPr>
              <a:cxnSpLocks/>
            </p:cNvCxnSpPr>
            <p:nvPr/>
          </p:nvCxnSpPr>
          <p:spPr>
            <a:xfrm>
              <a:off x="5210978" y="3848187"/>
              <a:ext cx="1710369"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15FDB56-4BCC-F3B2-CE91-FDAAC262F937}"/>
                </a:ext>
              </a:extLst>
            </p:cNvPr>
            <p:cNvCxnSpPr>
              <a:cxnSpLocks/>
            </p:cNvCxnSpPr>
            <p:nvPr/>
          </p:nvCxnSpPr>
          <p:spPr>
            <a:xfrm>
              <a:off x="5691500" y="4421064"/>
              <a:ext cx="1229847"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C90D0F0-B42B-0524-2D44-6D2707C16DC7}"/>
                </a:ext>
              </a:extLst>
            </p:cNvPr>
            <p:cNvCxnSpPr>
              <a:cxnSpLocks/>
            </p:cNvCxnSpPr>
            <p:nvPr/>
          </p:nvCxnSpPr>
          <p:spPr>
            <a:xfrm>
              <a:off x="5691500" y="4949875"/>
              <a:ext cx="1229847"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89" name="Straight Connector 88">
            <a:extLst>
              <a:ext uri="{FF2B5EF4-FFF2-40B4-BE49-F238E27FC236}">
                <a16:creationId xmlns:a16="http://schemas.microsoft.com/office/drawing/2014/main" id="{CDCE1E7D-DE27-EF46-D7A1-65928C045FE5}"/>
              </a:ext>
            </a:extLst>
          </p:cNvPr>
          <p:cNvCxnSpPr>
            <a:cxnSpLocks/>
          </p:cNvCxnSpPr>
          <p:nvPr/>
        </p:nvCxnSpPr>
        <p:spPr>
          <a:xfrm flipH="1">
            <a:off x="304800" y="1584651"/>
            <a:ext cx="88392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vert="horz" lIns="251999" tIns="45698" rIns="91397" bIns="45698" rtlCol="0" anchor="ctr" anchorCtr="0">
            <a:noAutofit/>
          </a:bodyPr>
          <a:lstStyle/>
          <a:p>
            <a:r>
              <a:rPr lang="en-US" sz="2200">
                <a:solidFill>
                  <a:schemeClr val="bg2">
                    <a:lumMod val="10000"/>
                  </a:schemeClr>
                </a:solidFill>
              </a:rPr>
              <a:t>34. Conseils pour </a:t>
            </a:r>
            <a:r>
              <a:rPr lang="en-US" sz="2200" err="1">
                <a:solidFill>
                  <a:schemeClr val="bg2">
                    <a:lumMod val="10000"/>
                  </a:schemeClr>
                </a:solidFill>
              </a:rPr>
              <a:t>améliorer</a:t>
            </a:r>
            <a:r>
              <a:rPr lang="en-US" sz="2200">
                <a:solidFill>
                  <a:schemeClr val="bg2">
                    <a:lumMod val="10000"/>
                  </a:schemeClr>
                </a:solidFill>
              </a:rPr>
              <a:t> la </a:t>
            </a:r>
            <a:r>
              <a:rPr lang="en-US" sz="2200" err="1">
                <a:solidFill>
                  <a:schemeClr val="bg2">
                    <a:lumMod val="10000"/>
                  </a:schemeClr>
                </a:solidFill>
              </a:rPr>
              <a:t>prise</a:t>
            </a:r>
            <a:r>
              <a:rPr lang="en-US" sz="2200">
                <a:solidFill>
                  <a:schemeClr val="bg2">
                    <a:lumMod val="10000"/>
                  </a:schemeClr>
                </a:solidFill>
              </a:rPr>
              <a:t> de </a:t>
            </a:r>
            <a:r>
              <a:rPr lang="en-US" sz="2200" err="1">
                <a:solidFill>
                  <a:schemeClr val="bg2">
                    <a:lumMod val="10000"/>
                  </a:schemeClr>
                </a:solidFill>
              </a:rPr>
              <a:t>médicaments</a:t>
            </a:r>
            <a:endParaRPr lang="en-US" sz="2200">
              <a:solidFill>
                <a:schemeClr val="bg2">
                  <a:lumMod val="10000"/>
                </a:schemeClr>
              </a:solidFill>
            </a:endParaRPr>
          </a:p>
        </p:txBody>
      </p:sp>
      <p:sp>
        <p:nvSpPr>
          <p:cNvPr id="4" name="TextBox 3"/>
          <p:cNvSpPr txBox="1"/>
          <p:nvPr/>
        </p:nvSpPr>
        <p:spPr>
          <a:xfrm>
            <a:off x="457200" y="5572373"/>
            <a:ext cx="7997794" cy="706755"/>
          </a:xfrm>
          <a:prstGeom prst="rect">
            <a:avLst/>
          </a:prstGeom>
          <a:noFill/>
        </p:spPr>
        <p:txBody>
          <a:bodyPr wrap="square" rtlCol="0">
            <a:spAutoFit/>
          </a:bodyPr>
          <a:lstStyle/>
          <a:p>
            <a:pPr algn="ctr"/>
            <a:r>
              <a:rPr lang="en-US" sz="2000">
                <a:solidFill>
                  <a:schemeClr val="bg2">
                    <a:lumMod val="10000"/>
                  </a:schemeClr>
                </a:solidFill>
                <a:latin typeface="Calibri" panose="020F0502020204030204" pitchFamily="34" charset="0"/>
              </a:rPr>
              <a:t>Ensemble, nous trouverons des moyens pour  </a:t>
            </a:r>
            <a:br>
              <a:rPr lang="en-US" sz="2000">
                <a:solidFill>
                  <a:schemeClr val="bg2">
                    <a:lumMod val="10000"/>
                  </a:schemeClr>
                </a:solidFill>
                <a:latin typeface="Calibri" panose="020F0502020204030204" pitchFamily="34" charset="0"/>
              </a:rPr>
            </a:br>
            <a:r>
              <a:rPr lang="en-US" sz="2000" err="1">
                <a:solidFill>
                  <a:schemeClr val="bg2">
                    <a:lumMod val="10000"/>
                  </a:schemeClr>
                </a:solidFill>
                <a:latin typeface="Calibri" panose="020F0502020204030204" pitchFamily="34" charset="0"/>
              </a:rPr>
              <a:t>faciliter</a:t>
            </a:r>
            <a:r>
              <a:rPr lang="en-US" sz="2000">
                <a:solidFill>
                  <a:schemeClr val="bg2">
                    <a:lumMod val="10000"/>
                  </a:schemeClr>
                </a:solidFill>
                <a:latin typeface="Calibri" panose="020F0502020204030204" pitchFamily="34" charset="0"/>
              </a:rPr>
              <a:t> la prise de vos médicaments.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1787568" y="1266751"/>
            <a:ext cx="5899647" cy="4038600"/>
          </a:xfrm>
          <a:prstGeom prst="rect">
            <a:avLst/>
          </a:prstGeom>
        </p:spPr>
      </p:pic>
      <p:grpSp>
        <p:nvGrpSpPr>
          <p:cNvPr id="34" name="Group 33">
            <a:extLst>
              <a:ext uri="{FF2B5EF4-FFF2-40B4-BE49-F238E27FC236}">
                <a16:creationId xmlns:a16="http://schemas.microsoft.com/office/drawing/2014/main" id="{CCC46EC2-44FF-9DF0-A27D-7B9312548BDA}"/>
              </a:ext>
            </a:extLst>
          </p:cNvPr>
          <p:cNvGrpSpPr/>
          <p:nvPr/>
        </p:nvGrpSpPr>
        <p:grpSpPr>
          <a:xfrm>
            <a:off x="0" y="6493827"/>
            <a:ext cx="9139657" cy="364173"/>
            <a:chOff x="1" y="6493827"/>
            <a:chExt cx="9139657" cy="364173"/>
          </a:xfrm>
        </p:grpSpPr>
        <p:sp>
          <p:nvSpPr>
            <p:cNvPr id="35" name="Rectangle 34">
              <a:extLst>
                <a:ext uri="{FF2B5EF4-FFF2-40B4-BE49-F238E27FC236}">
                  <a16:creationId xmlns:a16="http://schemas.microsoft.com/office/drawing/2014/main" id="{88741C7D-90F9-BE73-3068-F2BDB33F67A3}"/>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36" name="Rectangle 35">
              <a:extLst>
                <a:ext uri="{FF2B5EF4-FFF2-40B4-BE49-F238E27FC236}">
                  <a16:creationId xmlns:a16="http://schemas.microsoft.com/office/drawing/2014/main" id="{B7DB86C0-66BE-7DEC-CCE3-00DB8D7A940F}"/>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7" name="Rectangle 36">
              <a:extLst>
                <a:ext uri="{FF2B5EF4-FFF2-40B4-BE49-F238E27FC236}">
                  <a16:creationId xmlns:a16="http://schemas.microsoft.com/office/drawing/2014/main" id="{EF191BD3-D36F-81B0-F920-4754127B585B}"/>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38" name="Rectangle 37">
              <a:extLst>
                <a:ext uri="{FF2B5EF4-FFF2-40B4-BE49-F238E27FC236}">
                  <a16:creationId xmlns:a16="http://schemas.microsoft.com/office/drawing/2014/main" id="{242179A5-3A90-B6EB-ECDE-DD2DCB5C091C}"/>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39" name="Rectangle 38">
              <a:extLst>
                <a:ext uri="{FF2B5EF4-FFF2-40B4-BE49-F238E27FC236}">
                  <a16:creationId xmlns:a16="http://schemas.microsoft.com/office/drawing/2014/main" id="{9CB10017-F289-450D-4ECE-F5727FE189E2}"/>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0" name="Rectangle 39">
              <a:extLst>
                <a:ext uri="{FF2B5EF4-FFF2-40B4-BE49-F238E27FC236}">
                  <a16:creationId xmlns:a16="http://schemas.microsoft.com/office/drawing/2014/main" id="{5450340E-DC2E-74B8-0178-D130E996974A}"/>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1" name="Rectangle 40">
              <a:extLst>
                <a:ext uri="{FF2B5EF4-FFF2-40B4-BE49-F238E27FC236}">
                  <a16:creationId xmlns:a16="http://schemas.microsoft.com/office/drawing/2014/main" id="{2C09E1CB-A17F-E492-7078-8DE50B65A555}"/>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2" name="Rectangle 41">
              <a:extLst>
                <a:ext uri="{FF2B5EF4-FFF2-40B4-BE49-F238E27FC236}">
                  <a16:creationId xmlns:a16="http://schemas.microsoft.com/office/drawing/2014/main" id="{FF37066C-9CBC-0FC6-32CC-A4949C18F31A}"/>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3" name="Rectangle 42">
              <a:extLst>
                <a:ext uri="{FF2B5EF4-FFF2-40B4-BE49-F238E27FC236}">
                  <a16:creationId xmlns:a16="http://schemas.microsoft.com/office/drawing/2014/main" id="{BCCB98DE-24D9-4F2C-D123-796179736D70}"/>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4" name="Rectangle 43">
              <a:extLst>
                <a:ext uri="{FF2B5EF4-FFF2-40B4-BE49-F238E27FC236}">
                  <a16:creationId xmlns:a16="http://schemas.microsoft.com/office/drawing/2014/main" id="{BD9DFD41-53B4-35E8-35A2-D285739164CC}"/>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5" name="Rectangle 44">
              <a:extLst>
                <a:ext uri="{FF2B5EF4-FFF2-40B4-BE49-F238E27FC236}">
                  <a16:creationId xmlns:a16="http://schemas.microsoft.com/office/drawing/2014/main" id="{87E5F417-879A-7E97-C516-44362FC43DF6}"/>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6" name="Rectangle 45">
              <a:extLst>
                <a:ext uri="{FF2B5EF4-FFF2-40B4-BE49-F238E27FC236}">
                  <a16:creationId xmlns:a16="http://schemas.microsoft.com/office/drawing/2014/main" id="{C1737526-3725-E7FE-DA2E-0C14526AC198}"/>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7" name="Rectangle 46">
              <a:extLst>
                <a:ext uri="{FF2B5EF4-FFF2-40B4-BE49-F238E27FC236}">
                  <a16:creationId xmlns:a16="http://schemas.microsoft.com/office/drawing/2014/main" id="{55E82591-1095-805C-F8C7-CBC3C0C23F9B}"/>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8" name="Rectangle 47">
              <a:extLst>
                <a:ext uri="{FF2B5EF4-FFF2-40B4-BE49-F238E27FC236}">
                  <a16:creationId xmlns:a16="http://schemas.microsoft.com/office/drawing/2014/main" id="{4DA33B5B-082B-090D-DFAD-48C0CE44BF2B}"/>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49" name="Rectangle 48">
              <a:extLst>
                <a:ext uri="{FF2B5EF4-FFF2-40B4-BE49-F238E27FC236}">
                  <a16:creationId xmlns:a16="http://schemas.microsoft.com/office/drawing/2014/main" id="{0DFEF659-DF3F-9819-F4A3-7750D3EFC1B0}"/>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0" name="Rectangle 49">
              <a:extLst>
                <a:ext uri="{FF2B5EF4-FFF2-40B4-BE49-F238E27FC236}">
                  <a16:creationId xmlns:a16="http://schemas.microsoft.com/office/drawing/2014/main" id="{66AB622F-A71D-21C8-FF17-3904C70C942E}"/>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1" name="Rectangle 50">
              <a:extLst>
                <a:ext uri="{FF2B5EF4-FFF2-40B4-BE49-F238E27FC236}">
                  <a16:creationId xmlns:a16="http://schemas.microsoft.com/office/drawing/2014/main" id="{B490AD75-DD13-F1F9-8DA0-F960256FC8F2}"/>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2" name="Rectangle 51">
              <a:extLst>
                <a:ext uri="{FF2B5EF4-FFF2-40B4-BE49-F238E27FC236}">
                  <a16:creationId xmlns:a16="http://schemas.microsoft.com/office/drawing/2014/main" id="{EB0AE857-EE4D-3F99-4CD7-CEC520436D29}"/>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53" name="Rectangle 52">
              <a:extLst>
                <a:ext uri="{FF2B5EF4-FFF2-40B4-BE49-F238E27FC236}">
                  <a16:creationId xmlns:a16="http://schemas.microsoft.com/office/drawing/2014/main" id="{8235C354-6FC6-F5CF-F820-AC0D3C108C8F}"/>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4" name="Rectangle 53">
              <a:extLst>
                <a:ext uri="{FF2B5EF4-FFF2-40B4-BE49-F238E27FC236}">
                  <a16:creationId xmlns:a16="http://schemas.microsoft.com/office/drawing/2014/main" id="{BAEBC83F-2768-AA0E-C0CB-F340FF95F7CC}"/>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5" name="Rectangle 54">
              <a:extLst>
                <a:ext uri="{FF2B5EF4-FFF2-40B4-BE49-F238E27FC236}">
                  <a16:creationId xmlns:a16="http://schemas.microsoft.com/office/drawing/2014/main" id="{1E582BC9-D55A-AEF0-EA47-3EFAF0B842AD}"/>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6" name="Rectangle 55">
              <a:extLst>
                <a:ext uri="{FF2B5EF4-FFF2-40B4-BE49-F238E27FC236}">
                  <a16:creationId xmlns:a16="http://schemas.microsoft.com/office/drawing/2014/main" id="{3C691688-7383-2915-7E5F-7831F93B0FA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7" name="Rectangle 56">
              <a:extLst>
                <a:ext uri="{FF2B5EF4-FFF2-40B4-BE49-F238E27FC236}">
                  <a16:creationId xmlns:a16="http://schemas.microsoft.com/office/drawing/2014/main" id="{10F0232C-5B1C-9D9C-B1B1-10A32707E924}"/>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8" name="Rectangle 57">
              <a:extLst>
                <a:ext uri="{FF2B5EF4-FFF2-40B4-BE49-F238E27FC236}">
                  <a16:creationId xmlns:a16="http://schemas.microsoft.com/office/drawing/2014/main" id="{DE646AEA-8CB7-A4D8-C0D9-22992A212FF4}"/>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59" name="Rectangle 58">
              <a:extLst>
                <a:ext uri="{FF2B5EF4-FFF2-40B4-BE49-F238E27FC236}">
                  <a16:creationId xmlns:a16="http://schemas.microsoft.com/office/drawing/2014/main" id="{B8431AE3-2DE0-263B-47AB-0BAA783D03D9}"/>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60" name="Rectangle 59">
              <a:extLst>
                <a:ext uri="{FF2B5EF4-FFF2-40B4-BE49-F238E27FC236}">
                  <a16:creationId xmlns:a16="http://schemas.microsoft.com/office/drawing/2014/main" id="{8EEF9379-F016-84D5-9500-B0257EBCC294}"/>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1" name="Rectangle 60">
              <a:extLst>
                <a:ext uri="{FF2B5EF4-FFF2-40B4-BE49-F238E27FC236}">
                  <a16:creationId xmlns:a16="http://schemas.microsoft.com/office/drawing/2014/main" id="{71DE6520-2477-53AB-1A79-74784E406E3A}"/>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2" name="Rectangle 61">
              <a:extLst>
                <a:ext uri="{FF2B5EF4-FFF2-40B4-BE49-F238E27FC236}">
                  <a16:creationId xmlns:a16="http://schemas.microsoft.com/office/drawing/2014/main" id="{DEF5F71F-65E2-C181-66F8-B67E99CC0FDF}"/>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3" name="Rectangle 62">
              <a:extLst>
                <a:ext uri="{FF2B5EF4-FFF2-40B4-BE49-F238E27FC236}">
                  <a16:creationId xmlns:a16="http://schemas.microsoft.com/office/drawing/2014/main" id="{61755941-10F8-1F90-DA85-66632A1FDAA1}"/>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4" name="Rectangle 63">
              <a:extLst>
                <a:ext uri="{FF2B5EF4-FFF2-40B4-BE49-F238E27FC236}">
                  <a16:creationId xmlns:a16="http://schemas.microsoft.com/office/drawing/2014/main" id="{E8D7CD10-CECD-C674-FBEB-17F5B4FBB298}"/>
                </a:ext>
              </a:extLst>
            </p:cNvPr>
            <p:cNvSpPr/>
            <p:nvPr/>
          </p:nvSpPr>
          <p:spPr>
            <a:xfrm>
              <a:off x="7487151" y="6493827"/>
              <a:ext cx="334934" cy="364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34</a:t>
              </a: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0" y="-3677"/>
            <a:ext cx="9144000" cy="848697"/>
          </a:xfrm>
          <a:solidFill>
            <a:schemeClr val="accent5"/>
          </a:solidFill>
        </p:spPr>
        <p:txBody>
          <a:bodyPr vert="horz" lIns="251999" tIns="45698" rIns="91397" bIns="45698" rtlCol="0" anchor="ctr" anchorCtr="0">
            <a:noAutofit/>
          </a:bodyPr>
          <a:lstStyle/>
          <a:p>
            <a:pPr algn="l"/>
            <a:r>
              <a:rPr lang="en-US" sz="2200" b="1">
                <a:solidFill>
                  <a:schemeClr val="bg2">
                    <a:lumMod val="10000"/>
                  </a:schemeClr>
                </a:solidFill>
                <a:latin typeface="Calibri" panose="020F0502020204030204" pitchFamily="34" charset="0"/>
              </a:rPr>
              <a:t>34. Conseils pour </a:t>
            </a:r>
            <a:r>
              <a:rPr lang="en-US" sz="2200" b="1" err="1">
                <a:solidFill>
                  <a:schemeClr val="bg2">
                    <a:lumMod val="10000"/>
                  </a:schemeClr>
                </a:solidFill>
                <a:latin typeface="Calibri" panose="020F0502020204030204" pitchFamily="34" charset="0"/>
              </a:rPr>
              <a:t>améliorer</a:t>
            </a:r>
            <a:r>
              <a:rPr lang="en-US" sz="2200" b="1">
                <a:solidFill>
                  <a:schemeClr val="bg2">
                    <a:lumMod val="10000"/>
                  </a:schemeClr>
                </a:solidFill>
                <a:latin typeface="Calibri" panose="020F0502020204030204" pitchFamily="34" charset="0"/>
              </a:rPr>
              <a:t> la </a:t>
            </a:r>
            <a:r>
              <a:rPr lang="en-US" sz="2200" b="1" err="1">
                <a:solidFill>
                  <a:schemeClr val="bg2">
                    <a:lumMod val="10000"/>
                  </a:schemeClr>
                </a:solidFill>
                <a:latin typeface="Calibri" panose="020F0502020204030204" pitchFamily="34" charset="0"/>
              </a:rPr>
              <a:t>prise</a:t>
            </a:r>
            <a:r>
              <a:rPr lang="en-US" sz="2200" b="1">
                <a:solidFill>
                  <a:schemeClr val="bg2">
                    <a:lumMod val="10000"/>
                  </a:schemeClr>
                </a:solidFill>
                <a:latin typeface="Calibri" panose="020F0502020204030204" pitchFamily="34" charset="0"/>
              </a:rPr>
              <a:t> de </a:t>
            </a:r>
            <a:r>
              <a:rPr lang="en-US" sz="2200" b="1" err="1">
                <a:solidFill>
                  <a:schemeClr val="bg2">
                    <a:lumMod val="10000"/>
                  </a:schemeClr>
                </a:solidFill>
                <a:latin typeface="Calibri" panose="020F0502020204030204" pitchFamily="34" charset="0"/>
              </a:rPr>
              <a:t>médicaments</a:t>
            </a:r>
            <a:endParaRPr lang="en-US" sz="2200" b="1">
              <a:solidFill>
                <a:schemeClr val="bg2">
                  <a:lumMod val="10000"/>
                </a:schemeClr>
              </a:solidFill>
              <a:latin typeface="Calibri" panose="020F0502020204030204" pitchFamily="34" charset="0"/>
            </a:endParaRPr>
          </a:p>
        </p:txBody>
      </p:sp>
      <p:sp>
        <p:nvSpPr>
          <p:cNvPr id="2" name="Content Placeholder 1"/>
          <p:cNvSpPr>
            <a:spLocks noGrp="1"/>
          </p:cNvSpPr>
          <p:nvPr>
            <p:ph sz="half" idx="1"/>
          </p:nvPr>
        </p:nvSpPr>
        <p:spPr>
          <a:xfrm>
            <a:off x="319423" y="1037392"/>
            <a:ext cx="2052766" cy="995388"/>
          </a:xfrm>
        </p:spPr>
        <p:txBody>
          <a:bodyPr>
            <a:noAutofit/>
          </a:bodyPr>
          <a:lstStyle/>
          <a:p>
            <a:pPr marL="0" indent="0">
              <a:buNone/>
            </a:pPr>
            <a:r>
              <a:rPr lang="en-US" sz="1400" b="1">
                <a:solidFill>
                  <a:schemeClr val="accent5">
                    <a:lumMod val="75000"/>
                  </a:schemeClr>
                </a:solidFill>
                <a:latin typeface="Calibri" panose="020F0502020204030204" pitchFamily="34" charset="0"/>
              </a:rPr>
              <a:t>MESSAGES CLÉS</a:t>
            </a:r>
          </a:p>
          <a:p>
            <a:pPr marL="0" indent="0">
              <a:buNone/>
            </a:pPr>
            <a:r>
              <a:rPr lang="en-US" sz="1200">
                <a:solidFill>
                  <a:schemeClr val="bg2">
                    <a:lumMod val="10000"/>
                  </a:schemeClr>
                </a:solidFill>
                <a:latin typeface="Calibri" panose="020F0502020204030204" pitchFamily="34" charset="0"/>
              </a:rPr>
              <a:t>Ensemble, nous </a:t>
            </a:r>
            <a:r>
              <a:rPr lang="en-US" sz="1200" err="1">
                <a:solidFill>
                  <a:schemeClr val="bg2">
                    <a:lumMod val="10000"/>
                  </a:schemeClr>
                </a:solidFill>
                <a:latin typeface="Calibri" panose="020F0502020204030204" pitchFamily="34" charset="0"/>
              </a:rPr>
              <a:t>trouverons</a:t>
            </a:r>
            <a:r>
              <a:rPr lang="en-US" sz="1200">
                <a:solidFill>
                  <a:schemeClr val="bg2">
                    <a:lumMod val="10000"/>
                  </a:schemeClr>
                </a:solidFill>
                <a:latin typeface="Calibri" panose="020F0502020204030204" pitchFamily="34" charset="0"/>
              </a:rPr>
              <a:t> des </a:t>
            </a:r>
            <a:r>
              <a:rPr lang="en-US" sz="1200" err="1">
                <a:solidFill>
                  <a:schemeClr val="bg2">
                    <a:lumMod val="10000"/>
                  </a:schemeClr>
                </a:solidFill>
                <a:latin typeface="Calibri" panose="020F0502020204030204" pitchFamily="34" charset="0"/>
              </a:rPr>
              <a:t>moyens</a:t>
            </a:r>
            <a:r>
              <a:rPr lang="en-US" sz="1200">
                <a:solidFill>
                  <a:schemeClr val="bg2">
                    <a:lumMod val="10000"/>
                  </a:schemeClr>
                </a:solidFill>
                <a:latin typeface="Calibri" panose="020F0502020204030204" pitchFamily="34" charset="0"/>
              </a:rPr>
              <a:t> pour </a:t>
            </a:r>
            <a:r>
              <a:rPr lang="en-US" sz="1200" err="1">
                <a:solidFill>
                  <a:schemeClr val="bg2">
                    <a:lumMod val="10000"/>
                  </a:schemeClr>
                </a:solidFill>
                <a:latin typeface="Calibri" panose="020F0502020204030204" pitchFamily="34" charset="0"/>
              </a:rPr>
              <a:t>faciliter</a:t>
            </a:r>
            <a:r>
              <a:rPr lang="en-US" sz="1200">
                <a:solidFill>
                  <a:schemeClr val="bg2">
                    <a:lumMod val="10000"/>
                  </a:schemeClr>
                </a:solidFill>
                <a:latin typeface="Calibri" panose="020F0502020204030204" pitchFamily="34" charset="0"/>
              </a:rPr>
              <a:t> la </a:t>
            </a:r>
            <a:r>
              <a:rPr lang="en-US" sz="1200" err="1">
                <a:solidFill>
                  <a:schemeClr val="bg2">
                    <a:lumMod val="10000"/>
                  </a:schemeClr>
                </a:solidFill>
                <a:latin typeface="Calibri" panose="020F0502020204030204" pitchFamily="34" charset="0"/>
              </a:rPr>
              <a:t>prise</a:t>
            </a:r>
            <a:r>
              <a:rPr lang="en-US" sz="1200">
                <a:solidFill>
                  <a:schemeClr val="bg2">
                    <a:lumMod val="10000"/>
                  </a:schemeClr>
                </a:solidFill>
                <a:latin typeface="Calibri" panose="020F0502020204030204" pitchFamily="34" charset="0"/>
              </a:rPr>
              <a:t> de </a:t>
            </a:r>
            <a:r>
              <a:rPr lang="en-US" sz="1200" err="1">
                <a:solidFill>
                  <a:schemeClr val="bg2">
                    <a:lumMod val="10000"/>
                  </a:schemeClr>
                </a:solidFill>
                <a:latin typeface="Calibri" panose="020F0502020204030204" pitchFamily="34" charset="0"/>
              </a:rPr>
              <a:t>vos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médicaments</a:t>
            </a:r>
            <a:r>
              <a:rPr lang="en-US" sz="1200">
                <a:solidFill>
                  <a:schemeClr val="bg2">
                    <a:lumMod val="10000"/>
                  </a:schemeClr>
                </a:solidFill>
                <a:latin typeface="Calibri" panose="020F0502020204030204" pitchFamily="34" charset="0"/>
              </a:rPr>
              <a:t>.</a:t>
            </a:r>
          </a:p>
        </p:txBody>
      </p:sp>
      <p:sp>
        <p:nvSpPr>
          <p:cNvPr id="20" name="Content Placeholder 1"/>
          <p:cNvSpPr>
            <a:spLocks noGrp="1"/>
          </p:cNvSpPr>
          <p:nvPr>
            <p:ph sz="half" idx="4294967295"/>
          </p:nvPr>
        </p:nvSpPr>
        <p:spPr>
          <a:xfrm>
            <a:off x="2737798" y="1037392"/>
            <a:ext cx="6061915" cy="844227"/>
          </a:xfrm>
        </p:spPr>
        <p:txBody>
          <a:bodyPr>
            <a:noAutofit/>
          </a:bodyPr>
          <a:lstStyle/>
          <a:p>
            <a:pPr marL="0" indent="0">
              <a:buNone/>
            </a:pPr>
            <a:r>
              <a:rPr lang="en-US" sz="1400" b="1">
                <a:solidFill>
                  <a:schemeClr val="accent5">
                    <a:lumMod val="75000"/>
                  </a:schemeClr>
                </a:solidFill>
                <a:latin typeface="Calibri" panose="020F0502020204030204" pitchFamily="34" charset="0"/>
              </a:rPr>
              <a:t>POINTS D’ÉCHANGE </a:t>
            </a:r>
          </a:p>
          <a:p>
            <a:pPr marL="0" indent="0">
              <a:buNone/>
            </a:pPr>
            <a:r>
              <a:rPr lang="en-US" sz="1200" err="1">
                <a:solidFill>
                  <a:schemeClr val="bg2">
                    <a:lumMod val="10000"/>
                  </a:schemeClr>
                </a:solidFill>
                <a:latin typeface="Calibri" panose="020F0502020204030204" pitchFamily="34" charset="0"/>
              </a:rPr>
              <a:t>Continuons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explorer les </a:t>
            </a:r>
            <a:r>
              <a:rPr lang="en-US" sz="1200" err="1">
                <a:solidFill>
                  <a:schemeClr val="bg2">
                    <a:lumMod val="10000"/>
                  </a:schemeClr>
                </a:solidFill>
                <a:latin typeface="Calibri" panose="020F0502020204030204" pitchFamily="34" charset="0"/>
              </a:rPr>
              <a:t>moyens</a:t>
            </a:r>
            <a:r>
              <a:rPr lang="en-US" sz="1200">
                <a:solidFill>
                  <a:schemeClr val="bg2">
                    <a:lumMod val="10000"/>
                  </a:schemeClr>
                </a:solidFill>
                <a:latin typeface="Calibri" panose="020F0502020204030204" pitchFamily="34" charset="0"/>
              </a:rPr>
              <a:t> par </a:t>
            </a:r>
            <a:r>
              <a:rPr lang="en-US" sz="1200" err="1">
                <a:solidFill>
                  <a:schemeClr val="bg2">
                    <a:lumMod val="10000"/>
                  </a:schemeClr>
                </a:solidFill>
                <a:latin typeface="Calibri" panose="020F0502020204030204" pitchFamily="34" charset="0"/>
              </a:rPr>
              <a:t>lesquels</a:t>
            </a:r>
            <a:r>
              <a:rPr lang="en-US" sz="1200">
                <a:solidFill>
                  <a:schemeClr val="bg2">
                    <a:lumMod val="10000"/>
                  </a:schemeClr>
                </a:solidFill>
                <a:latin typeface="Calibri" panose="020F0502020204030204" pitchFamily="34" charset="0"/>
              </a:rPr>
              <a:t> nous </a:t>
            </a:r>
            <a:r>
              <a:rPr lang="en-US" sz="1200" err="1">
                <a:solidFill>
                  <a:schemeClr val="bg2">
                    <a:lumMod val="10000"/>
                  </a:schemeClr>
                </a:solidFill>
                <a:latin typeface="Calibri" panose="020F0502020204030204" pitchFamily="34" charset="0"/>
              </a:rPr>
              <a:t>pouvons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faciliter</a:t>
            </a:r>
            <a:r>
              <a:rPr lang="en-US" sz="1200">
                <a:solidFill>
                  <a:schemeClr val="bg2">
                    <a:lumMod val="10000"/>
                  </a:schemeClr>
                </a:solidFill>
                <a:latin typeface="Calibri" panose="020F0502020204030204" pitchFamily="34" charset="0"/>
              </a:rPr>
              <a:t> la </a:t>
            </a:r>
            <a:r>
              <a:rPr lang="en-US" sz="1200" err="1">
                <a:solidFill>
                  <a:schemeClr val="bg2">
                    <a:lumMod val="10000"/>
                  </a:schemeClr>
                </a:solidFill>
                <a:latin typeface="Calibri" panose="020F0502020204030204" pitchFamily="34" charset="0"/>
              </a:rPr>
              <a:t>prise</a:t>
            </a:r>
            <a:r>
              <a:rPr lang="en-US" sz="1200">
                <a:solidFill>
                  <a:schemeClr val="bg2">
                    <a:lumMod val="10000"/>
                  </a:schemeClr>
                </a:solidFill>
                <a:latin typeface="Calibri" panose="020F0502020204030204" pitchFamily="34" charset="0"/>
              </a:rPr>
              <a:t> de </a:t>
            </a:r>
            <a:r>
              <a:rPr lang="en-US" sz="1200" err="1">
                <a:solidFill>
                  <a:schemeClr val="bg2">
                    <a:lumMod val="10000"/>
                  </a:schemeClr>
                </a:solidFill>
                <a:latin typeface="Calibri" panose="020F0502020204030204" pitchFamily="34" charset="0"/>
              </a:rPr>
              <a:t>vos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médicaments</a:t>
            </a:r>
            <a:r>
              <a:rPr lang="en-US" sz="1200">
                <a:solidFill>
                  <a:schemeClr val="bg2">
                    <a:lumMod val="10000"/>
                  </a:schemeClr>
                </a:solidFill>
                <a:latin typeface="Calibri" panose="020F0502020204030204" pitchFamily="34" charset="0"/>
              </a:rPr>
              <a:t>.</a:t>
            </a:r>
          </a:p>
        </p:txBody>
      </p:sp>
      <p:graphicFrame>
        <p:nvGraphicFramePr>
          <p:cNvPr id="19" name="Table 18"/>
          <p:cNvGraphicFramePr>
            <a:graphicFrameLocks noGrp="1"/>
          </p:cNvGraphicFramePr>
          <p:nvPr/>
        </p:nvGraphicFramePr>
        <p:xfrm>
          <a:off x="2829966" y="1798772"/>
          <a:ext cx="5905662" cy="4624367"/>
        </p:xfrm>
        <a:graphic>
          <a:graphicData uri="http://schemas.openxmlformats.org/drawingml/2006/table">
            <a:tbl>
              <a:tblPr firstRow="1" bandRow="1">
                <a:tableStyleId>{7DF18680-E054-41AD-8BC1-D1AEF772440D}</a:tableStyleId>
              </a:tblPr>
              <a:tblGrid>
                <a:gridCol w="950487">
                  <a:extLst>
                    <a:ext uri="{9D8B030D-6E8A-4147-A177-3AD203B41FA5}">
                      <a16:colId xmlns:a16="http://schemas.microsoft.com/office/drawing/2014/main" val="20000"/>
                    </a:ext>
                  </a:extLst>
                </a:gridCol>
                <a:gridCol w="1753895">
                  <a:extLst>
                    <a:ext uri="{9D8B030D-6E8A-4147-A177-3AD203B41FA5}">
                      <a16:colId xmlns:a16="http://schemas.microsoft.com/office/drawing/2014/main" val="20001"/>
                    </a:ext>
                  </a:extLst>
                </a:gridCol>
                <a:gridCol w="1602638">
                  <a:extLst>
                    <a:ext uri="{9D8B030D-6E8A-4147-A177-3AD203B41FA5}">
                      <a16:colId xmlns:a16="http://schemas.microsoft.com/office/drawing/2014/main" val="20002"/>
                    </a:ext>
                  </a:extLst>
                </a:gridCol>
                <a:gridCol w="1598642">
                  <a:extLst>
                    <a:ext uri="{9D8B030D-6E8A-4147-A177-3AD203B41FA5}">
                      <a16:colId xmlns:a16="http://schemas.microsoft.com/office/drawing/2014/main" val="20003"/>
                    </a:ext>
                  </a:extLst>
                </a:gridCol>
              </a:tblGrid>
              <a:tr h="231294">
                <a:tc>
                  <a:txBody>
                    <a:bodyPr/>
                    <a:lstStyle/>
                    <a:p>
                      <a:pPr algn="l"/>
                      <a:r>
                        <a:rPr lang="fr-FR" altLang="en-US" sz="1000">
                          <a:solidFill>
                            <a:sysClr val="windowText" lastClr="000000"/>
                          </a:solidFill>
                          <a:latin typeface="Calibri" panose="020F0502020204030204" pitchFamily="34" charset="0"/>
                        </a:rPr>
                        <a:t>OBSTACLES</a:t>
                      </a:r>
                    </a:p>
                  </a:txBody>
                  <a:tcPr marL="83127" marR="83127" marT="40341" marB="403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gridSpan="3">
                  <a:txBody>
                    <a:bodyPr/>
                    <a:lstStyle/>
                    <a:p>
                      <a:pPr algn="l"/>
                      <a:r>
                        <a:rPr lang="en-US" sz="1000">
                          <a:solidFill>
                            <a:schemeClr val="bg2">
                              <a:lumMod val="10000"/>
                            </a:schemeClr>
                          </a:solidFill>
                          <a:latin typeface="Calibri" panose="020F0502020204030204" pitchFamily="34" charset="0"/>
                          <a:sym typeface="+mn-ea"/>
                        </a:rPr>
                        <a:t>INTERVENTIONS </a:t>
                      </a:r>
                      <a:r>
                        <a:rPr lang="fr-FR" altLang="en-US" sz="1000">
                          <a:solidFill>
                            <a:schemeClr val="bg2">
                              <a:lumMod val="10000"/>
                            </a:schemeClr>
                          </a:solidFill>
                          <a:latin typeface="Calibri" panose="020F0502020204030204" pitchFamily="34" charset="0"/>
                          <a:sym typeface="+mn-ea"/>
                        </a:rPr>
                        <a:t>POUR SURMONTER LES OBSTACLES ET AMÉLIORER L'OBSERVANCE</a:t>
                      </a:r>
                      <a:endParaRPr lang="en-US" sz="1000">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10000"/>
                  </a:ext>
                </a:extLst>
              </a:tr>
              <a:tr h="533756">
                <a:tc>
                  <a:txBody>
                    <a:bodyPr/>
                    <a:lstStyle/>
                    <a:p>
                      <a:pPr algn="l"/>
                      <a:r>
                        <a:rPr lang="en-US" sz="1000" b="1">
                          <a:solidFill>
                            <a:schemeClr val="tx2">
                              <a:lumMod val="50000"/>
                            </a:schemeClr>
                          </a:solidFill>
                          <a:latin typeface="Calibri" panose="020F0502020204030204" pitchFamily="34" charset="0"/>
                        </a:rPr>
                        <a:t>Dépression</a:t>
                      </a:r>
                    </a:p>
                  </a:txBody>
                  <a:tcPr marL="83127" marR="83127" marT="40341" marB="40341">
                    <a:lnT w="38100" cmpd="sng">
                      <a:noFill/>
                    </a:lnT>
                    <a:no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Orientation </a:t>
                      </a:r>
                      <a:r>
                        <a:rPr lang="en-US" sz="1000" err="1">
                          <a:solidFill>
                            <a:schemeClr val="tx2">
                              <a:lumMod val="50000"/>
                            </a:schemeClr>
                          </a:solidFill>
                          <a:latin typeface="Calibri" panose="020F0502020204030204" pitchFamily="34" charset="0"/>
                        </a:rPr>
                        <a:t>vers</a:t>
                      </a:r>
                      <a:r>
                        <a:rPr lang="en-US" sz="1000">
                          <a:solidFill>
                            <a:schemeClr val="tx2">
                              <a:lumMod val="50000"/>
                            </a:schemeClr>
                          </a:solidFill>
                          <a:latin typeface="Calibri" panose="020F0502020204030204" pitchFamily="34" charset="0"/>
                        </a:rPr>
                        <a:t> un </a:t>
                      </a:r>
                      <a:r>
                        <a:rPr lang="en-US" sz="1000" err="1">
                          <a:solidFill>
                            <a:schemeClr val="tx2">
                              <a:lumMod val="50000"/>
                            </a:schemeClr>
                          </a:solidFill>
                          <a:latin typeface="Calibri" panose="020F0502020204030204" pitchFamily="34" charset="0"/>
                        </a:rPr>
                        <a:t>professionnel</a:t>
                      </a:r>
                      <a:r>
                        <a:rPr lang="en-US" sz="1000">
                          <a:solidFill>
                            <a:schemeClr val="tx2">
                              <a:lumMod val="50000"/>
                            </a:schemeClr>
                          </a:solidFill>
                          <a:latin typeface="Calibri" panose="020F0502020204030204" pitchFamily="34" charset="0"/>
                        </a:rPr>
                        <a:t> de la </a:t>
                      </a:r>
                      <a:r>
                        <a:rPr lang="en-US" sz="1000" err="1">
                          <a:solidFill>
                            <a:schemeClr val="tx2">
                              <a:lumMod val="50000"/>
                            </a:schemeClr>
                          </a:solidFill>
                          <a:latin typeface="Calibri" panose="020F0502020204030204" pitchFamily="34" charset="0"/>
                        </a:rPr>
                        <a:t>santé</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mentale</a:t>
                      </a:r>
                      <a:r>
                        <a:rPr lang="en-US" sz="1000">
                          <a:solidFill>
                            <a:schemeClr val="tx2">
                              <a:lumMod val="50000"/>
                            </a:schemeClr>
                          </a:solidFill>
                          <a:latin typeface="Calibri" panose="020F0502020204030204" pitchFamily="34" charset="0"/>
                        </a:rPr>
                        <a:t> </a:t>
                      </a:r>
                      <a:endParaRPr lang="en-US" sz="1000" b="1">
                        <a:solidFill>
                          <a:schemeClr val="tx2">
                            <a:lumMod val="50000"/>
                          </a:schemeClr>
                        </a:solidFill>
                        <a:latin typeface="Calibri" panose="020F0502020204030204" pitchFamily="34" charset="0"/>
                      </a:endParaRPr>
                    </a:p>
                  </a:txBody>
                  <a:tcPr marL="83127" marR="83127" marT="40341" marB="40341">
                    <a:lnT w="19050" cap="flat" cmpd="sng" algn="ctr">
                      <a:noFill/>
                      <a:prstDash val="solid"/>
                      <a:round/>
                      <a:headEnd type="none" w="med" len="med"/>
                      <a:tailEnd type="none" w="med" len="med"/>
                    </a:lnT>
                    <a:noFill/>
                  </a:tcPr>
                </a:tc>
                <a:tc>
                  <a:txBody>
                    <a:bodyPr/>
                    <a:lstStyle/>
                    <a:p>
                      <a:pPr marL="171450" indent="-171450" algn="l">
                        <a:buFont typeface="Arial" panose="020B0604020202020204" pitchFamily="34" charset="0"/>
                        <a:buChar char="•"/>
                      </a:pPr>
                      <a:r>
                        <a:rPr lang="en-US" sz="1000" baseline="0">
                          <a:solidFill>
                            <a:schemeClr val="tx2">
                              <a:lumMod val="50000"/>
                            </a:schemeClr>
                          </a:solidFill>
                          <a:latin typeface="Calibri" panose="020F0502020204030204" pitchFamily="34" charset="0"/>
                        </a:rPr>
                        <a:t>Counseling </a:t>
                      </a:r>
                      <a:r>
                        <a:rPr lang="en-US" sz="1000" baseline="0" err="1">
                          <a:solidFill>
                            <a:schemeClr val="tx2">
                              <a:lumMod val="50000"/>
                            </a:schemeClr>
                          </a:solidFill>
                          <a:latin typeface="Calibri" panose="020F0502020204030204" pitchFamily="34" charset="0"/>
                        </a:rPr>
                        <a:t>individuel</a:t>
                      </a:r>
                      <a:endParaRPr lang="en-US" sz="1000" baseline="0">
                        <a:solidFill>
                          <a:schemeClr val="tx2">
                            <a:lumMod val="50000"/>
                          </a:schemeClr>
                        </a:solidFill>
                        <a:latin typeface="Calibri" panose="020F0502020204030204" pitchFamily="34" charset="0"/>
                      </a:endParaRPr>
                    </a:p>
                    <a:p>
                      <a:pPr marL="171450" indent="-171450" algn="l">
                        <a:buFont typeface="Arial" panose="020B0604020202020204" pitchFamily="34" charset="0"/>
                        <a:buChar char="•"/>
                      </a:pPr>
                      <a:r>
                        <a:rPr lang="en-US" sz="1000" baseline="0">
                          <a:solidFill>
                            <a:schemeClr val="tx2">
                              <a:lumMod val="50000"/>
                            </a:schemeClr>
                          </a:solidFill>
                          <a:latin typeface="Calibri" panose="020F0502020204030204" pitchFamily="34" charset="0"/>
                        </a:rPr>
                        <a:t>Groupe d’appui par les pairs </a:t>
                      </a:r>
                    </a:p>
                  </a:txBody>
                  <a:tcPr marL="83127" marR="83127" marT="40341" marB="40341">
                    <a:lnT w="38100" cmpd="sng">
                      <a:noFill/>
                    </a:lnT>
                    <a:noFill/>
                  </a:tcPr>
                </a:tc>
                <a:tc>
                  <a:txBody>
                    <a:bodyPr/>
                    <a:lstStyle/>
                    <a:p>
                      <a:pPr marL="171450" indent="-171450" algn="l">
                        <a:buFont typeface="Arial" panose="020B0604020202020204" pitchFamily="34" charset="0"/>
                        <a:buChar char="•"/>
                      </a:pPr>
                      <a:r>
                        <a:rPr lang="en-US" sz="1000" baseline="0">
                          <a:solidFill>
                            <a:schemeClr val="tx2">
                              <a:lumMod val="50000"/>
                            </a:schemeClr>
                          </a:solidFill>
                          <a:latin typeface="Calibri" panose="020F0502020204030204" pitchFamily="34" charset="0"/>
                        </a:rPr>
                        <a:t>Compagnon de traitement</a:t>
                      </a:r>
                    </a:p>
                  </a:txBody>
                  <a:tcPr marL="83127" marR="83127" marT="40341" marB="40341">
                    <a:noFill/>
                  </a:tcPr>
                </a:tc>
                <a:extLst>
                  <a:ext uri="{0D108BD9-81ED-4DB2-BD59-A6C34878D82A}">
                    <a16:rowId xmlns:a16="http://schemas.microsoft.com/office/drawing/2014/main" val="10001"/>
                  </a:ext>
                </a:extLst>
              </a:tr>
              <a:tr h="382525">
                <a:tc>
                  <a:txBody>
                    <a:bodyPr/>
                    <a:lstStyle/>
                    <a:p>
                      <a:pPr algn="l"/>
                      <a:r>
                        <a:rPr lang="en-US" sz="1000" b="1">
                          <a:solidFill>
                            <a:schemeClr val="tx2">
                              <a:lumMod val="50000"/>
                            </a:schemeClr>
                          </a:solidFill>
                          <a:latin typeface="Calibri" panose="020F0502020204030204" pitchFamily="34" charset="0"/>
                        </a:rPr>
                        <a:t>Fardeau des  </a:t>
                      </a:r>
                      <a:r>
                        <a:rPr lang="en-US" sz="1000" b="1" err="1">
                          <a:solidFill>
                            <a:schemeClr val="tx2">
                              <a:lumMod val="50000"/>
                            </a:schemeClr>
                          </a:solidFill>
                          <a:latin typeface="Calibri" panose="020F0502020204030204" pitchFamily="34" charset="0"/>
                        </a:rPr>
                        <a:t>comprimes</a:t>
                      </a:r>
                      <a:endParaRPr lang="en-US" sz="1000" b="1">
                        <a:solidFill>
                          <a:schemeClr val="tx2">
                            <a:lumMod val="50000"/>
                          </a:schemeClr>
                        </a:solidFill>
                        <a:latin typeface="Calibri" panose="020F0502020204030204" pitchFamily="34" charset="0"/>
                      </a:endParaRPr>
                    </a:p>
                  </a:txBody>
                  <a:tcPr marL="83127" marR="83127" marT="40341" marB="40341">
                    <a:solidFill>
                      <a:schemeClr val="bg1">
                        <a:lumMod val="95000"/>
                      </a:schemeClr>
                    </a:solidFill>
                  </a:tcPr>
                </a:tc>
                <a:tc gridSpan="3">
                  <a:txBody>
                    <a:bodyPr/>
                    <a:lstStyle/>
                    <a:p>
                      <a:pPr marL="171450" indent="-171450" algn="l">
                        <a:buFont typeface="Arial" panose="020B0604020202020204" pitchFamily="34" charset="0"/>
                        <a:buChar char="•"/>
                      </a:pPr>
                      <a:r>
                        <a:rPr lang="fr-FR" altLang="en-US" sz="1000">
                          <a:solidFill>
                            <a:schemeClr val="tx2">
                              <a:lumMod val="50000"/>
                            </a:schemeClr>
                          </a:solidFill>
                          <a:latin typeface="Calibri" panose="020F0502020204030204" pitchFamily="34" charset="0"/>
                        </a:rPr>
                        <a:t>Consultez un</a:t>
                      </a:r>
                      <a:r>
                        <a:rPr lang="en-US" sz="1000">
                          <a:solidFill>
                            <a:schemeClr val="tx2">
                              <a:lumMod val="50000"/>
                            </a:schemeClr>
                          </a:solidFill>
                          <a:latin typeface="Calibri" panose="020F0502020204030204" pitchFamily="34" charset="0"/>
                        </a:rPr>
                        <a:t> médecin pour passer à une association à </a:t>
                      </a:r>
                      <a:r>
                        <a:rPr lang="en-US" sz="1000" err="1">
                          <a:solidFill>
                            <a:schemeClr val="tx2">
                              <a:lumMod val="50000"/>
                            </a:schemeClr>
                          </a:solidFill>
                          <a:latin typeface="Calibri" panose="020F0502020204030204" pitchFamily="34" charset="0"/>
                        </a:rPr>
                        <a:t>prise</a:t>
                      </a:r>
                      <a:r>
                        <a:rPr lang="en-US" sz="1000">
                          <a:solidFill>
                            <a:schemeClr val="tx2">
                              <a:lumMod val="50000"/>
                            </a:schemeClr>
                          </a:solidFill>
                          <a:latin typeface="Calibri" panose="020F0502020204030204" pitchFamily="34" charset="0"/>
                        </a:rPr>
                        <a:t> fixe si disponible</a:t>
                      </a:r>
                    </a:p>
                  </a:txBody>
                  <a:tcPr marL="83127" marR="83127" marT="40341" marB="40341">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84988">
                <a:tc>
                  <a:txBody>
                    <a:bodyPr/>
                    <a:lstStyle/>
                    <a:p>
                      <a:pPr algn="l"/>
                      <a:r>
                        <a:rPr lang="en-US" sz="1000" b="1">
                          <a:solidFill>
                            <a:schemeClr val="tx2">
                              <a:lumMod val="50000"/>
                            </a:schemeClr>
                          </a:solidFill>
                          <a:latin typeface="Calibri" panose="020F0502020204030204" pitchFamily="34" charset="0"/>
                        </a:rPr>
                        <a:t>Perte / </a:t>
                      </a:r>
                      <a:r>
                        <a:rPr lang="en-US" sz="1000" b="1" err="1">
                          <a:solidFill>
                            <a:schemeClr val="tx2">
                              <a:lumMod val="50000"/>
                            </a:schemeClr>
                          </a:solidFill>
                          <a:latin typeface="Calibri" panose="020F0502020204030204" pitchFamily="34" charset="0"/>
                        </a:rPr>
                        <a:t>épuisement</a:t>
                      </a:r>
                      <a:r>
                        <a:rPr lang="en-US" sz="1000" b="1">
                          <a:solidFill>
                            <a:schemeClr val="tx2">
                              <a:lumMod val="50000"/>
                            </a:schemeClr>
                          </a:solidFill>
                          <a:latin typeface="Calibri" panose="020F0502020204030204" pitchFamily="34" charset="0"/>
                        </a:rPr>
                        <a:t> des </a:t>
                      </a:r>
                      <a:r>
                        <a:rPr lang="en-US" sz="1000" b="1" err="1">
                          <a:solidFill>
                            <a:schemeClr val="tx2">
                              <a:lumMod val="50000"/>
                            </a:schemeClr>
                          </a:solidFill>
                          <a:latin typeface="Calibri" panose="020F0502020204030204" pitchFamily="34" charset="0"/>
                        </a:rPr>
                        <a:t>comprimes</a:t>
                      </a:r>
                      <a:r>
                        <a:rPr lang="en-US" sz="1000" b="1">
                          <a:solidFill>
                            <a:schemeClr val="tx2">
                              <a:lumMod val="50000"/>
                            </a:schemeClr>
                          </a:solidFill>
                          <a:latin typeface="Calibri" panose="020F0502020204030204" pitchFamily="34" charset="0"/>
                        </a:rPr>
                        <a:t> </a:t>
                      </a:r>
                    </a:p>
                  </a:txBody>
                  <a:tcPr marL="83127" marR="83127" marT="40341" marB="40341">
                    <a:noFill/>
                  </a:tcPr>
                </a:tc>
                <a:tc>
                  <a:txBody>
                    <a:bodyPr/>
                    <a:lstStyle/>
                    <a:p>
                      <a:pPr marL="171450" indent="-171450" algn="l">
                        <a:buFont typeface="Arial" panose="020B0604020202020204" pitchFamily="34" charset="0"/>
                        <a:buChar char="•"/>
                      </a:pPr>
                      <a:r>
                        <a:rPr lang="en-US" sz="1000" err="1">
                          <a:solidFill>
                            <a:schemeClr val="tx2">
                              <a:lumMod val="50000"/>
                            </a:schemeClr>
                          </a:solidFill>
                          <a:latin typeface="Calibri" panose="020F0502020204030204" pitchFamily="34" charset="0"/>
                        </a:rPr>
                        <a:t>Approvisionnement</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supplémentaire</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en</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comprime</a:t>
                      </a:r>
                      <a:endParaRPr lang="en-US" sz="1000">
                        <a:solidFill>
                          <a:schemeClr val="tx2">
                            <a:lumMod val="50000"/>
                          </a:schemeClr>
                        </a:solidFill>
                        <a:latin typeface="Calibri" panose="020F0502020204030204" pitchFamily="34" charset="0"/>
                      </a:endParaRPr>
                    </a:p>
                  </a:txBody>
                  <a:tcPr marL="83127" marR="83127" marT="40341" marB="40341">
                    <a:no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Groupe </a:t>
                      </a:r>
                      <a:r>
                        <a:rPr lang="en-US" sz="1000" err="1">
                          <a:solidFill>
                            <a:schemeClr val="tx2">
                              <a:lumMod val="50000"/>
                            </a:schemeClr>
                          </a:solidFill>
                          <a:latin typeface="Calibri" panose="020F0502020204030204" pitchFamily="34" charset="0"/>
                        </a:rPr>
                        <a:t>d'observance</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communautaire</a:t>
                      </a:r>
                      <a:r>
                        <a:rPr lang="en-US" sz="1000">
                          <a:solidFill>
                            <a:schemeClr val="tx2">
                              <a:lumMod val="50000"/>
                            </a:schemeClr>
                          </a:solidFill>
                          <a:latin typeface="Calibri" panose="020F0502020204030204" pitchFamily="34" charset="0"/>
                        </a:rPr>
                        <a:t> (pour </a:t>
                      </a:r>
                      <a:r>
                        <a:rPr lang="fr-FR" altLang="en-US" sz="1000">
                          <a:solidFill>
                            <a:schemeClr val="tx2">
                              <a:lumMod val="50000"/>
                            </a:schemeClr>
                          </a:solidFill>
                          <a:latin typeface="Calibri" panose="020F0502020204030204" pitchFamily="34" charset="0"/>
                        </a:rPr>
                        <a:t>récupérer</a:t>
                      </a:r>
                      <a:r>
                        <a:rPr lang="en-US" sz="1000">
                          <a:solidFill>
                            <a:schemeClr val="tx2">
                              <a:lumMod val="50000"/>
                            </a:schemeClr>
                          </a:solidFill>
                          <a:latin typeface="Calibri" panose="020F0502020204030204" pitchFamily="34" charset="0"/>
                        </a:rPr>
                        <a:t> / </a:t>
                      </a:r>
                      <a:r>
                        <a:rPr lang="fr-FR" altLang="en-US" sz="1000">
                          <a:solidFill>
                            <a:schemeClr val="tx2">
                              <a:lumMod val="50000"/>
                            </a:schemeClr>
                          </a:solidFill>
                          <a:latin typeface="Calibri" panose="020F0502020204030204" pitchFamily="34" charset="0"/>
                        </a:rPr>
                        <a:t>appuyer </a:t>
                      </a:r>
                      <a:r>
                        <a:rPr lang="en-US" sz="1000">
                          <a:solidFill>
                            <a:schemeClr val="tx2">
                              <a:lumMod val="50000"/>
                            </a:schemeClr>
                          </a:solidFill>
                          <a:latin typeface="Calibri" panose="020F0502020204030204" pitchFamily="34" charset="0"/>
                        </a:rPr>
                        <a:t> la </a:t>
                      </a:r>
                      <a:r>
                        <a:rPr lang="en-US" sz="1000" err="1">
                          <a:solidFill>
                            <a:schemeClr val="tx2">
                              <a:lumMod val="50000"/>
                            </a:schemeClr>
                          </a:solidFill>
                          <a:latin typeface="Calibri" panose="020F0502020204030204" pitchFamily="34" charset="0"/>
                        </a:rPr>
                        <a:t>prise</a:t>
                      </a:r>
                      <a:r>
                        <a:rPr lang="en-US" sz="1000">
                          <a:solidFill>
                            <a:schemeClr val="tx2">
                              <a:lumMod val="50000"/>
                            </a:schemeClr>
                          </a:solidFill>
                          <a:latin typeface="Calibri" panose="020F0502020204030204" pitchFamily="34" charset="0"/>
                        </a:rPr>
                        <a:t> de </a:t>
                      </a:r>
                      <a:r>
                        <a:rPr lang="en-US" sz="1000" err="1">
                          <a:solidFill>
                            <a:schemeClr val="tx2">
                              <a:lumMod val="50000"/>
                            </a:schemeClr>
                          </a:solidFill>
                          <a:latin typeface="Calibri" panose="020F0502020204030204" pitchFamily="34" charset="0"/>
                        </a:rPr>
                        <a:t>médicaments</a:t>
                      </a:r>
                      <a:r>
                        <a:rPr lang="en-US" sz="1000">
                          <a:solidFill>
                            <a:schemeClr val="tx2">
                              <a:lumMod val="50000"/>
                            </a:schemeClr>
                          </a:solidFill>
                          <a:latin typeface="Calibri" panose="020F0502020204030204" pitchFamily="34" charset="0"/>
                        </a:rPr>
                        <a:t>)</a:t>
                      </a:r>
                    </a:p>
                  </a:txBody>
                  <a:tcPr marL="83127" marR="83127" marT="40341" marB="40341">
                    <a:noFill/>
                  </a:tcPr>
                </a:tc>
                <a:tc>
                  <a:txBody>
                    <a:bodyPr/>
                    <a:lstStyle/>
                    <a:p>
                      <a:pPr marL="171450" indent="-171450" algn="l">
                        <a:buFont typeface="Arial" panose="020B0604020202020204" pitchFamily="34" charset="0"/>
                        <a:buChar char="•"/>
                      </a:pPr>
                      <a:r>
                        <a:rPr lang="en-US" sz="1000" err="1">
                          <a:solidFill>
                            <a:schemeClr val="tx2">
                              <a:lumMod val="50000"/>
                            </a:schemeClr>
                          </a:solidFill>
                          <a:latin typeface="Calibri" panose="020F0502020204030204" pitchFamily="34" charset="0"/>
                        </a:rPr>
                        <a:t>Dites</a:t>
                      </a:r>
                      <a:r>
                        <a:rPr lang="en-US" sz="1000">
                          <a:solidFill>
                            <a:schemeClr val="tx2">
                              <a:lumMod val="50000"/>
                            </a:schemeClr>
                          </a:solidFill>
                          <a:latin typeface="Calibri" panose="020F0502020204030204" pitchFamily="34" charset="0"/>
                        </a:rPr>
                        <a:t> au patient </a:t>
                      </a:r>
                      <a:r>
                        <a:rPr lang="en-US" sz="1000" err="1">
                          <a:solidFill>
                            <a:schemeClr val="tx2">
                              <a:lumMod val="50000"/>
                            </a:schemeClr>
                          </a:solidFill>
                          <a:latin typeface="Calibri" panose="020F0502020204030204" pitchFamily="34" charset="0"/>
                        </a:rPr>
                        <a:t>d’alerter</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l'établissement</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si</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cela</a:t>
                      </a:r>
                      <a:r>
                        <a:rPr lang="en-US" sz="1000">
                          <a:solidFill>
                            <a:schemeClr val="tx2">
                              <a:lumMod val="50000"/>
                            </a:schemeClr>
                          </a:solidFill>
                          <a:latin typeface="Calibri" panose="020F0502020204030204" pitchFamily="34" charset="0"/>
                        </a:rPr>
                        <a:t> se </a:t>
                      </a:r>
                      <a:r>
                        <a:rPr lang="en-US" sz="1000" err="1">
                          <a:solidFill>
                            <a:schemeClr val="tx2">
                              <a:lumMod val="50000"/>
                            </a:schemeClr>
                          </a:solidFill>
                          <a:latin typeface="Calibri" panose="020F0502020204030204" pitchFamily="34" charset="0"/>
                        </a:rPr>
                        <a:t>produit</a:t>
                      </a:r>
                      <a:endParaRPr lang="en-US" sz="1000">
                        <a:solidFill>
                          <a:schemeClr val="tx2">
                            <a:lumMod val="50000"/>
                          </a:schemeClr>
                        </a:solidFill>
                        <a:latin typeface="Calibri" panose="020F0502020204030204" pitchFamily="34" charset="0"/>
                      </a:endParaRPr>
                    </a:p>
                  </a:txBody>
                  <a:tcPr marL="83127" marR="83127" marT="40341" marB="40341">
                    <a:noFill/>
                  </a:tcPr>
                </a:tc>
                <a:extLst>
                  <a:ext uri="{0D108BD9-81ED-4DB2-BD59-A6C34878D82A}">
                    <a16:rowId xmlns:a16="http://schemas.microsoft.com/office/drawing/2014/main" val="10003"/>
                  </a:ext>
                </a:extLst>
              </a:tr>
              <a:tr h="684988">
                <a:tc>
                  <a:txBody>
                    <a:bodyPr/>
                    <a:lstStyle/>
                    <a:p>
                      <a:pPr algn="l"/>
                      <a:r>
                        <a:rPr lang="en-US" sz="1000" b="1" err="1">
                          <a:solidFill>
                            <a:schemeClr val="tx2">
                              <a:lumMod val="50000"/>
                            </a:schemeClr>
                          </a:solidFill>
                          <a:latin typeface="Calibri" panose="020F0502020204030204" pitchFamily="34" charset="0"/>
                        </a:rPr>
                        <a:t>Problèmes</a:t>
                      </a:r>
                      <a:r>
                        <a:rPr lang="en-US" sz="1000" b="1">
                          <a:solidFill>
                            <a:schemeClr val="tx2">
                              <a:lumMod val="50000"/>
                            </a:schemeClr>
                          </a:solidFill>
                          <a:latin typeface="Calibri" panose="020F0502020204030204" pitchFamily="34" charset="0"/>
                        </a:rPr>
                        <a:t> de transport </a:t>
                      </a:r>
                    </a:p>
                  </a:txBody>
                  <a:tcPr marL="83127" marR="83127" marT="40341" marB="40341">
                    <a:solidFill>
                      <a:schemeClr val="bg1">
                        <a:lumMod val="95000"/>
                      </a:schemeClr>
                    </a:solid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Groupe d'observance communautaire (pour </a:t>
                      </a:r>
                      <a:r>
                        <a:rPr lang="fr-FR" altLang="en-US" sz="1000">
                          <a:solidFill>
                            <a:schemeClr val="tx2">
                              <a:lumMod val="50000"/>
                            </a:schemeClr>
                          </a:solidFill>
                          <a:latin typeface="Calibri" panose="020F0502020204030204" pitchFamily="34" charset="0"/>
                          <a:sym typeface="+mn-ea"/>
                        </a:rPr>
                        <a:t>récupérer</a:t>
                      </a:r>
                      <a:r>
                        <a:rPr lang="en-US" sz="1000">
                          <a:solidFill>
                            <a:schemeClr val="tx2">
                              <a:lumMod val="50000"/>
                            </a:schemeClr>
                          </a:solidFill>
                          <a:latin typeface="Calibri" panose="020F0502020204030204" pitchFamily="34" charset="0"/>
                        </a:rPr>
                        <a:t> / appuyer  la prise de médicaments)</a:t>
                      </a:r>
                    </a:p>
                  </a:txBody>
                  <a:tcPr marL="83127" marR="83127" marT="40341" marB="40341">
                    <a:solidFill>
                      <a:schemeClr val="bg1">
                        <a:lumMod val="95000"/>
                      </a:schemeClr>
                    </a:solid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Dotation de </a:t>
                      </a:r>
                      <a:r>
                        <a:rPr lang="en-US" sz="1000" err="1">
                          <a:solidFill>
                            <a:schemeClr val="tx2">
                              <a:lumMod val="50000"/>
                            </a:schemeClr>
                          </a:solidFill>
                          <a:latin typeface="Calibri" panose="020F0502020204030204" pitchFamily="34" charset="0"/>
                        </a:rPr>
                        <a:t>plusieurs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mois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approvisionnement</a:t>
                      </a:r>
                      <a:r>
                        <a:rPr lang="en-US" sz="1000">
                          <a:solidFill>
                            <a:schemeClr val="tx2">
                              <a:lumMod val="50000"/>
                            </a:schemeClr>
                          </a:solidFill>
                          <a:latin typeface="Calibri" panose="020F0502020204030204" pitchFamily="34" charset="0"/>
                        </a:rPr>
                        <a:t> de 3 </a:t>
                      </a:r>
                      <a:r>
                        <a:rPr lang="en-US" sz="1000" err="1">
                          <a:solidFill>
                            <a:schemeClr val="tx2">
                              <a:lumMod val="50000"/>
                            </a:schemeClr>
                          </a:solidFill>
                          <a:latin typeface="Calibri" panose="020F0502020204030204" pitchFamily="34" charset="0"/>
                        </a:rPr>
                        <a:t>à</a:t>
                      </a:r>
                      <a:r>
                        <a:rPr lang="en-US" sz="1000">
                          <a:solidFill>
                            <a:schemeClr val="tx2">
                              <a:lumMod val="50000"/>
                            </a:schemeClr>
                          </a:solidFill>
                          <a:latin typeface="Calibri" panose="020F0502020204030204" pitchFamily="34" charset="0"/>
                        </a:rPr>
                        <a:t> 6 </a:t>
                      </a:r>
                      <a:r>
                        <a:rPr lang="en-US" sz="1000" err="1">
                          <a:solidFill>
                            <a:schemeClr val="tx2">
                              <a:lumMod val="50000"/>
                            </a:schemeClr>
                          </a:solidFill>
                          <a:latin typeface="Calibri" panose="020F0502020204030204" pitchFamily="34" charset="0"/>
                        </a:rPr>
                        <a:t>mois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si</a:t>
                      </a:r>
                      <a:r>
                        <a:rPr lang="en-US" sz="1000">
                          <a:solidFill>
                            <a:schemeClr val="tx2">
                              <a:lumMod val="50000"/>
                            </a:schemeClr>
                          </a:solidFill>
                          <a:latin typeface="Calibri" panose="020F0502020204030204" pitchFamily="34" charset="0"/>
                        </a:rPr>
                        <a:t> possible</a:t>
                      </a:r>
                      <a:r>
                        <a:rPr lang="en-US" sz="1000" baseline="0">
                          <a:solidFill>
                            <a:schemeClr val="tx2">
                              <a:lumMod val="50000"/>
                            </a:schemeClr>
                          </a:solidFill>
                          <a:latin typeface="Calibri" panose="020F0502020204030204" pitchFamily="34" charset="0"/>
                        </a:rPr>
                        <a:t>)</a:t>
                      </a:r>
                      <a:endParaRPr lang="en-US" sz="1000">
                        <a:solidFill>
                          <a:schemeClr val="tx2">
                            <a:lumMod val="50000"/>
                          </a:schemeClr>
                        </a:solidFill>
                        <a:latin typeface="Calibri" panose="020F0502020204030204" pitchFamily="34" charset="0"/>
                      </a:endParaRPr>
                    </a:p>
                  </a:txBody>
                  <a:tcPr marL="83127" marR="83127" marT="40341" marB="40341">
                    <a:solidFill>
                      <a:schemeClr val="bg1">
                        <a:lumMod val="95000"/>
                      </a:schemeClr>
                    </a:solid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Compagnon de traitement qui peut récupérer les médicaments</a:t>
                      </a:r>
                    </a:p>
                  </a:txBody>
                  <a:tcPr marL="83127" marR="83127" marT="40341" marB="40341">
                    <a:solidFill>
                      <a:schemeClr val="bg1">
                        <a:lumMod val="95000"/>
                      </a:schemeClr>
                    </a:solidFill>
                  </a:tcPr>
                </a:tc>
                <a:extLst>
                  <a:ext uri="{0D108BD9-81ED-4DB2-BD59-A6C34878D82A}">
                    <a16:rowId xmlns:a16="http://schemas.microsoft.com/office/drawing/2014/main" val="10004"/>
                  </a:ext>
                </a:extLst>
              </a:tr>
              <a:tr h="533756">
                <a:tc>
                  <a:txBody>
                    <a:bodyPr/>
                    <a:lstStyle/>
                    <a:p>
                      <a:pPr algn="l"/>
                      <a:r>
                        <a:rPr lang="en-US" sz="1000" b="1">
                          <a:solidFill>
                            <a:schemeClr val="tx2">
                              <a:lumMod val="50000"/>
                            </a:schemeClr>
                          </a:solidFill>
                          <a:latin typeface="Calibri" panose="020F0502020204030204" pitchFamily="34" charset="0"/>
                        </a:rPr>
                        <a:t>Croyances en matière de santé </a:t>
                      </a:r>
                    </a:p>
                  </a:txBody>
                  <a:tcPr marL="83127" marR="83127" marT="40341" marB="40341">
                    <a:no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Counseling individuel pour l'éducation de base sur le VIH / ARV </a:t>
                      </a:r>
                    </a:p>
                  </a:txBody>
                  <a:tcPr marL="83127" marR="83127" marT="40341" marB="40341">
                    <a:no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Counseling de </a:t>
                      </a:r>
                      <a:r>
                        <a:rPr lang="en-US" sz="1000" err="1">
                          <a:solidFill>
                            <a:schemeClr val="tx2">
                              <a:lumMod val="50000"/>
                            </a:schemeClr>
                          </a:solidFill>
                          <a:latin typeface="Calibri" panose="020F0502020204030204" pitchFamily="34" charset="0"/>
                        </a:rPr>
                        <a:t>groupe</a:t>
                      </a:r>
                      <a:r>
                        <a:rPr lang="en-US" sz="1000">
                          <a:solidFill>
                            <a:schemeClr val="tx2">
                              <a:lumMod val="50000"/>
                            </a:schemeClr>
                          </a:solidFill>
                          <a:latin typeface="Calibri" panose="020F0502020204030204" pitchFamily="34" charset="0"/>
                        </a:rPr>
                        <a:t> </a:t>
                      </a:r>
                    </a:p>
                  </a:txBody>
                  <a:tcPr marL="83127" marR="83127" marT="40341" marB="40341">
                    <a:no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Groupe d’appui par les pairs</a:t>
                      </a:r>
                    </a:p>
                  </a:txBody>
                  <a:tcPr marL="83127" marR="83127" marT="40341" marB="40341">
                    <a:noFill/>
                  </a:tcPr>
                </a:tc>
                <a:extLst>
                  <a:ext uri="{0D108BD9-81ED-4DB2-BD59-A6C34878D82A}">
                    <a16:rowId xmlns:a16="http://schemas.microsoft.com/office/drawing/2014/main" val="10005"/>
                  </a:ext>
                </a:extLst>
              </a:tr>
              <a:tr h="987450">
                <a:tc>
                  <a:txBody>
                    <a:bodyPr/>
                    <a:lstStyle/>
                    <a:p>
                      <a:pPr algn="l"/>
                      <a:r>
                        <a:rPr lang="en-US" sz="1000" b="1" err="1">
                          <a:solidFill>
                            <a:schemeClr val="tx2">
                              <a:lumMod val="50000"/>
                            </a:schemeClr>
                          </a:solidFill>
                          <a:latin typeface="Calibri" panose="020F0502020204030204" pitchFamily="34" charset="0"/>
                        </a:rPr>
                        <a:t>Problèmes</a:t>
                      </a:r>
                      <a:r>
                        <a:rPr lang="en-US" sz="1000" b="1">
                          <a:solidFill>
                            <a:schemeClr val="tx2">
                              <a:lumMod val="50000"/>
                            </a:schemeClr>
                          </a:solidFill>
                          <a:latin typeface="Calibri" panose="020F0502020204030204" pitchFamily="34" charset="0"/>
                        </a:rPr>
                        <a:t> de planification du temps </a:t>
                      </a:r>
                    </a:p>
                  </a:txBody>
                  <a:tcPr marL="83127" marR="83127" marT="40341" marB="40341">
                    <a:solidFill>
                      <a:schemeClr val="bg1">
                        <a:lumMod val="95000"/>
                      </a:schemeClr>
                    </a:solid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Éducation (à combiner avec la routine quotidienne comme l'heure du coucher ou de brossage des dents) </a:t>
                      </a:r>
                      <a:endParaRPr lang="en-US" sz="1000" baseline="0">
                        <a:solidFill>
                          <a:schemeClr val="tx2">
                            <a:lumMod val="50000"/>
                          </a:schemeClr>
                        </a:solidFill>
                        <a:latin typeface="Calibri" panose="020F0502020204030204" pitchFamily="34" charset="0"/>
                      </a:endParaRPr>
                    </a:p>
                  </a:txBody>
                  <a:tcPr marL="83127" marR="83127" marT="40341" marB="40341">
                    <a:solidFill>
                      <a:schemeClr val="bg1">
                        <a:lumMod val="95000"/>
                      </a:schemeClr>
                    </a:solidFill>
                  </a:tcPr>
                </a:tc>
                <a:tc>
                  <a:txBody>
                    <a:bodyPr/>
                    <a:lstStyle/>
                    <a:p>
                      <a:pPr marL="171450" indent="-171450" algn="l">
                        <a:buFont typeface="Arial" panose="020B0604020202020204" pitchFamily="34" charset="0"/>
                        <a:buChar char="•"/>
                      </a:pPr>
                      <a:r>
                        <a:rPr lang="en-US" sz="1000">
                          <a:solidFill>
                            <a:schemeClr val="tx2">
                              <a:lumMod val="50000"/>
                            </a:schemeClr>
                          </a:solidFill>
                          <a:latin typeface="Calibri" panose="020F0502020204030204" pitchFamily="34" charset="0"/>
                        </a:rPr>
                        <a:t>Appareils de rappel (par exemple, appels téléphoniques, SMS, alarme</a:t>
                      </a:r>
                      <a:r>
                        <a:rPr lang="en-US" sz="1000" baseline="0">
                          <a:solidFill>
                            <a:schemeClr val="tx2">
                              <a:lumMod val="50000"/>
                            </a:schemeClr>
                          </a:solidFill>
                          <a:latin typeface="Calibri" panose="020F0502020204030204" pitchFamily="34" charset="0"/>
                        </a:rPr>
                        <a:t>)</a:t>
                      </a:r>
                    </a:p>
                    <a:p>
                      <a:pPr marL="171450" indent="-171450" algn="l">
                        <a:buFont typeface="Arial" panose="020B0604020202020204" pitchFamily="34" charset="0"/>
                        <a:buChar char="•"/>
                      </a:pPr>
                      <a:r>
                        <a:rPr lang="en-US" sz="1000" baseline="0">
                          <a:solidFill>
                            <a:schemeClr val="tx2">
                              <a:lumMod val="50000"/>
                            </a:schemeClr>
                          </a:solidFill>
                          <a:latin typeface="Calibri" panose="020F0502020204030204" pitchFamily="34" charset="0"/>
                        </a:rPr>
                        <a:t>Groupe </a:t>
                      </a:r>
                      <a:r>
                        <a:rPr lang="fr-FR" altLang="en-US" sz="1000" baseline="0">
                          <a:solidFill>
                            <a:schemeClr val="tx2">
                              <a:lumMod val="50000"/>
                            </a:schemeClr>
                          </a:solidFill>
                          <a:latin typeface="Calibri" panose="020F0502020204030204" pitchFamily="34" charset="0"/>
                        </a:rPr>
                        <a:t>de </a:t>
                      </a:r>
                      <a:r>
                        <a:rPr lang="en-US" sz="1000" baseline="0">
                          <a:solidFill>
                            <a:schemeClr val="tx2">
                              <a:lumMod val="50000"/>
                            </a:schemeClr>
                          </a:solidFill>
                          <a:latin typeface="Calibri" panose="020F0502020204030204" pitchFamily="34" charset="0"/>
                        </a:rPr>
                        <a:t>TAR </a:t>
                      </a:r>
                    </a:p>
                  </a:txBody>
                  <a:tcPr marL="83127" marR="83127" marT="40341" marB="40341">
                    <a:solidFill>
                      <a:schemeClr val="bg1">
                        <a:lumMod val="95000"/>
                      </a:schemeClr>
                    </a:solidFill>
                  </a:tcPr>
                </a:tc>
                <a:tc>
                  <a:txBody>
                    <a:bodyPr/>
                    <a:lstStyle/>
                    <a:p>
                      <a:pPr marL="171450" indent="-171450" algn="l">
                        <a:buFont typeface="Arial" panose="020B0604020202020204" pitchFamily="34" charset="0"/>
                        <a:buChar char="•"/>
                      </a:pPr>
                      <a:r>
                        <a:rPr lang="en-US" sz="1000" err="1">
                          <a:solidFill>
                            <a:schemeClr val="tx2">
                              <a:lumMod val="50000"/>
                            </a:schemeClr>
                          </a:solidFill>
                          <a:latin typeface="Calibri" panose="020F0502020204030204" pitchFamily="34" charset="0"/>
                        </a:rPr>
                        <a:t>Partenaire</a:t>
                      </a:r>
                      <a:r>
                        <a:rPr lang="en-US" sz="1000">
                          <a:solidFill>
                            <a:schemeClr val="tx2">
                              <a:lumMod val="50000"/>
                            </a:schemeClr>
                          </a:solidFill>
                          <a:latin typeface="Calibri" panose="020F0502020204030204" pitchFamily="34" charset="0"/>
                        </a:rPr>
                        <a:t> de </a:t>
                      </a:r>
                      <a:r>
                        <a:rPr lang="en-US" sz="1000" err="1">
                          <a:solidFill>
                            <a:schemeClr val="tx2">
                              <a:lumMod val="50000"/>
                            </a:schemeClr>
                          </a:solidFill>
                          <a:latin typeface="Calibri" panose="020F0502020204030204" pitchFamily="34" charset="0"/>
                        </a:rPr>
                        <a:t>traitement</a:t>
                      </a:r>
                      <a:endParaRPr lang="en-US" sz="1000">
                        <a:solidFill>
                          <a:schemeClr val="tx2">
                            <a:lumMod val="50000"/>
                          </a:schemeClr>
                        </a:solidFill>
                        <a:latin typeface="Calibri" panose="020F0502020204030204" pitchFamily="34" charset="0"/>
                      </a:endParaRPr>
                    </a:p>
                    <a:p>
                      <a:pPr marL="171450" indent="-171450" algn="l">
                        <a:buFont typeface="Arial" panose="020B0604020202020204" pitchFamily="34" charset="0"/>
                        <a:buChar char="•"/>
                      </a:pPr>
                      <a:r>
                        <a:rPr lang="en-US" sz="1000" err="1">
                          <a:solidFill>
                            <a:schemeClr val="tx2">
                              <a:lumMod val="50000"/>
                            </a:schemeClr>
                          </a:solidFill>
                          <a:latin typeface="Calibri" panose="020F0502020204030204" pitchFamily="34" charset="0"/>
                        </a:rPr>
                        <a:t>Conservez</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quelques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prises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à</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différents</a:t>
                      </a:r>
                      <a:r>
                        <a:rPr lang="en-US" sz="1000">
                          <a:solidFill>
                            <a:schemeClr val="tx2">
                              <a:lumMod val="50000"/>
                            </a:schemeClr>
                          </a:solidFill>
                          <a:latin typeface="Calibri" panose="020F0502020204030204" pitchFamily="34" charset="0"/>
                        </a:rPr>
                        <a:t> </a:t>
                      </a:r>
                      <a:r>
                        <a:rPr lang="en-US" sz="1000" err="1">
                          <a:solidFill>
                            <a:schemeClr val="tx2">
                              <a:lumMod val="50000"/>
                            </a:schemeClr>
                          </a:solidFill>
                          <a:latin typeface="Calibri" panose="020F0502020204030204" pitchFamily="34" charset="0"/>
                        </a:rPr>
                        <a:t>endroits</a:t>
                      </a:r>
                      <a:r>
                        <a:rPr lang="en-US" sz="1000">
                          <a:solidFill>
                            <a:schemeClr val="tx2">
                              <a:lumMod val="50000"/>
                            </a:schemeClr>
                          </a:solidFill>
                          <a:latin typeface="Calibri" panose="020F0502020204030204" pitchFamily="34" charset="0"/>
                        </a:rPr>
                        <a:t> pour un </a:t>
                      </a:r>
                      <a:r>
                        <a:rPr lang="en-US" sz="1000" err="1">
                          <a:solidFill>
                            <a:schemeClr val="tx2">
                              <a:lumMod val="50000"/>
                            </a:schemeClr>
                          </a:solidFill>
                          <a:latin typeface="Calibri" panose="020F0502020204030204" pitchFamily="34" charset="0"/>
                        </a:rPr>
                        <a:t>accès</a:t>
                      </a:r>
                      <a:r>
                        <a:rPr lang="en-US" sz="1000">
                          <a:solidFill>
                            <a:schemeClr val="tx2">
                              <a:lumMod val="50000"/>
                            </a:schemeClr>
                          </a:solidFill>
                          <a:latin typeface="Calibri" panose="020F0502020204030204" pitchFamily="34" charset="0"/>
                        </a:rPr>
                        <a:t> facile</a:t>
                      </a:r>
                    </a:p>
                  </a:txBody>
                  <a:tcPr marL="83127" marR="83127" marT="40341" marB="40341">
                    <a:solidFill>
                      <a:schemeClr val="bg1">
                        <a:lumMod val="95000"/>
                      </a:schemeClr>
                    </a:solidFill>
                  </a:tcPr>
                </a:tc>
                <a:extLst>
                  <a:ext uri="{0D108BD9-81ED-4DB2-BD59-A6C34878D82A}">
                    <a16:rowId xmlns:a16="http://schemas.microsoft.com/office/drawing/2014/main" val="10006"/>
                  </a:ext>
                </a:extLst>
              </a:tr>
              <a:tr h="554393">
                <a:tc>
                  <a:txBody>
                    <a:bodyPr/>
                    <a:lstStyle/>
                    <a:p>
                      <a:pPr algn="l"/>
                      <a:r>
                        <a:rPr lang="en-US" sz="1000" b="1">
                          <a:solidFill>
                            <a:sysClr val="windowText" lastClr="000000"/>
                          </a:solidFill>
                          <a:latin typeface="Calibri" panose="020F0502020204030204" pitchFamily="34" charset="0"/>
                        </a:rPr>
                        <a:t>Consommation d'alcool ou de drogues </a:t>
                      </a:r>
                    </a:p>
                  </a:txBody>
                  <a:tcPr marL="83127" marR="83127" marT="40341" marB="40341">
                    <a:noFill/>
                  </a:tcPr>
                </a:tc>
                <a:tc>
                  <a:txBody>
                    <a:bodyPr/>
                    <a:lstStyle/>
                    <a:p>
                      <a:pPr marL="171450" indent="-171450" algn="l">
                        <a:buFont typeface="Arial" panose="020B0604020202020204" pitchFamily="34" charset="0"/>
                        <a:buChar char="•"/>
                      </a:pPr>
                      <a:r>
                        <a:rPr lang="en-US" sz="1000">
                          <a:solidFill>
                            <a:sysClr val="windowText" lastClr="000000"/>
                          </a:solidFill>
                          <a:latin typeface="Calibri" panose="020F0502020204030204" pitchFamily="34" charset="0"/>
                        </a:rPr>
                        <a:t>Traitement de substitution aux opioïdes</a:t>
                      </a:r>
                    </a:p>
                    <a:p>
                      <a:pPr marL="171450" indent="-171450" algn="l">
                        <a:buFont typeface="Arial" panose="020B0604020202020204" pitchFamily="34" charset="0"/>
                        <a:buChar char="•"/>
                      </a:pPr>
                      <a:r>
                        <a:rPr lang="en-US" sz="1000" baseline="0">
                          <a:solidFill>
                            <a:sysClr val="windowText" lastClr="000000"/>
                          </a:solidFill>
                          <a:latin typeface="Calibri" panose="020F0502020204030204" pitchFamily="34" charset="0"/>
                        </a:rPr>
                        <a:t>Counseling individuel </a:t>
                      </a:r>
                    </a:p>
                  </a:txBody>
                  <a:tcPr marL="83127" marR="83127" marT="40341" marB="40341">
                    <a:noFill/>
                  </a:tcPr>
                </a:tc>
                <a:tc>
                  <a:txBody>
                    <a:bodyPr/>
                    <a:lstStyle/>
                    <a:p>
                      <a:pPr marL="171450" indent="-171450" algn="l">
                        <a:buFont typeface="Arial" panose="020B0604020202020204" pitchFamily="34" charset="0"/>
                        <a:buChar char="•"/>
                      </a:pPr>
                      <a:r>
                        <a:rPr lang="en-US" sz="1000">
                          <a:solidFill>
                            <a:sysClr val="windowText" lastClr="000000"/>
                          </a:solidFill>
                          <a:latin typeface="Calibri" panose="020F0502020204030204" pitchFamily="34" charset="0"/>
                        </a:rPr>
                        <a:t>Thérapie directement observée </a:t>
                      </a:r>
                    </a:p>
                  </a:txBody>
                  <a:tcPr marL="83127" marR="83127" marT="40341" marB="40341">
                    <a:noFill/>
                  </a:tcPr>
                </a:tc>
                <a:tc>
                  <a:txBody>
                    <a:bodyPr/>
                    <a:lstStyle/>
                    <a:p>
                      <a:pPr marL="171450" indent="-171450" algn="l">
                        <a:buFont typeface="Arial" panose="020B0604020202020204" pitchFamily="34" charset="0"/>
                        <a:buChar char="•"/>
                      </a:pPr>
                      <a:r>
                        <a:rPr lang="en-US" sz="1000">
                          <a:solidFill>
                            <a:sysClr val="windowText" lastClr="000000"/>
                          </a:solidFill>
                          <a:latin typeface="Calibri" panose="020F0502020204030204" pitchFamily="34" charset="0"/>
                        </a:rPr>
                        <a:t>Groupe d’appui par les pairs</a:t>
                      </a:r>
                    </a:p>
                  </a:txBody>
                  <a:tcPr marL="83127" marR="83127" marT="40341" marB="40341">
                    <a:noFill/>
                  </a:tcPr>
                </a:tc>
                <a:extLst>
                  <a:ext uri="{0D108BD9-81ED-4DB2-BD59-A6C34878D82A}">
                    <a16:rowId xmlns:a16="http://schemas.microsoft.com/office/drawing/2014/main" val="10007"/>
                  </a:ext>
                </a:extLst>
              </a:tr>
            </a:tbl>
          </a:graphicData>
        </a:graphic>
      </p:graphicFrame>
      <p:sp>
        <p:nvSpPr>
          <p:cNvPr id="55" name="Parallelogram 54"/>
          <p:cNvSpPr/>
          <p:nvPr/>
        </p:nvSpPr>
        <p:spPr>
          <a:xfrm rot="10800000" flipH="1">
            <a:off x="6705600"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1"/>
          <p:cNvSpPr txBox="1"/>
          <p:nvPr/>
        </p:nvSpPr>
        <p:spPr>
          <a:xfrm>
            <a:off x="336578" y="2217673"/>
            <a:ext cx="1981174" cy="2050993"/>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5">
                    <a:lumMod val="75000"/>
                  </a:schemeClr>
                </a:solidFill>
                <a:latin typeface="Calibri" panose="020F0502020204030204" pitchFamily="34" charset="0"/>
              </a:rPr>
              <a:t>Instructions </a:t>
            </a:r>
            <a:br>
              <a:rPr lang="en-US" sz="1200" b="1">
                <a:solidFill>
                  <a:schemeClr val="accent5">
                    <a:lumMod val="75000"/>
                  </a:schemeClr>
                </a:solidFill>
                <a:latin typeface="Calibri" panose="020F0502020204030204" pitchFamily="34" charset="0"/>
              </a:rPr>
            </a:br>
            <a:r>
              <a:rPr lang="en-US" sz="1200" b="1">
                <a:solidFill>
                  <a:schemeClr val="accent5">
                    <a:lumMod val="75000"/>
                  </a:schemeClr>
                </a:solidFill>
                <a:latin typeface="Calibri" panose="020F0502020204030204" pitchFamily="34" charset="0"/>
              </a:rPr>
              <a:t>du </a:t>
            </a:r>
            <a:r>
              <a:rPr lang="en-US" sz="1200" b="1" err="1">
                <a:solidFill>
                  <a:schemeClr val="accent5">
                    <a:lumMod val="75000"/>
                  </a:schemeClr>
                </a:solidFill>
                <a:latin typeface="Calibri" panose="020F0502020204030204" pitchFamily="34" charset="0"/>
              </a:rPr>
              <a:t>prestataire</a:t>
            </a:r>
            <a:endParaRPr lang="en-US" sz="1200" b="1">
              <a:solidFill>
                <a:schemeClr val="accent5">
                  <a:lumMod val="75000"/>
                </a:schemeClr>
              </a:solidFill>
              <a:latin typeface="Calibri" panose="020F0502020204030204" pitchFamily="34" charset="0"/>
            </a:endParaRPr>
          </a:p>
          <a:p>
            <a:pPr marL="0" indent="0">
              <a:buNone/>
            </a:pPr>
            <a:r>
              <a:rPr lang="en-US" sz="1200" b="1" err="1">
                <a:solidFill>
                  <a:schemeClr val="bg2">
                    <a:lumMod val="10000"/>
                  </a:schemeClr>
                </a:solidFill>
                <a:latin typeface="Calibri" panose="020F0502020204030204" pitchFamily="34" charset="0"/>
              </a:rPr>
              <a:t>Collaborez</a:t>
            </a:r>
            <a:r>
              <a:rPr lang="en-US" sz="1200" b="1">
                <a:solidFill>
                  <a:schemeClr val="bg2">
                    <a:lumMod val="10000"/>
                  </a:schemeClr>
                </a:solidFill>
                <a:latin typeface="Calibri" panose="020F0502020204030204" pitchFamily="34" charset="0"/>
              </a:rPr>
              <a:t> pour </a:t>
            </a:r>
            <a:r>
              <a:rPr lang="en-US" sz="1200" b="1" err="1">
                <a:solidFill>
                  <a:schemeClr val="bg2">
                    <a:lumMod val="10000"/>
                  </a:schemeClr>
                </a:solidFill>
                <a:latin typeface="Calibri" panose="020F0502020204030204" pitchFamily="34" charset="0"/>
              </a:rPr>
              <a:t>trouver</a:t>
            </a:r>
            <a:r>
              <a:rPr lang="en-US" sz="1200" b="1">
                <a:solidFill>
                  <a:schemeClr val="bg2">
                    <a:lumMod val="10000"/>
                  </a:schemeClr>
                </a:solidFill>
                <a:latin typeface="Calibri" panose="020F0502020204030204" pitchFamily="34" charset="0"/>
              </a:rPr>
              <a:t> des solutions, par </a:t>
            </a:r>
            <a:r>
              <a:rPr lang="en-US" sz="1200" b="1" err="1">
                <a:solidFill>
                  <a:schemeClr val="bg2">
                    <a:lumMod val="10000"/>
                  </a:schemeClr>
                </a:solidFill>
                <a:latin typeface="Calibri" panose="020F0502020204030204" pitchFamily="34" charset="0"/>
              </a:rPr>
              <a:t>exemple</a:t>
            </a:r>
            <a:r>
              <a:rPr lang="en-US" sz="1200" b="1">
                <a:solidFill>
                  <a:schemeClr val="bg2">
                    <a:lumMod val="10000"/>
                  </a:schemeClr>
                </a:solidFill>
                <a:latin typeface="Calibri" panose="020F0502020204030204" pitchFamily="34" charset="0"/>
              </a:rPr>
              <a:t>:</a:t>
            </a:r>
          </a:p>
          <a:p>
            <a:pPr marL="160655" indent="-160655"/>
            <a:r>
              <a:rPr lang="en-US" sz="1200" err="1">
                <a:solidFill>
                  <a:schemeClr val="bg2">
                    <a:lumMod val="10000"/>
                  </a:schemeClr>
                </a:solidFill>
                <a:latin typeface="Calibri" panose="020F0502020204030204" pitchFamily="34" charset="0"/>
              </a:rPr>
              <a:t>Qu'avez-vous</a:t>
            </a:r>
            <a:r>
              <a:rPr lang="en-US" sz="1200">
                <a:solidFill>
                  <a:schemeClr val="bg2">
                    <a:lumMod val="10000"/>
                  </a:schemeClr>
                </a:solidFill>
                <a:latin typeface="Calibri" panose="020F0502020204030204" pitchFamily="34" charset="0"/>
              </a:rPr>
              <a:t> déjà </a:t>
            </a:r>
            <a:r>
              <a:rPr lang="en-US" sz="1200" err="1">
                <a:solidFill>
                  <a:schemeClr val="bg2">
                    <a:lumMod val="10000"/>
                  </a:schemeClr>
                </a:solidFill>
                <a:latin typeface="Calibri" panose="020F0502020204030204" pitchFamily="34" charset="0"/>
              </a:rPr>
              <a:t>essayé</a:t>
            </a:r>
            <a:r>
              <a:rPr lang="en-US" sz="1200">
                <a:solidFill>
                  <a:schemeClr val="bg2">
                    <a:lumMod val="10000"/>
                  </a:schemeClr>
                </a:solidFill>
                <a:latin typeface="Calibri" panose="020F0502020204030204" pitchFamily="34" charset="0"/>
              </a:rPr>
              <a:t>?</a:t>
            </a:r>
          </a:p>
          <a:p>
            <a:pPr marL="160655" indent="-160655"/>
            <a:r>
              <a:rPr lang="en-US" sz="1200" err="1">
                <a:solidFill>
                  <a:schemeClr val="bg2">
                    <a:lumMod val="10000"/>
                  </a:schemeClr>
                </a:solidFill>
                <a:latin typeface="Calibri" panose="020F0502020204030204" pitchFamily="34" charset="0"/>
              </a:rPr>
              <a:t>Vous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avez</a:t>
            </a:r>
            <a:r>
              <a:rPr lang="en-US" sz="1200">
                <a:solidFill>
                  <a:schemeClr val="bg2">
                    <a:lumMod val="10000"/>
                  </a:schemeClr>
                </a:solidFill>
                <a:latin typeface="Calibri" panose="020F0502020204030204" pitchFamily="34" charset="0"/>
              </a:rPr>
              <a:t> beaucoup </a:t>
            </a:r>
            <a:r>
              <a:rPr lang="en-US" sz="1200" err="1">
                <a:solidFill>
                  <a:schemeClr val="bg2">
                    <a:lumMod val="10000"/>
                  </a:schemeClr>
                </a:solidFill>
                <a:latin typeface="Calibri" panose="020F0502020204030204" pitchFamily="34" charset="0"/>
              </a:rPr>
              <a:t>réfléchi</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à</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cela</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Quels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sont</a:t>
            </a:r>
            <a:r>
              <a:rPr lang="en-US" sz="1200">
                <a:solidFill>
                  <a:schemeClr val="bg2">
                    <a:lumMod val="10000"/>
                  </a:schemeClr>
                </a:solidFill>
                <a:latin typeface="Calibri" panose="020F0502020204030204" pitchFamily="34" charset="0"/>
              </a:rPr>
              <a:t> les </a:t>
            </a:r>
            <a:r>
              <a:rPr lang="en-US" sz="1200" err="1">
                <a:solidFill>
                  <a:schemeClr val="bg2">
                    <a:lumMod val="10000"/>
                  </a:schemeClr>
                </a:solidFill>
                <a:latin typeface="Calibri" panose="020F0502020204030204" pitchFamily="34" charset="0"/>
              </a:rPr>
              <a:t>autres</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moyens</a:t>
            </a:r>
            <a:r>
              <a:rPr lang="en-US" sz="1200">
                <a:solidFill>
                  <a:schemeClr val="bg2">
                    <a:lumMod val="10000"/>
                  </a:schemeClr>
                </a:solidFill>
                <a:latin typeface="Calibri" panose="020F0502020204030204" pitchFamily="34" charset="0"/>
              </a:rPr>
              <a:t> pour </a:t>
            </a:r>
            <a:r>
              <a:rPr lang="en-US" sz="1200" err="1">
                <a:solidFill>
                  <a:schemeClr val="bg2">
                    <a:lumMod val="10000"/>
                  </a:schemeClr>
                </a:solidFill>
                <a:latin typeface="Calibri" panose="020F0502020204030204" pitchFamily="34" charset="0"/>
              </a:rPr>
              <a:t>surmonter</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ce</a:t>
            </a:r>
            <a:r>
              <a:rPr lang="en-US" sz="1200">
                <a:solidFill>
                  <a:schemeClr val="bg2">
                    <a:lumMod val="10000"/>
                  </a:schemeClr>
                </a:solidFill>
                <a:latin typeface="Calibri" panose="020F0502020204030204" pitchFamily="34" charset="0"/>
              </a:rPr>
              <a:t> </a:t>
            </a:r>
            <a:r>
              <a:rPr lang="en-US" sz="1200" err="1">
                <a:solidFill>
                  <a:schemeClr val="bg2">
                    <a:lumMod val="10000"/>
                  </a:schemeClr>
                </a:solidFill>
                <a:latin typeface="Calibri" panose="020F0502020204030204" pitchFamily="34" charset="0"/>
              </a:rPr>
              <a:t>défi</a:t>
            </a:r>
            <a:r>
              <a:rPr lang="en-US" sz="1200">
                <a:solidFill>
                  <a:schemeClr val="bg2">
                    <a:lumMod val="10000"/>
                  </a:schemeClr>
                </a:solidFill>
                <a:latin typeface="Calibri" panose="020F0502020204030204" pitchFamily="34" charset="0"/>
              </a:rPr>
              <a:t>?</a:t>
            </a:r>
            <a:endParaRPr lang="en-US" sz="1600">
              <a:solidFill>
                <a:schemeClr val="bg2">
                  <a:lumMod val="10000"/>
                </a:schemeClr>
              </a:solidFill>
            </a:endParaRPr>
          </a:p>
        </p:txBody>
      </p:sp>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797204" y="2120725"/>
            <a:ext cx="312247" cy="383213"/>
          </a:xfrm>
          <a:prstGeom prst="rect">
            <a:avLst/>
          </a:prstGeom>
        </p:spPr>
      </p:pic>
      <p:cxnSp>
        <p:nvCxnSpPr>
          <p:cNvPr id="58" name="Straight Connector 57"/>
          <p:cNvCxnSpPr>
            <a:cxnSpLocks/>
          </p:cNvCxnSpPr>
          <p:nvPr/>
        </p:nvCxnSpPr>
        <p:spPr>
          <a:xfrm>
            <a:off x="2621663" y="1183184"/>
            <a:ext cx="0" cy="520873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9" name="Content Placeholder 1"/>
          <p:cNvSpPr txBox="1"/>
          <p:nvPr/>
        </p:nvSpPr>
        <p:spPr>
          <a:xfrm>
            <a:off x="336572" y="4555249"/>
            <a:ext cx="1981180" cy="1768313"/>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5">
                    <a:lumMod val="75000"/>
                  </a:schemeClr>
                </a:solidFill>
                <a:latin typeface="Calibri" panose="020F0502020204030204" pitchFamily="34" charset="0"/>
              </a:rPr>
              <a:t>Document</a:t>
            </a:r>
          </a:p>
          <a:p>
            <a:pPr marL="0" indent="0">
              <a:buNone/>
            </a:pPr>
            <a:r>
              <a:rPr lang="en-US" sz="1200" err="1">
                <a:solidFill>
                  <a:schemeClr val="tx2">
                    <a:lumMod val="50000"/>
                  </a:schemeClr>
                </a:solidFill>
                <a:latin typeface="Calibri" panose="020F0502020204030204" pitchFamily="34" charset="0"/>
              </a:rPr>
              <a:t>Documentez</a:t>
            </a:r>
            <a:r>
              <a:rPr lang="en-US" sz="1200">
                <a:solidFill>
                  <a:schemeClr val="tx2">
                    <a:lumMod val="50000"/>
                  </a:schemeClr>
                </a:solidFill>
                <a:latin typeface="Calibri" panose="020F0502020204030204" pitchFamily="34" charset="0"/>
              </a:rPr>
              <a:t> les </a:t>
            </a:r>
            <a:r>
              <a:rPr lang="fr-FR" sz="1200">
                <a:solidFill>
                  <a:schemeClr val="tx2">
                    <a:lumMod val="50000"/>
                  </a:schemeClr>
                </a:solidFill>
                <a:latin typeface="Calibri" panose="020F0502020204030204" pitchFamily="34" charset="0"/>
              </a:rPr>
              <a:t> obstacles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spécifiques</a:t>
            </a:r>
            <a:r>
              <a:rPr lang="en-US" sz="1200">
                <a:solidFill>
                  <a:schemeClr val="tx2">
                    <a:lumMod val="50000"/>
                  </a:schemeClr>
                </a:solidFill>
                <a:latin typeface="Calibri" panose="020F0502020204030204" pitchFamily="34" charset="0"/>
              </a:rPr>
              <a:t> que </a:t>
            </a:r>
            <a:r>
              <a:rPr lang="en-US" sz="1200" err="1">
                <a:solidFill>
                  <a:schemeClr val="tx2">
                    <a:lumMod val="50000"/>
                  </a:schemeClr>
                </a:solidFill>
                <a:latin typeface="Calibri" panose="020F0502020204030204" pitchFamily="34" charset="0"/>
              </a:rPr>
              <a:t>vous</a:t>
            </a:r>
            <a:r>
              <a:rPr lang="en-US" sz="1200">
                <a:solidFill>
                  <a:schemeClr val="tx2">
                    <a:lumMod val="50000"/>
                  </a:schemeClr>
                </a:solidFill>
                <a:latin typeface="Calibri" panose="020F0502020204030204" pitchFamily="34" charset="0"/>
              </a:rPr>
              <a:t> </a:t>
            </a:r>
            <a:r>
              <a:rPr lang="en-US" sz="1200" err="1">
                <a:solidFill>
                  <a:schemeClr val="tx2">
                    <a:lumMod val="50000"/>
                  </a:schemeClr>
                </a:solidFill>
                <a:latin typeface="Calibri" panose="020F0502020204030204" pitchFamily="34" charset="0"/>
              </a:rPr>
              <a:t>identifiez</a:t>
            </a:r>
            <a:r>
              <a:rPr lang="en-US" sz="1200">
                <a:solidFill>
                  <a:schemeClr val="tx2">
                    <a:lumMod val="50000"/>
                  </a:schemeClr>
                </a:solidFill>
                <a:latin typeface="Calibri" panose="020F0502020204030204" pitchFamily="34" charset="0"/>
              </a:rPr>
              <a:t> avec le patient dans le </a:t>
            </a:r>
            <a:r>
              <a:rPr lang="en-US" sz="1200" err="1">
                <a:solidFill>
                  <a:schemeClr val="tx2">
                    <a:lumMod val="50000"/>
                  </a:schemeClr>
                </a:solidFill>
                <a:latin typeface="Calibri" panose="020F0502020204030204" pitchFamily="34" charset="0"/>
              </a:rPr>
              <a:t>registre</a:t>
            </a:r>
            <a:r>
              <a:rPr lang="en-US" sz="1200">
                <a:solidFill>
                  <a:schemeClr val="tx2">
                    <a:lumMod val="50000"/>
                  </a:schemeClr>
                </a:solidFill>
                <a:latin typeface="Calibri" panose="020F0502020204030204" pitchFamily="34" charset="0"/>
              </a:rPr>
              <a:t> des</a:t>
            </a:r>
            <a:r>
              <a:rPr lang="fr-FR" sz="1200">
                <a:solidFill>
                  <a:schemeClr val="tx2">
                    <a:lumMod val="50000"/>
                  </a:schemeClr>
                </a:solidFill>
                <a:latin typeface="Calibri" panose="020F0502020204030204" pitchFamily="34" charset="0"/>
              </a:rPr>
              <a:t> obstacles ( formulaire d’</a:t>
            </a:r>
            <a:r>
              <a:rPr lang="fr-FR" sz="1200" err="1">
                <a:solidFill>
                  <a:schemeClr val="tx2">
                    <a:lumMod val="50000"/>
                  </a:schemeClr>
                </a:solidFill>
                <a:latin typeface="Calibri" panose="020F0502020204030204" pitchFamily="34" charset="0"/>
              </a:rPr>
              <a:t>evaluation</a:t>
            </a:r>
            <a:r>
              <a:rPr lang="fr-FR" sz="1200">
                <a:solidFill>
                  <a:schemeClr val="tx2">
                    <a:lumMod val="50000"/>
                  </a:schemeClr>
                </a:solidFill>
                <a:latin typeface="Calibri" panose="020F0502020204030204" pitchFamily="34" charset="0"/>
              </a:rPr>
              <a:t> d’observance)</a:t>
            </a:r>
            <a:r>
              <a:rPr lang="en-US" sz="1200">
                <a:solidFill>
                  <a:schemeClr val="tx2">
                    <a:lumMod val="50000"/>
                  </a:schemeClr>
                </a:solidFill>
                <a:latin typeface="Calibri" panose="020F0502020204030204" pitchFamily="34" charset="0"/>
              </a:rPr>
              <a:t> et des interventions</a:t>
            </a:r>
            <a:r>
              <a:rPr lang="en-US" sz="1200" b="1">
                <a:solidFill>
                  <a:schemeClr val="tx2">
                    <a:lumMod val="50000"/>
                  </a:schemeClr>
                </a:solidFill>
                <a:latin typeface="Calibri" panose="020F0502020204030204" pitchFamily="34" charset="0"/>
              </a:rPr>
              <a:t>.</a:t>
            </a:r>
            <a:endParaRPr lang="en-US" sz="1200">
              <a:solidFill>
                <a:schemeClr val="tx2">
                  <a:lumMod val="50000"/>
                </a:schemeClr>
              </a:solidFill>
              <a:latin typeface="Calibri" panose="020F0502020204030204" pitchFamily="34" charset="0"/>
            </a:endParaRP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797203" y="4399124"/>
            <a:ext cx="312248" cy="312248"/>
          </a:xfrm>
          <a:prstGeom prst="rect">
            <a:avLst/>
          </a:prstGeom>
        </p:spPr>
      </p:pic>
      <p:pic>
        <p:nvPicPr>
          <p:cNvPr id="61" name="Picture 60"/>
          <p:cNvPicPr>
            <a:picLocks noChangeAspect="1"/>
          </p:cNvPicPr>
          <p:nvPr/>
        </p:nvPicPr>
        <p:blipFill>
          <a:blip r:embed="rId4">
            <a:extLst>
              <a:ext uri="{28A0092B-C50C-407E-A947-70E740481C1C}">
                <a14:useLocalDpi xmlns:a14="http://schemas.microsoft.com/office/drawing/2010/main" val="0"/>
              </a:ext>
            </a:extLst>
          </a:blip>
          <a:srcRect/>
          <a:stretch/>
        </p:blipFill>
        <p:spPr>
          <a:xfrm>
            <a:off x="7086759" y="77760"/>
            <a:ext cx="1449518" cy="992267"/>
          </a:xfrm>
          <a:prstGeom prst="rect">
            <a:avLst/>
          </a:prstGeom>
        </p:spPr>
      </p:pic>
      <p:grpSp>
        <p:nvGrpSpPr>
          <p:cNvPr id="62" name="Group 61">
            <a:extLst>
              <a:ext uri="{FF2B5EF4-FFF2-40B4-BE49-F238E27FC236}">
                <a16:creationId xmlns:a16="http://schemas.microsoft.com/office/drawing/2014/main" id="{37ED1EA1-D815-F431-67E8-0F66D3C28E9F}"/>
              </a:ext>
            </a:extLst>
          </p:cNvPr>
          <p:cNvGrpSpPr/>
          <p:nvPr/>
        </p:nvGrpSpPr>
        <p:grpSpPr>
          <a:xfrm>
            <a:off x="0" y="6493827"/>
            <a:ext cx="9139657" cy="364173"/>
            <a:chOff x="1" y="6493827"/>
            <a:chExt cx="9139657" cy="364173"/>
          </a:xfrm>
        </p:grpSpPr>
        <p:sp>
          <p:nvSpPr>
            <p:cNvPr id="63" name="Rectangle 62">
              <a:extLst>
                <a:ext uri="{FF2B5EF4-FFF2-40B4-BE49-F238E27FC236}">
                  <a16:creationId xmlns:a16="http://schemas.microsoft.com/office/drawing/2014/main" id="{18598B69-6A0A-D340-6FF7-3A03CD235813}"/>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402DA35A-EDD2-4DB7-78F2-88F11B82735D}"/>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5" name="Rectangle 64">
              <a:extLst>
                <a:ext uri="{FF2B5EF4-FFF2-40B4-BE49-F238E27FC236}">
                  <a16:creationId xmlns:a16="http://schemas.microsoft.com/office/drawing/2014/main" id="{C7241F9B-4B2A-FAB9-AC33-F3A9A46DEDE0}"/>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6" name="Rectangle 65">
              <a:extLst>
                <a:ext uri="{FF2B5EF4-FFF2-40B4-BE49-F238E27FC236}">
                  <a16:creationId xmlns:a16="http://schemas.microsoft.com/office/drawing/2014/main" id="{E6F8B40D-D252-12A2-29CB-A92BDFA03F1F}"/>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7" name="Rectangle 66">
              <a:extLst>
                <a:ext uri="{FF2B5EF4-FFF2-40B4-BE49-F238E27FC236}">
                  <a16:creationId xmlns:a16="http://schemas.microsoft.com/office/drawing/2014/main" id="{2E5C7BB7-83C2-515D-FF49-1618E03BC619}"/>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64A32713-4A9C-1467-63C7-A7D8D9D0405B}"/>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9" name="Rectangle 68">
              <a:extLst>
                <a:ext uri="{FF2B5EF4-FFF2-40B4-BE49-F238E27FC236}">
                  <a16:creationId xmlns:a16="http://schemas.microsoft.com/office/drawing/2014/main" id="{BB9FED39-0773-2938-2497-36C81D6C854E}"/>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0376CDBE-DC31-E659-F967-D1A60F40534D}"/>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7F93BF33-4702-43F8-E014-D970F6D4616E}"/>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2" name="Rectangle 71">
              <a:extLst>
                <a:ext uri="{FF2B5EF4-FFF2-40B4-BE49-F238E27FC236}">
                  <a16:creationId xmlns:a16="http://schemas.microsoft.com/office/drawing/2014/main" id="{B99C72EB-8BBB-EF88-C479-21768A307E02}"/>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3" name="Rectangle 72">
              <a:extLst>
                <a:ext uri="{FF2B5EF4-FFF2-40B4-BE49-F238E27FC236}">
                  <a16:creationId xmlns:a16="http://schemas.microsoft.com/office/drawing/2014/main" id="{9AE99B65-37C5-C032-5406-7A5A2E2DCB82}"/>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338F12F2-FBCD-4B0B-CFF5-FC0837012756}"/>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4AAE0FDC-7A08-1C55-1E8E-B6AAC2436634}"/>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0F8F6832-AAE4-0565-C69F-26E2C40C6A40}"/>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CEA9971C-BCB3-96E0-5833-46ADA6FFEC69}"/>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D7B9EAAD-6A77-76B6-0075-197CFAAEC583}"/>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11047BE0-03B9-31E5-19F5-2422FA3AA900}"/>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C5B6F6F0-0079-D421-D855-D943D71172E5}"/>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F7D11FEC-D218-74B0-2B3B-1A9D3D3D190B}"/>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2" name="Rectangle 81">
              <a:extLst>
                <a:ext uri="{FF2B5EF4-FFF2-40B4-BE49-F238E27FC236}">
                  <a16:creationId xmlns:a16="http://schemas.microsoft.com/office/drawing/2014/main" id="{7F7C7E06-C56E-3B26-5FD4-A75F9F058866}"/>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3" name="Rectangle 82">
              <a:extLst>
                <a:ext uri="{FF2B5EF4-FFF2-40B4-BE49-F238E27FC236}">
                  <a16:creationId xmlns:a16="http://schemas.microsoft.com/office/drawing/2014/main" id="{E63FB91A-9043-D8BC-0EB9-58AC54207026}"/>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E48E8EFA-E0A3-13F1-62BD-05CD52349CBE}"/>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5" name="Rectangle 84">
              <a:extLst>
                <a:ext uri="{FF2B5EF4-FFF2-40B4-BE49-F238E27FC236}">
                  <a16:creationId xmlns:a16="http://schemas.microsoft.com/office/drawing/2014/main" id="{9DE3EE5F-EF31-DDBC-A4B8-2F5B00DD9744}"/>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6" name="Rectangle 85">
              <a:extLst>
                <a:ext uri="{FF2B5EF4-FFF2-40B4-BE49-F238E27FC236}">
                  <a16:creationId xmlns:a16="http://schemas.microsoft.com/office/drawing/2014/main" id="{A0FAD615-7479-6064-84EA-93D2D94A802A}"/>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7" name="Rectangle 86">
              <a:extLst>
                <a:ext uri="{FF2B5EF4-FFF2-40B4-BE49-F238E27FC236}">
                  <a16:creationId xmlns:a16="http://schemas.microsoft.com/office/drawing/2014/main" id="{289A11C0-F2A8-0645-13A8-C55EC5573296}"/>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8" name="Rectangle 87">
              <a:extLst>
                <a:ext uri="{FF2B5EF4-FFF2-40B4-BE49-F238E27FC236}">
                  <a16:creationId xmlns:a16="http://schemas.microsoft.com/office/drawing/2014/main" id="{6E4430E5-26AE-CF89-372D-692F9F841A7E}"/>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7EAE6EB7-4E45-00A9-F022-6F359FA171A4}"/>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8B2633BD-60B5-920E-7050-C9BE95BBD1CF}"/>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1" name="Rectangle 90">
              <a:extLst>
                <a:ext uri="{FF2B5EF4-FFF2-40B4-BE49-F238E27FC236}">
                  <a16:creationId xmlns:a16="http://schemas.microsoft.com/office/drawing/2014/main" id="{C3C4A30F-4303-4DCA-0DE0-DD251C5D4ACD}"/>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2" name="Rectangle 91">
              <a:extLst>
                <a:ext uri="{FF2B5EF4-FFF2-40B4-BE49-F238E27FC236}">
                  <a16:creationId xmlns:a16="http://schemas.microsoft.com/office/drawing/2014/main" id="{88BADAD0-BCED-74E3-9CCC-878DBB65DB7E}"/>
                </a:ext>
              </a:extLst>
            </p:cNvPr>
            <p:cNvSpPr/>
            <p:nvPr/>
          </p:nvSpPr>
          <p:spPr>
            <a:xfrm>
              <a:off x="7487151" y="6493827"/>
              <a:ext cx="334934" cy="364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34</a:t>
              </a: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vert="horz" lIns="251999" tIns="45698" rIns="91397" bIns="45698" rtlCol="0" anchor="ctr" anchorCtr="0">
            <a:noAutofit/>
          </a:bodyPr>
          <a:lstStyle/>
          <a:p>
            <a:r>
              <a:rPr lang="en-US" sz="2200">
                <a:solidFill>
                  <a:schemeClr val="bg2">
                    <a:lumMod val="10000"/>
                  </a:schemeClr>
                </a:solidFill>
              </a:rPr>
              <a:t>35. </a:t>
            </a:r>
            <a:r>
              <a:rPr lang="fr-FR" sz="2200">
                <a:solidFill>
                  <a:schemeClr val="bg2">
                    <a:lumMod val="10000"/>
                  </a:schemeClr>
                </a:solidFill>
              </a:rPr>
              <a:t>Conseils pour améliorer la prise de médicaments</a:t>
            </a:r>
            <a:endParaRPr lang="en-US" sz="2200">
              <a:solidFill>
                <a:schemeClr val="bg2">
                  <a:lumMod val="10000"/>
                </a:schemeClr>
              </a:solidFill>
            </a:endParaRPr>
          </a:p>
        </p:txBody>
      </p:sp>
      <p:pic>
        <p:nvPicPr>
          <p:cNvPr id="37" name="Picture 36"/>
          <p:cNvPicPr>
            <a:picLocks noChangeAspect="1"/>
          </p:cNvPicPr>
          <p:nvPr/>
        </p:nvPicPr>
        <p:blipFill rotWithShape="1">
          <a:blip r:embed="rId2">
            <a:extLst>
              <a:ext uri="{28A0092B-C50C-407E-A947-70E740481C1C}">
                <a14:useLocalDpi xmlns:a14="http://schemas.microsoft.com/office/drawing/2010/main" val="0"/>
              </a:ext>
            </a:extLst>
          </a:blip>
          <a:srcRect t="-88" b="13264"/>
          <a:stretch/>
        </p:blipFill>
        <p:spPr>
          <a:xfrm>
            <a:off x="1542407" y="1619679"/>
            <a:ext cx="6157273" cy="3618642"/>
          </a:xfrm>
          <a:prstGeom prst="rect">
            <a:avLst/>
          </a:prstGeom>
        </p:spPr>
      </p:pic>
      <p:sp>
        <p:nvSpPr>
          <p:cNvPr id="38" name="TextBox 37"/>
          <p:cNvSpPr txBox="1"/>
          <p:nvPr/>
        </p:nvSpPr>
        <p:spPr>
          <a:xfrm>
            <a:off x="457200" y="5572373"/>
            <a:ext cx="7997794" cy="706755"/>
          </a:xfrm>
          <a:prstGeom prst="rect">
            <a:avLst/>
          </a:prstGeom>
          <a:noFill/>
        </p:spPr>
        <p:txBody>
          <a:bodyPr wrap="square" rtlCol="0">
            <a:spAutoFit/>
          </a:bodyPr>
          <a:lstStyle/>
          <a:p>
            <a:pPr algn="ctr"/>
            <a:r>
              <a:rPr lang="en-US" sz="2000">
                <a:solidFill>
                  <a:schemeClr val="bg2">
                    <a:lumMod val="10000"/>
                  </a:schemeClr>
                </a:solidFill>
                <a:latin typeface="Calibri" panose="020F0502020204030204" pitchFamily="34" charset="0"/>
              </a:rPr>
              <a:t>Ensemble, nous trouverons des moyens pour faciliter la prise de vos médicaments.</a:t>
            </a:r>
          </a:p>
        </p:txBody>
      </p:sp>
      <p:grpSp>
        <p:nvGrpSpPr>
          <p:cNvPr id="36" name="Group 35">
            <a:extLst>
              <a:ext uri="{FF2B5EF4-FFF2-40B4-BE49-F238E27FC236}">
                <a16:creationId xmlns:a16="http://schemas.microsoft.com/office/drawing/2014/main" id="{CA1A9CE4-7C4A-3AB5-FC71-A48003DC1F59}"/>
              </a:ext>
            </a:extLst>
          </p:cNvPr>
          <p:cNvGrpSpPr/>
          <p:nvPr/>
        </p:nvGrpSpPr>
        <p:grpSpPr>
          <a:xfrm>
            <a:off x="0" y="6493827"/>
            <a:ext cx="9139657" cy="364173"/>
            <a:chOff x="1" y="6493827"/>
            <a:chExt cx="9139657" cy="364173"/>
          </a:xfrm>
        </p:grpSpPr>
        <p:sp>
          <p:nvSpPr>
            <p:cNvPr id="39" name="Rectangle 38">
              <a:extLst>
                <a:ext uri="{FF2B5EF4-FFF2-40B4-BE49-F238E27FC236}">
                  <a16:creationId xmlns:a16="http://schemas.microsoft.com/office/drawing/2014/main" id="{57E534EE-912B-DF53-B7E8-211E70670487}"/>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40" name="Rectangle 39">
              <a:extLst>
                <a:ext uri="{FF2B5EF4-FFF2-40B4-BE49-F238E27FC236}">
                  <a16:creationId xmlns:a16="http://schemas.microsoft.com/office/drawing/2014/main" id="{2DF7A038-BF54-020C-D46B-320C1C59E414}"/>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1" name="Rectangle 40">
              <a:extLst>
                <a:ext uri="{FF2B5EF4-FFF2-40B4-BE49-F238E27FC236}">
                  <a16:creationId xmlns:a16="http://schemas.microsoft.com/office/drawing/2014/main" id="{2200074B-4B50-2838-0C6A-A55C1D47EF9E}"/>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42" name="Rectangle 41">
              <a:extLst>
                <a:ext uri="{FF2B5EF4-FFF2-40B4-BE49-F238E27FC236}">
                  <a16:creationId xmlns:a16="http://schemas.microsoft.com/office/drawing/2014/main" id="{48A30C13-5AF4-58AB-987C-8AE175E3328E}"/>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43" name="Rectangle 42">
              <a:extLst>
                <a:ext uri="{FF2B5EF4-FFF2-40B4-BE49-F238E27FC236}">
                  <a16:creationId xmlns:a16="http://schemas.microsoft.com/office/drawing/2014/main" id="{1A7CC93B-3334-0B57-763E-14C273AD97EF}"/>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4" name="Rectangle 43">
              <a:extLst>
                <a:ext uri="{FF2B5EF4-FFF2-40B4-BE49-F238E27FC236}">
                  <a16:creationId xmlns:a16="http://schemas.microsoft.com/office/drawing/2014/main" id="{06A2AB6B-31B2-7332-2B6C-451916A3B77F}"/>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45" name="Rectangle 44">
              <a:extLst>
                <a:ext uri="{FF2B5EF4-FFF2-40B4-BE49-F238E27FC236}">
                  <a16:creationId xmlns:a16="http://schemas.microsoft.com/office/drawing/2014/main" id="{DEFC8706-893B-C339-48EB-F498C7EE92A0}"/>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6" name="Rectangle 45">
              <a:extLst>
                <a:ext uri="{FF2B5EF4-FFF2-40B4-BE49-F238E27FC236}">
                  <a16:creationId xmlns:a16="http://schemas.microsoft.com/office/drawing/2014/main" id="{3A99F64B-C7B0-E3B1-8528-99061A24F5DA}"/>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7" name="Rectangle 46">
              <a:extLst>
                <a:ext uri="{FF2B5EF4-FFF2-40B4-BE49-F238E27FC236}">
                  <a16:creationId xmlns:a16="http://schemas.microsoft.com/office/drawing/2014/main" id="{3EBD3A94-9968-99BD-450D-518132CF7D48}"/>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8" name="Rectangle 47">
              <a:extLst>
                <a:ext uri="{FF2B5EF4-FFF2-40B4-BE49-F238E27FC236}">
                  <a16:creationId xmlns:a16="http://schemas.microsoft.com/office/drawing/2014/main" id="{606EC01C-3930-7A92-0F4C-9AB7E4D551D1}"/>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49" name="Rectangle 48">
              <a:extLst>
                <a:ext uri="{FF2B5EF4-FFF2-40B4-BE49-F238E27FC236}">
                  <a16:creationId xmlns:a16="http://schemas.microsoft.com/office/drawing/2014/main" id="{94B8E781-111C-AF96-6B75-DD526C52100B}"/>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0" name="Rectangle 49">
              <a:extLst>
                <a:ext uri="{FF2B5EF4-FFF2-40B4-BE49-F238E27FC236}">
                  <a16:creationId xmlns:a16="http://schemas.microsoft.com/office/drawing/2014/main" id="{95DBAF61-750C-9DB0-8484-869DD59B6CAD}"/>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1" name="Rectangle 50">
              <a:extLst>
                <a:ext uri="{FF2B5EF4-FFF2-40B4-BE49-F238E27FC236}">
                  <a16:creationId xmlns:a16="http://schemas.microsoft.com/office/drawing/2014/main" id="{41C15029-7F0D-A5C5-74AF-3B791AA25DCF}"/>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2" name="Rectangle 51">
              <a:extLst>
                <a:ext uri="{FF2B5EF4-FFF2-40B4-BE49-F238E27FC236}">
                  <a16:creationId xmlns:a16="http://schemas.microsoft.com/office/drawing/2014/main" id="{CF70CE24-3729-3D89-E22F-2129385F3F7A}"/>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3" name="Rectangle 52">
              <a:extLst>
                <a:ext uri="{FF2B5EF4-FFF2-40B4-BE49-F238E27FC236}">
                  <a16:creationId xmlns:a16="http://schemas.microsoft.com/office/drawing/2014/main" id="{13FDCFE2-FD32-F600-F611-99264E2AA098}"/>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4" name="Rectangle 53">
              <a:extLst>
                <a:ext uri="{FF2B5EF4-FFF2-40B4-BE49-F238E27FC236}">
                  <a16:creationId xmlns:a16="http://schemas.microsoft.com/office/drawing/2014/main" id="{568B8E5A-80A2-C2FB-409F-0EFF8ABD7AE6}"/>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55" name="Rectangle 54">
              <a:extLst>
                <a:ext uri="{FF2B5EF4-FFF2-40B4-BE49-F238E27FC236}">
                  <a16:creationId xmlns:a16="http://schemas.microsoft.com/office/drawing/2014/main" id="{D85ABED7-0B73-F46A-E9C5-B98A546C2006}"/>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6" name="Rectangle 55">
              <a:extLst>
                <a:ext uri="{FF2B5EF4-FFF2-40B4-BE49-F238E27FC236}">
                  <a16:creationId xmlns:a16="http://schemas.microsoft.com/office/drawing/2014/main" id="{4184C6F9-74CD-B46E-F528-E533ADF1BA5B}"/>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57" name="Rectangle 56">
              <a:extLst>
                <a:ext uri="{FF2B5EF4-FFF2-40B4-BE49-F238E27FC236}">
                  <a16:creationId xmlns:a16="http://schemas.microsoft.com/office/drawing/2014/main" id="{1B3D130B-E79F-CC5D-EFDA-C7BA12F79589}"/>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8" name="Rectangle 57">
              <a:extLst>
                <a:ext uri="{FF2B5EF4-FFF2-40B4-BE49-F238E27FC236}">
                  <a16:creationId xmlns:a16="http://schemas.microsoft.com/office/drawing/2014/main" id="{E9A615A9-B085-AAD1-F5B4-7C48FF8E9F13}"/>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59" name="Rectangle 58">
              <a:extLst>
                <a:ext uri="{FF2B5EF4-FFF2-40B4-BE49-F238E27FC236}">
                  <a16:creationId xmlns:a16="http://schemas.microsoft.com/office/drawing/2014/main" id="{370DBB6B-563D-3DB4-FE5F-091B3502C6A6}"/>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0" name="Rectangle 59">
              <a:extLst>
                <a:ext uri="{FF2B5EF4-FFF2-40B4-BE49-F238E27FC236}">
                  <a16:creationId xmlns:a16="http://schemas.microsoft.com/office/drawing/2014/main" id="{D5604AD5-BDB8-D84F-46C8-19F1161797D4}"/>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1" name="Rectangle 60">
              <a:extLst>
                <a:ext uri="{FF2B5EF4-FFF2-40B4-BE49-F238E27FC236}">
                  <a16:creationId xmlns:a16="http://schemas.microsoft.com/office/drawing/2014/main" id="{085880E8-274C-6622-C9C6-C4858BFC1C3B}"/>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2" name="Rectangle 61">
              <a:extLst>
                <a:ext uri="{FF2B5EF4-FFF2-40B4-BE49-F238E27FC236}">
                  <a16:creationId xmlns:a16="http://schemas.microsoft.com/office/drawing/2014/main" id="{36C54169-FC11-32F4-47A3-EED25FAB79D9}"/>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63" name="Rectangle 62">
              <a:extLst>
                <a:ext uri="{FF2B5EF4-FFF2-40B4-BE49-F238E27FC236}">
                  <a16:creationId xmlns:a16="http://schemas.microsoft.com/office/drawing/2014/main" id="{95A51046-3BE6-D52C-1C46-9E94F303E88B}"/>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64" name="Rectangle 63">
              <a:extLst>
                <a:ext uri="{FF2B5EF4-FFF2-40B4-BE49-F238E27FC236}">
                  <a16:creationId xmlns:a16="http://schemas.microsoft.com/office/drawing/2014/main" id="{2731ED9F-6DAE-EA0E-AFF9-1DF20915C953}"/>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5" name="Rectangle 64">
              <a:extLst>
                <a:ext uri="{FF2B5EF4-FFF2-40B4-BE49-F238E27FC236}">
                  <a16:creationId xmlns:a16="http://schemas.microsoft.com/office/drawing/2014/main" id="{EE0F2492-881B-AF58-F8C9-29424A10F40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6" name="Rectangle 65">
              <a:extLst>
                <a:ext uri="{FF2B5EF4-FFF2-40B4-BE49-F238E27FC236}">
                  <a16:creationId xmlns:a16="http://schemas.microsoft.com/office/drawing/2014/main" id="{03330EB7-7E22-692A-3952-F9C10964A0A6}"/>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7" name="Rectangle 66">
              <a:extLst>
                <a:ext uri="{FF2B5EF4-FFF2-40B4-BE49-F238E27FC236}">
                  <a16:creationId xmlns:a16="http://schemas.microsoft.com/office/drawing/2014/main" id="{E3C9D1E1-8B56-2FA5-833C-B9C6E860C6F4}"/>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68" name="Rectangle 67">
              <a:extLst>
                <a:ext uri="{FF2B5EF4-FFF2-40B4-BE49-F238E27FC236}">
                  <a16:creationId xmlns:a16="http://schemas.microsoft.com/office/drawing/2014/main" id="{23BE0AB3-22C4-2DE6-EA92-B19509F20C12}"/>
                </a:ext>
              </a:extLst>
            </p:cNvPr>
            <p:cNvSpPr/>
            <p:nvPr/>
          </p:nvSpPr>
          <p:spPr>
            <a:xfrm>
              <a:off x="7877137" y="6493827"/>
              <a:ext cx="334934" cy="364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35</a:t>
              </a:r>
            </a:p>
          </p:txBody>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0" y="-3677"/>
            <a:ext cx="9144000" cy="848697"/>
          </a:xfrm>
          <a:solidFill>
            <a:schemeClr val="accent5"/>
          </a:solidFill>
        </p:spPr>
        <p:txBody>
          <a:bodyPr vert="horz" lIns="251999" tIns="45698" rIns="91397" bIns="45698" rtlCol="0" anchor="ctr" anchorCtr="0">
            <a:noAutofit/>
          </a:bodyPr>
          <a:lstStyle/>
          <a:p>
            <a:pPr algn="l"/>
            <a:r>
              <a:rPr lang="en-US" sz="2200" b="1">
                <a:solidFill>
                  <a:schemeClr val="bg2">
                    <a:lumMod val="10000"/>
                  </a:schemeClr>
                </a:solidFill>
                <a:latin typeface="Calibri" panose="020F0502020204030204" pitchFamily="34" charset="0"/>
              </a:rPr>
              <a:t>35. </a:t>
            </a:r>
            <a:r>
              <a:rPr lang="en-US" sz="2200" b="1">
                <a:latin typeface="Calibri" panose="020F0502020204030204" pitchFamily="34" charset="0"/>
                <a:sym typeface="+mn-ea"/>
              </a:rPr>
              <a:t>Conseils pour </a:t>
            </a:r>
            <a:r>
              <a:rPr lang="en-US" sz="2200" b="1" err="1">
                <a:latin typeface="Calibri" panose="020F0502020204030204" pitchFamily="34" charset="0"/>
                <a:sym typeface="+mn-ea"/>
              </a:rPr>
              <a:t>améliorer</a:t>
            </a:r>
            <a:r>
              <a:rPr lang="en-US" sz="2200" b="1">
                <a:latin typeface="Calibri" panose="020F0502020204030204" pitchFamily="34" charset="0"/>
                <a:sym typeface="+mn-ea"/>
              </a:rPr>
              <a:t> la </a:t>
            </a:r>
            <a:r>
              <a:rPr lang="en-US" sz="2200" b="1" err="1">
                <a:latin typeface="Calibri" panose="020F0502020204030204" pitchFamily="34" charset="0"/>
                <a:sym typeface="+mn-ea"/>
              </a:rPr>
              <a:t>prise</a:t>
            </a:r>
            <a:r>
              <a:rPr lang="en-US" sz="2200" b="1">
                <a:latin typeface="Calibri" panose="020F0502020204030204" pitchFamily="34" charset="0"/>
                <a:sym typeface="+mn-ea"/>
              </a:rPr>
              <a:t> de </a:t>
            </a:r>
            <a:r>
              <a:rPr lang="en-US" sz="2200" b="1" err="1">
                <a:latin typeface="Calibri" panose="020F0502020204030204" pitchFamily="34" charset="0"/>
                <a:sym typeface="+mn-ea"/>
              </a:rPr>
              <a:t>médicaments</a:t>
            </a:r>
            <a:endParaRPr lang="en-US" sz="2200" b="1">
              <a:solidFill>
                <a:schemeClr val="bg2">
                  <a:lumMod val="10000"/>
                </a:schemeClr>
              </a:solidFill>
              <a:latin typeface="Calibri" panose="020F0502020204030204" pitchFamily="34" charset="0"/>
            </a:endParaRPr>
          </a:p>
        </p:txBody>
      </p:sp>
      <p:sp>
        <p:nvSpPr>
          <p:cNvPr id="2" name="Content Placeholder 1"/>
          <p:cNvSpPr>
            <a:spLocks noGrp="1"/>
          </p:cNvSpPr>
          <p:nvPr>
            <p:ph sz="half" idx="1"/>
          </p:nvPr>
        </p:nvSpPr>
        <p:spPr>
          <a:xfrm>
            <a:off x="228600" y="1186999"/>
            <a:ext cx="2126673" cy="1018346"/>
          </a:xfrm>
        </p:spPr>
        <p:txBody>
          <a:bodyPr>
            <a:normAutofit/>
          </a:bodyPr>
          <a:lstStyle/>
          <a:p>
            <a:pPr marL="0" indent="0">
              <a:buNone/>
            </a:pPr>
            <a:r>
              <a:rPr lang="en-US" sz="1400" b="1">
                <a:solidFill>
                  <a:schemeClr val="accent5">
                    <a:lumMod val="75000"/>
                  </a:schemeClr>
                </a:solidFill>
                <a:latin typeface="Calibri" panose="020F0502020204030204" pitchFamily="34" charset="0"/>
              </a:rPr>
              <a:t>MESSAGES CLÉS</a:t>
            </a:r>
          </a:p>
          <a:p>
            <a:pPr marL="0" indent="0">
              <a:buNone/>
            </a:pPr>
            <a:r>
              <a:rPr lang="fr-FR" sz="1200">
                <a:latin typeface="Calibri" panose="020F0502020204030204" pitchFamily="34" charset="0"/>
              </a:rPr>
              <a:t>Ensemble, nous trouverons des moyens pour faciliter la prise de vos médicaments</a:t>
            </a:r>
            <a:r>
              <a:rPr lang="en-US" sz="1200">
                <a:solidFill>
                  <a:schemeClr val="bg2">
                    <a:lumMod val="10000"/>
                  </a:schemeClr>
                </a:solidFill>
                <a:latin typeface="Calibri" panose="020F0502020204030204" pitchFamily="34" charset="0"/>
              </a:rPr>
              <a:t>.</a:t>
            </a:r>
          </a:p>
        </p:txBody>
      </p:sp>
      <p:sp>
        <p:nvSpPr>
          <p:cNvPr id="20" name="Content Placeholder 1"/>
          <p:cNvSpPr>
            <a:spLocks noGrp="1"/>
          </p:cNvSpPr>
          <p:nvPr>
            <p:ph sz="half" idx="4294967295"/>
          </p:nvPr>
        </p:nvSpPr>
        <p:spPr>
          <a:xfrm>
            <a:off x="2743200" y="1186999"/>
            <a:ext cx="5950520" cy="791250"/>
          </a:xfrm>
        </p:spPr>
        <p:txBody>
          <a:bodyPr>
            <a:noAutofit/>
          </a:bodyPr>
          <a:lstStyle/>
          <a:p>
            <a:pPr marL="0" indent="0">
              <a:buNone/>
            </a:pPr>
            <a:r>
              <a:rPr lang="en-US" sz="1400" b="1">
                <a:solidFill>
                  <a:schemeClr val="accent5">
                    <a:lumMod val="75000"/>
                  </a:schemeClr>
                </a:solidFill>
                <a:latin typeface="Calibri" panose="020F0502020204030204" pitchFamily="34" charset="0"/>
              </a:rPr>
              <a:t>POINTS D’ÉCHANGE </a:t>
            </a:r>
          </a:p>
          <a:p>
            <a:pPr marL="0" indent="0">
              <a:buNone/>
            </a:pPr>
            <a:r>
              <a:rPr lang="fr-FR" sz="1400">
                <a:latin typeface="Calibri" panose="020F0502020204030204" pitchFamily="34" charset="0"/>
              </a:rPr>
              <a:t>Continuons à explorer les moyens par lesquels nous pouvons vous faciliter la prise de vos médicaments</a:t>
            </a:r>
            <a:r>
              <a:rPr lang="en-US" sz="1400">
                <a:solidFill>
                  <a:schemeClr val="bg2">
                    <a:lumMod val="10000"/>
                  </a:schemeClr>
                </a:solidFill>
                <a:latin typeface="Calibri" panose="020F0502020204030204" pitchFamily="34" charset="0"/>
              </a:rPr>
              <a:t>.</a:t>
            </a:r>
          </a:p>
        </p:txBody>
      </p:sp>
      <p:graphicFrame>
        <p:nvGraphicFramePr>
          <p:cNvPr id="21" name="Table 20"/>
          <p:cNvGraphicFramePr>
            <a:graphicFrameLocks noGrp="1"/>
          </p:cNvGraphicFramePr>
          <p:nvPr/>
        </p:nvGraphicFramePr>
        <p:xfrm>
          <a:off x="2743200" y="2139087"/>
          <a:ext cx="6204326" cy="4292298"/>
        </p:xfrm>
        <a:graphic>
          <a:graphicData uri="http://schemas.openxmlformats.org/drawingml/2006/table">
            <a:tbl>
              <a:tblPr firstRow="1" bandRow="1">
                <a:tableStyleId>{7DF18680-E054-41AD-8BC1-D1AEF772440D}</a:tableStyleId>
              </a:tblPr>
              <a:tblGrid>
                <a:gridCol w="1317596">
                  <a:extLst>
                    <a:ext uri="{9D8B030D-6E8A-4147-A177-3AD203B41FA5}">
                      <a16:colId xmlns:a16="http://schemas.microsoft.com/office/drawing/2014/main" val="20000"/>
                    </a:ext>
                  </a:extLst>
                </a:gridCol>
                <a:gridCol w="2041283">
                  <a:extLst>
                    <a:ext uri="{9D8B030D-6E8A-4147-A177-3AD203B41FA5}">
                      <a16:colId xmlns:a16="http://schemas.microsoft.com/office/drawing/2014/main" val="20001"/>
                    </a:ext>
                  </a:extLst>
                </a:gridCol>
                <a:gridCol w="1243240">
                  <a:extLst>
                    <a:ext uri="{9D8B030D-6E8A-4147-A177-3AD203B41FA5}">
                      <a16:colId xmlns:a16="http://schemas.microsoft.com/office/drawing/2014/main" val="20002"/>
                    </a:ext>
                  </a:extLst>
                </a:gridCol>
                <a:gridCol w="1602207">
                  <a:extLst>
                    <a:ext uri="{9D8B030D-6E8A-4147-A177-3AD203B41FA5}">
                      <a16:colId xmlns:a16="http://schemas.microsoft.com/office/drawing/2014/main" val="20003"/>
                    </a:ext>
                  </a:extLst>
                </a:gridCol>
              </a:tblGrid>
              <a:tr h="221876">
                <a:tc>
                  <a:txBody>
                    <a:bodyPr/>
                    <a:lstStyle/>
                    <a:p>
                      <a:pPr algn="l"/>
                      <a:r>
                        <a:rPr lang="en-US" sz="1200">
                          <a:solidFill>
                            <a:schemeClr val="bg2">
                              <a:lumMod val="10000"/>
                            </a:schemeClr>
                          </a:solidFill>
                          <a:latin typeface="Calibri" panose="020F0502020204030204" pitchFamily="34" charset="0"/>
                        </a:rPr>
                        <a:t>OBSTACLES</a:t>
                      </a:r>
                    </a:p>
                  </a:txBody>
                  <a:tcPr marL="83127" marR="83127" marT="40341" marB="403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gridSpan="3">
                  <a:txBody>
                    <a:bodyPr/>
                    <a:lstStyle/>
                    <a:p>
                      <a:pPr algn="ctr"/>
                      <a:r>
                        <a:rPr lang="fr-FR" sz="1200">
                          <a:solidFill>
                            <a:schemeClr val="bg2">
                              <a:lumMod val="10000"/>
                            </a:schemeClr>
                          </a:solidFill>
                          <a:latin typeface="Calibri" panose="020F0502020204030204" pitchFamily="34" charset="0"/>
                        </a:rPr>
                        <a:t>INTERVENTIONS POUR SURMONTER </a:t>
                      </a:r>
                      <a:br>
                        <a:rPr lang="fr-FR" sz="1200">
                          <a:solidFill>
                            <a:schemeClr val="bg2">
                              <a:lumMod val="10000"/>
                            </a:schemeClr>
                          </a:solidFill>
                          <a:latin typeface="Calibri" panose="020F0502020204030204" pitchFamily="34" charset="0"/>
                        </a:rPr>
                      </a:br>
                      <a:r>
                        <a:rPr lang="fr-FR" sz="1200">
                          <a:solidFill>
                            <a:schemeClr val="bg2">
                              <a:lumMod val="10000"/>
                            </a:schemeClr>
                          </a:solidFill>
                          <a:latin typeface="Calibri" panose="020F0502020204030204" pitchFamily="34" charset="0"/>
                        </a:rPr>
                        <a:t>LES OBSTACLES ET AMELIORER L'OBSERVANCE</a:t>
                      </a:r>
                    </a:p>
                  </a:txBody>
                  <a:tcPr marL="83127" marR="83127" marT="40341" marB="403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hMerge="1">
                  <a:txBody>
                    <a:bodyPr/>
                    <a:lstStyle/>
                    <a:p>
                      <a:endParaRPr lang="en-US"/>
                    </a:p>
                  </a:txBody>
                  <a:tcPr>
                    <a:lnL w="12700" cmpd="sng">
                      <a:noFill/>
                    </a:lnL>
                  </a:tcPr>
                </a:tc>
                <a:tc hMerge="1">
                  <a:txBody>
                    <a:bodyPr/>
                    <a:lstStyle/>
                    <a:p>
                      <a:endParaRPr lang="en-US"/>
                    </a:p>
                  </a:txBody>
                  <a:tcPr/>
                </a:tc>
                <a:extLst>
                  <a:ext uri="{0D108BD9-81ED-4DB2-BD59-A6C34878D82A}">
                    <a16:rowId xmlns:a16="http://schemas.microsoft.com/office/drawing/2014/main" val="10000"/>
                  </a:ext>
                </a:extLst>
              </a:tr>
              <a:tr h="0">
                <a:tc>
                  <a:txBody>
                    <a:bodyPr/>
                    <a:lstStyle/>
                    <a:p>
                      <a:r>
                        <a:rPr lang="fr-FR" sz="1000" b="1">
                          <a:solidFill>
                            <a:schemeClr val="bg2">
                              <a:lumMod val="10000"/>
                            </a:schemeClr>
                          </a:solidFill>
                          <a:latin typeface="Calibri" panose="020F0502020204030204" pitchFamily="34" charset="0"/>
                        </a:rPr>
                        <a:t>Partage de médicaments avec d'autres </a:t>
                      </a:r>
                      <a:endParaRPr lang="en-US" sz="1000" b="1">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fr-FR" sz="1000">
                          <a:solidFill>
                            <a:schemeClr val="bg2">
                              <a:lumMod val="10000"/>
                            </a:schemeClr>
                          </a:solidFill>
                          <a:latin typeface="Calibri" panose="020F0502020204030204" pitchFamily="34" charset="0"/>
                        </a:rPr>
                        <a:t>Counseling individuel pour l'éducation de base sur le VIH / ARV </a:t>
                      </a:r>
                      <a:endParaRPr lang="en-US" sz="1000" b="1">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baseline="0">
                          <a:solidFill>
                            <a:schemeClr val="bg2">
                              <a:lumMod val="10000"/>
                            </a:schemeClr>
                          </a:solidFill>
                          <a:latin typeface="Calibri" panose="020F0502020204030204" pitchFamily="34" charset="0"/>
                        </a:rPr>
                        <a:t>Counseling de </a:t>
                      </a:r>
                      <a:r>
                        <a:rPr lang="en-US" sz="1000" baseline="0" err="1">
                          <a:solidFill>
                            <a:schemeClr val="bg2">
                              <a:lumMod val="10000"/>
                            </a:schemeClr>
                          </a:solidFill>
                          <a:latin typeface="Calibri" panose="020F0502020204030204" pitchFamily="34" charset="0"/>
                        </a:rPr>
                        <a:t>groupe</a:t>
                      </a:r>
                      <a:r>
                        <a:rPr lang="en-US" sz="1000" baseline="0">
                          <a:solidFill>
                            <a:schemeClr val="bg2">
                              <a:lumMod val="10000"/>
                            </a:schemeClr>
                          </a:solidFill>
                          <a:latin typeface="Calibri" panose="020F0502020204030204" pitchFamily="34" charset="0"/>
                        </a:rPr>
                        <a:t> </a:t>
                      </a:r>
                    </a:p>
                  </a:txBody>
                  <a:tcPr marL="83127" marR="83127" marT="40341" marB="40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fr-FR" sz="1000" baseline="0">
                          <a:solidFill>
                            <a:schemeClr val="bg2">
                              <a:lumMod val="10000"/>
                            </a:schemeClr>
                          </a:solidFill>
                          <a:latin typeface="Calibri" panose="020F0502020204030204" pitchFamily="34" charset="0"/>
                        </a:rPr>
                        <a:t>Faciliter l'inscription aux soins / </a:t>
                      </a:r>
                      <a:r>
                        <a:rPr lang="fr-FR" sz="1000" baseline="0" err="1">
                          <a:solidFill>
                            <a:schemeClr val="bg2">
                              <a:lumMod val="10000"/>
                            </a:schemeClr>
                          </a:solidFill>
                          <a:latin typeface="Calibri" panose="020F0502020204030204" pitchFamily="34" charset="0"/>
                        </a:rPr>
                        <a:t>PrEP</a:t>
                      </a:r>
                      <a:r>
                        <a:rPr lang="fr-FR" sz="1000" baseline="0">
                          <a:solidFill>
                            <a:schemeClr val="bg2">
                              <a:lumMod val="10000"/>
                            </a:schemeClr>
                          </a:solidFill>
                          <a:latin typeface="Calibri" panose="020F0502020204030204" pitchFamily="34" charset="0"/>
                        </a:rPr>
                        <a:t> pour les membres de la famille</a:t>
                      </a:r>
                      <a:endParaRPr lang="en-US" sz="1000" baseline="0">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US" sz="1000" b="1" err="1">
                          <a:solidFill>
                            <a:schemeClr val="bg2">
                              <a:lumMod val="10000"/>
                            </a:schemeClr>
                          </a:solidFill>
                          <a:latin typeface="Calibri" panose="020F0502020204030204" pitchFamily="34" charset="0"/>
                        </a:rPr>
                        <a:t>Peur</a:t>
                      </a:r>
                      <a:r>
                        <a:rPr lang="en-US" sz="1000" b="1">
                          <a:solidFill>
                            <a:schemeClr val="bg2">
                              <a:lumMod val="10000"/>
                            </a:schemeClr>
                          </a:solidFill>
                          <a:latin typeface="Calibri" panose="020F0502020204030204" pitchFamily="34" charset="0"/>
                        </a:rPr>
                        <a:t> de la </a:t>
                      </a:r>
                      <a:r>
                        <a:rPr lang="en-US" sz="1000" b="1" err="1">
                          <a:solidFill>
                            <a:schemeClr val="bg2">
                              <a:lumMod val="10000"/>
                            </a:schemeClr>
                          </a:solidFill>
                          <a:latin typeface="Calibri" panose="020F0502020204030204" pitchFamily="34" charset="0"/>
                        </a:rPr>
                        <a:t>révélation</a:t>
                      </a:r>
                      <a:r>
                        <a:rPr lang="en-US" sz="1000" b="1">
                          <a:solidFill>
                            <a:schemeClr val="bg2">
                              <a:lumMod val="10000"/>
                            </a:schemeClr>
                          </a:solidFill>
                          <a:latin typeface="Calibri" panose="020F0502020204030204" pitchFamily="34" charset="0"/>
                        </a:rPr>
                        <a:t>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a:solidFill>
                            <a:schemeClr val="tx2">
                              <a:lumMod val="50000"/>
                            </a:schemeClr>
                          </a:solidFill>
                          <a:latin typeface="Calibri" panose="020F0502020204030204" pitchFamily="34" charset="0"/>
                        </a:rPr>
                        <a:t>Counseling </a:t>
                      </a:r>
                      <a:r>
                        <a:rPr lang="en-US" sz="1000" err="1">
                          <a:solidFill>
                            <a:schemeClr val="tx2">
                              <a:lumMod val="50000"/>
                            </a:schemeClr>
                          </a:solidFill>
                          <a:latin typeface="Calibri" panose="020F0502020204030204" pitchFamily="34" charset="0"/>
                        </a:rPr>
                        <a:t>individuel</a:t>
                      </a:r>
                      <a:endParaRPr lang="en-US" sz="1000">
                        <a:solidFill>
                          <a:schemeClr val="tx2">
                            <a:lumMod val="50000"/>
                          </a:schemeClr>
                        </a:solidFill>
                        <a:latin typeface="Calibri" panose="020F0502020204030204" pitchFamily="34" charset="0"/>
                      </a:endParaRPr>
                    </a:p>
                    <a:p>
                      <a:pPr marL="171450" indent="-171450">
                        <a:buFont typeface="Arial" panose="020B0604020202020204" pitchFamily="34" charset="0"/>
                        <a:buChar char="•"/>
                      </a:pPr>
                      <a:r>
                        <a:rPr lang="en-US" sz="1000" err="1">
                          <a:solidFill>
                            <a:schemeClr val="tx2">
                              <a:lumMod val="50000"/>
                            </a:schemeClr>
                          </a:solidFill>
                          <a:latin typeface="Calibri" panose="020F0502020204030204" pitchFamily="34" charset="0"/>
                        </a:rPr>
                        <a:t>Partenaire</a:t>
                      </a:r>
                      <a:r>
                        <a:rPr lang="en-US" sz="1000">
                          <a:solidFill>
                            <a:schemeClr val="tx2">
                              <a:lumMod val="50000"/>
                            </a:schemeClr>
                          </a:solidFill>
                          <a:latin typeface="Calibri" panose="020F0502020204030204" pitchFamily="34" charset="0"/>
                        </a:rPr>
                        <a:t> de </a:t>
                      </a:r>
                      <a:r>
                        <a:rPr lang="en-US" sz="1000" err="1">
                          <a:solidFill>
                            <a:schemeClr val="tx2">
                              <a:lumMod val="50000"/>
                            </a:schemeClr>
                          </a:solidFill>
                          <a:latin typeface="Calibri" panose="020F0502020204030204" pitchFamily="34" charset="0"/>
                        </a:rPr>
                        <a:t>traitement</a:t>
                      </a:r>
                      <a:endParaRPr lang="en-US" sz="1000">
                        <a:solidFill>
                          <a:schemeClr val="tx2">
                            <a:lumMod val="50000"/>
                          </a:schemeClr>
                        </a:solidFill>
                        <a:latin typeface="Calibri" panose="020F0502020204030204" pitchFamily="34" charset="0"/>
                      </a:endParaRPr>
                    </a:p>
                    <a:p>
                      <a:pPr marL="171450" indent="-171450">
                        <a:buFont typeface="Arial" panose="020B0604020202020204" pitchFamily="34" charset="0"/>
                        <a:buChar char="•"/>
                      </a:pPr>
                      <a:r>
                        <a:rPr lang="fr-FR" sz="1000">
                          <a:solidFill>
                            <a:schemeClr val="tx2">
                              <a:lumMod val="50000"/>
                            </a:schemeClr>
                          </a:solidFill>
                          <a:latin typeface="Calibri" panose="020F0502020204030204" pitchFamily="34" charset="0"/>
                        </a:rPr>
                        <a:t>Counseling de couples  et dépistage </a:t>
                      </a:r>
                      <a:endParaRPr lang="en-US" sz="1000" b="1">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a:solidFill>
                            <a:schemeClr val="tx2">
                              <a:lumMod val="50000"/>
                            </a:schemeClr>
                          </a:solidFill>
                          <a:latin typeface="Calibri" panose="020F0502020204030204" pitchFamily="34" charset="0"/>
                        </a:rPr>
                        <a:t>Counseling de </a:t>
                      </a:r>
                      <a:r>
                        <a:rPr lang="en-US" sz="1000" err="1">
                          <a:solidFill>
                            <a:schemeClr val="tx2">
                              <a:lumMod val="50000"/>
                            </a:schemeClr>
                          </a:solidFill>
                          <a:latin typeface="Calibri" panose="020F0502020204030204" pitchFamily="34" charset="0"/>
                        </a:rPr>
                        <a:t>groupe</a:t>
                      </a:r>
                      <a:endParaRPr lang="en-US" sz="1000">
                        <a:solidFill>
                          <a:schemeClr val="tx2">
                            <a:lumMod val="50000"/>
                          </a:schemeClr>
                        </a:solidFill>
                        <a:latin typeface="Calibri" panose="020F0502020204030204" pitchFamily="34" charset="0"/>
                      </a:endParaRPr>
                    </a:p>
                    <a:p>
                      <a:pPr marL="171450" indent="-171450">
                        <a:buFont typeface="Arial" panose="020B0604020202020204" pitchFamily="34" charset="0"/>
                        <a:buChar char="•"/>
                      </a:pPr>
                      <a:r>
                        <a:rPr lang="fr-FR" sz="1000">
                          <a:solidFill>
                            <a:schemeClr val="tx2">
                              <a:lumMod val="50000"/>
                            </a:schemeClr>
                          </a:solidFill>
                          <a:latin typeface="Calibri" panose="020F0502020204030204" pitchFamily="34" charset="0"/>
                        </a:rPr>
                        <a:t>Flacon de comprime non étiqueté </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fr-FR" sz="1000">
                          <a:solidFill>
                            <a:schemeClr val="tx2">
                              <a:lumMod val="50000"/>
                            </a:schemeClr>
                          </a:solidFill>
                          <a:latin typeface="Calibri" panose="020F0502020204030204" pitchFamily="34" charset="0"/>
                        </a:rPr>
                        <a:t>Groupe d’appui par les pairs</a:t>
                      </a:r>
                    </a:p>
                    <a:p>
                      <a:pPr marL="171450" indent="-171450">
                        <a:buFont typeface="Arial" panose="020B0604020202020204" pitchFamily="34" charset="0"/>
                        <a:buChar char="•"/>
                      </a:pPr>
                      <a:r>
                        <a:rPr lang="en-US" sz="1000" baseline="0">
                          <a:solidFill>
                            <a:schemeClr val="tx2">
                              <a:lumMod val="50000"/>
                            </a:schemeClr>
                          </a:solidFill>
                          <a:latin typeface="Calibri" panose="020F0502020204030204" pitchFamily="34" charset="0"/>
                        </a:rPr>
                        <a:t>Groupe de TAR</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r>
                        <a:rPr lang="en-US" sz="1000" b="1">
                          <a:solidFill>
                            <a:schemeClr val="bg2">
                              <a:lumMod val="10000"/>
                            </a:schemeClr>
                          </a:solidFill>
                          <a:latin typeface="Calibri" panose="020F0502020204030204" pitchFamily="34" charset="0"/>
                        </a:rPr>
                        <a:t>Relations </a:t>
                      </a:r>
                      <a:r>
                        <a:rPr lang="en-US" sz="1000" b="1" err="1">
                          <a:solidFill>
                            <a:schemeClr val="bg2">
                              <a:lumMod val="10000"/>
                            </a:schemeClr>
                          </a:solidFill>
                          <a:latin typeface="Calibri" panose="020F0502020204030204" pitchFamily="34" charset="0"/>
                        </a:rPr>
                        <a:t>familiales</a:t>
                      </a:r>
                      <a:r>
                        <a:rPr lang="en-US" sz="1000" b="1">
                          <a:solidFill>
                            <a:schemeClr val="bg2">
                              <a:lumMod val="10000"/>
                            </a:schemeClr>
                          </a:solidFill>
                          <a:latin typeface="Calibri" panose="020F0502020204030204" pitchFamily="34" charset="0"/>
                        </a:rPr>
                        <a:t> / </a:t>
                      </a:r>
                      <a:r>
                        <a:rPr lang="en-US" sz="1000" b="1" err="1">
                          <a:solidFill>
                            <a:schemeClr val="bg2">
                              <a:lumMod val="10000"/>
                            </a:schemeClr>
                          </a:solidFill>
                          <a:latin typeface="Calibri" panose="020F0502020204030204" pitchFamily="34" charset="0"/>
                        </a:rPr>
                        <a:t>partenaires</a:t>
                      </a:r>
                      <a:endParaRPr lang="en-US" sz="1000" b="1">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171450" indent="-171450">
                        <a:buFont typeface="Arial" panose="020B0604020202020204" pitchFamily="34" charset="0"/>
                        <a:buChar char="•"/>
                      </a:pPr>
                      <a:r>
                        <a:rPr lang="en-US" sz="1000">
                          <a:solidFill>
                            <a:schemeClr val="tx2">
                              <a:lumMod val="50000"/>
                            </a:schemeClr>
                          </a:solidFill>
                          <a:latin typeface="Calibri" panose="020F0502020204030204" pitchFamily="34" charset="0"/>
                        </a:rPr>
                        <a:t>Counseling de </a:t>
                      </a:r>
                      <a:r>
                        <a:rPr lang="en-US" sz="1000" err="1">
                          <a:solidFill>
                            <a:schemeClr val="tx2">
                              <a:lumMod val="50000"/>
                            </a:schemeClr>
                          </a:solidFill>
                          <a:latin typeface="Calibri" panose="020F0502020204030204" pitchFamily="34" charset="0"/>
                        </a:rPr>
                        <a:t>groupe</a:t>
                      </a:r>
                      <a:endParaRPr lang="en-US" sz="1000" b="1">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T w="12700" cmpd="sng">
                      <a:noFill/>
                    </a:lnT>
                  </a:tcPr>
                </a:tc>
                <a:tc hMerge="1">
                  <a:txBody>
                    <a:bodyPr/>
                    <a:lstStyle/>
                    <a:p>
                      <a:endParaRPr lang="en-US"/>
                    </a:p>
                  </a:txBody>
                  <a:tcPr/>
                </a:tc>
                <a:extLst>
                  <a:ext uri="{0D108BD9-81ED-4DB2-BD59-A6C34878D82A}">
                    <a16:rowId xmlns:a16="http://schemas.microsoft.com/office/drawing/2014/main" val="10003"/>
                  </a:ext>
                </a:extLst>
              </a:tr>
              <a:tr h="233082">
                <a:tc>
                  <a:txBody>
                    <a:bodyPr/>
                    <a:lstStyle/>
                    <a:p>
                      <a:r>
                        <a:rPr lang="en-US" sz="1000" b="1" err="1">
                          <a:solidFill>
                            <a:schemeClr val="bg2">
                              <a:lumMod val="10000"/>
                            </a:schemeClr>
                          </a:solidFill>
                          <a:latin typeface="Calibri" panose="020F0502020204030204" pitchFamily="34" charset="0"/>
                        </a:rPr>
                        <a:t>Incapacité</a:t>
                      </a:r>
                      <a:r>
                        <a:rPr lang="en-US" sz="1000" b="1">
                          <a:solidFill>
                            <a:schemeClr val="bg2">
                              <a:lumMod val="10000"/>
                            </a:schemeClr>
                          </a:solidFill>
                          <a:latin typeface="Calibri" panose="020F0502020204030204" pitchFamily="34" charset="0"/>
                        </a:rPr>
                        <a:t> de payer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3">
                  <a:txBody>
                    <a:bodyPr/>
                    <a:lstStyle/>
                    <a:p>
                      <a:pPr marL="171450" indent="-171450">
                        <a:buFont typeface="Arial" panose="020B0604020202020204" pitchFamily="34" charset="0"/>
                        <a:buChar char="•"/>
                      </a:pPr>
                      <a:r>
                        <a:rPr lang="fr-FR" sz="1000">
                          <a:solidFill>
                            <a:schemeClr val="tx2">
                              <a:lumMod val="50000"/>
                            </a:schemeClr>
                          </a:solidFill>
                          <a:latin typeface="Calibri" panose="020F0502020204030204" pitchFamily="34" charset="0"/>
                        </a:rPr>
                        <a:t>Référez-vous à un travailleur social, un pair éducateur ou une ONG</a:t>
                      </a:r>
                      <a:endParaRPr lang="en-US" sz="1000" b="1">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lnL w="12700" cmpd="sng">
                      <a:noFill/>
                    </a:lnL>
                  </a:tcPr>
                </a:tc>
                <a:tc hMerge="1">
                  <a:txBody>
                    <a:bodyPr/>
                    <a:lstStyle/>
                    <a:p>
                      <a:endParaRPr lang="en-US"/>
                    </a:p>
                  </a:txBody>
                  <a:tcPr/>
                </a:tc>
                <a:extLst>
                  <a:ext uri="{0D108BD9-81ED-4DB2-BD59-A6C34878D82A}">
                    <a16:rowId xmlns:a16="http://schemas.microsoft.com/office/drawing/2014/main" val="10004"/>
                  </a:ext>
                </a:extLst>
              </a:tr>
              <a:tr h="118083">
                <a:tc>
                  <a:txBody>
                    <a:bodyPr/>
                    <a:lstStyle/>
                    <a:p>
                      <a:r>
                        <a:rPr lang="en-US" sz="1000" b="1" err="1">
                          <a:solidFill>
                            <a:schemeClr val="bg2">
                              <a:lumMod val="10000"/>
                            </a:schemeClr>
                          </a:solidFill>
                          <a:latin typeface="Calibri" panose="020F0502020204030204" pitchFamily="34" charset="0"/>
                        </a:rPr>
                        <a:t>Insécurité</a:t>
                      </a:r>
                      <a:r>
                        <a:rPr lang="en-US" sz="1000" b="1">
                          <a:solidFill>
                            <a:schemeClr val="bg2">
                              <a:lumMod val="10000"/>
                            </a:schemeClr>
                          </a:solidFill>
                          <a:latin typeface="Calibri" panose="020F0502020204030204" pitchFamily="34" charset="0"/>
                        </a:rPr>
                        <a:t> </a:t>
                      </a:r>
                      <a:r>
                        <a:rPr lang="en-US" sz="1000" b="1" err="1">
                          <a:solidFill>
                            <a:schemeClr val="bg2">
                              <a:lumMod val="10000"/>
                            </a:schemeClr>
                          </a:solidFill>
                          <a:latin typeface="Calibri" panose="020F0502020204030204" pitchFamily="34" charset="0"/>
                        </a:rPr>
                        <a:t>alimentaire</a:t>
                      </a:r>
                      <a:r>
                        <a:rPr lang="en-US" sz="1000" b="1">
                          <a:solidFill>
                            <a:schemeClr val="bg2">
                              <a:lumMod val="10000"/>
                            </a:schemeClr>
                          </a:solidFill>
                          <a:latin typeface="Calibri" panose="020F0502020204030204" pitchFamily="34" charset="0"/>
                        </a:rPr>
                        <a:t>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171450" indent="-171450">
                        <a:buFont typeface="Arial" panose="020B0604020202020204" pitchFamily="34" charset="0"/>
                        <a:buChar char="•"/>
                      </a:pPr>
                      <a:r>
                        <a:rPr lang="fr-FR" sz="1000">
                          <a:solidFill>
                            <a:schemeClr val="tx2">
                              <a:lumMod val="50000"/>
                            </a:schemeClr>
                          </a:solidFill>
                          <a:latin typeface="Calibri" panose="020F0502020204030204" pitchFamily="34" charset="0"/>
                        </a:rPr>
                        <a:t>Référez-vous à un travailleur social, un pair éducateur ou une ONG</a:t>
                      </a:r>
                      <a:endParaRPr lang="fr-FR" sz="1000">
                        <a:solidFill>
                          <a:schemeClr val="tx2">
                            <a:lumMod val="50000"/>
                          </a:schemeClr>
                        </a:solidFill>
                        <a:highlight>
                          <a:srgbClr val="FFFF00"/>
                        </a:highlight>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tc>
                <a:extLst>
                  <a:ext uri="{0D108BD9-81ED-4DB2-BD59-A6C34878D82A}">
                    <a16:rowId xmlns:a16="http://schemas.microsoft.com/office/drawing/2014/main" val="10005"/>
                  </a:ext>
                </a:extLst>
              </a:tr>
              <a:tr h="233082">
                <a:tc>
                  <a:txBody>
                    <a:bodyPr/>
                    <a:lstStyle/>
                    <a:p>
                      <a:r>
                        <a:rPr lang="en-US" sz="1000" b="1">
                          <a:solidFill>
                            <a:schemeClr val="bg2">
                              <a:lumMod val="10000"/>
                            </a:schemeClr>
                          </a:solidFill>
                          <a:latin typeface="Calibri" panose="020F0502020204030204" pitchFamily="34" charset="0"/>
                        </a:rPr>
                        <a:t>Longs moments  </a:t>
                      </a:r>
                      <a:r>
                        <a:rPr lang="en-US" sz="1000" b="1" err="1">
                          <a:solidFill>
                            <a:schemeClr val="bg2">
                              <a:lumMod val="10000"/>
                            </a:schemeClr>
                          </a:solidFill>
                          <a:latin typeface="Calibri" panose="020F0502020204030204" pitchFamily="34" charset="0"/>
                        </a:rPr>
                        <a:t>d'attente</a:t>
                      </a:r>
                      <a:r>
                        <a:rPr lang="en-US" sz="1000" b="1">
                          <a:solidFill>
                            <a:schemeClr val="bg2">
                              <a:lumMod val="10000"/>
                            </a:schemeClr>
                          </a:solidFill>
                          <a:latin typeface="Calibri" panose="020F0502020204030204" pitchFamily="34" charset="0"/>
                        </a:rPr>
                        <a:t>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fr-FR" sz="1000">
                          <a:solidFill>
                            <a:schemeClr val="tx2">
                              <a:lumMod val="50000"/>
                            </a:schemeClr>
                          </a:solidFill>
                          <a:latin typeface="Calibri" panose="020F0502020204030204" pitchFamily="34" charset="0"/>
                        </a:rPr>
                        <a:t>Soins dispensés par une infirmière ou dispensés dans la communauté </a:t>
                      </a:r>
                      <a:endParaRPr lang="en-US" sz="1000" b="1">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fr-FR" sz="1000">
                          <a:solidFill>
                            <a:schemeClr val="tx2">
                              <a:lumMod val="50000"/>
                            </a:schemeClr>
                          </a:solidFill>
                          <a:latin typeface="Calibri" panose="020F0502020204030204" pitchFamily="34" charset="0"/>
                        </a:rPr>
                        <a:t>Trois mois de dotation si possible </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a:solidFill>
                            <a:schemeClr val="tx2">
                              <a:lumMod val="50000"/>
                            </a:schemeClr>
                          </a:solidFill>
                          <a:latin typeface="Calibri" panose="020F0502020204030204" pitchFamily="34" charset="0"/>
                        </a:rPr>
                        <a:t>Groupe de TAR</a:t>
                      </a:r>
                    </a:p>
                  </a:txBody>
                  <a:tcPr marL="83127" marR="83127" marT="40341" marB="40341">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1089">
                <a:tc>
                  <a:txBody>
                    <a:bodyPr/>
                    <a:lstStyle/>
                    <a:p>
                      <a:r>
                        <a:rPr lang="en-US" sz="1000" b="1" err="1">
                          <a:solidFill>
                            <a:schemeClr val="bg2">
                              <a:lumMod val="10000"/>
                            </a:schemeClr>
                          </a:solidFill>
                          <a:latin typeface="Calibri" panose="020F0502020204030204" pitchFamily="34" charset="0"/>
                        </a:rPr>
                        <a:t>Stigmatisation</a:t>
                      </a:r>
                      <a:r>
                        <a:rPr lang="en-US" sz="1000" b="1">
                          <a:solidFill>
                            <a:schemeClr val="bg2">
                              <a:lumMod val="10000"/>
                            </a:schemeClr>
                          </a:solidFill>
                          <a:latin typeface="Calibri" panose="020F0502020204030204" pitchFamily="34" charset="0"/>
                        </a:rPr>
                        <a:t> et discrimination </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a:solidFill>
                            <a:schemeClr val="tx2">
                              <a:lumMod val="50000"/>
                            </a:schemeClr>
                          </a:solidFill>
                          <a:latin typeface="Calibri" panose="020F0502020204030204" pitchFamily="34" charset="0"/>
                        </a:rPr>
                        <a:t>Counseling </a:t>
                      </a:r>
                      <a:r>
                        <a:rPr lang="en-US" sz="1000" err="1">
                          <a:solidFill>
                            <a:schemeClr val="tx2">
                              <a:lumMod val="50000"/>
                            </a:schemeClr>
                          </a:solidFill>
                          <a:latin typeface="Calibri" panose="020F0502020204030204" pitchFamily="34" charset="0"/>
                        </a:rPr>
                        <a:t>individuel</a:t>
                      </a:r>
                      <a:r>
                        <a:rPr lang="en-US" sz="1000">
                          <a:solidFill>
                            <a:schemeClr val="tx2">
                              <a:lumMod val="50000"/>
                            </a:schemeClr>
                          </a:solidFill>
                          <a:latin typeface="Calibri" panose="020F0502020204030204" pitchFamily="34" charset="0"/>
                        </a:rPr>
                        <a:t> / de </a:t>
                      </a:r>
                      <a:r>
                        <a:rPr lang="en-US" sz="1000" err="1">
                          <a:solidFill>
                            <a:schemeClr val="tx2">
                              <a:lumMod val="50000"/>
                            </a:schemeClr>
                          </a:solidFill>
                          <a:latin typeface="Calibri" panose="020F0502020204030204" pitchFamily="34" charset="0"/>
                        </a:rPr>
                        <a:t>groupe</a:t>
                      </a:r>
                      <a:r>
                        <a:rPr lang="en-US" sz="1000">
                          <a:solidFill>
                            <a:schemeClr val="tx2">
                              <a:lumMod val="50000"/>
                            </a:schemeClr>
                          </a:solidFill>
                          <a:latin typeface="Calibri" panose="020F0502020204030204" pitchFamily="34" charset="0"/>
                        </a:rPr>
                        <a:t> </a:t>
                      </a:r>
                      <a:endParaRPr lang="en-US" sz="1000" b="1">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fr-FR" sz="1000">
                          <a:solidFill>
                            <a:schemeClr val="tx2">
                              <a:lumMod val="50000"/>
                            </a:schemeClr>
                          </a:solidFill>
                          <a:latin typeface="Calibri" panose="020F0502020204030204" pitchFamily="34" charset="0"/>
                        </a:rPr>
                        <a:t>Groupe d’appui par les pairs </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a:solidFill>
                            <a:schemeClr val="tx2">
                              <a:lumMod val="50000"/>
                            </a:schemeClr>
                          </a:solidFill>
                          <a:latin typeface="Calibri" panose="020F0502020204030204" pitchFamily="34" charset="0"/>
                        </a:rPr>
                        <a:t>Groupe de TAR</a:t>
                      </a: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10466">
                <a:tc>
                  <a:txBody>
                    <a:bodyPr/>
                    <a:lstStyle/>
                    <a:p>
                      <a:r>
                        <a:rPr lang="fr-FR" sz="1000" b="1">
                          <a:solidFill>
                            <a:schemeClr val="bg2">
                              <a:lumMod val="10000"/>
                            </a:schemeClr>
                          </a:solidFill>
                          <a:latin typeface="Calibri" panose="020F0502020204030204" pitchFamily="34" charset="0"/>
                        </a:rPr>
                        <a:t>Crise politique, guerre, catastrophe naturelle </a:t>
                      </a:r>
                      <a:endParaRPr lang="en-US" sz="1000" b="1">
                        <a:solidFill>
                          <a:schemeClr val="bg2">
                            <a:lumMod val="1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a:solidFill>
                            <a:schemeClr val="tx2">
                              <a:lumMod val="50000"/>
                            </a:schemeClr>
                          </a:solidFill>
                          <a:latin typeface="Calibri" panose="020F0502020204030204" pitchFamily="34" charset="0"/>
                        </a:rPr>
                        <a:t>Counseling </a:t>
                      </a:r>
                      <a:r>
                        <a:rPr lang="en-US" sz="1000" err="1">
                          <a:solidFill>
                            <a:schemeClr val="tx2">
                              <a:lumMod val="50000"/>
                            </a:schemeClr>
                          </a:solidFill>
                          <a:latin typeface="Calibri" panose="020F0502020204030204" pitchFamily="34" charset="0"/>
                        </a:rPr>
                        <a:t>individuel</a:t>
                      </a:r>
                      <a:r>
                        <a:rPr lang="en-US" sz="1000">
                          <a:solidFill>
                            <a:schemeClr val="tx2">
                              <a:lumMod val="50000"/>
                            </a:schemeClr>
                          </a:solidFill>
                          <a:latin typeface="Calibri" panose="020F0502020204030204" pitchFamily="34" charset="0"/>
                        </a:rPr>
                        <a:t> </a:t>
                      </a:r>
                      <a:endParaRPr lang="en-US" sz="1000" b="1">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err="1">
                          <a:solidFill>
                            <a:schemeClr val="tx2">
                              <a:lumMod val="50000"/>
                            </a:schemeClr>
                          </a:solidFill>
                          <a:latin typeface="Calibri" panose="020F0502020204030204" pitchFamily="34" charset="0"/>
                        </a:rPr>
                        <a:t>Gestion</a:t>
                      </a:r>
                      <a:r>
                        <a:rPr lang="en-US" sz="1000">
                          <a:solidFill>
                            <a:schemeClr val="tx2">
                              <a:lumMod val="50000"/>
                            </a:schemeClr>
                          </a:solidFill>
                          <a:latin typeface="Calibri" panose="020F0502020204030204" pitchFamily="34" charset="0"/>
                        </a:rPr>
                        <a:t> de </a:t>
                      </a:r>
                      <a:r>
                        <a:rPr lang="en-US" sz="1000" err="1">
                          <a:solidFill>
                            <a:schemeClr val="tx2">
                              <a:lumMod val="50000"/>
                            </a:schemeClr>
                          </a:solidFill>
                          <a:latin typeface="Calibri" panose="020F0502020204030204" pitchFamily="34" charset="0"/>
                        </a:rPr>
                        <a:t>cas</a:t>
                      </a: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US" sz="1000">
                        <a:solidFill>
                          <a:schemeClr val="tx2">
                            <a:lumMod val="50000"/>
                          </a:schemeClr>
                        </a:solidFill>
                        <a:latin typeface="Calibri" panose="020F0502020204030204" pitchFamily="34" charset="0"/>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5" name="Parallelogram 54"/>
          <p:cNvSpPr/>
          <p:nvPr/>
        </p:nvSpPr>
        <p:spPr>
          <a:xfrm rot="10800000" flipH="1">
            <a:off x="6553200" y="-227808"/>
            <a:ext cx="29036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rotWithShape="1">
          <a:blip r:embed="rId2">
            <a:extLst>
              <a:ext uri="{28A0092B-C50C-407E-A947-70E740481C1C}">
                <a14:useLocalDpi xmlns:a14="http://schemas.microsoft.com/office/drawing/2010/main" val="0"/>
              </a:ext>
            </a:extLst>
          </a:blip>
          <a:srcRect t="-613" b="22958"/>
          <a:stretch/>
        </p:blipFill>
        <p:spPr>
          <a:xfrm>
            <a:off x="6883314" y="81306"/>
            <a:ext cx="1965952" cy="1143003"/>
          </a:xfrm>
          <a:prstGeom prst="rect">
            <a:avLst/>
          </a:prstGeom>
        </p:spPr>
      </p:pic>
      <p:sp>
        <p:nvSpPr>
          <p:cNvPr id="57" name="Content Placeholder 1"/>
          <p:cNvSpPr txBox="1"/>
          <p:nvPr/>
        </p:nvSpPr>
        <p:spPr>
          <a:xfrm>
            <a:off x="304819" y="2434273"/>
            <a:ext cx="1981174" cy="1086525"/>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100" b="1">
                <a:solidFill>
                  <a:schemeClr val="accent5">
                    <a:lumMod val="75000"/>
                  </a:schemeClr>
                </a:solidFill>
                <a:latin typeface="Calibri" panose="020F0502020204030204" pitchFamily="34" charset="0"/>
              </a:rPr>
              <a:t>Instructions du </a:t>
            </a:r>
            <a:r>
              <a:rPr lang="en-US" sz="1100" b="1" err="1">
                <a:solidFill>
                  <a:schemeClr val="accent5">
                    <a:lumMod val="75000"/>
                  </a:schemeClr>
                </a:solidFill>
                <a:latin typeface="Calibri" panose="020F0502020204030204" pitchFamily="34" charset="0"/>
              </a:rPr>
              <a:t>prestataire</a:t>
            </a:r>
            <a:endParaRPr lang="en-US" sz="1100" b="1">
              <a:solidFill>
                <a:schemeClr val="accent5">
                  <a:lumMod val="75000"/>
                </a:schemeClr>
              </a:solidFill>
              <a:latin typeface="Calibri" panose="020F0502020204030204" pitchFamily="34" charset="0"/>
            </a:endParaRPr>
          </a:p>
          <a:p>
            <a:pPr marL="0" indent="0">
              <a:buNone/>
            </a:pPr>
            <a:r>
              <a:rPr lang="fr-FR" sz="1100">
                <a:solidFill>
                  <a:schemeClr val="bg2">
                    <a:lumMod val="10000"/>
                  </a:schemeClr>
                </a:solidFill>
                <a:latin typeface="Calibri" panose="020F0502020204030204" pitchFamily="34" charset="0"/>
              </a:rPr>
              <a:t>Proposez des suggestions pour surmonter les obstacles spécifiques qui ont été identifiés</a:t>
            </a:r>
            <a:r>
              <a:rPr lang="en-US" sz="1100">
                <a:solidFill>
                  <a:schemeClr val="bg2">
                    <a:lumMod val="10000"/>
                  </a:schemeClr>
                </a:solidFill>
                <a:latin typeface="Calibri" panose="020F0502020204030204" pitchFamily="34" charset="0"/>
              </a:rPr>
              <a:t>.</a:t>
            </a:r>
            <a:endParaRPr lang="en-US" sz="1100">
              <a:solidFill>
                <a:schemeClr val="bg2">
                  <a:lumMod val="10000"/>
                </a:schemeClr>
              </a:solidFill>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890499" y="2194956"/>
            <a:ext cx="312247" cy="383213"/>
          </a:xfrm>
          <a:prstGeom prst="rect">
            <a:avLst/>
          </a:prstGeom>
        </p:spPr>
      </p:pic>
      <p:cxnSp>
        <p:nvCxnSpPr>
          <p:cNvPr id="59" name="Straight Connector 58"/>
          <p:cNvCxnSpPr/>
          <p:nvPr/>
        </p:nvCxnSpPr>
        <p:spPr>
          <a:xfrm>
            <a:off x="2541764" y="1295400"/>
            <a:ext cx="0" cy="485185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0" name="Content Placeholder 1"/>
          <p:cNvSpPr txBox="1"/>
          <p:nvPr/>
        </p:nvSpPr>
        <p:spPr>
          <a:xfrm>
            <a:off x="304819" y="3727033"/>
            <a:ext cx="1981180" cy="2704352"/>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chemeClr val="accent5">
                    <a:lumMod val="75000"/>
                  </a:schemeClr>
                </a:solidFill>
                <a:latin typeface="Calibri" panose="020F0502020204030204" pitchFamily="34" charset="0"/>
              </a:rPr>
              <a:t>Document</a:t>
            </a:r>
          </a:p>
          <a:p>
            <a:pPr marL="135255" indent="-135255"/>
            <a:r>
              <a:rPr lang="en-US" sz="1100" err="1">
                <a:solidFill>
                  <a:schemeClr val="tx2">
                    <a:lumMod val="50000"/>
                  </a:schemeClr>
                </a:solidFill>
                <a:latin typeface="Calibri" panose="020F0502020204030204" pitchFamily="34" charset="0"/>
              </a:rPr>
              <a:t>Documentez</a:t>
            </a:r>
            <a:r>
              <a:rPr lang="en-US" sz="1100">
                <a:solidFill>
                  <a:schemeClr val="tx2">
                    <a:lumMod val="50000"/>
                  </a:schemeClr>
                </a:solidFill>
                <a:latin typeface="Calibri" panose="020F0502020204030204" pitchFamily="34" charset="0"/>
              </a:rPr>
              <a:t> les </a:t>
            </a:r>
            <a:r>
              <a:rPr lang="fr-FR" sz="1100">
                <a:solidFill>
                  <a:schemeClr val="tx2">
                    <a:lumMod val="50000"/>
                  </a:schemeClr>
                </a:solidFill>
                <a:latin typeface="Calibri" panose="020F0502020204030204" pitchFamily="34" charset="0"/>
              </a:rPr>
              <a:t> obstacles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spécifiques</a:t>
            </a:r>
            <a:r>
              <a:rPr lang="en-US" sz="1100">
                <a:solidFill>
                  <a:schemeClr val="tx2">
                    <a:lumMod val="50000"/>
                  </a:schemeClr>
                </a:solidFill>
                <a:latin typeface="Calibri" panose="020F0502020204030204" pitchFamily="34" charset="0"/>
              </a:rPr>
              <a:t> que </a:t>
            </a:r>
            <a:r>
              <a:rPr lang="en-US" sz="1100" err="1">
                <a:solidFill>
                  <a:schemeClr val="tx2">
                    <a:lumMod val="50000"/>
                  </a:schemeClr>
                </a:solidFill>
                <a:latin typeface="Calibri" panose="020F0502020204030204" pitchFamily="34" charset="0"/>
              </a:rPr>
              <a:t>vous</a:t>
            </a:r>
            <a:r>
              <a:rPr lang="en-US" sz="1100">
                <a:solidFill>
                  <a:schemeClr val="tx2">
                    <a:lumMod val="50000"/>
                  </a:schemeClr>
                </a:solidFill>
                <a:latin typeface="Calibri" panose="020F0502020204030204" pitchFamily="34" charset="0"/>
              </a:rPr>
              <a:t> </a:t>
            </a:r>
            <a:r>
              <a:rPr lang="en-US" sz="1100" err="1">
                <a:solidFill>
                  <a:schemeClr val="tx2">
                    <a:lumMod val="50000"/>
                  </a:schemeClr>
                </a:solidFill>
                <a:latin typeface="Calibri" panose="020F0502020204030204" pitchFamily="34" charset="0"/>
              </a:rPr>
              <a:t>identifiez</a:t>
            </a:r>
            <a:r>
              <a:rPr lang="en-US" sz="1100">
                <a:solidFill>
                  <a:schemeClr val="tx2">
                    <a:lumMod val="50000"/>
                  </a:schemeClr>
                </a:solidFill>
                <a:latin typeface="Calibri" panose="020F0502020204030204" pitchFamily="34" charset="0"/>
              </a:rPr>
              <a:t> avec le patient dans le </a:t>
            </a:r>
            <a:r>
              <a:rPr lang="en-US" sz="1100" err="1">
                <a:solidFill>
                  <a:schemeClr val="tx2">
                    <a:lumMod val="50000"/>
                  </a:schemeClr>
                </a:solidFill>
                <a:latin typeface="Calibri" panose="020F0502020204030204" pitchFamily="34" charset="0"/>
              </a:rPr>
              <a:t>registre</a:t>
            </a:r>
            <a:r>
              <a:rPr lang="en-US" sz="1100">
                <a:solidFill>
                  <a:schemeClr val="tx2">
                    <a:lumMod val="50000"/>
                  </a:schemeClr>
                </a:solidFill>
                <a:latin typeface="Calibri" panose="020F0502020204030204" pitchFamily="34" charset="0"/>
              </a:rPr>
              <a:t> des</a:t>
            </a:r>
            <a:r>
              <a:rPr lang="fr-FR" sz="1100">
                <a:solidFill>
                  <a:schemeClr val="tx2">
                    <a:lumMod val="50000"/>
                  </a:schemeClr>
                </a:solidFill>
                <a:latin typeface="Calibri" panose="020F0502020204030204" pitchFamily="34" charset="0"/>
              </a:rPr>
              <a:t> obstacles ( formulaire d’</a:t>
            </a:r>
            <a:r>
              <a:rPr lang="fr-FR" sz="1100" err="1">
                <a:solidFill>
                  <a:schemeClr val="tx2">
                    <a:lumMod val="50000"/>
                  </a:schemeClr>
                </a:solidFill>
                <a:latin typeface="Calibri" panose="020F0502020204030204" pitchFamily="34" charset="0"/>
              </a:rPr>
              <a:t>evaluation</a:t>
            </a:r>
            <a:r>
              <a:rPr lang="fr-FR" sz="1100">
                <a:solidFill>
                  <a:schemeClr val="tx2">
                    <a:lumMod val="50000"/>
                  </a:schemeClr>
                </a:solidFill>
                <a:latin typeface="Calibri" panose="020F0502020204030204" pitchFamily="34" charset="0"/>
              </a:rPr>
              <a:t> d’observance)</a:t>
            </a:r>
            <a:r>
              <a:rPr lang="en-US" sz="1100">
                <a:solidFill>
                  <a:schemeClr val="tx2">
                    <a:lumMod val="50000"/>
                  </a:schemeClr>
                </a:solidFill>
                <a:latin typeface="Calibri" panose="020F0502020204030204" pitchFamily="34" charset="0"/>
              </a:rPr>
              <a:t> et des interventions</a:t>
            </a:r>
            <a:r>
              <a:rPr lang="en-US" sz="1100" b="1">
                <a:solidFill>
                  <a:schemeClr val="bg2">
                    <a:lumMod val="10000"/>
                  </a:schemeClr>
                </a:solidFill>
                <a:latin typeface="Calibri" panose="020F0502020204030204" pitchFamily="34" charset="0"/>
              </a:rPr>
              <a:t>.</a:t>
            </a:r>
          </a:p>
          <a:p>
            <a:pPr marL="135255" indent="-135255"/>
            <a:r>
              <a:rPr lang="en-US" sz="1100">
                <a:solidFill>
                  <a:schemeClr val="bg2">
                    <a:lumMod val="10000"/>
                  </a:schemeClr>
                </a:solidFill>
                <a:latin typeface="Calibri" panose="020F0502020204030204" pitchFamily="34" charset="0"/>
              </a:rPr>
              <a:t>Résumez les plans.</a:t>
            </a:r>
          </a:p>
          <a:p>
            <a:pPr marL="135255" indent="-135255"/>
            <a:r>
              <a:rPr lang="fr-FR" sz="1100">
                <a:solidFill>
                  <a:schemeClr val="bg2">
                    <a:lumMod val="10000"/>
                  </a:schemeClr>
                </a:solidFill>
                <a:latin typeface="Calibri" panose="020F0502020204030204" pitchFamily="34" charset="0"/>
              </a:rPr>
              <a:t>Demandez au client s'il a des questions</a:t>
            </a:r>
            <a:r>
              <a:rPr lang="en-US" sz="1100">
                <a:solidFill>
                  <a:schemeClr val="bg2">
                    <a:lumMod val="10000"/>
                  </a:schemeClr>
                </a:solidFill>
                <a:latin typeface="Calibri" panose="020F0502020204030204" pitchFamily="34" charset="0"/>
              </a:rPr>
              <a:t>.</a:t>
            </a:r>
          </a:p>
          <a:p>
            <a:pPr marL="135255" indent="-135255"/>
            <a:r>
              <a:rPr lang="fr-FR" sz="1100">
                <a:solidFill>
                  <a:schemeClr val="bg2">
                    <a:lumMod val="10000"/>
                  </a:schemeClr>
                </a:solidFill>
                <a:latin typeface="Calibri" panose="020F0502020204030204" pitchFamily="34" charset="0"/>
              </a:rPr>
              <a:t>Echangez sur la prochaine date de suivi et de son objectif.</a:t>
            </a:r>
            <a:endParaRPr lang="en-US" sz="1100">
              <a:solidFill>
                <a:schemeClr val="bg2">
                  <a:lumMod val="10000"/>
                </a:schemeClr>
              </a:solidFill>
              <a:latin typeface="Calibri" panose="020F0502020204030204" pitchFamily="34" charset="0"/>
            </a:endParaRPr>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890498" y="3579969"/>
            <a:ext cx="312248" cy="312248"/>
          </a:xfrm>
          <a:prstGeom prst="rect">
            <a:avLst/>
          </a:prstGeom>
        </p:spPr>
      </p:pic>
      <p:grpSp>
        <p:nvGrpSpPr>
          <p:cNvPr id="62" name="Group 61">
            <a:extLst>
              <a:ext uri="{FF2B5EF4-FFF2-40B4-BE49-F238E27FC236}">
                <a16:creationId xmlns:a16="http://schemas.microsoft.com/office/drawing/2014/main" id="{BD41BA0D-AE83-57B6-06F4-FB416557D385}"/>
              </a:ext>
            </a:extLst>
          </p:cNvPr>
          <p:cNvGrpSpPr/>
          <p:nvPr/>
        </p:nvGrpSpPr>
        <p:grpSpPr>
          <a:xfrm>
            <a:off x="0" y="6493827"/>
            <a:ext cx="9139657" cy="364173"/>
            <a:chOff x="1" y="6493827"/>
            <a:chExt cx="9139657" cy="364173"/>
          </a:xfrm>
        </p:grpSpPr>
        <p:sp>
          <p:nvSpPr>
            <p:cNvPr id="63" name="Rectangle 62">
              <a:extLst>
                <a:ext uri="{FF2B5EF4-FFF2-40B4-BE49-F238E27FC236}">
                  <a16:creationId xmlns:a16="http://schemas.microsoft.com/office/drawing/2014/main" id="{2D4E329E-D9A7-4102-D781-8983DC4BC345}"/>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74D9DFC7-E100-02E1-66C1-E6283A8E1EE9}"/>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5" name="Rectangle 64">
              <a:extLst>
                <a:ext uri="{FF2B5EF4-FFF2-40B4-BE49-F238E27FC236}">
                  <a16:creationId xmlns:a16="http://schemas.microsoft.com/office/drawing/2014/main" id="{32E804F1-2B25-8903-D57C-AF1BCBC69DBB}"/>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6" name="Rectangle 65">
              <a:extLst>
                <a:ext uri="{FF2B5EF4-FFF2-40B4-BE49-F238E27FC236}">
                  <a16:creationId xmlns:a16="http://schemas.microsoft.com/office/drawing/2014/main" id="{53D1B3D9-C666-670F-0FAA-5F68A969A36F}"/>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7" name="Rectangle 66">
              <a:extLst>
                <a:ext uri="{FF2B5EF4-FFF2-40B4-BE49-F238E27FC236}">
                  <a16:creationId xmlns:a16="http://schemas.microsoft.com/office/drawing/2014/main" id="{E6FDE15E-4228-F832-3F4C-30B7336CD1E3}"/>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E3878033-FF46-8A89-808E-FE5D2F390B6F}"/>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9" name="Rectangle 68">
              <a:extLst>
                <a:ext uri="{FF2B5EF4-FFF2-40B4-BE49-F238E27FC236}">
                  <a16:creationId xmlns:a16="http://schemas.microsoft.com/office/drawing/2014/main" id="{161FC4FB-9BB4-EDD3-B1CA-02293A26FC21}"/>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1677AE35-D848-44C1-4FED-418A0A430138}"/>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4C9A49FA-9B44-8ABB-3732-81D3C8505982}"/>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2" name="Rectangle 71">
              <a:extLst>
                <a:ext uri="{FF2B5EF4-FFF2-40B4-BE49-F238E27FC236}">
                  <a16:creationId xmlns:a16="http://schemas.microsoft.com/office/drawing/2014/main" id="{C6BA5DFC-320E-3758-5687-CAEDCC5AC135}"/>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3" name="Rectangle 72">
              <a:extLst>
                <a:ext uri="{FF2B5EF4-FFF2-40B4-BE49-F238E27FC236}">
                  <a16:creationId xmlns:a16="http://schemas.microsoft.com/office/drawing/2014/main" id="{7E08FCE6-C653-8487-1AD8-25226BD09A4D}"/>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5AA1ED19-FB20-C3F3-3718-B358BC21C5D3}"/>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92B0626F-B71D-7BAD-F1E4-581491321FB7}"/>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C04A428C-946E-138B-C257-69F63BB4D679}"/>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3EABE982-FFDF-E7FE-B2B5-4E8D865EEB1E}"/>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CA65E177-D27D-E1B3-86F3-67BA80A24A6C}"/>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9FA4F076-7AED-1C95-08DC-C6C2FF09152A}"/>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630A3764-3373-3C1F-4D8D-23C939C285EC}"/>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A47CABAD-18B2-A22D-2909-981B0303F236}"/>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2" name="Rectangle 81">
              <a:extLst>
                <a:ext uri="{FF2B5EF4-FFF2-40B4-BE49-F238E27FC236}">
                  <a16:creationId xmlns:a16="http://schemas.microsoft.com/office/drawing/2014/main" id="{CDB85F64-AAA7-A945-5962-DE95694F115F}"/>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3" name="Rectangle 82">
              <a:extLst>
                <a:ext uri="{FF2B5EF4-FFF2-40B4-BE49-F238E27FC236}">
                  <a16:creationId xmlns:a16="http://schemas.microsoft.com/office/drawing/2014/main" id="{899892C6-50B3-5128-4316-C1C36207DEF7}"/>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1283596C-541B-504F-8DED-566D334D1BD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5" name="Rectangle 84">
              <a:extLst>
                <a:ext uri="{FF2B5EF4-FFF2-40B4-BE49-F238E27FC236}">
                  <a16:creationId xmlns:a16="http://schemas.microsoft.com/office/drawing/2014/main" id="{B065EE4A-FF3F-7D72-A66A-3B44317103D8}"/>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6" name="Rectangle 85">
              <a:extLst>
                <a:ext uri="{FF2B5EF4-FFF2-40B4-BE49-F238E27FC236}">
                  <a16:creationId xmlns:a16="http://schemas.microsoft.com/office/drawing/2014/main" id="{A03967B1-79AB-CC71-DA84-FB4695606B23}"/>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7" name="Rectangle 86">
              <a:extLst>
                <a:ext uri="{FF2B5EF4-FFF2-40B4-BE49-F238E27FC236}">
                  <a16:creationId xmlns:a16="http://schemas.microsoft.com/office/drawing/2014/main" id="{FCC30E67-EDE3-2968-88F2-201CFD941A40}"/>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8" name="Rectangle 87">
              <a:extLst>
                <a:ext uri="{FF2B5EF4-FFF2-40B4-BE49-F238E27FC236}">
                  <a16:creationId xmlns:a16="http://schemas.microsoft.com/office/drawing/2014/main" id="{2B919128-BA27-4D77-CF23-E692FBDF243C}"/>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EB877DAE-86E9-E03D-A0E9-42D69949D563}"/>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9DBACF6B-B7BE-B411-1130-743C8B02B41B}"/>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1" name="Rectangle 90">
              <a:extLst>
                <a:ext uri="{FF2B5EF4-FFF2-40B4-BE49-F238E27FC236}">
                  <a16:creationId xmlns:a16="http://schemas.microsoft.com/office/drawing/2014/main" id="{927C8C99-59D0-2FD6-8116-D5B0E32F054F}"/>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2" name="Rectangle 91">
              <a:extLst>
                <a:ext uri="{FF2B5EF4-FFF2-40B4-BE49-F238E27FC236}">
                  <a16:creationId xmlns:a16="http://schemas.microsoft.com/office/drawing/2014/main" id="{01BDE5F7-C9D1-4B4C-53FF-EA0674AB3CC9}"/>
                </a:ext>
              </a:extLst>
            </p:cNvPr>
            <p:cNvSpPr/>
            <p:nvPr/>
          </p:nvSpPr>
          <p:spPr>
            <a:xfrm>
              <a:off x="7877137" y="6493827"/>
              <a:ext cx="334934" cy="364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35</a:t>
              </a: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bg1">
              <a:lumMod val="85000"/>
            </a:schemeClr>
          </a:solidFill>
        </p:spPr>
        <p:txBody>
          <a:bodyPr vert="horz" lIns="251999" tIns="45698" rIns="91397" bIns="45698" rtlCol="0" anchor="ctr" anchorCtr="0">
            <a:noAutofit/>
          </a:bodyPr>
          <a:lstStyle/>
          <a:p>
            <a:r>
              <a:rPr lang="en-US" sz="2200">
                <a:solidFill>
                  <a:schemeClr val="bg2">
                    <a:lumMod val="10000"/>
                  </a:schemeClr>
                </a:solidFill>
              </a:rPr>
              <a:t>36. </a:t>
            </a:r>
            <a:r>
              <a:rPr lang="fr-FR" sz="2200">
                <a:solidFill>
                  <a:schemeClr val="bg2">
                    <a:lumMod val="10000"/>
                  </a:schemeClr>
                </a:solidFill>
              </a:rPr>
              <a:t>Vous avez une charge virale supprimée</a:t>
            </a:r>
            <a:endParaRPr lang="en-US" sz="2200">
              <a:solidFill>
                <a:schemeClr val="bg2">
                  <a:lumMod val="10000"/>
                </a:schemeClr>
              </a:solidFill>
            </a:endParaRPr>
          </a:p>
        </p:txBody>
      </p:sp>
      <p:sp>
        <p:nvSpPr>
          <p:cNvPr id="2" name="TextBox 1"/>
          <p:cNvSpPr txBox="1"/>
          <p:nvPr/>
        </p:nvSpPr>
        <p:spPr>
          <a:xfrm>
            <a:off x="338885" y="1392869"/>
            <a:ext cx="8420751" cy="2092881"/>
          </a:xfrm>
          <a:prstGeom prst="rect">
            <a:avLst/>
          </a:prstGeom>
          <a:noFill/>
        </p:spPr>
        <p:txBody>
          <a:bodyPr wrap="square" rtlCol="0">
            <a:spAutoFit/>
          </a:bodyPr>
          <a:lstStyle/>
          <a:p>
            <a:pPr algn="ctr">
              <a:spcAft>
                <a:spcPts val="1200"/>
              </a:spcAft>
            </a:pPr>
            <a:r>
              <a:rPr lang="fr-FR" sz="2000">
                <a:solidFill>
                  <a:schemeClr val="bg2">
                    <a:lumMod val="10000"/>
                  </a:schemeClr>
                </a:solidFill>
                <a:latin typeface="Calibri" panose="020F0502020204030204" pitchFamily="34" charset="0"/>
              </a:rPr>
              <a:t>Une charge virale supprimée signifie que vous respectez la prise de vos médicaments et qu'ils fonctionnent</a:t>
            </a:r>
            <a:r>
              <a:rPr lang="en-US" sz="2000">
                <a:solidFill>
                  <a:schemeClr val="bg2">
                    <a:lumMod val="10000"/>
                  </a:schemeClr>
                </a:solidFill>
                <a:latin typeface="Calibri" panose="020F0502020204030204" pitchFamily="34" charset="0"/>
              </a:rPr>
              <a:t>. </a:t>
            </a:r>
            <a:br>
              <a:rPr lang="en-US" sz="2000">
                <a:solidFill>
                  <a:schemeClr val="bg2">
                    <a:lumMod val="10000"/>
                  </a:schemeClr>
                </a:solidFill>
                <a:latin typeface="Calibri" panose="020F0502020204030204" pitchFamily="34" charset="0"/>
              </a:rPr>
            </a:br>
            <a:r>
              <a:rPr lang="fr-FR" sz="2000">
                <a:solidFill>
                  <a:schemeClr val="bg2">
                    <a:lumMod val="10000"/>
                  </a:schemeClr>
                </a:solidFill>
                <a:latin typeface="Calibri" panose="020F0502020204030204" pitchFamily="34" charset="0"/>
              </a:rPr>
              <a:t>Cela ne signifie pas que vos médicaments peuvent être arrêtés</a:t>
            </a:r>
            <a:r>
              <a:rPr lang="en-US" sz="2000">
                <a:solidFill>
                  <a:schemeClr val="bg2">
                    <a:lumMod val="10000"/>
                  </a:schemeClr>
                </a:solidFill>
                <a:latin typeface="Calibri" panose="020F0502020204030204" pitchFamily="34" charset="0"/>
              </a:rPr>
              <a:t>.</a:t>
            </a:r>
          </a:p>
          <a:p>
            <a:pPr algn="ctr">
              <a:spcAft>
                <a:spcPts val="1200"/>
              </a:spcAft>
            </a:pPr>
            <a:r>
              <a:rPr lang="fr-FR" sz="2000" b="1">
                <a:solidFill>
                  <a:schemeClr val="bg2">
                    <a:lumMod val="75000"/>
                  </a:schemeClr>
                </a:solidFill>
                <a:latin typeface="Calibri" panose="020F0502020204030204" pitchFamily="34" charset="0"/>
              </a:rPr>
              <a:t>Jusqu'à ce que votre charge virale n'est pas supprimée, vous pouvez toujours transmettre sexuellement le VIH à vos partenaires</a:t>
            </a:r>
            <a:r>
              <a:rPr lang="en-US" sz="2000" b="1">
                <a:solidFill>
                  <a:schemeClr val="bg2">
                    <a:lumMod val="75000"/>
                  </a:schemeClr>
                </a:solidFill>
                <a:latin typeface="Calibri" panose="020F0502020204030204" pitchFamily="34" charset="0"/>
              </a:rPr>
              <a:t>.</a:t>
            </a:r>
            <a:br>
              <a:rPr lang="en-US" sz="2000" b="1">
                <a:solidFill>
                  <a:schemeClr val="bg2">
                    <a:lumMod val="75000"/>
                  </a:schemeClr>
                </a:solidFill>
                <a:latin typeface="Calibri" panose="020F0502020204030204" pitchFamily="34" charset="0"/>
              </a:rPr>
            </a:br>
            <a:r>
              <a:rPr lang="fr-FR" sz="2000" b="1">
                <a:solidFill>
                  <a:schemeClr val="bg2">
                    <a:lumMod val="75000"/>
                  </a:schemeClr>
                </a:solidFill>
                <a:latin typeface="Calibri" panose="020F0502020204030204" pitchFamily="34" charset="0"/>
              </a:rPr>
              <a:t>Continuez à prendre vos médicaments tous les jours</a:t>
            </a:r>
            <a:r>
              <a:rPr lang="en-US" sz="2000" b="1">
                <a:solidFill>
                  <a:schemeClr val="bg2">
                    <a:lumMod val="75000"/>
                  </a:schemeClr>
                </a:solidFill>
                <a:latin typeface="Calibri" panose="020F0502020204030204" pitchFamily="34" charset="0"/>
              </a:rPr>
              <a:t>.</a:t>
            </a:r>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rcRect/>
          <a:stretch/>
        </p:blipFill>
        <p:spPr>
          <a:xfrm>
            <a:off x="1419376" y="3633231"/>
            <a:ext cx="6545245" cy="2298700"/>
          </a:xfrm>
          <a:prstGeom prst="rect">
            <a:avLst/>
          </a:prstGeom>
        </p:spPr>
      </p:pic>
      <p:pic>
        <p:nvPicPr>
          <p:cNvPr id="51" name="Picture 50" descr="A picture containing mirror, drawing&#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447" y="4005599"/>
            <a:ext cx="406400" cy="546100"/>
          </a:xfrm>
          <a:prstGeom prst="rect">
            <a:avLst/>
          </a:prstGeom>
        </p:spPr>
      </p:pic>
      <p:pic>
        <p:nvPicPr>
          <p:cNvPr id="52" name="Picture 51" descr="A close up of a logo&#10;&#10;Description automatically generated"/>
          <p:cNvPicPr>
            <a:picLocks noChangeAspect="1"/>
          </p:cNvPicPr>
          <p:nvPr/>
        </p:nvPicPr>
        <p:blipFill>
          <a:blip r:embed="rId4" cstate="print">
            <a:alphaModFix amt="35000"/>
            <a:extLst>
              <a:ext uri="{28A0092B-C50C-407E-A947-70E740481C1C}">
                <a14:useLocalDpi xmlns:a14="http://schemas.microsoft.com/office/drawing/2010/main" val="0"/>
              </a:ext>
            </a:extLst>
          </a:blip>
          <a:stretch>
            <a:fillRect/>
          </a:stretch>
        </p:blipFill>
        <p:spPr>
          <a:xfrm>
            <a:off x="7103163" y="5095434"/>
            <a:ext cx="431585" cy="423038"/>
          </a:xfrm>
          <a:prstGeom prst="rect">
            <a:avLst/>
          </a:prstGeom>
        </p:spPr>
      </p:pic>
      <p:pic>
        <p:nvPicPr>
          <p:cNvPr id="53" name="Picture 52" descr="A close up of a logo&#10;&#10;Description automatically generated"/>
          <p:cNvPicPr>
            <a:picLocks noChangeAspect="1"/>
          </p:cNvPicPr>
          <p:nvPr/>
        </p:nvPicPr>
        <p:blipFill>
          <a:blip r:embed="rId5" cstate="print">
            <a:alphaModFix amt="35000"/>
            <a:extLst>
              <a:ext uri="{28A0092B-C50C-407E-A947-70E740481C1C}">
                <a14:useLocalDpi xmlns:a14="http://schemas.microsoft.com/office/drawing/2010/main" val="0"/>
              </a:ext>
            </a:extLst>
          </a:blip>
          <a:stretch>
            <a:fillRect/>
          </a:stretch>
        </p:blipFill>
        <p:spPr>
          <a:xfrm>
            <a:off x="7660333" y="4621952"/>
            <a:ext cx="340667" cy="333921"/>
          </a:xfrm>
          <a:prstGeom prst="rect">
            <a:avLst/>
          </a:prstGeom>
        </p:spPr>
      </p:pic>
      <p:pic>
        <p:nvPicPr>
          <p:cNvPr id="54" name="Picture 53" descr="A close up of a logo&#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1816" y="5157231"/>
            <a:ext cx="240151" cy="235395"/>
          </a:xfrm>
          <a:prstGeom prst="rect">
            <a:avLst/>
          </a:prstGeom>
        </p:spPr>
      </p:pic>
      <p:pic>
        <p:nvPicPr>
          <p:cNvPr id="55" name="Picture 54" descr="A close up of a logo&#10;&#10;Description automatically generated"/>
          <p:cNvPicPr>
            <a:picLocks noChangeAspect="1"/>
          </p:cNvPicPr>
          <p:nvPr/>
        </p:nvPicPr>
        <p:blipFill>
          <a:blip r:embed="rId6" cstate="print">
            <a:alphaModFix amt="35000"/>
            <a:extLst>
              <a:ext uri="{28A0092B-C50C-407E-A947-70E740481C1C}">
                <a14:useLocalDpi xmlns:a14="http://schemas.microsoft.com/office/drawing/2010/main" val="0"/>
              </a:ext>
            </a:extLst>
          </a:blip>
          <a:stretch>
            <a:fillRect/>
          </a:stretch>
        </p:blipFill>
        <p:spPr>
          <a:xfrm>
            <a:off x="7716114" y="5176687"/>
            <a:ext cx="240151" cy="235395"/>
          </a:xfrm>
          <a:prstGeom prst="rect">
            <a:avLst/>
          </a:prstGeom>
        </p:spPr>
      </p:pic>
      <p:grpSp>
        <p:nvGrpSpPr>
          <p:cNvPr id="56" name="Group 55">
            <a:extLst>
              <a:ext uri="{FF2B5EF4-FFF2-40B4-BE49-F238E27FC236}">
                <a16:creationId xmlns:a16="http://schemas.microsoft.com/office/drawing/2014/main" id="{B577A173-309E-6A78-3D06-CB4E1D7761B1}"/>
              </a:ext>
            </a:extLst>
          </p:cNvPr>
          <p:cNvGrpSpPr/>
          <p:nvPr/>
        </p:nvGrpSpPr>
        <p:grpSpPr>
          <a:xfrm>
            <a:off x="0" y="6493827"/>
            <a:ext cx="9139657" cy="364173"/>
            <a:chOff x="1" y="6493827"/>
            <a:chExt cx="9139657" cy="364173"/>
          </a:xfrm>
        </p:grpSpPr>
        <p:sp>
          <p:nvSpPr>
            <p:cNvPr id="57" name="Rectangle 56">
              <a:extLst>
                <a:ext uri="{FF2B5EF4-FFF2-40B4-BE49-F238E27FC236}">
                  <a16:creationId xmlns:a16="http://schemas.microsoft.com/office/drawing/2014/main" id="{9039B384-7C74-32DF-B415-F2BFBAE28DD8}"/>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58" name="Rectangle 57">
              <a:extLst>
                <a:ext uri="{FF2B5EF4-FFF2-40B4-BE49-F238E27FC236}">
                  <a16:creationId xmlns:a16="http://schemas.microsoft.com/office/drawing/2014/main" id="{2A12780A-32D8-D82F-3D98-123D4A0CFCCD}"/>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9" name="Rectangle 58">
              <a:extLst>
                <a:ext uri="{FF2B5EF4-FFF2-40B4-BE49-F238E27FC236}">
                  <a16:creationId xmlns:a16="http://schemas.microsoft.com/office/drawing/2014/main" id="{8463EEAA-FA6E-F799-63B6-7722584A1B16}"/>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0" name="Rectangle 59">
              <a:extLst>
                <a:ext uri="{FF2B5EF4-FFF2-40B4-BE49-F238E27FC236}">
                  <a16:creationId xmlns:a16="http://schemas.microsoft.com/office/drawing/2014/main" id="{6ED2E890-3697-9667-A60C-589EA4CB5CE9}"/>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1" name="Rectangle 60">
              <a:extLst>
                <a:ext uri="{FF2B5EF4-FFF2-40B4-BE49-F238E27FC236}">
                  <a16:creationId xmlns:a16="http://schemas.microsoft.com/office/drawing/2014/main" id="{F914793B-6305-0AB4-7B59-0D070824DED1}"/>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2" name="Rectangle 61">
              <a:extLst>
                <a:ext uri="{FF2B5EF4-FFF2-40B4-BE49-F238E27FC236}">
                  <a16:creationId xmlns:a16="http://schemas.microsoft.com/office/drawing/2014/main" id="{EDC4A56B-DE09-7FFD-2335-735A9A925B73}"/>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3" name="Rectangle 62">
              <a:extLst>
                <a:ext uri="{FF2B5EF4-FFF2-40B4-BE49-F238E27FC236}">
                  <a16:creationId xmlns:a16="http://schemas.microsoft.com/office/drawing/2014/main" id="{7B5D57A9-2CE4-FC18-2E0D-2CB7BE16C238}"/>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4" name="Rectangle 63">
              <a:extLst>
                <a:ext uri="{FF2B5EF4-FFF2-40B4-BE49-F238E27FC236}">
                  <a16:creationId xmlns:a16="http://schemas.microsoft.com/office/drawing/2014/main" id="{6759AB8A-E2CE-73E8-120A-615B0CE42D46}"/>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5" name="Rectangle 64">
              <a:extLst>
                <a:ext uri="{FF2B5EF4-FFF2-40B4-BE49-F238E27FC236}">
                  <a16:creationId xmlns:a16="http://schemas.microsoft.com/office/drawing/2014/main" id="{F0971E65-1702-C025-D464-9BE6D55CF184}"/>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6" name="Rectangle 65">
              <a:extLst>
                <a:ext uri="{FF2B5EF4-FFF2-40B4-BE49-F238E27FC236}">
                  <a16:creationId xmlns:a16="http://schemas.microsoft.com/office/drawing/2014/main" id="{D82A0C29-3FEA-1088-D87A-600FFB45B20A}"/>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7" name="Rectangle 66">
              <a:extLst>
                <a:ext uri="{FF2B5EF4-FFF2-40B4-BE49-F238E27FC236}">
                  <a16:creationId xmlns:a16="http://schemas.microsoft.com/office/drawing/2014/main" id="{4A7DC100-8319-B8CB-D4DC-12B9D3B3833D}"/>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8" name="Rectangle 67">
              <a:extLst>
                <a:ext uri="{FF2B5EF4-FFF2-40B4-BE49-F238E27FC236}">
                  <a16:creationId xmlns:a16="http://schemas.microsoft.com/office/drawing/2014/main" id="{4E356603-0B29-2FFF-2EE4-7F716E2FD87E}"/>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9" name="Rectangle 68">
              <a:extLst>
                <a:ext uri="{FF2B5EF4-FFF2-40B4-BE49-F238E27FC236}">
                  <a16:creationId xmlns:a16="http://schemas.microsoft.com/office/drawing/2014/main" id="{CBB9CF70-E4E9-C0B7-B093-61666F854D78}"/>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0" name="Rectangle 69">
              <a:extLst>
                <a:ext uri="{FF2B5EF4-FFF2-40B4-BE49-F238E27FC236}">
                  <a16:creationId xmlns:a16="http://schemas.microsoft.com/office/drawing/2014/main" id="{63921FB8-7453-828A-EB0B-DCCD1723A203}"/>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1" name="Rectangle 70">
              <a:extLst>
                <a:ext uri="{FF2B5EF4-FFF2-40B4-BE49-F238E27FC236}">
                  <a16:creationId xmlns:a16="http://schemas.microsoft.com/office/drawing/2014/main" id="{D2DEA545-DC49-5217-97E2-2CF5878BB68C}"/>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6B2EB4E8-AB69-14E7-3C65-57558227D7F1}"/>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503238D9-F567-3E34-F56F-830C3CF09A70}"/>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4" name="Rectangle 73">
              <a:extLst>
                <a:ext uri="{FF2B5EF4-FFF2-40B4-BE49-F238E27FC236}">
                  <a16:creationId xmlns:a16="http://schemas.microsoft.com/office/drawing/2014/main" id="{7690FFD3-890F-7A83-31AE-26F8633DA566}"/>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5" name="Rectangle 74">
              <a:extLst>
                <a:ext uri="{FF2B5EF4-FFF2-40B4-BE49-F238E27FC236}">
                  <a16:creationId xmlns:a16="http://schemas.microsoft.com/office/drawing/2014/main" id="{D6ACA6A6-EACA-FF0C-8C8A-6E189B5E495A}"/>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6" name="Rectangle 75">
              <a:extLst>
                <a:ext uri="{FF2B5EF4-FFF2-40B4-BE49-F238E27FC236}">
                  <a16:creationId xmlns:a16="http://schemas.microsoft.com/office/drawing/2014/main" id="{252760C7-9F11-622C-71EC-C14546B805B7}"/>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7" name="Rectangle 76">
              <a:extLst>
                <a:ext uri="{FF2B5EF4-FFF2-40B4-BE49-F238E27FC236}">
                  <a16:creationId xmlns:a16="http://schemas.microsoft.com/office/drawing/2014/main" id="{B0E77D15-B4E9-60C0-D048-9F57DDEB22DB}"/>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A900B749-BC29-F838-1A8C-D34C30BA1DE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9" name="Rectangle 78">
              <a:extLst>
                <a:ext uri="{FF2B5EF4-FFF2-40B4-BE49-F238E27FC236}">
                  <a16:creationId xmlns:a16="http://schemas.microsoft.com/office/drawing/2014/main" id="{6425C307-2E23-9589-F3BC-F0EDB8280B7B}"/>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0" name="Rectangle 79">
              <a:extLst>
                <a:ext uri="{FF2B5EF4-FFF2-40B4-BE49-F238E27FC236}">
                  <a16:creationId xmlns:a16="http://schemas.microsoft.com/office/drawing/2014/main" id="{EC38B532-B607-9F39-E04C-F72192878A1C}"/>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1" name="Rectangle 80">
              <a:extLst>
                <a:ext uri="{FF2B5EF4-FFF2-40B4-BE49-F238E27FC236}">
                  <a16:creationId xmlns:a16="http://schemas.microsoft.com/office/drawing/2014/main" id="{2953C65B-867D-C65B-A9A6-6672C2A29329}"/>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2" name="Rectangle 81">
              <a:extLst>
                <a:ext uri="{FF2B5EF4-FFF2-40B4-BE49-F238E27FC236}">
                  <a16:creationId xmlns:a16="http://schemas.microsoft.com/office/drawing/2014/main" id="{401F969A-6375-AA1B-5DFC-31E499DEF4E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3" name="Rectangle 82">
              <a:extLst>
                <a:ext uri="{FF2B5EF4-FFF2-40B4-BE49-F238E27FC236}">
                  <a16:creationId xmlns:a16="http://schemas.microsoft.com/office/drawing/2014/main" id="{C8B28A5F-06CC-F167-63F6-10BC77C199B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4" name="Rectangle 83">
              <a:extLst>
                <a:ext uri="{FF2B5EF4-FFF2-40B4-BE49-F238E27FC236}">
                  <a16:creationId xmlns:a16="http://schemas.microsoft.com/office/drawing/2014/main" id="{8A540F0E-ACA9-45F2-505F-2007D40EFFC1}"/>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5" name="Rectangle 84">
              <a:extLst>
                <a:ext uri="{FF2B5EF4-FFF2-40B4-BE49-F238E27FC236}">
                  <a16:creationId xmlns:a16="http://schemas.microsoft.com/office/drawing/2014/main" id="{28A2C326-19C3-B813-7B3A-84688FB0FF01}"/>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6" name="Rectangle 85">
              <a:extLst>
                <a:ext uri="{FF2B5EF4-FFF2-40B4-BE49-F238E27FC236}">
                  <a16:creationId xmlns:a16="http://schemas.microsoft.com/office/drawing/2014/main" id="{584C7C91-256B-B0A5-FB9A-F5538507AF56}"/>
                </a:ext>
              </a:extLst>
            </p:cNvPr>
            <p:cNvSpPr/>
            <p:nvPr/>
          </p:nvSpPr>
          <p:spPr>
            <a:xfrm>
              <a:off x="8206072" y="6493827"/>
              <a:ext cx="316643" cy="364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36</a:t>
              </a: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38885" y="1168321"/>
            <a:ext cx="2330409" cy="1981199"/>
          </a:xfrm>
        </p:spPr>
        <p:txBody>
          <a:bodyPr>
            <a:normAutofit/>
          </a:bodyPr>
          <a:lstStyle/>
          <a:p>
            <a:pPr marL="0" indent="0">
              <a:buNone/>
            </a:pPr>
            <a:r>
              <a:rPr lang="en-US" sz="1400" b="1">
                <a:solidFill>
                  <a:schemeClr val="bg1">
                    <a:lumMod val="50000"/>
                  </a:schemeClr>
                </a:solidFill>
                <a:latin typeface="Calibri" panose="020F0502020204030204" pitchFamily="34" charset="0"/>
              </a:rPr>
              <a:t>MESSAGES CLÉS</a:t>
            </a:r>
          </a:p>
          <a:p>
            <a:pPr marL="179705" indent="-173355"/>
            <a:r>
              <a:rPr lang="fr-FR" sz="1200">
                <a:latin typeface="Calibri" panose="020F0502020204030204" pitchFamily="34" charset="0"/>
              </a:rPr>
              <a:t>Une charge virale supprimée signifie que vous prenez bien vos ARV et qu'ils fonctionnent</a:t>
            </a:r>
            <a:r>
              <a:rPr lang="en-US" sz="1200">
                <a:solidFill>
                  <a:schemeClr val="bg2">
                    <a:lumMod val="10000"/>
                  </a:schemeClr>
                </a:solidFill>
                <a:latin typeface="Calibri" panose="020F0502020204030204" pitchFamily="34" charset="0"/>
              </a:rPr>
              <a:t>.</a:t>
            </a:r>
          </a:p>
          <a:p>
            <a:pPr marL="179705" indent="-173355"/>
            <a:r>
              <a:rPr lang="fr-FR" sz="1200">
                <a:latin typeface="Calibri" panose="020F0502020204030204" pitchFamily="34" charset="0"/>
              </a:rPr>
              <a:t>Cela ne signifie pas que les ARV peuvent être arrêtés</a:t>
            </a:r>
            <a:r>
              <a:rPr lang="en-US" sz="1200">
                <a:solidFill>
                  <a:schemeClr val="bg2">
                    <a:lumMod val="10000"/>
                  </a:schemeClr>
                </a:solidFill>
                <a:latin typeface="Calibri" panose="020F0502020204030204" pitchFamily="34" charset="0"/>
              </a:rPr>
              <a:t>.</a:t>
            </a:r>
          </a:p>
          <a:p>
            <a:pPr marL="179705" indent="-173355"/>
            <a:r>
              <a:rPr lang="fr-FR" sz="1200">
                <a:latin typeface="Calibri" panose="020F0502020204030204" pitchFamily="34" charset="0"/>
              </a:rPr>
              <a:t>Continuez à prendre vos ARV tous les jours</a:t>
            </a:r>
            <a:r>
              <a:rPr lang="en-US" sz="1200">
                <a:solidFill>
                  <a:schemeClr val="bg2">
                    <a:lumMod val="10000"/>
                  </a:schemeClr>
                </a:solidFill>
                <a:latin typeface="Calibri" panose="020F0502020204030204" pitchFamily="34" charset="0"/>
              </a:rPr>
              <a:t>.</a:t>
            </a:r>
          </a:p>
        </p:txBody>
      </p:sp>
      <p:sp>
        <p:nvSpPr>
          <p:cNvPr id="21" name="Content Placeholder 1"/>
          <p:cNvSpPr>
            <a:spLocks noGrp="1"/>
          </p:cNvSpPr>
          <p:nvPr>
            <p:ph sz="half" idx="4294967295"/>
          </p:nvPr>
        </p:nvSpPr>
        <p:spPr>
          <a:xfrm>
            <a:off x="3197921" y="1168321"/>
            <a:ext cx="5469900" cy="5121923"/>
          </a:xfrm>
        </p:spPr>
        <p:txBody>
          <a:bodyPr>
            <a:noAutofit/>
          </a:bodyPr>
          <a:lstStyle/>
          <a:p>
            <a:pPr marL="0" indent="0">
              <a:buNone/>
            </a:pPr>
            <a:r>
              <a:rPr lang="en-US" sz="1400" b="1">
                <a:solidFill>
                  <a:schemeClr val="bg1">
                    <a:lumMod val="50000"/>
                  </a:schemeClr>
                </a:solidFill>
                <a:latin typeface="Calibri" panose="020F0502020204030204" pitchFamily="34" charset="0"/>
              </a:rPr>
              <a:t>POINTS D’ÉCHANGE </a:t>
            </a:r>
          </a:p>
          <a:p>
            <a:pPr marL="0" indent="0">
              <a:spcBef>
                <a:spcPts val="300"/>
              </a:spcBef>
              <a:buNone/>
            </a:pPr>
            <a:r>
              <a:rPr lang="fr-FR" sz="1200">
                <a:latin typeface="Calibri" panose="020F0502020204030204" pitchFamily="34" charset="0"/>
              </a:rPr>
              <a:t>Votre charge virale est de ____________.</a:t>
            </a:r>
            <a:endParaRPr lang="en-US" sz="1200">
              <a:solidFill>
                <a:schemeClr val="bg2">
                  <a:lumMod val="10000"/>
                </a:schemeClr>
              </a:solidFill>
              <a:latin typeface="Calibri" panose="020F0502020204030204" pitchFamily="34" charset="0"/>
            </a:endParaRPr>
          </a:p>
          <a:p>
            <a:pPr marL="285750" indent="-163830">
              <a:spcBef>
                <a:spcPts val="300"/>
              </a:spcBef>
            </a:pPr>
            <a:r>
              <a:rPr lang="fr-FR" sz="1200">
                <a:latin typeface="Calibri" panose="020F0502020204030204" pitchFamily="34" charset="0"/>
              </a:rPr>
              <a:t>Une </a:t>
            </a:r>
            <a:r>
              <a:rPr lang="fr-FR" sz="1200" b="1">
                <a:latin typeface="Calibri" panose="020F0502020204030204" pitchFamily="34" charset="0"/>
              </a:rPr>
              <a:t>charge virale </a:t>
            </a:r>
            <a:r>
              <a:rPr lang="fr-FR" sz="1200" b="1">
                <a:solidFill>
                  <a:schemeClr val="tx2">
                    <a:lumMod val="50000"/>
                  </a:schemeClr>
                </a:solidFill>
                <a:latin typeface="Calibri" panose="020F0502020204030204" pitchFamily="34" charset="0"/>
              </a:rPr>
              <a:t>supprimée </a:t>
            </a:r>
            <a:r>
              <a:rPr lang="fr-FR" sz="1200">
                <a:solidFill>
                  <a:schemeClr val="tx2">
                    <a:lumMod val="50000"/>
                  </a:schemeClr>
                </a:solidFill>
                <a:latin typeface="Calibri" panose="020F0502020204030204" pitchFamily="34" charset="0"/>
              </a:rPr>
              <a:t>(&lt;1 000 copie) signifie que vous </a:t>
            </a:r>
            <a:r>
              <a:rPr lang="fr-FR" sz="1200" b="1">
                <a:solidFill>
                  <a:schemeClr val="tx2">
                    <a:lumMod val="50000"/>
                  </a:schemeClr>
                </a:solidFill>
                <a:latin typeface="Calibri" panose="020F0502020204030204" pitchFamily="34" charset="0"/>
              </a:rPr>
              <a:t>prenez vos médicaments tels que prescrits</a:t>
            </a:r>
            <a:r>
              <a:rPr lang="fr-FR" sz="1200">
                <a:solidFill>
                  <a:schemeClr val="tx2">
                    <a:lumMod val="50000"/>
                  </a:schemeClr>
                </a:solidFill>
                <a:latin typeface="Calibri" panose="020F0502020204030204" pitchFamily="34" charset="0"/>
              </a:rPr>
              <a:t> et qu'ils fonctionnent</a:t>
            </a:r>
            <a:r>
              <a:rPr lang="en-US" sz="1200">
                <a:solidFill>
                  <a:schemeClr val="tx2">
                    <a:lumMod val="50000"/>
                  </a:schemeClr>
                </a:solidFill>
                <a:latin typeface="Calibri" panose="020F0502020204030204" pitchFamily="34" charset="0"/>
              </a:rPr>
              <a:t>. </a:t>
            </a:r>
            <a:r>
              <a:rPr lang="fr-FR" sz="1200">
                <a:solidFill>
                  <a:schemeClr val="tx2">
                    <a:lumMod val="50000"/>
                  </a:schemeClr>
                </a:solidFill>
                <a:latin typeface="Calibri" panose="020F0502020204030204" pitchFamily="34" charset="0"/>
              </a:rPr>
              <a:t>Cela ne signifie pas que vous pouvez arrêter de prendre vos médicaments ou cesser d'utiliser des préservatifs</a:t>
            </a:r>
            <a:r>
              <a:rPr lang="en-US" sz="1200">
                <a:solidFill>
                  <a:schemeClr val="tx2">
                    <a:lumMod val="50000"/>
                  </a:schemeClr>
                </a:solidFill>
                <a:latin typeface="Calibri" panose="020F0502020204030204" pitchFamily="34" charset="0"/>
              </a:rPr>
              <a:t>.</a:t>
            </a:r>
          </a:p>
          <a:p>
            <a:pPr marL="285750" indent="-163830">
              <a:spcBef>
                <a:spcPts val="300"/>
              </a:spcBef>
            </a:pPr>
            <a:r>
              <a:rPr lang="fr-FR" sz="1200">
                <a:solidFill>
                  <a:schemeClr val="tx2">
                    <a:lumMod val="50000"/>
                  </a:schemeClr>
                </a:solidFill>
                <a:latin typeface="Calibri" panose="020F0502020204030204" pitchFamily="34" charset="0"/>
              </a:rPr>
              <a:t>Tant que votre charge virale n'est pas inférieure à 200 ml, il est toujours possible de transmettre sexuellement le VIH à votre partenaire</a:t>
            </a:r>
            <a:r>
              <a:rPr lang="en-US" sz="1200">
                <a:solidFill>
                  <a:schemeClr val="tx2">
                    <a:lumMod val="50000"/>
                  </a:schemeClr>
                </a:solidFill>
                <a:latin typeface="Calibri" panose="020F0502020204030204" pitchFamily="34" charset="0"/>
              </a:rPr>
              <a:t>.</a:t>
            </a:r>
          </a:p>
          <a:p>
            <a:pPr marL="285750" indent="-163830">
              <a:spcBef>
                <a:spcPts val="300"/>
              </a:spcBef>
            </a:pPr>
            <a:r>
              <a:rPr lang="fr-FR" sz="1200">
                <a:solidFill>
                  <a:schemeClr val="tx2">
                    <a:lumMod val="50000"/>
                  </a:schemeClr>
                </a:solidFill>
                <a:latin typeface="Calibri" panose="020F0502020204030204" pitchFamily="34" charset="0"/>
              </a:rPr>
              <a:t>Une prise tardive vaut mieux qu'une prise oubliée</a:t>
            </a:r>
            <a:r>
              <a:rPr lang="en-US" sz="1200">
                <a:solidFill>
                  <a:schemeClr val="tx2">
                    <a:lumMod val="50000"/>
                  </a:schemeClr>
                </a:solidFill>
                <a:latin typeface="Calibri" panose="020F0502020204030204" pitchFamily="34" charset="0"/>
              </a:rPr>
              <a:t>.</a:t>
            </a:r>
          </a:p>
          <a:p>
            <a:pPr marL="285750" indent="-163830">
              <a:spcBef>
                <a:spcPts val="300"/>
              </a:spcBef>
            </a:pPr>
            <a:r>
              <a:rPr lang="fr-FR" sz="1200">
                <a:solidFill>
                  <a:schemeClr val="tx2">
                    <a:lumMod val="50000"/>
                  </a:schemeClr>
                </a:solidFill>
                <a:latin typeface="Calibri" panose="020F0502020204030204" pitchFamily="34" charset="0"/>
              </a:rPr>
              <a:t>Avez-vous rencontré des difficultés pour prendre vos médicaments? Qu'est-ce qui vous a aidé pour vous rappeler de prendre vos médicaments</a:t>
            </a:r>
            <a:r>
              <a:rPr lang="en-US" sz="1200">
                <a:solidFill>
                  <a:schemeClr val="tx2">
                    <a:lumMod val="50000"/>
                  </a:schemeClr>
                </a:solidFill>
                <a:latin typeface="Calibri" panose="020F0502020204030204" pitchFamily="34" charset="0"/>
              </a:rPr>
              <a:t>?</a:t>
            </a:r>
          </a:p>
          <a:p>
            <a:pPr marL="0" indent="0">
              <a:spcBef>
                <a:spcPts val="300"/>
              </a:spcBef>
              <a:buNone/>
            </a:pPr>
            <a:r>
              <a:rPr lang="en-US" sz="1200" b="1" err="1">
                <a:solidFill>
                  <a:schemeClr val="tx2">
                    <a:lumMod val="50000"/>
                  </a:schemeClr>
                </a:solidFill>
                <a:latin typeface="Calibri" panose="020F0502020204030204" pitchFamily="34" charset="0"/>
              </a:rPr>
              <a:t>Quelques</a:t>
            </a:r>
            <a:r>
              <a:rPr lang="en-US" sz="1200" b="1">
                <a:solidFill>
                  <a:schemeClr val="tx2">
                    <a:lumMod val="50000"/>
                  </a:schemeClr>
                </a:solidFill>
                <a:latin typeface="Calibri" panose="020F0502020204030204" pitchFamily="34" charset="0"/>
              </a:rPr>
              <a:t> rappels:</a:t>
            </a:r>
          </a:p>
          <a:p>
            <a:pPr marL="285750" indent="-163830">
              <a:spcBef>
                <a:spcPts val="300"/>
              </a:spcBef>
            </a:pPr>
            <a:r>
              <a:rPr lang="fr-FR" sz="1200">
                <a:solidFill>
                  <a:schemeClr val="tx2">
                    <a:lumMod val="50000"/>
                  </a:schemeClr>
                </a:solidFill>
                <a:latin typeface="Calibri" panose="020F0502020204030204" pitchFamily="34" charset="0"/>
              </a:rPr>
              <a:t>Il est important </a:t>
            </a:r>
            <a:r>
              <a:rPr lang="fr-FR" sz="1200" b="1">
                <a:solidFill>
                  <a:schemeClr val="tx2">
                    <a:lumMod val="50000"/>
                  </a:schemeClr>
                </a:solidFill>
                <a:latin typeface="Calibri" panose="020F0502020204030204" pitchFamily="34" charset="0"/>
              </a:rPr>
              <a:t>de respecter tous vos rendez-vous</a:t>
            </a:r>
            <a:r>
              <a:rPr lang="en-US" sz="1200" b="1">
                <a:solidFill>
                  <a:schemeClr val="tx2">
                    <a:lumMod val="50000"/>
                  </a:schemeClr>
                </a:solidFill>
                <a:latin typeface="Calibri" panose="020F0502020204030204" pitchFamily="34" charset="0"/>
              </a:rPr>
              <a:t>.</a:t>
            </a:r>
          </a:p>
          <a:p>
            <a:pPr marL="285750" indent="-163830">
              <a:spcBef>
                <a:spcPts val="300"/>
              </a:spcBef>
            </a:pPr>
            <a:r>
              <a:rPr lang="fr-FR" sz="1200">
                <a:solidFill>
                  <a:schemeClr val="tx2">
                    <a:lumMod val="50000"/>
                  </a:schemeClr>
                </a:solidFill>
                <a:latin typeface="Calibri" panose="020F0502020204030204" pitchFamily="34" charset="0"/>
              </a:rPr>
              <a:t>Si vous constatez que vos </a:t>
            </a:r>
            <a:r>
              <a:rPr lang="fr-FR" sz="1200" b="1">
                <a:solidFill>
                  <a:schemeClr val="tx2">
                    <a:lumMod val="50000"/>
                  </a:schemeClr>
                </a:solidFill>
                <a:latin typeface="Calibri" panose="020F0502020204030204" pitchFamily="34" charset="0"/>
              </a:rPr>
              <a:t>médicaments sont épuisés</a:t>
            </a:r>
            <a:r>
              <a:rPr lang="fr-FR" sz="1200">
                <a:solidFill>
                  <a:schemeClr val="tx2">
                    <a:lumMod val="50000"/>
                  </a:schemeClr>
                </a:solidFill>
                <a:latin typeface="Calibri" panose="020F0502020204030204" pitchFamily="34" charset="0"/>
              </a:rPr>
              <a:t>, </a:t>
            </a:r>
            <a:r>
              <a:rPr lang="fr-FR" sz="1200" b="1">
                <a:solidFill>
                  <a:schemeClr val="tx2">
                    <a:lumMod val="50000"/>
                  </a:schemeClr>
                </a:solidFill>
                <a:latin typeface="Calibri" panose="020F0502020204030204" pitchFamily="34" charset="0"/>
              </a:rPr>
              <a:t>venez à la clinique </a:t>
            </a:r>
            <a:r>
              <a:rPr lang="fr-FR" sz="1200">
                <a:solidFill>
                  <a:schemeClr val="tx2">
                    <a:lumMod val="50000"/>
                  </a:schemeClr>
                </a:solidFill>
                <a:latin typeface="Calibri" panose="020F0502020204030204" pitchFamily="34" charset="0"/>
              </a:rPr>
              <a:t>même si vous n’avez pas de rendez-vous</a:t>
            </a:r>
            <a:r>
              <a:rPr lang="en-US" sz="1200">
                <a:solidFill>
                  <a:schemeClr val="tx2">
                    <a:lumMod val="50000"/>
                  </a:schemeClr>
                </a:solidFill>
                <a:latin typeface="Calibri" panose="020F0502020204030204" pitchFamily="34" charset="0"/>
              </a:rPr>
              <a:t>.</a:t>
            </a:r>
          </a:p>
          <a:p>
            <a:pPr marL="285750" indent="-163830">
              <a:spcBef>
                <a:spcPts val="300"/>
              </a:spcBef>
            </a:pPr>
            <a:r>
              <a:rPr lang="fr-FR" sz="1200">
                <a:solidFill>
                  <a:schemeClr val="tx2">
                    <a:lumMod val="50000"/>
                  </a:schemeClr>
                </a:solidFill>
                <a:latin typeface="Calibri" panose="020F0502020204030204" pitchFamily="34" charset="0"/>
              </a:rPr>
              <a:t>Nous </a:t>
            </a:r>
            <a:r>
              <a:rPr lang="fr-FR" sz="1200" b="1">
                <a:solidFill>
                  <a:schemeClr val="tx2">
                    <a:lumMod val="50000"/>
                  </a:schemeClr>
                </a:solidFill>
                <a:latin typeface="Calibri" panose="020F0502020204030204" pitchFamily="34" charset="0"/>
              </a:rPr>
              <a:t>vérifierons à nouveau la charge virale </a:t>
            </a:r>
            <a:r>
              <a:rPr lang="fr-FR" sz="1200">
                <a:solidFill>
                  <a:schemeClr val="tx2">
                    <a:lumMod val="50000"/>
                  </a:schemeClr>
                </a:solidFill>
                <a:latin typeface="Calibri" panose="020F0502020204030204" pitchFamily="34" charset="0"/>
              </a:rPr>
              <a:t>dans ____ [six mois pour les clients nouvellement initiés et c'est le premier résultat de charge virale, ou un an pour ceux qui ont plus d'une charge virale supprimée</a:t>
            </a:r>
            <a:r>
              <a:rPr lang="en-US" sz="1200">
                <a:solidFill>
                  <a:schemeClr val="tx2">
                    <a:lumMod val="50000"/>
                  </a:schemeClr>
                </a:solidFill>
                <a:latin typeface="Calibri" panose="020F0502020204030204" pitchFamily="34" charset="0"/>
              </a:rPr>
              <a:t>].</a:t>
            </a:r>
          </a:p>
          <a:p>
            <a:pPr marL="285750" indent="-163830">
              <a:spcBef>
                <a:spcPts val="300"/>
              </a:spcBef>
            </a:pPr>
            <a:r>
              <a:rPr lang="fr-FR" sz="1200">
                <a:solidFill>
                  <a:schemeClr val="tx2">
                    <a:lumMod val="50000"/>
                  </a:schemeClr>
                </a:solidFill>
                <a:latin typeface="Calibri" panose="020F0502020204030204" pitchFamily="34" charset="0"/>
              </a:rPr>
              <a:t>Veuillez informer votre prestataire de soins de santé s'il y a des problèmes à prendre vos médicaments à l'avenir, afin qu'il / elle puisse vous aider à y remédier</a:t>
            </a:r>
            <a:r>
              <a:rPr lang="en-US" sz="1200">
                <a:solidFill>
                  <a:schemeClr val="tx2">
                    <a:lumMod val="50000"/>
                  </a:schemeClr>
                </a:solidFill>
                <a:latin typeface="Calibri" panose="020F0502020204030204" pitchFamily="34" charset="0"/>
              </a:rPr>
              <a:t>.</a:t>
            </a:r>
          </a:p>
          <a:p>
            <a:pPr marL="285750" indent="-163830">
              <a:spcBef>
                <a:spcPts val="300"/>
              </a:spcBef>
            </a:pPr>
            <a:r>
              <a:rPr lang="fr-FR" sz="1200">
                <a:solidFill>
                  <a:schemeClr val="tx2">
                    <a:lumMod val="50000"/>
                  </a:schemeClr>
                </a:solidFill>
                <a:latin typeface="Calibri" panose="020F0502020204030204" pitchFamily="34" charset="0"/>
              </a:rPr>
              <a:t>Votre prochain rendez-vous est le _______. Même si vous </a:t>
            </a:r>
            <a:r>
              <a:rPr lang="fr-FR" sz="1200">
                <a:latin typeface="Calibri" panose="020F0502020204030204" pitchFamily="34" charset="0"/>
              </a:rPr>
              <a:t>avez encore des médicaments, il est important que vous vous présentiez à votre rendez-vous</a:t>
            </a:r>
            <a:r>
              <a:rPr lang="en-US" sz="1200">
                <a:solidFill>
                  <a:schemeClr val="bg2">
                    <a:lumMod val="10000"/>
                  </a:schemeClr>
                </a:solidFill>
                <a:latin typeface="Calibri" panose="020F0502020204030204" pitchFamily="34" charset="0"/>
              </a:rPr>
              <a:t>.</a:t>
            </a:r>
          </a:p>
          <a:p>
            <a:pPr marL="285750" indent="-285750">
              <a:buFont typeface="Arial" panose="020B0604020202020204" pitchFamily="34" charset="0"/>
              <a:buChar char="•"/>
            </a:pPr>
            <a:endParaRPr lang="en-US" sz="1200" b="1">
              <a:solidFill>
                <a:schemeClr val="bg2">
                  <a:lumMod val="10000"/>
                </a:schemeClr>
              </a:solidFill>
              <a:latin typeface="Calibri" panose="020F0502020204030204" pitchFamily="34" charset="0"/>
            </a:endParaRPr>
          </a:p>
        </p:txBody>
      </p:sp>
      <p:sp>
        <p:nvSpPr>
          <p:cNvPr id="12" name="Title 1"/>
          <p:cNvSpPr txBox="1"/>
          <p:nvPr/>
        </p:nvSpPr>
        <p:spPr>
          <a:xfrm>
            <a:off x="0" y="-3675"/>
            <a:ext cx="9144000" cy="848697"/>
          </a:xfrm>
          <a:prstGeom prst="rect">
            <a:avLst/>
          </a:prstGeom>
          <a:solidFill>
            <a:schemeClr val="bg1">
              <a:lumMod val="85000"/>
            </a:schemeClr>
          </a:solidFill>
        </p:spPr>
        <p:txBody>
          <a:bodyPr vert="horz" lIns="251999" tIns="45698" rIns="91397" bIns="45698" rtlCol="0" anchor="ctr" anchorCtr="0">
            <a:noAutofit/>
          </a:bodyPr>
          <a:lstStyle>
            <a:lvl1pPr>
              <a:spcBef>
                <a:spcPct val="0"/>
              </a:spcBef>
              <a:buNone/>
              <a:defRPr lang="en-US" sz="2200" b="1">
                <a:solidFill>
                  <a:schemeClr val="bg2">
                    <a:lumMod val="10000"/>
                  </a:schemeClr>
                </a:solidFill>
                <a:latin typeface="Calibri" panose="020F0502020204030204" pitchFamily="34" charset="0"/>
                <a:ea typeface="+mj-ea"/>
                <a:cs typeface="+mj-cs"/>
              </a:defRPr>
            </a:lvl1pPr>
          </a:lstStyle>
          <a:p>
            <a:r>
              <a:rPr lang="en-US"/>
              <a:t>36. </a:t>
            </a:r>
            <a:r>
              <a:rPr lang="fr-FR"/>
              <a:t>Votre charge virale est supprimée</a:t>
            </a:r>
            <a:endParaRPr lang="en-US"/>
          </a:p>
        </p:txBody>
      </p:sp>
      <p:sp>
        <p:nvSpPr>
          <p:cNvPr id="42" name="Parallelogram 41"/>
          <p:cNvSpPr/>
          <p:nvPr/>
        </p:nvSpPr>
        <p:spPr>
          <a:xfrm rot="10800000" flipH="1">
            <a:off x="7016750"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7938342" y="100020"/>
            <a:ext cx="908050" cy="1047749"/>
          </a:xfrm>
          <a:prstGeom prst="rect">
            <a:avLst/>
          </a:prstGeom>
        </p:spPr>
      </p:pic>
      <p:pic>
        <p:nvPicPr>
          <p:cNvPr id="44" name="Picture 43" descr="A close up of a logo&#10;&#10;Description automatically generated"/>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7792566" y="577437"/>
            <a:ext cx="213546" cy="209317"/>
          </a:xfrm>
          <a:prstGeom prst="rect">
            <a:avLst/>
          </a:prstGeom>
        </p:spPr>
      </p:pic>
      <p:pic>
        <p:nvPicPr>
          <p:cNvPr id="45" name="Picture 44" descr="A close up of a logo&#10;&#10;Description automatically generated"/>
          <p:cNvPicPr>
            <a:picLocks noChangeAspect="1"/>
          </p:cNvPicPr>
          <p:nvPr/>
        </p:nvPicPr>
        <p:blipFill>
          <a:blip r:embed="rId4" cstate="print">
            <a:alphaModFix amt="35000"/>
            <a:extLst>
              <a:ext uri="{28A0092B-C50C-407E-A947-70E740481C1C}">
                <a14:useLocalDpi xmlns:a14="http://schemas.microsoft.com/office/drawing/2010/main" val="0"/>
              </a:ext>
            </a:extLst>
          </a:blip>
          <a:stretch>
            <a:fillRect/>
          </a:stretch>
        </p:blipFill>
        <p:spPr>
          <a:xfrm>
            <a:off x="7649406" y="368925"/>
            <a:ext cx="168560" cy="165222"/>
          </a:xfrm>
          <a:prstGeom prst="rect">
            <a:avLst/>
          </a:prstGeom>
        </p:spPr>
      </p:pic>
      <p:pic>
        <p:nvPicPr>
          <p:cNvPr id="46" name="Picture 45" descr="A close up of a 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9993" y="646077"/>
            <a:ext cx="118825" cy="116472"/>
          </a:xfrm>
          <a:prstGeom prst="rect">
            <a:avLst/>
          </a:prstGeom>
        </p:spPr>
      </p:pic>
      <p:pic>
        <p:nvPicPr>
          <p:cNvPr id="47" name="Picture 46" descr="A close up of a logo&#10;&#10;Description automatically generated"/>
          <p:cNvPicPr>
            <a:picLocks noChangeAspect="1"/>
          </p:cNvPicPr>
          <p:nvPr/>
        </p:nvPicPr>
        <p:blipFill>
          <a:blip r:embed="rId5" cstate="print">
            <a:alphaModFix amt="35000"/>
            <a:extLst>
              <a:ext uri="{28A0092B-C50C-407E-A947-70E740481C1C}">
                <a14:useLocalDpi xmlns:a14="http://schemas.microsoft.com/office/drawing/2010/main" val="0"/>
              </a:ext>
            </a:extLst>
          </a:blip>
          <a:stretch>
            <a:fillRect/>
          </a:stretch>
        </p:blipFill>
        <p:spPr>
          <a:xfrm>
            <a:off x="7705186" y="873884"/>
            <a:ext cx="118825" cy="116472"/>
          </a:xfrm>
          <a:prstGeom prst="rect">
            <a:avLst/>
          </a:prstGeom>
        </p:spPr>
      </p:pic>
      <p:pic>
        <p:nvPicPr>
          <p:cNvPr id="48" name="Picture 47" descr="A picture containing mirror, drawing&#10;&#10;Description automatically generated"/>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447617" y="168893"/>
            <a:ext cx="162826" cy="218797"/>
          </a:xfrm>
          <a:prstGeom prst="rect">
            <a:avLst/>
          </a:prstGeom>
        </p:spPr>
      </p:pic>
      <p:sp>
        <p:nvSpPr>
          <p:cNvPr id="49" name="Content Placeholder 1"/>
          <p:cNvSpPr txBox="1"/>
          <p:nvPr/>
        </p:nvSpPr>
        <p:spPr>
          <a:xfrm>
            <a:off x="357346" y="3393600"/>
            <a:ext cx="2364463" cy="2359152"/>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200" b="1" err="1">
                <a:solidFill>
                  <a:schemeClr val="bg1">
                    <a:lumMod val="50000"/>
                  </a:schemeClr>
                </a:solidFill>
                <a:latin typeface="Calibri" panose="020F0502020204030204" pitchFamily="34" charset="0"/>
              </a:rPr>
              <a:t>Revoyons</a:t>
            </a:r>
            <a:endParaRPr lang="en-US" sz="1200" b="1">
              <a:solidFill>
                <a:schemeClr val="bg1">
                  <a:lumMod val="50000"/>
                </a:schemeClr>
              </a:solidFill>
              <a:latin typeface="Calibri" panose="020F0502020204030204" pitchFamily="34" charset="0"/>
            </a:endParaRPr>
          </a:p>
          <a:p>
            <a:pPr marL="0" indent="0">
              <a:spcBef>
                <a:spcPts val="0"/>
              </a:spcBef>
              <a:buNone/>
            </a:pPr>
            <a:r>
              <a:rPr lang="fr-FR" sz="1200">
                <a:solidFill>
                  <a:schemeClr val="bg2">
                    <a:lumMod val="10000"/>
                  </a:schemeClr>
                </a:solidFill>
                <a:latin typeface="Calibri" panose="020F0502020204030204" pitchFamily="34" charset="0"/>
              </a:rPr>
              <a:t>Que signifie une charge virale supprimée</a:t>
            </a:r>
            <a:r>
              <a:rPr lang="en-US" sz="1200">
                <a:solidFill>
                  <a:schemeClr val="bg2">
                    <a:lumMod val="10000"/>
                  </a:schemeClr>
                </a:solidFill>
                <a:latin typeface="Calibri" panose="020F0502020204030204" pitchFamily="34" charset="0"/>
              </a:rPr>
              <a:t>?</a:t>
            </a:r>
          </a:p>
          <a:p>
            <a:pPr marL="179705" indent="-179705"/>
            <a:r>
              <a:rPr lang="fr-FR" sz="1200">
                <a:solidFill>
                  <a:schemeClr val="bg2">
                    <a:lumMod val="10000"/>
                  </a:schemeClr>
                </a:solidFill>
                <a:latin typeface="Calibri" panose="020F0502020204030204" pitchFamily="34" charset="0"/>
              </a:rPr>
              <a:t>Pourquoi est-il important de continuer à prendre vos médicaments tous les jours</a:t>
            </a:r>
            <a:r>
              <a:rPr lang="en-US" sz="1200">
                <a:solidFill>
                  <a:schemeClr val="bg2">
                    <a:lumMod val="10000"/>
                  </a:schemeClr>
                </a:solidFill>
                <a:latin typeface="Calibri" panose="020F0502020204030204" pitchFamily="34" charset="0"/>
              </a:rPr>
              <a:t>?</a:t>
            </a:r>
          </a:p>
          <a:p>
            <a:pPr marL="179705" indent="-179705"/>
            <a:r>
              <a:rPr lang="fr-FR" sz="1200">
                <a:solidFill>
                  <a:schemeClr val="bg2">
                    <a:lumMod val="10000"/>
                  </a:schemeClr>
                </a:solidFill>
                <a:latin typeface="Calibri" panose="020F0502020204030204" pitchFamily="34" charset="0"/>
              </a:rPr>
              <a:t>Quand la prochaine charge virale sera-t-elle vérifiée</a:t>
            </a:r>
            <a:r>
              <a:rPr lang="en-US" sz="1200">
                <a:solidFill>
                  <a:schemeClr val="bg2">
                    <a:lumMod val="10000"/>
                  </a:schemeClr>
                </a:solidFill>
                <a:latin typeface="Calibri" panose="020F0502020204030204" pitchFamily="34" charset="0"/>
              </a:rPr>
              <a:t>?</a:t>
            </a:r>
          </a:p>
          <a:p>
            <a:pPr marL="179705" indent="-179705"/>
            <a:r>
              <a:rPr lang="fr-FR" sz="1200">
                <a:solidFill>
                  <a:schemeClr val="bg2">
                    <a:lumMod val="10000"/>
                  </a:schemeClr>
                </a:solidFill>
                <a:latin typeface="Calibri" panose="020F0502020204030204" pitchFamily="34" charset="0"/>
              </a:rPr>
              <a:t>Quels médicaments prenez-vous et quand</a:t>
            </a:r>
            <a:r>
              <a:rPr lang="en-US" sz="1200">
                <a:solidFill>
                  <a:schemeClr val="bg2">
                    <a:lumMod val="10000"/>
                  </a:schemeClr>
                </a:solidFill>
                <a:latin typeface="Calibri" panose="020F0502020204030204" pitchFamily="34" charset="0"/>
              </a:rPr>
              <a:t>?</a:t>
            </a:r>
          </a:p>
        </p:txBody>
      </p:sp>
      <p:cxnSp>
        <p:nvCxnSpPr>
          <p:cNvPr id="51" name="Straight Connector 50"/>
          <p:cNvCxnSpPr>
            <a:cxnSpLocks/>
          </p:cNvCxnSpPr>
          <p:nvPr/>
        </p:nvCxnSpPr>
        <p:spPr>
          <a:xfrm>
            <a:off x="3048828" y="1219200"/>
            <a:ext cx="0" cy="468172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3" name="Picture 52" descr="A close up of a logo&#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3862" y="3037515"/>
            <a:ext cx="741449" cy="659066"/>
          </a:xfrm>
          <a:prstGeom prst="rect">
            <a:avLst/>
          </a:prstGeom>
        </p:spPr>
      </p:pic>
      <p:grpSp>
        <p:nvGrpSpPr>
          <p:cNvPr id="43" name="Group 42">
            <a:extLst>
              <a:ext uri="{FF2B5EF4-FFF2-40B4-BE49-F238E27FC236}">
                <a16:creationId xmlns:a16="http://schemas.microsoft.com/office/drawing/2014/main" id="{45B89165-2AB4-E1EF-1669-244B879BB226}"/>
              </a:ext>
            </a:extLst>
          </p:cNvPr>
          <p:cNvGrpSpPr/>
          <p:nvPr/>
        </p:nvGrpSpPr>
        <p:grpSpPr>
          <a:xfrm>
            <a:off x="0" y="6493827"/>
            <a:ext cx="9139657" cy="364173"/>
            <a:chOff x="1" y="6493827"/>
            <a:chExt cx="9139657" cy="364173"/>
          </a:xfrm>
        </p:grpSpPr>
        <p:sp>
          <p:nvSpPr>
            <p:cNvPr id="50" name="Rectangle 49">
              <a:extLst>
                <a:ext uri="{FF2B5EF4-FFF2-40B4-BE49-F238E27FC236}">
                  <a16:creationId xmlns:a16="http://schemas.microsoft.com/office/drawing/2014/main" id="{10A570A9-E5C2-A210-B50B-9A1710F80979}"/>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52" name="Rectangle 51">
              <a:extLst>
                <a:ext uri="{FF2B5EF4-FFF2-40B4-BE49-F238E27FC236}">
                  <a16:creationId xmlns:a16="http://schemas.microsoft.com/office/drawing/2014/main" id="{64E17483-1232-6770-A9F7-EFEEF0E4212E}"/>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4" name="Rectangle 53">
              <a:extLst>
                <a:ext uri="{FF2B5EF4-FFF2-40B4-BE49-F238E27FC236}">
                  <a16:creationId xmlns:a16="http://schemas.microsoft.com/office/drawing/2014/main" id="{9CF7451F-8F7C-6951-68C5-C5467702F7CD}"/>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55" name="Rectangle 54">
              <a:extLst>
                <a:ext uri="{FF2B5EF4-FFF2-40B4-BE49-F238E27FC236}">
                  <a16:creationId xmlns:a16="http://schemas.microsoft.com/office/drawing/2014/main" id="{341519FB-FCAB-DCE4-9B90-3582EAA4A50B}"/>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56" name="Rectangle 55">
              <a:extLst>
                <a:ext uri="{FF2B5EF4-FFF2-40B4-BE49-F238E27FC236}">
                  <a16:creationId xmlns:a16="http://schemas.microsoft.com/office/drawing/2014/main" id="{FF1EEB7F-829D-A778-B77D-229AE7167158}"/>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7" name="Rectangle 56">
              <a:extLst>
                <a:ext uri="{FF2B5EF4-FFF2-40B4-BE49-F238E27FC236}">
                  <a16:creationId xmlns:a16="http://schemas.microsoft.com/office/drawing/2014/main" id="{85C0E928-7735-9F3C-F8AD-03B95BF73CF2}"/>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58" name="Rectangle 57">
              <a:extLst>
                <a:ext uri="{FF2B5EF4-FFF2-40B4-BE49-F238E27FC236}">
                  <a16:creationId xmlns:a16="http://schemas.microsoft.com/office/drawing/2014/main" id="{DD9EABBD-F00E-EAD1-4806-6106B0F9CD72}"/>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59" name="Rectangle 58">
              <a:extLst>
                <a:ext uri="{FF2B5EF4-FFF2-40B4-BE49-F238E27FC236}">
                  <a16:creationId xmlns:a16="http://schemas.microsoft.com/office/drawing/2014/main" id="{39BBEEE2-226B-E7BB-660B-29F14A6DCDA7}"/>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0" name="Rectangle 59">
              <a:extLst>
                <a:ext uri="{FF2B5EF4-FFF2-40B4-BE49-F238E27FC236}">
                  <a16:creationId xmlns:a16="http://schemas.microsoft.com/office/drawing/2014/main" id="{F0AE1442-53EB-518E-0033-F2BA082EAC8B}"/>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1" name="Rectangle 60">
              <a:extLst>
                <a:ext uri="{FF2B5EF4-FFF2-40B4-BE49-F238E27FC236}">
                  <a16:creationId xmlns:a16="http://schemas.microsoft.com/office/drawing/2014/main" id="{06BB4F04-B80F-76E0-DA43-680EB843BFEC}"/>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2" name="Rectangle 61">
              <a:extLst>
                <a:ext uri="{FF2B5EF4-FFF2-40B4-BE49-F238E27FC236}">
                  <a16:creationId xmlns:a16="http://schemas.microsoft.com/office/drawing/2014/main" id="{ADA15E9D-4704-0C45-764E-CE23B7ED2834}"/>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3" name="Rectangle 62">
              <a:extLst>
                <a:ext uri="{FF2B5EF4-FFF2-40B4-BE49-F238E27FC236}">
                  <a16:creationId xmlns:a16="http://schemas.microsoft.com/office/drawing/2014/main" id="{355F75FF-A1ED-90FE-E21E-631B3919CC3E}"/>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E44B2EEE-9812-1951-3123-5C6CD7D86DD0}"/>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5" name="Rectangle 64">
              <a:extLst>
                <a:ext uri="{FF2B5EF4-FFF2-40B4-BE49-F238E27FC236}">
                  <a16:creationId xmlns:a16="http://schemas.microsoft.com/office/drawing/2014/main" id="{0B104AAD-6917-AEB4-5600-B08339E8AFE9}"/>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6" name="Rectangle 65">
              <a:extLst>
                <a:ext uri="{FF2B5EF4-FFF2-40B4-BE49-F238E27FC236}">
                  <a16:creationId xmlns:a16="http://schemas.microsoft.com/office/drawing/2014/main" id="{6BCAC33F-D39A-714D-574F-6EE936AF2D97}"/>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7" name="Rectangle 66">
              <a:extLst>
                <a:ext uri="{FF2B5EF4-FFF2-40B4-BE49-F238E27FC236}">
                  <a16:creationId xmlns:a16="http://schemas.microsoft.com/office/drawing/2014/main" id="{9A97ABE8-539E-31EA-9606-93B37897C155}"/>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68" name="Rectangle 67">
              <a:extLst>
                <a:ext uri="{FF2B5EF4-FFF2-40B4-BE49-F238E27FC236}">
                  <a16:creationId xmlns:a16="http://schemas.microsoft.com/office/drawing/2014/main" id="{461D5F70-912B-65CD-584C-5F9D9FB3533F}"/>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69" name="Rectangle 68">
              <a:extLst>
                <a:ext uri="{FF2B5EF4-FFF2-40B4-BE49-F238E27FC236}">
                  <a16:creationId xmlns:a16="http://schemas.microsoft.com/office/drawing/2014/main" id="{BC67FCF0-9454-7192-E56D-BECFDC8AD2A5}"/>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0" name="Rectangle 69">
              <a:extLst>
                <a:ext uri="{FF2B5EF4-FFF2-40B4-BE49-F238E27FC236}">
                  <a16:creationId xmlns:a16="http://schemas.microsoft.com/office/drawing/2014/main" id="{31BC9FB0-3A32-5890-2DE8-914F55B2A635}"/>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1" name="Rectangle 70">
              <a:extLst>
                <a:ext uri="{FF2B5EF4-FFF2-40B4-BE49-F238E27FC236}">
                  <a16:creationId xmlns:a16="http://schemas.microsoft.com/office/drawing/2014/main" id="{2819FAFB-4051-49F0-BE40-54BD0B0D4EDD}"/>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2" name="Rectangle 71">
              <a:extLst>
                <a:ext uri="{FF2B5EF4-FFF2-40B4-BE49-F238E27FC236}">
                  <a16:creationId xmlns:a16="http://schemas.microsoft.com/office/drawing/2014/main" id="{024EAE2C-EED6-C72F-33B0-0B12D99477E1}"/>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4CC35924-22E4-FD51-241F-D21CC66A3544}"/>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4" name="Rectangle 73">
              <a:extLst>
                <a:ext uri="{FF2B5EF4-FFF2-40B4-BE49-F238E27FC236}">
                  <a16:creationId xmlns:a16="http://schemas.microsoft.com/office/drawing/2014/main" id="{195430CA-A4D8-7CE5-189B-5B481761FAFC}"/>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5" name="Rectangle 74">
              <a:extLst>
                <a:ext uri="{FF2B5EF4-FFF2-40B4-BE49-F238E27FC236}">
                  <a16:creationId xmlns:a16="http://schemas.microsoft.com/office/drawing/2014/main" id="{13F7FF61-6080-CB81-F4A7-7021DC233297}"/>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76" name="Rectangle 75">
              <a:extLst>
                <a:ext uri="{FF2B5EF4-FFF2-40B4-BE49-F238E27FC236}">
                  <a16:creationId xmlns:a16="http://schemas.microsoft.com/office/drawing/2014/main" id="{E9972573-ECF8-C432-456E-D23356162473}"/>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77" name="Rectangle 76">
              <a:extLst>
                <a:ext uri="{FF2B5EF4-FFF2-40B4-BE49-F238E27FC236}">
                  <a16:creationId xmlns:a16="http://schemas.microsoft.com/office/drawing/2014/main" id="{663FF885-7FED-BDF7-8AAA-CD62E85D590F}"/>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45EC02DE-A63B-C2EB-4CE1-5804070117E2}"/>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79" name="Rectangle 78">
              <a:extLst>
                <a:ext uri="{FF2B5EF4-FFF2-40B4-BE49-F238E27FC236}">
                  <a16:creationId xmlns:a16="http://schemas.microsoft.com/office/drawing/2014/main" id="{9933C9A8-4DE7-A028-7691-5648BC455587}"/>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0" name="Rectangle 79">
              <a:extLst>
                <a:ext uri="{FF2B5EF4-FFF2-40B4-BE49-F238E27FC236}">
                  <a16:creationId xmlns:a16="http://schemas.microsoft.com/office/drawing/2014/main" id="{A6B653FB-4E68-3475-A269-18F73ACFC2A3}"/>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1" name="Rectangle 80">
              <a:extLst>
                <a:ext uri="{FF2B5EF4-FFF2-40B4-BE49-F238E27FC236}">
                  <a16:creationId xmlns:a16="http://schemas.microsoft.com/office/drawing/2014/main" id="{62A5F40B-FA79-EAB8-6BC6-48C48B11D8BB}"/>
                </a:ext>
              </a:extLst>
            </p:cNvPr>
            <p:cNvSpPr/>
            <p:nvPr/>
          </p:nvSpPr>
          <p:spPr>
            <a:xfrm>
              <a:off x="8206072" y="6493827"/>
              <a:ext cx="316643" cy="364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36</a:t>
              </a:r>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bg1">
              <a:lumMod val="65000"/>
            </a:schemeClr>
          </a:solidFill>
        </p:spPr>
        <p:txBody>
          <a:bodyPr vert="horz" lIns="251999" tIns="45698" rIns="91397" bIns="45698" rtlCol="0" anchor="ctr" anchorCtr="0">
            <a:noAutofit/>
          </a:bodyPr>
          <a:lstStyle/>
          <a:p>
            <a:r>
              <a:rPr lang="en-US" sz="2200">
                <a:solidFill>
                  <a:schemeClr val="bg2">
                    <a:lumMod val="10000"/>
                  </a:schemeClr>
                </a:solidFill>
              </a:rPr>
              <a:t>37. </a:t>
            </a:r>
            <a:r>
              <a:rPr lang="fr-FR" sz="2200">
                <a:solidFill>
                  <a:schemeClr val="bg2">
                    <a:lumMod val="10000"/>
                  </a:schemeClr>
                </a:solidFill>
              </a:rPr>
              <a:t>Votre charge virale n'est PAS supprimée</a:t>
            </a:r>
            <a:endParaRPr lang="en-US" sz="2200">
              <a:solidFill>
                <a:schemeClr val="bg2">
                  <a:lumMod val="10000"/>
                </a:schemeClr>
              </a:solidFill>
            </a:endParaRPr>
          </a:p>
        </p:txBody>
      </p:sp>
      <p:sp>
        <p:nvSpPr>
          <p:cNvPr id="4" name="TextBox 3"/>
          <p:cNvSpPr txBox="1"/>
          <p:nvPr/>
        </p:nvSpPr>
        <p:spPr>
          <a:xfrm>
            <a:off x="4942696" y="1997839"/>
            <a:ext cx="3662363" cy="3016210"/>
          </a:xfrm>
          <a:prstGeom prst="rect">
            <a:avLst/>
          </a:prstGeom>
          <a:noFill/>
        </p:spPr>
        <p:txBody>
          <a:bodyPr wrap="square" rtlCol="0">
            <a:spAutoFit/>
          </a:bodyPr>
          <a:lstStyle/>
          <a:p>
            <a:pPr>
              <a:spcAft>
                <a:spcPts val="1200"/>
              </a:spcAft>
            </a:pPr>
            <a:r>
              <a:rPr lang="fr-FR" sz="2000">
                <a:solidFill>
                  <a:schemeClr val="bg2">
                    <a:lumMod val="10000"/>
                  </a:schemeClr>
                </a:solidFill>
                <a:latin typeface="Calibri" panose="020F0502020204030204" pitchFamily="34" charset="0"/>
              </a:rPr>
              <a:t>Le VIH produit plus de virus et nuit à votre corps</a:t>
            </a:r>
            <a:r>
              <a:rPr lang="en-US" sz="2000">
                <a:solidFill>
                  <a:schemeClr val="bg2">
                    <a:lumMod val="10000"/>
                  </a:schemeClr>
                </a:solidFill>
                <a:latin typeface="Calibri" panose="020F0502020204030204" pitchFamily="34" charset="0"/>
              </a:rPr>
              <a:t>.</a:t>
            </a:r>
          </a:p>
          <a:p>
            <a:pPr>
              <a:spcAft>
                <a:spcPts val="1200"/>
              </a:spcAft>
            </a:pPr>
            <a:r>
              <a:rPr lang="fr-FR" sz="2000">
                <a:solidFill>
                  <a:schemeClr val="bg2">
                    <a:lumMod val="10000"/>
                  </a:schemeClr>
                </a:solidFill>
                <a:latin typeface="Calibri" panose="020F0502020204030204" pitchFamily="34" charset="0"/>
              </a:rPr>
              <a:t>Peut être vous </a:t>
            </a:r>
            <a:r>
              <a:rPr lang="fr-FR" sz="2000">
                <a:solidFill>
                  <a:schemeClr val="tx2">
                    <a:lumMod val="50000"/>
                  </a:schemeClr>
                </a:solidFill>
                <a:latin typeface="Calibri" panose="020F0502020204030204" pitchFamily="34" charset="0"/>
              </a:rPr>
              <a:t>oubliez les prises de vos médicaments</a:t>
            </a:r>
            <a:r>
              <a:rPr lang="en-US" sz="2000">
                <a:solidFill>
                  <a:schemeClr val="tx2">
                    <a:lumMod val="50000"/>
                  </a:schemeClr>
                </a:solidFill>
                <a:latin typeface="Calibri" panose="020F0502020204030204" pitchFamily="34" charset="0"/>
              </a:rPr>
              <a:t>.</a:t>
            </a:r>
          </a:p>
          <a:p>
            <a:pPr>
              <a:spcAft>
                <a:spcPts val="1200"/>
              </a:spcAft>
            </a:pPr>
            <a:r>
              <a:rPr lang="en-US" sz="2000">
                <a:solidFill>
                  <a:schemeClr val="bg2">
                    <a:lumMod val="10000"/>
                  </a:schemeClr>
                </a:solidFill>
                <a:latin typeface="Calibri" panose="020F0502020204030204" pitchFamily="34" charset="0"/>
              </a:rPr>
              <a:t>Ou…</a:t>
            </a:r>
          </a:p>
          <a:p>
            <a:pPr>
              <a:spcAft>
                <a:spcPts val="1200"/>
              </a:spcAft>
            </a:pPr>
            <a:r>
              <a:rPr lang="en-US" sz="2000">
                <a:solidFill>
                  <a:schemeClr val="bg2">
                    <a:lumMod val="10000"/>
                  </a:schemeClr>
                </a:solidFill>
                <a:latin typeface="Calibri" panose="020F0502020204030204" pitchFamily="34" charset="0"/>
              </a:rPr>
              <a:t>….</a:t>
            </a:r>
            <a:r>
              <a:rPr lang="fr-FR" sz="2000">
                <a:solidFill>
                  <a:schemeClr val="bg2">
                    <a:lumMod val="10000"/>
                  </a:schemeClr>
                </a:solidFill>
                <a:latin typeface="Calibri" panose="020F0502020204030204" pitchFamily="34" charset="0"/>
              </a:rPr>
              <a:t> Le virus peut avoir changé et les médicaments ne fonctionnent plus</a:t>
            </a:r>
            <a:r>
              <a:rPr lang="en-US" sz="2000">
                <a:solidFill>
                  <a:schemeClr val="bg2">
                    <a:lumMod val="10000"/>
                  </a:schemeClr>
                </a:solidFill>
                <a:latin typeface="Calibri" panose="020F0502020204030204" pitchFamily="34" charset="0"/>
              </a:rPr>
              <a:t>.</a:t>
            </a:r>
          </a:p>
        </p:txBody>
      </p:sp>
      <p:pic>
        <p:nvPicPr>
          <p:cNvPr id="9" name="Picture 8" descr="A close up of a perso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334" y="1974458"/>
            <a:ext cx="843844" cy="3129255"/>
          </a:xfrm>
          <a:prstGeom prst="rect">
            <a:avLst/>
          </a:prstGeom>
        </p:spPr>
      </p:pic>
      <p:grpSp>
        <p:nvGrpSpPr>
          <p:cNvPr id="10" name="Group 9"/>
          <p:cNvGrpSpPr/>
          <p:nvPr/>
        </p:nvGrpSpPr>
        <p:grpSpPr>
          <a:xfrm>
            <a:off x="536806" y="1860032"/>
            <a:ext cx="2858927" cy="3358104"/>
            <a:chOff x="5615413" y="1881050"/>
            <a:chExt cx="2858927" cy="3358104"/>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p:blipFill>
          <p:spPr>
            <a:xfrm>
              <a:off x="5615413" y="1881050"/>
              <a:ext cx="2858927" cy="3358104"/>
            </a:xfrm>
            <a:prstGeom prst="rect">
              <a:avLst/>
            </a:prstGeom>
          </p:spPr>
        </p:pic>
        <p:pic>
          <p:nvPicPr>
            <p:cNvPr id="71" name="Picture 70" descr="A close up of a 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021" y="3550374"/>
              <a:ext cx="435029" cy="426415"/>
            </a:xfrm>
            <a:prstGeom prst="rect">
              <a:avLst/>
            </a:prstGeom>
          </p:spPr>
        </p:pic>
        <p:pic>
          <p:nvPicPr>
            <p:cNvPr id="72" name="Picture 71" descr="A close up of a logo&#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6460" y="3769247"/>
              <a:ext cx="296652" cy="290778"/>
            </a:xfrm>
            <a:prstGeom prst="rect">
              <a:avLst/>
            </a:prstGeom>
          </p:spPr>
        </p:pic>
        <p:pic>
          <p:nvPicPr>
            <p:cNvPr id="73" name="Picture 72" descr="A close up of a logo&#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6018" y="3529298"/>
              <a:ext cx="296652" cy="290778"/>
            </a:xfrm>
            <a:prstGeom prst="rect">
              <a:avLst/>
            </a:prstGeom>
          </p:spPr>
        </p:pic>
        <p:pic>
          <p:nvPicPr>
            <p:cNvPr id="74" name="Picture 73" descr="A close up of a logo&#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9354" y="4559040"/>
              <a:ext cx="296652" cy="290778"/>
            </a:xfrm>
            <a:prstGeom prst="rect">
              <a:avLst/>
            </a:prstGeom>
          </p:spPr>
        </p:pic>
      </p:grpSp>
      <p:cxnSp>
        <p:nvCxnSpPr>
          <p:cNvPr id="12" name="Straight Connector 11"/>
          <p:cNvCxnSpPr/>
          <p:nvPr/>
        </p:nvCxnSpPr>
        <p:spPr>
          <a:xfrm flipH="1">
            <a:off x="4049382" y="2209800"/>
            <a:ext cx="843144" cy="0"/>
          </a:xfrm>
          <a:prstGeom prst="line">
            <a:avLst/>
          </a:prstGeom>
          <a:ln w="19050">
            <a:solidFill>
              <a:schemeClr val="bg2">
                <a:lumMod val="75000"/>
              </a:schemeClr>
            </a:solidFill>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049382" y="3276600"/>
            <a:ext cx="843144" cy="0"/>
          </a:xfrm>
          <a:prstGeom prst="line">
            <a:avLst/>
          </a:prstGeom>
          <a:ln w="19050">
            <a:solidFill>
              <a:schemeClr val="bg2">
                <a:lumMod val="75000"/>
              </a:schemeClr>
            </a:solidFill>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049382" y="4038600"/>
            <a:ext cx="843144" cy="0"/>
          </a:xfrm>
          <a:prstGeom prst="line">
            <a:avLst/>
          </a:prstGeom>
          <a:ln w="19050">
            <a:solidFill>
              <a:schemeClr val="bg2">
                <a:lumMod val="75000"/>
              </a:schemeClr>
            </a:solidFill>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549962C5-A4A7-EE0A-FA58-E1BF8E55BA25}"/>
              </a:ext>
            </a:extLst>
          </p:cNvPr>
          <p:cNvGrpSpPr/>
          <p:nvPr/>
        </p:nvGrpSpPr>
        <p:grpSpPr>
          <a:xfrm>
            <a:off x="0" y="6493827"/>
            <a:ext cx="9139657" cy="364173"/>
            <a:chOff x="1" y="6493827"/>
            <a:chExt cx="9139657" cy="364173"/>
          </a:xfrm>
        </p:grpSpPr>
        <p:sp>
          <p:nvSpPr>
            <p:cNvPr id="77" name="Rectangle 76">
              <a:extLst>
                <a:ext uri="{FF2B5EF4-FFF2-40B4-BE49-F238E27FC236}">
                  <a16:creationId xmlns:a16="http://schemas.microsoft.com/office/drawing/2014/main" id="{ED64C4F6-BCFC-B8DD-F8B5-25B69A673787}"/>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8" name="Rectangle 77">
              <a:extLst>
                <a:ext uri="{FF2B5EF4-FFF2-40B4-BE49-F238E27FC236}">
                  <a16:creationId xmlns:a16="http://schemas.microsoft.com/office/drawing/2014/main" id="{930A30D0-E263-38B7-00A9-AE539AE2D303}"/>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9" name="Rectangle 78">
              <a:extLst>
                <a:ext uri="{FF2B5EF4-FFF2-40B4-BE49-F238E27FC236}">
                  <a16:creationId xmlns:a16="http://schemas.microsoft.com/office/drawing/2014/main" id="{CC751521-A84B-0428-B95F-680B177F5494}"/>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0" name="Rectangle 79">
              <a:extLst>
                <a:ext uri="{FF2B5EF4-FFF2-40B4-BE49-F238E27FC236}">
                  <a16:creationId xmlns:a16="http://schemas.microsoft.com/office/drawing/2014/main" id="{4EDA9A2A-CBCD-07FE-7A82-C74FC5595F67}"/>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1" name="Rectangle 80">
              <a:extLst>
                <a:ext uri="{FF2B5EF4-FFF2-40B4-BE49-F238E27FC236}">
                  <a16:creationId xmlns:a16="http://schemas.microsoft.com/office/drawing/2014/main" id="{68F40EE8-A763-E960-14C5-C5B46C08CEBF}"/>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2" name="Rectangle 81">
              <a:extLst>
                <a:ext uri="{FF2B5EF4-FFF2-40B4-BE49-F238E27FC236}">
                  <a16:creationId xmlns:a16="http://schemas.microsoft.com/office/drawing/2014/main" id="{9ADD9A3D-7BAC-7421-4C3C-A40EF8D08BB4}"/>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3" name="Rectangle 82">
              <a:extLst>
                <a:ext uri="{FF2B5EF4-FFF2-40B4-BE49-F238E27FC236}">
                  <a16:creationId xmlns:a16="http://schemas.microsoft.com/office/drawing/2014/main" id="{6CA5F749-C503-56C1-4D9F-3BB0A7AA6CDA}"/>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4" name="Rectangle 83">
              <a:extLst>
                <a:ext uri="{FF2B5EF4-FFF2-40B4-BE49-F238E27FC236}">
                  <a16:creationId xmlns:a16="http://schemas.microsoft.com/office/drawing/2014/main" id="{5E8782E7-441F-FA8C-E551-74C6E6BD0D33}"/>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5" name="Rectangle 84">
              <a:extLst>
                <a:ext uri="{FF2B5EF4-FFF2-40B4-BE49-F238E27FC236}">
                  <a16:creationId xmlns:a16="http://schemas.microsoft.com/office/drawing/2014/main" id="{CBF8EAC7-7446-607E-A84F-1DF7AFFC2A93}"/>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6" name="Rectangle 85">
              <a:extLst>
                <a:ext uri="{FF2B5EF4-FFF2-40B4-BE49-F238E27FC236}">
                  <a16:creationId xmlns:a16="http://schemas.microsoft.com/office/drawing/2014/main" id="{7A24CCE5-17E6-3499-5CC3-F35B801C21B4}"/>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7" name="Rectangle 86">
              <a:extLst>
                <a:ext uri="{FF2B5EF4-FFF2-40B4-BE49-F238E27FC236}">
                  <a16:creationId xmlns:a16="http://schemas.microsoft.com/office/drawing/2014/main" id="{D3D65039-8579-3BE9-4CD1-C46AFA616023}"/>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8" name="Rectangle 87">
              <a:extLst>
                <a:ext uri="{FF2B5EF4-FFF2-40B4-BE49-F238E27FC236}">
                  <a16:creationId xmlns:a16="http://schemas.microsoft.com/office/drawing/2014/main" id="{6D9564E3-A806-5161-1935-C38D0F25F7FD}"/>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9" name="Rectangle 88">
              <a:extLst>
                <a:ext uri="{FF2B5EF4-FFF2-40B4-BE49-F238E27FC236}">
                  <a16:creationId xmlns:a16="http://schemas.microsoft.com/office/drawing/2014/main" id="{186E28D3-30CD-4B46-4BEF-CDDCBC2EBA43}"/>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61CEB2BF-0545-5EA7-73F8-AF0ECFB676A4}"/>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1" name="Rectangle 90">
              <a:extLst>
                <a:ext uri="{FF2B5EF4-FFF2-40B4-BE49-F238E27FC236}">
                  <a16:creationId xmlns:a16="http://schemas.microsoft.com/office/drawing/2014/main" id="{52EE25CB-4547-80BF-4F93-9A7F4133211F}"/>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2" name="Rectangle 91">
              <a:extLst>
                <a:ext uri="{FF2B5EF4-FFF2-40B4-BE49-F238E27FC236}">
                  <a16:creationId xmlns:a16="http://schemas.microsoft.com/office/drawing/2014/main" id="{09ED861D-65C5-252B-71F0-CD35B1568982}"/>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3" name="Rectangle 92">
              <a:extLst>
                <a:ext uri="{FF2B5EF4-FFF2-40B4-BE49-F238E27FC236}">
                  <a16:creationId xmlns:a16="http://schemas.microsoft.com/office/drawing/2014/main" id="{90FDA11E-49E6-8137-84CE-07E6A78D9267}"/>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4" name="Rectangle 93">
              <a:extLst>
                <a:ext uri="{FF2B5EF4-FFF2-40B4-BE49-F238E27FC236}">
                  <a16:creationId xmlns:a16="http://schemas.microsoft.com/office/drawing/2014/main" id="{3D183BCA-A4BC-1028-27E1-49FF6BDC8D5E}"/>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95" name="Rectangle 94">
              <a:extLst>
                <a:ext uri="{FF2B5EF4-FFF2-40B4-BE49-F238E27FC236}">
                  <a16:creationId xmlns:a16="http://schemas.microsoft.com/office/drawing/2014/main" id="{2063263B-B23D-DDEA-C06A-65CE3353DE19}"/>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6" name="Rectangle 95">
              <a:extLst>
                <a:ext uri="{FF2B5EF4-FFF2-40B4-BE49-F238E27FC236}">
                  <a16:creationId xmlns:a16="http://schemas.microsoft.com/office/drawing/2014/main" id="{58C4EB9D-28D0-1B4E-63F3-DEC1459B24E5}"/>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97" name="Rectangle 96">
              <a:extLst>
                <a:ext uri="{FF2B5EF4-FFF2-40B4-BE49-F238E27FC236}">
                  <a16:creationId xmlns:a16="http://schemas.microsoft.com/office/drawing/2014/main" id="{72625C79-EB19-A221-CA19-03D20F93AAE0}"/>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8" name="Rectangle 97">
              <a:extLst>
                <a:ext uri="{FF2B5EF4-FFF2-40B4-BE49-F238E27FC236}">
                  <a16:creationId xmlns:a16="http://schemas.microsoft.com/office/drawing/2014/main" id="{98E392C3-A8AD-910C-147C-01395064CDEA}"/>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9" name="Rectangle 98">
              <a:extLst>
                <a:ext uri="{FF2B5EF4-FFF2-40B4-BE49-F238E27FC236}">
                  <a16:creationId xmlns:a16="http://schemas.microsoft.com/office/drawing/2014/main" id="{449724ED-5329-A941-8A45-56B90831FAD0}"/>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00" name="Rectangle 99">
              <a:extLst>
                <a:ext uri="{FF2B5EF4-FFF2-40B4-BE49-F238E27FC236}">
                  <a16:creationId xmlns:a16="http://schemas.microsoft.com/office/drawing/2014/main" id="{10636E2E-3946-45DE-C130-D648F7924CD9}"/>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1" name="Rectangle 100">
              <a:extLst>
                <a:ext uri="{FF2B5EF4-FFF2-40B4-BE49-F238E27FC236}">
                  <a16:creationId xmlns:a16="http://schemas.microsoft.com/office/drawing/2014/main" id="{87023096-043D-BF69-3589-B1A03FF25925}"/>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2" name="Rectangle 101">
              <a:extLst>
                <a:ext uri="{FF2B5EF4-FFF2-40B4-BE49-F238E27FC236}">
                  <a16:creationId xmlns:a16="http://schemas.microsoft.com/office/drawing/2014/main" id="{09FD9240-9185-113A-4952-1BAD318145A7}"/>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3" name="Rectangle 102">
              <a:extLst>
                <a:ext uri="{FF2B5EF4-FFF2-40B4-BE49-F238E27FC236}">
                  <a16:creationId xmlns:a16="http://schemas.microsoft.com/office/drawing/2014/main" id="{AE17D803-AF60-BCE8-D91F-2AAFAA3F5CF9}"/>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4" name="Rectangle 103">
              <a:extLst>
                <a:ext uri="{FF2B5EF4-FFF2-40B4-BE49-F238E27FC236}">
                  <a16:creationId xmlns:a16="http://schemas.microsoft.com/office/drawing/2014/main" id="{1841165A-9F68-321B-815A-EB6603078534}"/>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5" name="Rectangle 104">
              <a:extLst>
                <a:ext uri="{FF2B5EF4-FFF2-40B4-BE49-F238E27FC236}">
                  <a16:creationId xmlns:a16="http://schemas.microsoft.com/office/drawing/2014/main" id="{924D9E31-9EB0-5CEA-AD37-9AB40266388E}"/>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06" name="Rectangle 105">
              <a:extLst>
                <a:ext uri="{FF2B5EF4-FFF2-40B4-BE49-F238E27FC236}">
                  <a16:creationId xmlns:a16="http://schemas.microsoft.com/office/drawing/2014/main" id="{D5452159-CD5E-595B-86A3-D368AA746480}"/>
                </a:ext>
              </a:extLst>
            </p:cNvPr>
            <p:cNvSpPr/>
            <p:nvPr/>
          </p:nvSpPr>
          <p:spPr>
            <a:xfrm>
              <a:off x="8518369" y="6493827"/>
              <a:ext cx="320989" cy="3641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37</a:t>
              </a:r>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3675"/>
            <a:ext cx="9144000" cy="848697"/>
          </a:xfrm>
          <a:solidFill>
            <a:schemeClr val="bg1">
              <a:lumMod val="65000"/>
            </a:schemeClr>
          </a:solidFill>
        </p:spPr>
        <p:txBody>
          <a:bodyPr vert="horz" lIns="251999" tIns="45698" rIns="91397" bIns="45698" rtlCol="0" anchor="ctr" anchorCtr="0">
            <a:noAutofit/>
          </a:bodyPr>
          <a:lstStyle/>
          <a:p>
            <a:pPr algn="l"/>
            <a:r>
              <a:rPr lang="en-US" sz="2200" b="1">
                <a:solidFill>
                  <a:schemeClr val="bg2">
                    <a:lumMod val="10000"/>
                  </a:schemeClr>
                </a:solidFill>
                <a:latin typeface="Calibri" panose="020F0502020204030204" pitchFamily="34" charset="0"/>
              </a:rPr>
              <a:t>37. </a:t>
            </a:r>
            <a:r>
              <a:rPr lang="fr-FR" sz="2200" b="1">
                <a:latin typeface="Calibri" panose="020F0502020204030204" pitchFamily="34" charset="0"/>
              </a:rPr>
              <a:t>Votre charge virale n'est PAS supprimée</a:t>
            </a:r>
            <a:endParaRPr lang="en-US" sz="2200" b="1">
              <a:solidFill>
                <a:schemeClr val="bg2">
                  <a:lumMod val="10000"/>
                </a:schemeClr>
              </a:solidFill>
              <a:latin typeface="Calibri" panose="020F0502020204030204" pitchFamily="34" charset="0"/>
            </a:endParaRPr>
          </a:p>
        </p:txBody>
      </p:sp>
      <p:sp>
        <p:nvSpPr>
          <p:cNvPr id="2" name="Content Placeholder 1"/>
          <p:cNvSpPr>
            <a:spLocks noGrp="1"/>
          </p:cNvSpPr>
          <p:nvPr>
            <p:ph sz="half" idx="1"/>
          </p:nvPr>
        </p:nvSpPr>
        <p:spPr>
          <a:xfrm>
            <a:off x="338885" y="1048532"/>
            <a:ext cx="3229937" cy="1524000"/>
          </a:xfrm>
        </p:spPr>
        <p:txBody>
          <a:bodyPr>
            <a:normAutofit fontScale="92500" lnSpcReduction="10000"/>
          </a:bodyPr>
          <a:lstStyle/>
          <a:p>
            <a:pPr marL="0" indent="0">
              <a:buNone/>
            </a:pPr>
            <a:r>
              <a:rPr lang="en-US" sz="1400" b="1">
                <a:latin typeface="Calibri" panose="020F0502020204030204" pitchFamily="34" charset="0"/>
              </a:rPr>
              <a:t>MESSAGES CLÉS</a:t>
            </a:r>
            <a:endParaRPr lang="en-US" sz="1400" b="1">
              <a:solidFill>
                <a:schemeClr val="bg2">
                  <a:lumMod val="10000"/>
                </a:schemeClr>
              </a:solidFill>
              <a:latin typeface="Calibri" panose="020F0502020204030204" pitchFamily="34" charset="0"/>
            </a:endParaRPr>
          </a:p>
          <a:p>
            <a:pPr marL="171450" indent="-171450"/>
            <a:r>
              <a:rPr lang="fr-FR" sz="1200">
                <a:latin typeface="Calibri" panose="020F0502020204030204" pitchFamily="34" charset="0"/>
              </a:rPr>
              <a:t>Cela signifie que le VIH produit plus de virus et nuit à votre corps</a:t>
            </a:r>
            <a:r>
              <a:rPr lang="en-US" sz="1200">
                <a:solidFill>
                  <a:schemeClr val="bg2">
                    <a:lumMod val="10000"/>
                  </a:schemeClr>
                </a:solidFill>
                <a:latin typeface="Calibri" panose="020F0502020204030204" pitchFamily="34" charset="0"/>
              </a:rPr>
              <a:t>.</a:t>
            </a:r>
          </a:p>
          <a:p>
            <a:pPr marL="171450" indent="-171450"/>
            <a:r>
              <a:rPr lang="fr-FR" sz="1200">
                <a:latin typeface="Calibri" panose="020F0502020204030204" pitchFamily="34" charset="0"/>
              </a:rPr>
              <a:t>Peut-être vous oubliez les </a:t>
            </a:r>
            <a:r>
              <a:rPr lang="fr-FR" sz="1200">
                <a:solidFill>
                  <a:schemeClr val="tx2"/>
                </a:solidFill>
                <a:latin typeface="Calibri" panose="020F0502020204030204" pitchFamily="34" charset="0"/>
              </a:rPr>
              <a:t>prises</a:t>
            </a:r>
            <a:r>
              <a:rPr lang="fr-FR" sz="1200">
                <a:latin typeface="Calibri" panose="020F0502020204030204" pitchFamily="34" charset="0"/>
              </a:rPr>
              <a:t> de </a:t>
            </a:r>
            <a:br>
              <a:rPr lang="fr-FR" sz="1200">
                <a:latin typeface="Calibri" panose="020F0502020204030204" pitchFamily="34" charset="0"/>
              </a:rPr>
            </a:br>
            <a:r>
              <a:rPr lang="fr-FR" sz="1200">
                <a:latin typeface="Calibri" panose="020F0502020204030204" pitchFamily="34" charset="0"/>
              </a:rPr>
              <a:t>vos ARV</a:t>
            </a:r>
            <a:r>
              <a:rPr lang="en-US" sz="1200">
                <a:solidFill>
                  <a:schemeClr val="bg2">
                    <a:lumMod val="10000"/>
                  </a:schemeClr>
                </a:solidFill>
                <a:latin typeface="Calibri" panose="020F0502020204030204" pitchFamily="34" charset="0"/>
              </a:rPr>
              <a:t>.</a:t>
            </a:r>
          </a:p>
          <a:p>
            <a:pPr marL="171450" indent="-171450"/>
            <a:r>
              <a:rPr lang="fr-FR" sz="1200">
                <a:latin typeface="Calibri" panose="020F0502020204030204" pitchFamily="34" charset="0"/>
              </a:rPr>
              <a:t>Le virus peut être résistant, ce qui signifie qu'il a changé et que vos médicaments ne fonctionnent plus</a:t>
            </a:r>
            <a:r>
              <a:rPr lang="en-US" sz="1200">
                <a:solidFill>
                  <a:schemeClr val="bg2">
                    <a:lumMod val="10000"/>
                  </a:schemeClr>
                </a:solidFill>
                <a:latin typeface="Calibri" panose="020F0502020204030204" pitchFamily="34" charset="0"/>
              </a:rPr>
              <a:t>.</a:t>
            </a:r>
          </a:p>
        </p:txBody>
      </p:sp>
      <p:sp>
        <p:nvSpPr>
          <p:cNvPr id="21" name="Content Placeholder 1"/>
          <p:cNvSpPr>
            <a:spLocks noGrp="1"/>
          </p:cNvSpPr>
          <p:nvPr>
            <p:ph sz="half" idx="4294967295"/>
          </p:nvPr>
        </p:nvSpPr>
        <p:spPr>
          <a:xfrm>
            <a:off x="4066585" y="1048532"/>
            <a:ext cx="4684767" cy="5648805"/>
          </a:xfrm>
        </p:spPr>
        <p:txBody>
          <a:bodyPr>
            <a:noAutofit/>
          </a:bodyPr>
          <a:lstStyle/>
          <a:p>
            <a:pPr marL="0" indent="0">
              <a:spcBef>
                <a:spcPts val="0"/>
              </a:spcBef>
              <a:spcAft>
                <a:spcPts val="300"/>
              </a:spcAft>
              <a:buNone/>
            </a:pPr>
            <a:r>
              <a:rPr lang="en-US" sz="1400" b="1">
                <a:latin typeface="Calibri" panose="020F0502020204030204" pitchFamily="34" charset="0"/>
              </a:rPr>
              <a:t>POINTS D’ÉCHANGE </a:t>
            </a:r>
          </a:p>
          <a:p>
            <a:pPr marL="0" indent="0">
              <a:spcBef>
                <a:spcPts val="0"/>
              </a:spcBef>
              <a:spcAft>
                <a:spcPts val="300"/>
              </a:spcAft>
              <a:buNone/>
            </a:pPr>
            <a:r>
              <a:rPr lang="fr-FR" sz="1200">
                <a:latin typeface="Calibri" panose="020F0502020204030204" pitchFamily="34" charset="0"/>
              </a:rPr>
              <a:t>Votre charge virale est __________, ce qui est considéré comme non supprimée</a:t>
            </a:r>
            <a:r>
              <a:rPr lang="en-US" sz="1200" b="1">
                <a:solidFill>
                  <a:schemeClr val="bg2">
                    <a:lumMod val="10000"/>
                  </a:schemeClr>
                </a:solidFill>
                <a:latin typeface="Calibri" panose="020F0502020204030204" pitchFamily="34" charset="0"/>
              </a:rPr>
              <a:t>. </a:t>
            </a:r>
          </a:p>
          <a:p>
            <a:pPr marL="285750" indent="-171450">
              <a:spcBef>
                <a:spcPts val="0"/>
              </a:spcBef>
              <a:spcAft>
                <a:spcPts val="400"/>
              </a:spcAft>
            </a:pPr>
            <a:r>
              <a:rPr lang="fr-FR" sz="1200">
                <a:latin typeface="Calibri" panose="020F0502020204030204" pitchFamily="34" charset="0"/>
              </a:rPr>
              <a:t>Le but est de garder votre charge virale indétectable, en dessous de 200 ml</a:t>
            </a:r>
            <a:r>
              <a:rPr lang="en-US" sz="1200">
                <a:solidFill>
                  <a:schemeClr val="bg2">
                    <a:lumMod val="10000"/>
                  </a:schemeClr>
                </a:solidFill>
                <a:latin typeface="Calibri" panose="020F0502020204030204" pitchFamily="34" charset="0"/>
              </a:rPr>
              <a:t>. </a:t>
            </a:r>
          </a:p>
          <a:p>
            <a:pPr marL="285750" indent="-171450">
              <a:spcBef>
                <a:spcPts val="0"/>
              </a:spcBef>
              <a:spcAft>
                <a:spcPts val="400"/>
              </a:spcAft>
            </a:pPr>
            <a:r>
              <a:rPr lang="fr-FR" sz="1200">
                <a:latin typeface="Calibri" panose="020F0502020204030204" pitchFamily="34" charset="0"/>
              </a:rPr>
              <a:t>Non supprimé signifie que le </a:t>
            </a:r>
            <a:r>
              <a:rPr lang="fr-FR" sz="1200" b="1">
                <a:latin typeface="Calibri" panose="020F0502020204030204" pitchFamily="34" charset="0"/>
              </a:rPr>
              <a:t>VIH</a:t>
            </a:r>
            <a:r>
              <a:rPr lang="fr-FR" sz="1200">
                <a:latin typeface="Calibri" panose="020F0502020204030204" pitchFamily="34" charset="0"/>
              </a:rPr>
              <a:t> produit plus de virus dans le corps</a:t>
            </a:r>
            <a:r>
              <a:rPr lang="en-US" sz="1200">
                <a:solidFill>
                  <a:schemeClr val="bg2">
                    <a:lumMod val="10000"/>
                  </a:schemeClr>
                </a:solidFill>
                <a:latin typeface="Calibri" panose="020F0502020204030204" pitchFamily="34" charset="0"/>
              </a:rPr>
              <a:t>.</a:t>
            </a:r>
          </a:p>
          <a:p>
            <a:pPr marL="285750" indent="-171450">
              <a:spcBef>
                <a:spcPts val="0"/>
              </a:spcBef>
              <a:spcAft>
                <a:spcPts val="400"/>
              </a:spcAft>
            </a:pPr>
            <a:r>
              <a:rPr lang="fr-FR" sz="1200">
                <a:latin typeface="Calibri" panose="020F0502020204030204" pitchFamily="34" charset="0"/>
              </a:rPr>
              <a:t>Cela peut être dû au fait que </a:t>
            </a:r>
            <a:r>
              <a:rPr lang="fr-FR" sz="1200" b="1">
                <a:latin typeface="Calibri" panose="020F0502020204030204" pitchFamily="34" charset="0"/>
              </a:rPr>
              <a:t>vous ne prenez pas vos médicaments</a:t>
            </a:r>
            <a:r>
              <a:rPr lang="fr-FR" sz="1200">
                <a:latin typeface="Calibri" panose="020F0502020204030204" pitchFamily="34" charset="0"/>
              </a:rPr>
              <a:t> selon les instructions, ou parce que le médicament n'est pas efficace contre le virus que vous avez</a:t>
            </a:r>
            <a:r>
              <a:rPr lang="en-US" sz="1200">
                <a:solidFill>
                  <a:schemeClr val="bg2">
                    <a:lumMod val="10000"/>
                  </a:schemeClr>
                </a:solidFill>
                <a:latin typeface="Calibri" panose="020F0502020204030204" pitchFamily="34" charset="0"/>
              </a:rPr>
              <a:t>.</a:t>
            </a:r>
          </a:p>
          <a:p>
            <a:pPr marL="285750" indent="-171450">
              <a:spcBef>
                <a:spcPts val="0"/>
              </a:spcBef>
              <a:spcAft>
                <a:spcPts val="400"/>
              </a:spcAft>
            </a:pPr>
            <a:r>
              <a:rPr lang="fr-FR" sz="1200">
                <a:latin typeface="Calibri" panose="020F0502020204030204" pitchFamily="34" charset="0"/>
              </a:rPr>
              <a:t>Avec autant de virus dans votre sang, votre système immunitaire (de défense) s'affaiblit. Cela peut affecter votre cerveau, votre cœur, votre foie, vos reins et </a:t>
            </a:r>
            <a:r>
              <a:rPr lang="fr-FR" sz="1200" b="1">
                <a:latin typeface="Calibri" panose="020F0502020204030204" pitchFamily="34" charset="0"/>
              </a:rPr>
              <a:t>vous rendre malade</a:t>
            </a:r>
            <a:r>
              <a:rPr lang="en-US" sz="1200" b="1">
                <a:solidFill>
                  <a:schemeClr val="bg2">
                    <a:lumMod val="10000"/>
                  </a:schemeClr>
                </a:solidFill>
                <a:latin typeface="Calibri" panose="020F0502020204030204" pitchFamily="34" charset="0"/>
              </a:rPr>
              <a:t>.</a:t>
            </a:r>
          </a:p>
          <a:p>
            <a:pPr marL="285750" indent="-171450">
              <a:spcBef>
                <a:spcPts val="0"/>
              </a:spcBef>
              <a:spcAft>
                <a:spcPts val="400"/>
              </a:spcAft>
            </a:pPr>
            <a:r>
              <a:rPr lang="fr-FR" sz="1200">
                <a:latin typeface="Calibri" panose="020F0502020204030204" pitchFamily="34" charset="0"/>
              </a:rPr>
              <a:t>Si vos médicaments ne sont pas pris correctement, </a:t>
            </a:r>
            <a:r>
              <a:rPr lang="fr-FR" sz="1200" b="1">
                <a:latin typeface="Calibri" panose="020F0502020204030204" pitchFamily="34" charset="0"/>
              </a:rPr>
              <a:t>le virus peut également changer </a:t>
            </a:r>
            <a:r>
              <a:rPr lang="fr-FR" sz="1200">
                <a:latin typeface="Calibri" panose="020F0502020204030204" pitchFamily="34" charset="0"/>
              </a:rPr>
              <a:t>et devenir «</a:t>
            </a:r>
            <a:r>
              <a:rPr lang="fr-FR" sz="1200" b="1">
                <a:latin typeface="Calibri" panose="020F0502020204030204" pitchFamily="34" charset="0"/>
              </a:rPr>
              <a:t>résistant» aux médicaments</a:t>
            </a:r>
            <a:r>
              <a:rPr lang="fr-FR" sz="1200">
                <a:latin typeface="Calibri" panose="020F0502020204030204" pitchFamily="34" charset="0"/>
              </a:rPr>
              <a:t>, ce qui signifie que même s'ils sont pris correctement, ils ne fonctionneront plus</a:t>
            </a:r>
            <a:r>
              <a:rPr lang="en-US" sz="1200">
                <a:solidFill>
                  <a:schemeClr val="bg2">
                    <a:lumMod val="10000"/>
                  </a:schemeClr>
                </a:solidFill>
                <a:latin typeface="Calibri" panose="020F0502020204030204" pitchFamily="34" charset="0"/>
              </a:rPr>
              <a:t>.</a:t>
            </a:r>
          </a:p>
          <a:p>
            <a:pPr marL="285750" indent="-171450">
              <a:spcBef>
                <a:spcPts val="0"/>
              </a:spcBef>
              <a:spcAft>
                <a:spcPts val="400"/>
              </a:spcAft>
            </a:pPr>
            <a:r>
              <a:rPr lang="fr-FR" sz="1200">
                <a:latin typeface="Calibri" panose="020F0502020204030204" pitchFamily="34" charset="0"/>
              </a:rPr>
              <a:t>Avec une charge virale non supprimée, il est plus facile de transmettre le VIH à votre partenaire, il est donc particulièrement important d’utiliser des préservatifs en permanence</a:t>
            </a:r>
            <a:r>
              <a:rPr lang="en-US" sz="1200">
                <a:solidFill>
                  <a:schemeClr val="bg2">
                    <a:lumMod val="10000"/>
                  </a:schemeClr>
                </a:solidFill>
                <a:latin typeface="Calibri" panose="020F0502020204030204" pitchFamily="34" charset="0"/>
              </a:rPr>
              <a:t>.</a:t>
            </a:r>
          </a:p>
          <a:p>
            <a:pPr marL="285750" indent="-171450">
              <a:spcBef>
                <a:spcPts val="0"/>
              </a:spcBef>
              <a:spcAft>
                <a:spcPts val="400"/>
              </a:spcAft>
            </a:pPr>
            <a:r>
              <a:rPr lang="fr-FR" sz="1200">
                <a:latin typeface="Calibri" panose="020F0502020204030204" pitchFamily="34" charset="0"/>
              </a:rPr>
              <a:t>Si vous deviez continuer à rater les doses, quels pourraient être certains des résultats? Quelle est la pire chose qui puisse arriver</a:t>
            </a:r>
            <a:r>
              <a:rPr lang="en-US" sz="1200">
                <a:solidFill>
                  <a:schemeClr val="bg2">
                    <a:lumMod val="10000"/>
                  </a:schemeClr>
                </a:solidFill>
                <a:latin typeface="Calibri" panose="020F0502020204030204" pitchFamily="34" charset="0"/>
              </a:rPr>
              <a:t>?</a:t>
            </a:r>
          </a:p>
          <a:p>
            <a:pPr marL="285750" indent="-171450">
              <a:spcBef>
                <a:spcPts val="0"/>
              </a:spcBef>
              <a:spcAft>
                <a:spcPts val="400"/>
              </a:spcAft>
            </a:pPr>
            <a:r>
              <a:rPr lang="fr-FR" sz="1200">
                <a:latin typeface="Calibri" panose="020F0502020204030204" pitchFamily="34" charset="0"/>
              </a:rPr>
              <a:t>Si vous deviez suivre votre traitement tous les jours, que se passe –t-il </a:t>
            </a:r>
            <a:r>
              <a:rPr lang="en-US" sz="1200">
                <a:solidFill>
                  <a:schemeClr val="bg2">
                    <a:lumMod val="10000"/>
                  </a:schemeClr>
                </a:solidFill>
                <a:latin typeface="Calibri" panose="020F0502020204030204" pitchFamily="34" charset="0"/>
              </a:rPr>
              <a:t>?</a:t>
            </a:r>
          </a:p>
        </p:txBody>
      </p:sp>
      <p:sp>
        <p:nvSpPr>
          <p:cNvPr id="48" name="Parallelogram 47"/>
          <p:cNvSpPr/>
          <p:nvPr/>
        </p:nvSpPr>
        <p:spPr>
          <a:xfrm rot="10800000" flipH="1">
            <a:off x="7260059"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close up of a pers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103" y="188324"/>
            <a:ext cx="260505" cy="966040"/>
          </a:xfrm>
          <a:prstGeom prst="rect">
            <a:avLst/>
          </a:prstGeom>
        </p:spPr>
      </p:pic>
      <p:grpSp>
        <p:nvGrpSpPr>
          <p:cNvPr id="50" name="Group 49"/>
          <p:cNvGrpSpPr/>
          <p:nvPr/>
        </p:nvGrpSpPr>
        <p:grpSpPr>
          <a:xfrm>
            <a:off x="7689884" y="90488"/>
            <a:ext cx="882584" cy="1054783"/>
            <a:chOff x="5615413" y="1664385"/>
            <a:chExt cx="2858927" cy="3416725"/>
          </a:xfrm>
        </p:grpSpPr>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t="-2186" b="441"/>
            <a:stretch/>
          </p:blipFill>
          <p:spPr>
            <a:xfrm>
              <a:off x="5615413" y="1664385"/>
              <a:ext cx="2858927" cy="3416725"/>
            </a:xfrm>
            <a:prstGeom prst="rect">
              <a:avLst/>
            </a:prstGeom>
          </p:spPr>
        </p:pic>
        <p:pic>
          <p:nvPicPr>
            <p:cNvPr id="52" name="Picture 51" descr="A close up of a 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021" y="3550374"/>
              <a:ext cx="435029" cy="426415"/>
            </a:xfrm>
            <a:prstGeom prst="rect">
              <a:avLst/>
            </a:prstGeom>
          </p:spPr>
        </p:pic>
        <p:pic>
          <p:nvPicPr>
            <p:cNvPr id="53" name="Picture 52" descr="A close up of a 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6460" y="3769247"/>
              <a:ext cx="296652" cy="290778"/>
            </a:xfrm>
            <a:prstGeom prst="rect">
              <a:avLst/>
            </a:prstGeom>
          </p:spPr>
        </p:pic>
        <p:pic>
          <p:nvPicPr>
            <p:cNvPr id="54" name="Picture 53" descr="A close up of a 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018" y="3529298"/>
              <a:ext cx="296652" cy="290778"/>
            </a:xfrm>
            <a:prstGeom prst="rect">
              <a:avLst/>
            </a:prstGeom>
          </p:spPr>
        </p:pic>
        <p:pic>
          <p:nvPicPr>
            <p:cNvPr id="55" name="Picture 54" descr="A close up of a 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9354" y="4559040"/>
              <a:ext cx="296652" cy="290778"/>
            </a:xfrm>
            <a:prstGeom prst="rect">
              <a:avLst/>
            </a:prstGeom>
          </p:spPr>
        </p:pic>
      </p:grpSp>
      <p:sp>
        <p:nvSpPr>
          <p:cNvPr id="56" name="Content Placeholder 1"/>
          <p:cNvSpPr txBox="1"/>
          <p:nvPr/>
        </p:nvSpPr>
        <p:spPr>
          <a:xfrm>
            <a:off x="321669" y="4496077"/>
            <a:ext cx="3165059" cy="1860690"/>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b="1" err="1">
                <a:solidFill>
                  <a:schemeClr val="bg1">
                    <a:lumMod val="50000"/>
                  </a:schemeClr>
                </a:solidFill>
                <a:latin typeface="Calibri" panose="020F0502020204030204" pitchFamily="34" charset="0"/>
              </a:rPr>
              <a:t>Revoyons</a:t>
            </a:r>
            <a:endParaRPr lang="en-US" sz="1200" b="1">
              <a:solidFill>
                <a:schemeClr val="bg1">
                  <a:lumMod val="50000"/>
                </a:schemeClr>
              </a:solidFill>
              <a:latin typeface="Calibri" panose="020F0502020204030204" pitchFamily="34" charset="0"/>
            </a:endParaRPr>
          </a:p>
          <a:p>
            <a:pPr marL="0" indent="0">
              <a:spcBef>
                <a:spcPts val="0"/>
              </a:spcBef>
              <a:buNone/>
            </a:pPr>
            <a:r>
              <a:rPr lang="fr-FR" sz="1000">
                <a:solidFill>
                  <a:schemeClr val="bg2">
                    <a:lumMod val="10000"/>
                  </a:schemeClr>
                </a:solidFill>
                <a:latin typeface="Calibri" panose="020F0502020204030204" pitchFamily="34" charset="0"/>
              </a:rPr>
              <a:t>Quelles sont les raisons possibles d'une charge virale non supprimée</a:t>
            </a:r>
            <a:r>
              <a:rPr lang="en-US" sz="1000">
                <a:solidFill>
                  <a:schemeClr val="bg2">
                    <a:lumMod val="10000"/>
                  </a:schemeClr>
                </a:solidFill>
                <a:latin typeface="Calibri" panose="020F0502020204030204" pitchFamily="34" charset="0"/>
              </a:rPr>
              <a:t>?</a:t>
            </a:r>
          </a:p>
          <a:p>
            <a:pPr marL="177800" indent="-177800"/>
            <a:r>
              <a:rPr lang="fr-FR" sz="1000">
                <a:solidFill>
                  <a:schemeClr val="bg2">
                    <a:lumMod val="10000"/>
                  </a:schemeClr>
                </a:solidFill>
                <a:latin typeface="Calibri" panose="020F0502020204030204" pitchFamily="34" charset="0"/>
              </a:rPr>
              <a:t>Que peut-il se passer lorsque votre charge virale n'est pas supprimée</a:t>
            </a:r>
            <a:r>
              <a:rPr lang="en-US" sz="1000">
                <a:solidFill>
                  <a:schemeClr val="bg2">
                    <a:lumMod val="10000"/>
                  </a:schemeClr>
                </a:solidFill>
                <a:latin typeface="Calibri" panose="020F0502020204030204" pitchFamily="34" charset="0"/>
              </a:rPr>
              <a:t>?</a:t>
            </a:r>
          </a:p>
          <a:p>
            <a:pPr marL="177800" indent="-177800"/>
            <a:r>
              <a:rPr lang="fr-FR" sz="1000">
                <a:solidFill>
                  <a:schemeClr val="bg2">
                    <a:lumMod val="10000"/>
                  </a:schemeClr>
                </a:solidFill>
                <a:latin typeface="Calibri" panose="020F0502020204030204" pitchFamily="34" charset="0"/>
              </a:rPr>
              <a:t>Qu'est-ce qui est avantageux d'avoir une charge virale supprimée? Quelle est l'importance de votre santé à long terme</a:t>
            </a:r>
            <a:r>
              <a:rPr lang="en-US" sz="1000">
                <a:solidFill>
                  <a:schemeClr val="bg2">
                    <a:lumMod val="10000"/>
                  </a:schemeClr>
                </a:solidFill>
                <a:latin typeface="Calibri" panose="020F0502020204030204" pitchFamily="34" charset="0"/>
              </a:rPr>
              <a:t>?</a:t>
            </a:r>
          </a:p>
          <a:p>
            <a:pPr marL="177800" indent="-177800"/>
            <a:r>
              <a:rPr lang="fr-FR" sz="1000">
                <a:solidFill>
                  <a:schemeClr val="bg2">
                    <a:lumMod val="10000"/>
                  </a:schemeClr>
                </a:solidFill>
                <a:latin typeface="Calibri" panose="020F0502020204030204" pitchFamily="34" charset="0"/>
              </a:rPr>
              <a:t>D’après vous, qu’est ce qui  se passera si vous ne prenez pas d'ARV régulièrement</a:t>
            </a:r>
            <a:r>
              <a:rPr lang="en-US" sz="1200">
                <a:solidFill>
                  <a:schemeClr val="bg2">
                    <a:lumMod val="10000"/>
                  </a:schemeClr>
                </a:solidFill>
                <a:latin typeface="Calibri" panose="020F0502020204030204" pitchFamily="34" charset="0"/>
              </a:rPr>
              <a:t>?</a:t>
            </a:r>
          </a:p>
        </p:txBody>
      </p:sp>
      <p:cxnSp>
        <p:nvCxnSpPr>
          <p:cNvPr id="57" name="Straight Connector 56"/>
          <p:cNvCxnSpPr>
            <a:cxnSpLocks/>
          </p:cNvCxnSpPr>
          <p:nvPr/>
        </p:nvCxnSpPr>
        <p:spPr>
          <a:xfrm>
            <a:off x="3894248" y="1154364"/>
            <a:ext cx="0" cy="5202403"/>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9" name="Content Placeholder 1"/>
          <p:cNvSpPr txBox="1"/>
          <p:nvPr/>
        </p:nvSpPr>
        <p:spPr>
          <a:xfrm>
            <a:off x="323850" y="2709520"/>
            <a:ext cx="3165074" cy="1438959"/>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a:solidFill>
                  <a:schemeClr val="bg1">
                    <a:lumMod val="50000"/>
                  </a:schemeClr>
                </a:solidFill>
                <a:latin typeface="Calibri" panose="020F0502020204030204" pitchFamily="34" charset="0"/>
              </a:rPr>
              <a:t>Instructions du </a:t>
            </a:r>
            <a:r>
              <a:rPr lang="en-US" sz="1200" b="1" err="1">
                <a:solidFill>
                  <a:schemeClr val="bg1">
                    <a:lumMod val="50000"/>
                  </a:schemeClr>
                </a:solidFill>
                <a:latin typeface="Calibri" panose="020F0502020204030204" pitchFamily="34" charset="0"/>
              </a:rPr>
              <a:t>prestataire</a:t>
            </a:r>
            <a:endParaRPr lang="en-US" sz="1200" b="1">
              <a:solidFill>
                <a:schemeClr val="bg1">
                  <a:lumMod val="50000"/>
                </a:schemeClr>
              </a:solidFill>
              <a:latin typeface="Calibri" panose="020F0502020204030204" pitchFamily="34" charset="0"/>
            </a:endParaRPr>
          </a:p>
          <a:p>
            <a:pPr marL="0" indent="0">
              <a:lnSpc>
                <a:spcPct val="120000"/>
              </a:lnSpc>
              <a:spcBef>
                <a:spcPts val="0"/>
              </a:spcBef>
              <a:buNone/>
            </a:pPr>
            <a:r>
              <a:rPr lang="fr-FR" sz="1000">
                <a:solidFill>
                  <a:schemeClr val="bg2">
                    <a:lumMod val="10000"/>
                  </a:schemeClr>
                </a:solidFill>
                <a:latin typeface="Calibri" panose="020F0502020204030204" pitchFamily="34" charset="0"/>
              </a:rPr>
              <a:t>Utilisez un langage non critique et respectueux - ne blâmez pas et ne critiquez pas</a:t>
            </a:r>
            <a:r>
              <a:rPr lang="en-US" sz="1000">
                <a:solidFill>
                  <a:schemeClr val="bg2">
                    <a:lumMod val="10000"/>
                  </a:schemeClr>
                </a:solidFill>
                <a:latin typeface="Calibri" panose="020F0502020204030204" pitchFamily="34" charset="0"/>
              </a:rPr>
              <a:t>:</a:t>
            </a:r>
          </a:p>
          <a:p>
            <a:pPr marL="171450" indent="-171450"/>
            <a:r>
              <a:rPr lang="fr-FR" sz="1000" i="1">
                <a:solidFill>
                  <a:schemeClr val="bg2">
                    <a:lumMod val="10000"/>
                  </a:schemeClr>
                </a:solidFill>
                <a:latin typeface="Calibri" panose="020F0502020204030204" pitchFamily="34" charset="0"/>
              </a:rPr>
              <a:t>«Je suis heureux que vous soyez venu pour obtenir les résultats de votre charge virale. Nous pouvons maintenant vous aider à atteindre une faible charge virale. »</a:t>
            </a:r>
            <a:endParaRPr lang="en-US" sz="1000" i="1">
              <a:solidFill>
                <a:schemeClr val="bg2">
                  <a:lumMod val="10000"/>
                </a:schemeClr>
              </a:solidFill>
              <a:latin typeface="Calibri" panose="020F0502020204030204" pitchFamily="34" charset="0"/>
            </a:endParaRPr>
          </a:p>
        </p:txBody>
      </p:sp>
      <p:pic>
        <p:nvPicPr>
          <p:cNvPr id="8" name="Picture 7" descr="A drawing of a person&#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366" y="2467555"/>
            <a:ext cx="391258" cy="480180"/>
          </a:xfrm>
          <a:prstGeom prst="rect">
            <a:avLst/>
          </a:prstGeom>
        </p:spPr>
      </p:pic>
      <p:pic>
        <p:nvPicPr>
          <p:cNvPr id="58" name="Picture 57" descr="A close up of a logo&#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0090" y="4275758"/>
            <a:ext cx="603534" cy="536475"/>
          </a:xfrm>
          <a:prstGeom prst="rect">
            <a:avLst/>
          </a:prstGeom>
        </p:spPr>
      </p:pic>
      <p:grpSp>
        <p:nvGrpSpPr>
          <p:cNvPr id="60" name="Group 59">
            <a:extLst>
              <a:ext uri="{FF2B5EF4-FFF2-40B4-BE49-F238E27FC236}">
                <a16:creationId xmlns:a16="http://schemas.microsoft.com/office/drawing/2014/main" id="{F0FF2E41-01A5-9A84-DF8D-90BD84FA57C4}"/>
              </a:ext>
            </a:extLst>
          </p:cNvPr>
          <p:cNvGrpSpPr/>
          <p:nvPr/>
        </p:nvGrpSpPr>
        <p:grpSpPr>
          <a:xfrm>
            <a:off x="0" y="6493827"/>
            <a:ext cx="9139657" cy="364173"/>
            <a:chOff x="1" y="6493827"/>
            <a:chExt cx="9139657" cy="364173"/>
          </a:xfrm>
        </p:grpSpPr>
        <p:sp>
          <p:nvSpPr>
            <p:cNvPr id="61" name="Rectangle 60">
              <a:extLst>
                <a:ext uri="{FF2B5EF4-FFF2-40B4-BE49-F238E27FC236}">
                  <a16:creationId xmlns:a16="http://schemas.microsoft.com/office/drawing/2014/main" id="{7ADA0BD5-26B0-38F4-E50A-FC960B02C748}"/>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62" name="Rectangle 61">
              <a:extLst>
                <a:ext uri="{FF2B5EF4-FFF2-40B4-BE49-F238E27FC236}">
                  <a16:creationId xmlns:a16="http://schemas.microsoft.com/office/drawing/2014/main" id="{FFBFA6B8-7513-093A-0FF4-76E8107C79A5}"/>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3" name="Rectangle 62">
              <a:extLst>
                <a:ext uri="{FF2B5EF4-FFF2-40B4-BE49-F238E27FC236}">
                  <a16:creationId xmlns:a16="http://schemas.microsoft.com/office/drawing/2014/main" id="{AAD51BFC-9938-07BF-9F72-06A3C3F05AC9}"/>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64" name="Rectangle 63">
              <a:extLst>
                <a:ext uri="{FF2B5EF4-FFF2-40B4-BE49-F238E27FC236}">
                  <a16:creationId xmlns:a16="http://schemas.microsoft.com/office/drawing/2014/main" id="{779BF80E-4EE7-4097-BA88-8AB93A318A42}"/>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65" name="Rectangle 64">
              <a:extLst>
                <a:ext uri="{FF2B5EF4-FFF2-40B4-BE49-F238E27FC236}">
                  <a16:creationId xmlns:a16="http://schemas.microsoft.com/office/drawing/2014/main" id="{6687367A-1E0D-7604-343D-4BE4C2315B50}"/>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6" name="Rectangle 65">
              <a:extLst>
                <a:ext uri="{FF2B5EF4-FFF2-40B4-BE49-F238E27FC236}">
                  <a16:creationId xmlns:a16="http://schemas.microsoft.com/office/drawing/2014/main" id="{7128B694-816B-B5E6-7459-6F7FF92BAADA}"/>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67" name="Rectangle 66">
              <a:extLst>
                <a:ext uri="{FF2B5EF4-FFF2-40B4-BE49-F238E27FC236}">
                  <a16:creationId xmlns:a16="http://schemas.microsoft.com/office/drawing/2014/main" id="{FC14CA32-F865-93DA-8B58-320B718DFAAD}"/>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8" name="Rectangle 67">
              <a:extLst>
                <a:ext uri="{FF2B5EF4-FFF2-40B4-BE49-F238E27FC236}">
                  <a16:creationId xmlns:a16="http://schemas.microsoft.com/office/drawing/2014/main" id="{4B77C7B5-BE23-9ED5-3544-41BF357F6995}"/>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69" name="Rectangle 68">
              <a:extLst>
                <a:ext uri="{FF2B5EF4-FFF2-40B4-BE49-F238E27FC236}">
                  <a16:creationId xmlns:a16="http://schemas.microsoft.com/office/drawing/2014/main" id="{DDD9940E-E083-8820-9A57-AFFF39D7711E}"/>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0" name="Rectangle 69">
              <a:extLst>
                <a:ext uri="{FF2B5EF4-FFF2-40B4-BE49-F238E27FC236}">
                  <a16:creationId xmlns:a16="http://schemas.microsoft.com/office/drawing/2014/main" id="{42B1158C-771B-834D-4DDE-D2ECB63A53BF}"/>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1" name="Rectangle 70">
              <a:extLst>
                <a:ext uri="{FF2B5EF4-FFF2-40B4-BE49-F238E27FC236}">
                  <a16:creationId xmlns:a16="http://schemas.microsoft.com/office/drawing/2014/main" id="{F7704524-D267-DAD6-C87A-66C0F6A01425}"/>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B3C5801D-B7C5-0800-0B81-E54FEBCCAA3D}"/>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3" name="Rectangle 72">
              <a:extLst>
                <a:ext uri="{FF2B5EF4-FFF2-40B4-BE49-F238E27FC236}">
                  <a16:creationId xmlns:a16="http://schemas.microsoft.com/office/drawing/2014/main" id="{386716D6-2699-D3BE-3515-2DF5AE13CA47}"/>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4" name="Rectangle 73">
              <a:extLst>
                <a:ext uri="{FF2B5EF4-FFF2-40B4-BE49-F238E27FC236}">
                  <a16:creationId xmlns:a16="http://schemas.microsoft.com/office/drawing/2014/main" id="{DE0266D0-35A4-980A-B6B7-82234170A56A}"/>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5" name="Rectangle 74">
              <a:extLst>
                <a:ext uri="{FF2B5EF4-FFF2-40B4-BE49-F238E27FC236}">
                  <a16:creationId xmlns:a16="http://schemas.microsoft.com/office/drawing/2014/main" id="{008CE760-931D-2BEF-B0BC-FDB8A6343652}"/>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6" name="Rectangle 75">
              <a:extLst>
                <a:ext uri="{FF2B5EF4-FFF2-40B4-BE49-F238E27FC236}">
                  <a16:creationId xmlns:a16="http://schemas.microsoft.com/office/drawing/2014/main" id="{1FD395C7-71B3-D58C-F855-DF1D2AEAC8F9}"/>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77" name="Rectangle 76">
              <a:extLst>
                <a:ext uri="{FF2B5EF4-FFF2-40B4-BE49-F238E27FC236}">
                  <a16:creationId xmlns:a16="http://schemas.microsoft.com/office/drawing/2014/main" id="{A610637C-4A1F-930D-0806-35495C4635F0}"/>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78" name="Rectangle 77">
              <a:extLst>
                <a:ext uri="{FF2B5EF4-FFF2-40B4-BE49-F238E27FC236}">
                  <a16:creationId xmlns:a16="http://schemas.microsoft.com/office/drawing/2014/main" id="{A440F3CB-E3F7-84F3-453F-B46190BE63F2}"/>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79" name="Rectangle 78">
              <a:extLst>
                <a:ext uri="{FF2B5EF4-FFF2-40B4-BE49-F238E27FC236}">
                  <a16:creationId xmlns:a16="http://schemas.microsoft.com/office/drawing/2014/main" id="{2BDA8CEC-9F1E-ED66-53D4-264F1BF9B413}"/>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33025862-4C0D-9EEE-4805-A59A49C1F339}"/>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1" name="Rectangle 80">
              <a:extLst>
                <a:ext uri="{FF2B5EF4-FFF2-40B4-BE49-F238E27FC236}">
                  <a16:creationId xmlns:a16="http://schemas.microsoft.com/office/drawing/2014/main" id="{2F2860B3-48D7-7823-D6CA-B240E5889A2A}"/>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810DAE4A-2F61-8D8F-9DE5-127BDEB26097}"/>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3" name="Rectangle 82">
              <a:extLst>
                <a:ext uri="{FF2B5EF4-FFF2-40B4-BE49-F238E27FC236}">
                  <a16:creationId xmlns:a16="http://schemas.microsoft.com/office/drawing/2014/main" id="{24238EC4-353D-7235-6C56-B02045DC49ED}"/>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84" name="Rectangle 83">
              <a:extLst>
                <a:ext uri="{FF2B5EF4-FFF2-40B4-BE49-F238E27FC236}">
                  <a16:creationId xmlns:a16="http://schemas.microsoft.com/office/drawing/2014/main" id="{4A0F64DC-1F8F-DE10-9BE0-EABF8597CC7D}"/>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5" name="Rectangle 84">
              <a:extLst>
                <a:ext uri="{FF2B5EF4-FFF2-40B4-BE49-F238E27FC236}">
                  <a16:creationId xmlns:a16="http://schemas.microsoft.com/office/drawing/2014/main" id="{D23D0CE1-63CA-B8B5-32C9-F09BE421BA0F}"/>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86" name="Rectangle 85">
              <a:extLst>
                <a:ext uri="{FF2B5EF4-FFF2-40B4-BE49-F238E27FC236}">
                  <a16:creationId xmlns:a16="http://schemas.microsoft.com/office/drawing/2014/main" id="{B3EFA259-9E1F-F14B-45BD-2128B8034F9B}"/>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DADFAB53-B903-5CAB-A4DE-115E2A4E1630}"/>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8" name="Rectangle 87">
              <a:extLst>
                <a:ext uri="{FF2B5EF4-FFF2-40B4-BE49-F238E27FC236}">
                  <a16:creationId xmlns:a16="http://schemas.microsoft.com/office/drawing/2014/main" id="{A2CADE28-DF0A-9A6A-AE66-CDDABA3EC55E}"/>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89" name="Rectangle 88">
              <a:extLst>
                <a:ext uri="{FF2B5EF4-FFF2-40B4-BE49-F238E27FC236}">
                  <a16:creationId xmlns:a16="http://schemas.microsoft.com/office/drawing/2014/main" id="{F8C44538-49FE-FBE0-3B01-5048027F0D6E}"/>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0" name="Rectangle 89">
              <a:extLst>
                <a:ext uri="{FF2B5EF4-FFF2-40B4-BE49-F238E27FC236}">
                  <a16:creationId xmlns:a16="http://schemas.microsoft.com/office/drawing/2014/main" id="{0B9FA20A-498D-EB9B-89BA-8B5981E99DF8}"/>
                </a:ext>
              </a:extLst>
            </p:cNvPr>
            <p:cNvSpPr/>
            <p:nvPr/>
          </p:nvSpPr>
          <p:spPr>
            <a:xfrm>
              <a:off x="8518369" y="6493827"/>
              <a:ext cx="320989" cy="3641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ysClr val="windowText" lastClr="000000"/>
                  </a:solidFill>
                </a:rPr>
                <a:t>37</a:t>
              </a:r>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bg2">
              <a:lumMod val="10000"/>
            </a:schemeClr>
          </a:solidFill>
        </p:spPr>
        <p:txBody>
          <a:bodyPr vert="horz" lIns="251999" tIns="45698" rIns="91397" bIns="45698" rtlCol="0" anchor="ctr" anchorCtr="0">
            <a:noAutofit/>
          </a:bodyPr>
          <a:lstStyle/>
          <a:p>
            <a:r>
              <a:rPr lang="en-US" sz="2200">
                <a:solidFill>
                  <a:schemeClr val="bg1"/>
                </a:solidFill>
              </a:rPr>
              <a:t>38. </a:t>
            </a:r>
            <a:r>
              <a:rPr lang="fr-FR" sz="2200">
                <a:solidFill>
                  <a:schemeClr val="bg1"/>
                </a:solidFill>
              </a:rPr>
              <a:t>Les médicaments anti-VIH ne fonctionnent pas bien</a:t>
            </a:r>
            <a:endParaRPr lang="en-US" sz="2200">
              <a:solidFill>
                <a:schemeClr val="bg1"/>
              </a:solidFill>
            </a:endParaRPr>
          </a:p>
        </p:txBody>
      </p:sp>
      <p:sp>
        <p:nvSpPr>
          <p:cNvPr id="5" name="TextBox 4"/>
          <p:cNvSpPr txBox="1"/>
          <p:nvPr/>
        </p:nvSpPr>
        <p:spPr>
          <a:xfrm>
            <a:off x="4435275" y="4955488"/>
            <a:ext cx="4369835" cy="1200329"/>
          </a:xfrm>
          <a:prstGeom prst="rect">
            <a:avLst/>
          </a:prstGeom>
          <a:noFill/>
        </p:spPr>
        <p:txBody>
          <a:bodyPr wrap="square" numCol="1" rtlCol="0">
            <a:spAutoFit/>
          </a:bodyPr>
          <a:lstStyle/>
          <a:p>
            <a:pPr>
              <a:spcAft>
                <a:spcPts val="1200"/>
              </a:spcAft>
            </a:pPr>
            <a:r>
              <a:rPr lang="fr-FR">
                <a:solidFill>
                  <a:schemeClr val="bg2">
                    <a:lumMod val="10000"/>
                  </a:schemeClr>
                </a:solidFill>
                <a:latin typeface="Calibri" panose="020F0502020204030204" pitchFamily="34" charset="0"/>
              </a:rPr>
              <a:t>il est recommandé de changer les médicaments si après une meilleure observance du traitement, le deuxième test de charge virale n'est toujours pas supprimé</a:t>
            </a:r>
            <a:r>
              <a:rPr lang="en-US">
                <a:solidFill>
                  <a:schemeClr val="bg2">
                    <a:lumMod val="10000"/>
                  </a:schemeClr>
                </a:solidFill>
                <a:latin typeface="Calibri" panose="020F0502020204030204" pitchFamily="34" charset="0"/>
              </a:rPr>
              <a:t>. </a:t>
            </a:r>
            <a:endParaRPr lang="en-US">
              <a:latin typeface="Calibri" panose="020F0502020204030204" pitchFamily="34" charset="0"/>
            </a:endParaRPr>
          </a:p>
        </p:txBody>
      </p:sp>
      <p:sp>
        <p:nvSpPr>
          <p:cNvPr id="38" name="TextBox 37"/>
          <p:cNvSpPr txBox="1"/>
          <p:nvPr/>
        </p:nvSpPr>
        <p:spPr>
          <a:xfrm>
            <a:off x="505988" y="4955488"/>
            <a:ext cx="3385766" cy="923330"/>
          </a:xfrm>
          <a:prstGeom prst="rect">
            <a:avLst/>
          </a:prstGeom>
          <a:noFill/>
        </p:spPr>
        <p:txBody>
          <a:bodyPr wrap="square" numCol="1" rtlCol="0">
            <a:spAutoFit/>
          </a:bodyPr>
          <a:lstStyle/>
          <a:p>
            <a:pPr>
              <a:spcAft>
                <a:spcPts val="1200"/>
              </a:spcAft>
            </a:pPr>
            <a:r>
              <a:rPr lang="fr-FR">
                <a:solidFill>
                  <a:schemeClr val="bg2">
                    <a:lumMod val="10000"/>
                  </a:schemeClr>
                </a:solidFill>
                <a:latin typeface="Calibri" panose="020F0502020204030204" pitchFamily="34" charset="0"/>
              </a:rPr>
              <a:t>Il est probable que le virus ait changé et que vos médicaments ne fonctionnent plus</a:t>
            </a:r>
            <a:r>
              <a:rPr lang="en-US">
                <a:solidFill>
                  <a:schemeClr val="bg2">
                    <a:lumMod val="10000"/>
                  </a:schemeClr>
                </a:solidFill>
                <a:latin typeface="Calibri" panose="020F0502020204030204" pitchFamily="34" charset="0"/>
              </a:rPr>
              <a:t>.</a:t>
            </a:r>
          </a:p>
        </p:txBody>
      </p:sp>
      <p:pic>
        <p:nvPicPr>
          <p:cNvPr id="75" name="Picture 74" descr="A close up of a pers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499" y="1767221"/>
            <a:ext cx="767131" cy="2844777"/>
          </a:xfrm>
          <a:prstGeom prst="rect">
            <a:avLst/>
          </a:prstGeom>
        </p:spPr>
      </p:pic>
      <p:grpSp>
        <p:nvGrpSpPr>
          <p:cNvPr id="76" name="Group 75"/>
          <p:cNvGrpSpPr/>
          <p:nvPr/>
        </p:nvGrpSpPr>
        <p:grpSpPr>
          <a:xfrm>
            <a:off x="278411" y="1767221"/>
            <a:ext cx="2635660" cy="2909302"/>
            <a:chOff x="5615413" y="1829590"/>
            <a:chExt cx="2858927" cy="3471324"/>
          </a:xfrm>
        </p:grpSpPr>
        <p:pic>
          <p:nvPicPr>
            <p:cNvPr id="77" name="Picture 76"/>
            <p:cNvPicPr>
              <a:picLocks noChangeAspect="1"/>
            </p:cNvPicPr>
            <p:nvPr/>
          </p:nvPicPr>
          <p:blipFill rotWithShape="1">
            <a:blip r:embed="rId3">
              <a:extLst>
                <a:ext uri="{28A0092B-C50C-407E-A947-70E740481C1C}">
                  <a14:useLocalDpi xmlns:a14="http://schemas.microsoft.com/office/drawing/2010/main" val="0"/>
                </a:ext>
              </a:extLst>
            </a:blip>
            <a:srcRect l="-247" t="-615" r="247" b="6640"/>
            <a:stretch/>
          </p:blipFill>
          <p:spPr>
            <a:xfrm>
              <a:off x="5615413" y="1829590"/>
              <a:ext cx="2858927" cy="3471324"/>
            </a:xfrm>
            <a:prstGeom prst="rect">
              <a:avLst/>
            </a:prstGeom>
          </p:spPr>
        </p:pic>
        <p:pic>
          <p:nvPicPr>
            <p:cNvPr id="78" name="Picture 77" descr="A close up of a 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021" y="3550374"/>
              <a:ext cx="435029" cy="426415"/>
            </a:xfrm>
            <a:prstGeom prst="rect">
              <a:avLst/>
            </a:prstGeom>
          </p:spPr>
        </p:pic>
        <p:pic>
          <p:nvPicPr>
            <p:cNvPr id="79" name="Picture 78" descr="A close up of a 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6460" y="3769247"/>
              <a:ext cx="296652" cy="290778"/>
            </a:xfrm>
            <a:prstGeom prst="rect">
              <a:avLst/>
            </a:prstGeom>
          </p:spPr>
        </p:pic>
        <p:pic>
          <p:nvPicPr>
            <p:cNvPr id="80" name="Picture 79" descr="A close up of a 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018" y="3529298"/>
              <a:ext cx="296652" cy="290778"/>
            </a:xfrm>
            <a:prstGeom prst="rect">
              <a:avLst/>
            </a:prstGeom>
          </p:spPr>
        </p:pic>
        <p:pic>
          <p:nvPicPr>
            <p:cNvPr id="81" name="Picture 80" descr="A close up of a 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2005" y="4816294"/>
              <a:ext cx="296652" cy="290778"/>
            </a:xfrm>
            <a:prstGeom prst="rect">
              <a:avLst/>
            </a:prstGeom>
          </p:spPr>
        </p:pic>
      </p:grpSp>
      <p:grpSp>
        <p:nvGrpSpPr>
          <p:cNvPr id="82" name="Group 81"/>
          <p:cNvGrpSpPr/>
          <p:nvPr/>
        </p:nvGrpSpPr>
        <p:grpSpPr>
          <a:xfrm rot="16200000">
            <a:off x="1847537" y="3811304"/>
            <a:ext cx="4643791" cy="100562"/>
            <a:chOff x="1849947" y="4791254"/>
            <a:chExt cx="4643791" cy="100562"/>
          </a:xfrm>
        </p:grpSpPr>
        <p:cxnSp>
          <p:nvCxnSpPr>
            <p:cNvPr id="83" name="Straight Connector 82"/>
            <p:cNvCxnSpPr/>
            <p:nvPr/>
          </p:nvCxnSpPr>
          <p:spPr>
            <a:xfrm rot="5400000">
              <a:off x="4171843" y="2469358"/>
              <a:ext cx="0" cy="4643791"/>
            </a:xfrm>
            <a:prstGeom prst="line">
              <a:avLst/>
            </a:prstGeom>
            <a:ln w="38100">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84" name="Triangle 83"/>
            <p:cNvSpPr/>
            <p:nvPr/>
          </p:nvSpPr>
          <p:spPr>
            <a:xfrm rot="10800000">
              <a:off x="4152360" y="4791254"/>
              <a:ext cx="260224" cy="100562"/>
            </a:xfrm>
            <a:prstGeom prst="triangl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close up of a logo&#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4042" y="1539689"/>
            <a:ext cx="940023" cy="765447"/>
          </a:xfrm>
          <a:prstGeom prst="rect">
            <a:avLst/>
          </a:prstGeom>
        </p:spPr>
      </p:pic>
      <p:pic>
        <p:nvPicPr>
          <p:cNvPr id="15" name="Picture 14" descr="A picture containing game, basketball, baseball, table&#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5543" y="2083339"/>
            <a:ext cx="1141456" cy="1893475"/>
          </a:xfrm>
          <a:prstGeom prst="rect">
            <a:avLst/>
          </a:prstGeom>
        </p:spPr>
      </p:pic>
      <p:pic>
        <p:nvPicPr>
          <p:cNvPr id="34" name="Picture 33" descr="A picture containing game, table&#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4865" y="2585161"/>
            <a:ext cx="1208601" cy="1906904"/>
          </a:xfrm>
          <a:prstGeom prst="rect">
            <a:avLst/>
          </a:prstGeom>
        </p:spPr>
      </p:pic>
      <p:grpSp>
        <p:nvGrpSpPr>
          <p:cNvPr id="46" name="Group 45">
            <a:extLst>
              <a:ext uri="{FF2B5EF4-FFF2-40B4-BE49-F238E27FC236}">
                <a16:creationId xmlns:a16="http://schemas.microsoft.com/office/drawing/2014/main" id="{A80D8757-F37A-7049-803B-CF5C53361635}"/>
              </a:ext>
            </a:extLst>
          </p:cNvPr>
          <p:cNvGrpSpPr/>
          <p:nvPr/>
        </p:nvGrpSpPr>
        <p:grpSpPr>
          <a:xfrm>
            <a:off x="0" y="6493827"/>
            <a:ext cx="9144000" cy="364173"/>
            <a:chOff x="1" y="6493827"/>
            <a:chExt cx="9144000" cy="364173"/>
          </a:xfrm>
        </p:grpSpPr>
        <p:sp>
          <p:nvSpPr>
            <p:cNvPr id="47" name="Rectangle 46">
              <a:extLst>
                <a:ext uri="{FF2B5EF4-FFF2-40B4-BE49-F238E27FC236}">
                  <a16:creationId xmlns:a16="http://schemas.microsoft.com/office/drawing/2014/main" id="{4F7B0865-1077-AC15-10E2-3E087E7171B9}"/>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85" name="Rectangle 84">
              <a:extLst>
                <a:ext uri="{FF2B5EF4-FFF2-40B4-BE49-F238E27FC236}">
                  <a16:creationId xmlns:a16="http://schemas.microsoft.com/office/drawing/2014/main" id="{24B5C7B8-FC34-AFA1-5D51-B55CF5C37A16}"/>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6" name="Rectangle 85">
              <a:extLst>
                <a:ext uri="{FF2B5EF4-FFF2-40B4-BE49-F238E27FC236}">
                  <a16:creationId xmlns:a16="http://schemas.microsoft.com/office/drawing/2014/main" id="{40A0A8A8-645D-7606-2987-A316705BC2D0}"/>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7" name="Rectangle 86">
              <a:extLst>
                <a:ext uri="{FF2B5EF4-FFF2-40B4-BE49-F238E27FC236}">
                  <a16:creationId xmlns:a16="http://schemas.microsoft.com/office/drawing/2014/main" id="{8FC3AC02-2045-1FE1-F88A-1FF236184CD6}"/>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88" name="Rectangle 87">
              <a:extLst>
                <a:ext uri="{FF2B5EF4-FFF2-40B4-BE49-F238E27FC236}">
                  <a16:creationId xmlns:a16="http://schemas.microsoft.com/office/drawing/2014/main" id="{887A41EC-233F-F559-6D83-9202E8FF59AC}"/>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89" name="Rectangle 88">
              <a:extLst>
                <a:ext uri="{FF2B5EF4-FFF2-40B4-BE49-F238E27FC236}">
                  <a16:creationId xmlns:a16="http://schemas.microsoft.com/office/drawing/2014/main" id="{F4F29A7E-6945-7EFE-9CFB-9A3128838BC5}"/>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0" name="Rectangle 89">
              <a:extLst>
                <a:ext uri="{FF2B5EF4-FFF2-40B4-BE49-F238E27FC236}">
                  <a16:creationId xmlns:a16="http://schemas.microsoft.com/office/drawing/2014/main" id="{0D41ACEB-3FFC-105D-315D-0FF37CF38257}"/>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91" name="Rectangle 90">
              <a:extLst>
                <a:ext uri="{FF2B5EF4-FFF2-40B4-BE49-F238E27FC236}">
                  <a16:creationId xmlns:a16="http://schemas.microsoft.com/office/drawing/2014/main" id="{41EFAC70-B5F2-A81F-4F28-63B38BD266B5}"/>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92" name="Rectangle 91">
              <a:extLst>
                <a:ext uri="{FF2B5EF4-FFF2-40B4-BE49-F238E27FC236}">
                  <a16:creationId xmlns:a16="http://schemas.microsoft.com/office/drawing/2014/main" id="{C40547CF-A8B6-4B22-DF2D-D220B3A36DEE}"/>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93" name="Rectangle 92">
              <a:extLst>
                <a:ext uri="{FF2B5EF4-FFF2-40B4-BE49-F238E27FC236}">
                  <a16:creationId xmlns:a16="http://schemas.microsoft.com/office/drawing/2014/main" id="{274DD58D-F84F-3505-B48D-F6CD254C5F70}"/>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94" name="Rectangle 93">
              <a:extLst>
                <a:ext uri="{FF2B5EF4-FFF2-40B4-BE49-F238E27FC236}">
                  <a16:creationId xmlns:a16="http://schemas.microsoft.com/office/drawing/2014/main" id="{409CAD6D-AAF1-FEC9-AC77-87164C84667D}"/>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5" name="Rectangle 94">
              <a:extLst>
                <a:ext uri="{FF2B5EF4-FFF2-40B4-BE49-F238E27FC236}">
                  <a16:creationId xmlns:a16="http://schemas.microsoft.com/office/drawing/2014/main" id="{7E3DEB67-EE06-6AF9-FE24-4BF12BE72AF8}"/>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96" name="Rectangle 95">
              <a:extLst>
                <a:ext uri="{FF2B5EF4-FFF2-40B4-BE49-F238E27FC236}">
                  <a16:creationId xmlns:a16="http://schemas.microsoft.com/office/drawing/2014/main" id="{12E9B50E-40E3-F6CD-F78E-2CA3C6D0876A}"/>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7" name="Rectangle 96">
              <a:extLst>
                <a:ext uri="{FF2B5EF4-FFF2-40B4-BE49-F238E27FC236}">
                  <a16:creationId xmlns:a16="http://schemas.microsoft.com/office/drawing/2014/main" id="{84550ED2-F554-A456-2907-AF6B0D73135F}"/>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8" name="Rectangle 97">
              <a:extLst>
                <a:ext uri="{FF2B5EF4-FFF2-40B4-BE49-F238E27FC236}">
                  <a16:creationId xmlns:a16="http://schemas.microsoft.com/office/drawing/2014/main" id="{39E1D765-D83A-6464-5342-91D6360414C2}"/>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9" name="Rectangle 98">
              <a:extLst>
                <a:ext uri="{FF2B5EF4-FFF2-40B4-BE49-F238E27FC236}">
                  <a16:creationId xmlns:a16="http://schemas.microsoft.com/office/drawing/2014/main" id="{618A106A-D5B1-8F3E-2C08-55AC41C86D28}"/>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0" name="Rectangle 99">
              <a:extLst>
                <a:ext uri="{FF2B5EF4-FFF2-40B4-BE49-F238E27FC236}">
                  <a16:creationId xmlns:a16="http://schemas.microsoft.com/office/drawing/2014/main" id="{55A3E862-8A98-4CE7-3779-F4AC92FCF308}"/>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01" name="Rectangle 100">
              <a:extLst>
                <a:ext uri="{FF2B5EF4-FFF2-40B4-BE49-F238E27FC236}">
                  <a16:creationId xmlns:a16="http://schemas.microsoft.com/office/drawing/2014/main" id="{C80851A1-C020-9FBD-7885-03AB747FD763}"/>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102" name="Rectangle 101">
              <a:extLst>
                <a:ext uri="{FF2B5EF4-FFF2-40B4-BE49-F238E27FC236}">
                  <a16:creationId xmlns:a16="http://schemas.microsoft.com/office/drawing/2014/main" id="{74A04D68-62FA-8F4B-52B3-97C465845B3A}"/>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03" name="Rectangle 102">
              <a:extLst>
                <a:ext uri="{FF2B5EF4-FFF2-40B4-BE49-F238E27FC236}">
                  <a16:creationId xmlns:a16="http://schemas.microsoft.com/office/drawing/2014/main" id="{C132F767-95B9-2E3D-C227-F9982B02EEA1}"/>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104" name="Rectangle 103">
              <a:extLst>
                <a:ext uri="{FF2B5EF4-FFF2-40B4-BE49-F238E27FC236}">
                  <a16:creationId xmlns:a16="http://schemas.microsoft.com/office/drawing/2014/main" id="{8443D196-F2F9-203D-785E-77BE6B56D8F7}"/>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05" name="Rectangle 104">
              <a:extLst>
                <a:ext uri="{FF2B5EF4-FFF2-40B4-BE49-F238E27FC236}">
                  <a16:creationId xmlns:a16="http://schemas.microsoft.com/office/drawing/2014/main" id="{ACB2F888-DF3F-94F5-6E1C-2B5A5725F245}"/>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06" name="Rectangle 105">
              <a:extLst>
                <a:ext uri="{FF2B5EF4-FFF2-40B4-BE49-F238E27FC236}">
                  <a16:creationId xmlns:a16="http://schemas.microsoft.com/office/drawing/2014/main" id="{D41915D8-F352-B6F0-CD62-A3A7BFECEDC0}"/>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107" name="Rectangle 106">
              <a:extLst>
                <a:ext uri="{FF2B5EF4-FFF2-40B4-BE49-F238E27FC236}">
                  <a16:creationId xmlns:a16="http://schemas.microsoft.com/office/drawing/2014/main" id="{440EB4C4-C1CA-7D59-8235-EF835854649D}"/>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8" name="Rectangle 107">
              <a:extLst>
                <a:ext uri="{FF2B5EF4-FFF2-40B4-BE49-F238E27FC236}">
                  <a16:creationId xmlns:a16="http://schemas.microsoft.com/office/drawing/2014/main" id="{6AD32F7D-ED8A-BA22-1C75-3E27A34FCC5E}"/>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109" name="Rectangle 108">
              <a:extLst>
                <a:ext uri="{FF2B5EF4-FFF2-40B4-BE49-F238E27FC236}">
                  <a16:creationId xmlns:a16="http://schemas.microsoft.com/office/drawing/2014/main" id="{C6FC2644-EF4B-EB70-5C98-9C7F9CDB2A49}"/>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110" name="Rectangle 109">
              <a:extLst>
                <a:ext uri="{FF2B5EF4-FFF2-40B4-BE49-F238E27FC236}">
                  <a16:creationId xmlns:a16="http://schemas.microsoft.com/office/drawing/2014/main" id="{F74287F3-1EB7-96AC-925E-8F019A531CB1}"/>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11" name="Rectangle 110">
              <a:extLst>
                <a:ext uri="{FF2B5EF4-FFF2-40B4-BE49-F238E27FC236}">
                  <a16:creationId xmlns:a16="http://schemas.microsoft.com/office/drawing/2014/main" id="{0669B5AD-4971-FDE1-3A5C-B1CD2184AA6C}"/>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12" name="Rectangle 111">
              <a:extLst>
                <a:ext uri="{FF2B5EF4-FFF2-40B4-BE49-F238E27FC236}">
                  <a16:creationId xmlns:a16="http://schemas.microsoft.com/office/drawing/2014/main" id="{41F6F7D7-54B0-3E7B-D5C4-62997FC468C9}"/>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113" name="Rectangle 112">
              <a:extLst>
                <a:ext uri="{FF2B5EF4-FFF2-40B4-BE49-F238E27FC236}">
                  <a16:creationId xmlns:a16="http://schemas.microsoft.com/office/drawing/2014/main" id="{8EBDEFCC-2711-DF91-88A2-764FF88804ED}"/>
                </a:ext>
              </a:extLst>
            </p:cNvPr>
            <p:cNvSpPr/>
            <p:nvPr/>
          </p:nvSpPr>
          <p:spPr>
            <a:xfrm>
              <a:off x="8827358" y="6493827"/>
              <a:ext cx="316643" cy="36417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38</a:t>
              </a: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2018" y="990600"/>
            <a:ext cx="3200323" cy="1143000"/>
          </a:xfrm>
        </p:spPr>
        <p:txBody>
          <a:bodyPr>
            <a:normAutofit fontScale="92500"/>
          </a:bodyPr>
          <a:lstStyle/>
          <a:p>
            <a:pPr marL="0" indent="0">
              <a:buNone/>
            </a:pPr>
            <a:r>
              <a:rPr lang="en-US" sz="1500" b="1">
                <a:latin typeface="Calibri" panose="020F0502020204030204" pitchFamily="34" charset="0"/>
              </a:rPr>
              <a:t>MESSAGES CLÉS</a:t>
            </a:r>
            <a:endParaRPr lang="en-US" sz="1500" b="1">
              <a:solidFill>
                <a:schemeClr val="bg2">
                  <a:lumMod val="10000"/>
                </a:schemeClr>
              </a:solidFill>
              <a:latin typeface="Calibri" panose="020F0502020204030204" pitchFamily="34" charset="0"/>
            </a:endParaRPr>
          </a:p>
          <a:p>
            <a:pPr marL="214630" indent="-214630"/>
            <a:r>
              <a:rPr lang="fr-FR" sz="1200">
                <a:latin typeface="Calibri" panose="020F0502020204030204" pitchFamily="34" charset="0"/>
              </a:rPr>
              <a:t>Il est probable que le virus soit résistant, ce qui signifie qu'il a changé et que vos médicaments ne fonctionnent plus</a:t>
            </a:r>
            <a:r>
              <a:rPr lang="en-US" sz="1200">
                <a:solidFill>
                  <a:schemeClr val="bg2">
                    <a:lumMod val="10000"/>
                  </a:schemeClr>
                </a:solidFill>
                <a:latin typeface="Calibri" panose="020F0502020204030204" pitchFamily="34" charset="0"/>
              </a:rPr>
              <a:t>.</a:t>
            </a:r>
            <a:endParaRPr lang="en-US" sz="1200">
              <a:latin typeface="Calibri" panose="020F0502020204030204" pitchFamily="34" charset="0"/>
            </a:endParaRPr>
          </a:p>
          <a:p>
            <a:pPr marL="214630" indent="-214630"/>
            <a:r>
              <a:rPr lang="fr-FR" sz="1200">
                <a:latin typeface="Calibri" panose="020F0502020204030204" pitchFamily="34" charset="0"/>
              </a:rPr>
              <a:t>Il est recommandé de changer de médicaments</a:t>
            </a:r>
            <a:r>
              <a:rPr lang="en-US" sz="1200">
                <a:latin typeface="Calibri" panose="020F0502020204030204" pitchFamily="34" charset="0"/>
              </a:rPr>
              <a:t>.</a:t>
            </a:r>
          </a:p>
        </p:txBody>
      </p:sp>
      <p:sp>
        <p:nvSpPr>
          <p:cNvPr id="21" name="Content Placeholder 1"/>
          <p:cNvSpPr>
            <a:spLocks noGrp="1"/>
          </p:cNvSpPr>
          <p:nvPr>
            <p:ph sz="half" idx="2"/>
          </p:nvPr>
        </p:nvSpPr>
        <p:spPr>
          <a:xfrm>
            <a:off x="3980021" y="990600"/>
            <a:ext cx="4943069" cy="3346875"/>
          </a:xfrm>
        </p:spPr>
        <p:txBody>
          <a:bodyPr>
            <a:noAutofit/>
          </a:bodyPr>
          <a:lstStyle/>
          <a:p>
            <a:pPr marL="0" indent="0">
              <a:spcBef>
                <a:spcPts val="0"/>
              </a:spcBef>
              <a:spcAft>
                <a:spcPts val="300"/>
              </a:spcAft>
              <a:buNone/>
            </a:pPr>
            <a:r>
              <a:rPr lang="en-US" sz="1400" b="1">
                <a:latin typeface="Calibri" panose="020F0502020204030204" pitchFamily="34" charset="0"/>
              </a:rPr>
              <a:t>POINTS D’ÉCHANGE </a:t>
            </a:r>
          </a:p>
          <a:p>
            <a:pPr marL="0" indent="0">
              <a:spcBef>
                <a:spcPts val="0"/>
              </a:spcBef>
              <a:spcAft>
                <a:spcPts val="300"/>
              </a:spcAft>
              <a:buNone/>
            </a:pPr>
            <a:r>
              <a:rPr lang="fr-FR" sz="1200">
                <a:latin typeface="Calibri" panose="020F0502020204030204" pitchFamily="34" charset="0"/>
              </a:rPr>
              <a:t>Même si vous prenez vos médicaments tous les jours, le résultat de votre charge virale est toujours élevé</a:t>
            </a:r>
            <a:r>
              <a:rPr lang="en-US" sz="1200">
                <a:solidFill>
                  <a:schemeClr val="bg2">
                    <a:lumMod val="10000"/>
                  </a:schemeClr>
                </a:solidFill>
                <a:latin typeface="Calibri" panose="020F0502020204030204" pitchFamily="34" charset="0"/>
              </a:rPr>
              <a:t>. </a:t>
            </a:r>
          </a:p>
          <a:p>
            <a:pPr marL="285750" indent="-193675">
              <a:spcBef>
                <a:spcPts val="0"/>
              </a:spcBef>
              <a:spcAft>
                <a:spcPts val="300"/>
              </a:spcAft>
            </a:pPr>
            <a:r>
              <a:rPr lang="fr-FR" sz="1200">
                <a:latin typeface="Calibri" panose="020F0502020204030204" pitchFamily="34" charset="0"/>
              </a:rPr>
              <a:t>Il est probable que les médicaments ne fonctionnent pas bien (le VIH est «résistant» à vos médicaments, ce qui signifie que le médicament n’empêche pas le VIH de se multiplier </a:t>
            </a:r>
            <a:r>
              <a:rPr lang="en-US" sz="1200">
                <a:solidFill>
                  <a:schemeClr val="bg2">
                    <a:lumMod val="10000"/>
                  </a:schemeClr>
                </a:solidFill>
                <a:latin typeface="Calibri" panose="020F0502020204030204" pitchFamily="34" charset="0"/>
              </a:rPr>
              <a:t>).</a:t>
            </a:r>
          </a:p>
          <a:p>
            <a:pPr marL="285750" indent="-193675">
              <a:spcBef>
                <a:spcPts val="0"/>
              </a:spcBef>
              <a:spcAft>
                <a:spcPts val="300"/>
              </a:spcAft>
            </a:pPr>
            <a:r>
              <a:rPr lang="fr-FR" sz="1200">
                <a:latin typeface="Calibri" panose="020F0502020204030204" pitchFamily="34" charset="0"/>
              </a:rPr>
              <a:t>Votre médecin vous a recommandé de modifier votre régime médicamenteux</a:t>
            </a:r>
            <a:r>
              <a:rPr lang="en-US" sz="1200">
                <a:solidFill>
                  <a:schemeClr val="bg2">
                    <a:lumMod val="10000"/>
                  </a:schemeClr>
                </a:solidFill>
                <a:latin typeface="Calibri" panose="020F0502020204030204" pitchFamily="34" charset="0"/>
              </a:rPr>
              <a:t>.</a:t>
            </a:r>
          </a:p>
          <a:p>
            <a:pPr marL="581025" lvl="1" indent="-193675">
              <a:spcBef>
                <a:spcPts val="0"/>
              </a:spcBef>
              <a:spcAft>
                <a:spcPts val="300"/>
              </a:spcAft>
              <a:buFont typeface="Arial" panose="020B0604020202020204" pitchFamily="34" charset="0"/>
              <a:buChar char="•"/>
            </a:pPr>
            <a:r>
              <a:rPr lang="fr-FR" sz="1200" i="1">
                <a:latin typeface="Calibri" panose="020F0502020204030204" pitchFamily="34" charset="0"/>
              </a:rPr>
              <a:t>Discutez des effets secondaires possibles et comment éviter / gérer</a:t>
            </a:r>
            <a:r>
              <a:rPr lang="en-US" sz="1200" i="1">
                <a:solidFill>
                  <a:schemeClr val="bg2">
                    <a:lumMod val="10000"/>
                  </a:schemeClr>
                </a:solidFill>
                <a:latin typeface="Calibri" panose="020F0502020204030204" pitchFamily="34" charset="0"/>
              </a:rPr>
              <a:t>.</a:t>
            </a:r>
          </a:p>
          <a:p>
            <a:pPr marL="285750" indent="-193675">
              <a:spcBef>
                <a:spcPts val="0"/>
              </a:spcBef>
              <a:spcAft>
                <a:spcPts val="300"/>
              </a:spcAft>
            </a:pPr>
            <a:r>
              <a:rPr lang="fr-FR" sz="1200">
                <a:latin typeface="Calibri" panose="020F0502020204030204" pitchFamily="34" charset="0"/>
              </a:rPr>
              <a:t>Le nouveau médicament devrait réduire votre charge virale et vous maintenir en bonne santé</a:t>
            </a:r>
            <a:r>
              <a:rPr lang="en-US" sz="1200">
                <a:solidFill>
                  <a:schemeClr val="bg2">
                    <a:lumMod val="10000"/>
                  </a:schemeClr>
                </a:solidFill>
                <a:latin typeface="Calibri" panose="020F0502020204030204" pitchFamily="34" charset="0"/>
              </a:rPr>
              <a:t>.</a:t>
            </a:r>
          </a:p>
          <a:p>
            <a:pPr marL="285750" indent="-193675">
              <a:spcBef>
                <a:spcPts val="0"/>
              </a:spcBef>
              <a:spcAft>
                <a:spcPts val="300"/>
              </a:spcAft>
            </a:pPr>
            <a:r>
              <a:rPr lang="fr-FR" sz="1200">
                <a:latin typeface="Calibri" panose="020F0502020204030204" pitchFamily="34" charset="0"/>
              </a:rPr>
              <a:t>Il est important de prendre correctement vos nouveaux médicaments</a:t>
            </a:r>
            <a:r>
              <a:rPr lang="en-US" sz="1200">
                <a:solidFill>
                  <a:schemeClr val="bg2">
                    <a:lumMod val="10000"/>
                  </a:schemeClr>
                </a:solidFill>
                <a:latin typeface="Calibri" panose="020F0502020204030204" pitchFamily="34" charset="0"/>
              </a:rPr>
              <a:t>.</a:t>
            </a:r>
          </a:p>
          <a:p>
            <a:pPr marL="285750" indent="-193675">
              <a:spcBef>
                <a:spcPts val="0"/>
              </a:spcBef>
              <a:spcAft>
                <a:spcPts val="300"/>
              </a:spcAft>
            </a:pPr>
            <a:r>
              <a:rPr lang="fr-FR" sz="1200">
                <a:latin typeface="Calibri" panose="020F0502020204030204" pitchFamily="34" charset="0"/>
              </a:rPr>
              <a:t>Veuillez informer votre médecin si vous rencontrez des problèmes afin que vous puissiez obtenir de l'aide</a:t>
            </a:r>
            <a:r>
              <a:rPr lang="en-US" sz="1200">
                <a:solidFill>
                  <a:schemeClr val="bg2">
                    <a:lumMod val="10000"/>
                  </a:schemeClr>
                </a:solidFill>
                <a:latin typeface="Calibri" panose="020F0502020204030204" pitchFamily="34" charset="0"/>
              </a:rPr>
              <a:t>.</a:t>
            </a:r>
          </a:p>
          <a:p>
            <a:pPr marL="285750" indent="-193675">
              <a:spcBef>
                <a:spcPts val="0"/>
              </a:spcBef>
              <a:spcAft>
                <a:spcPts val="300"/>
              </a:spcAft>
            </a:pPr>
            <a:r>
              <a:rPr lang="fr-FR" sz="1200">
                <a:latin typeface="Calibri" panose="020F0502020204030204" pitchFamily="34" charset="0"/>
              </a:rPr>
              <a:t>Si vous commencez à prendre d'autres médicaments, tels que les médicaments contre la tuberculose, veuillez en informer immédiatement votre prestataire</a:t>
            </a:r>
            <a:r>
              <a:rPr lang="en-US" sz="1200">
                <a:solidFill>
                  <a:schemeClr val="bg2">
                    <a:lumMod val="10000"/>
                  </a:schemeClr>
                </a:solidFill>
                <a:latin typeface="Calibri" panose="020F0502020204030204" pitchFamily="34" charset="0"/>
              </a:rPr>
              <a:t>.</a:t>
            </a:r>
          </a:p>
          <a:p>
            <a:pPr marL="285750" indent="-193675">
              <a:spcBef>
                <a:spcPts val="0"/>
              </a:spcBef>
              <a:spcAft>
                <a:spcPts val="300"/>
              </a:spcAft>
            </a:pPr>
            <a:r>
              <a:rPr lang="fr-FR" sz="1200">
                <a:latin typeface="Calibri" panose="020F0502020204030204" pitchFamily="34" charset="0"/>
              </a:rPr>
              <a:t>Votre prochain rendez-vous est le ____________.</a:t>
            </a:r>
            <a:endParaRPr lang="en-US" sz="1200">
              <a:solidFill>
                <a:schemeClr val="bg2">
                  <a:lumMod val="10000"/>
                </a:schemeClr>
              </a:solidFill>
              <a:latin typeface="Calibri" panose="020F0502020204030204" pitchFamily="34" charset="0"/>
            </a:endParaRPr>
          </a:p>
        </p:txBody>
      </p:sp>
      <p:sp>
        <p:nvSpPr>
          <p:cNvPr id="17" name="Title 1"/>
          <p:cNvSpPr txBox="1"/>
          <p:nvPr/>
        </p:nvSpPr>
        <p:spPr>
          <a:xfrm>
            <a:off x="0" y="-3678"/>
            <a:ext cx="9144000" cy="848697"/>
          </a:xfrm>
          <a:prstGeom prst="rect">
            <a:avLst/>
          </a:prstGeom>
          <a:solidFill>
            <a:schemeClr val="bg2">
              <a:lumMod val="10000"/>
            </a:schemeClr>
          </a:solidFill>
        </p:spPr>
        <p:txBody>
          <a:bodyPr vert="horz" lIns="251999" tIns="45698" rIns="91397" bIns="45698" rtlCol="0" anchor="ctr" anchorCtr="0">
            <a:noAutofit/>
          </a:bodyPr>
          <a:lstStyle>
            <a:lvl1pPr>
              <a:spcBef>
                <a:spcPct val="0"/>
              </a:spcBef>
              <a:buNone/>
              <a:defRPr lang="en-US" sz="2200" b="1">
                <a:solidFill>
                  <a:schemeClr val="bg1"/>
                </a:solidFill>
                <a:latin typeface="Calibri" panose="020F0502020204030204" pitchFamily="34" charset="0"/>
                <a:ea typeface="+mj-ea"/>
                <a:cs typeface="+mj-cs"/>
              </a:defRPr>
            </a:lvl1pPr>
          </a:lstStyle>
          <a:p>
            <a:r>
              <a:rPr lang="en-US"/>
              <a:t>38. </a:t>
            </a:r>
            <a:r>
              <a:rPr lang="fr-FR"/>
              <a:t>Les médicaments anti-VIH ne fonctionnent pas bien</a:t>
            </a:r>
            <a:endParaRPr lang="en-US"/>
          </a:p>
        </p:txBody>
      </p:sp>
      <p:sp>
        <p:nvSpPr>
          <p:cNvPr id="58" name="Parallelogram 57"/>
          <p:cNvSpPr/>
          <p:nvPr/>
        </p:nvSpPr>
        <p:spPr>
          <a:xfrm rot="10800000" flipH="1">
            <a:off x="6741552" y="-227808"/>
            <a:ext cx="2751234" cy="1143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200900" y="131377"/>
            <a:ext cx="1749644" cy="1003187"/>
            <a:chOff x="4714207" y="2163876"/>
            <a:chExt cx="3416008" cy="1958625"/>
          </a:xfrm>
        </p:grpSpPr>
        <p:pic>
          <p:nvPicPr>
            <p:cNvPr id="59" name="Picture 58" descr="A close up of a logo&#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633" y="2356197"/>
              <a:ext cx="889000" cy="723900"/>
            </a:xfrm>
            <a:prstGeom prst="rect">
              <a:avLst/>
            </a:prstGeom>
          </p:spPr>
        </p:pic>
        <p:pic>
          <p:nvPicPr>
            <p:cNvPr id="60" name="Picture 59" descr="A picture containing game, basketball, baseball, tabl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716" y="2331801"/>
              <a:ext cx="1079499" cy="1790700"/>
            </a:xfrm>
            <a:prstGeom prst="rect">
              <a:avLst/>
            </a:prstGeom>
          </p:spPr>
        </p:pic>
        <p:pic>
          <p:nvPicPr>
            <p:cNvPr id="61" name="Picture 60" descr="A picture containing game, tabl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207" y="2163876"/>
              <a:ext cx="1143000" cy="1803399"/>
            </a:xfrm>
            <a:prstGeom prst="rect">
              <a:avLst/>
            </a:prstGeom>
          </p:spPr>
        </p:pic>
      </p:grpSp>
      <p:sp>
        <p:nvSpPr>
          <p:cNvPr id="62" name="Content Placeholder 1"/>
          <p:cNvSpPr txBox="1"/>
          <p:nvPr/>
        </p:nvSpPr>
        <p:spPr>
          <a:xfrm>
            <a:off x="333390" y="2318175"/>
            <a:ext cx="3200326" cy="4038600"/>
          </a:xfrm>
          <a:prstGeom prst="rect">
            <a:avLst/>
          </a:prstGeom>
          <a:solidFill>
            <a:schemeClr val="bg1">
              <a:lumMod val="95000"/>
            </a:schemeClr>
          </a:solidFill>
        </p:spPr>
        <p:txBody>
          <a:bodyPr vert="horz" lIns="91397" tIns="108000" rIns="91397" bIns="45698" rtlCol="0">
            <a:noAutofit/>
          </a:bodyPr>
          <a:lstStyle>
            <a:lvl1pPr marL="342900" indent="-34290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err="1">
                <a:solidFill>
                  <a:schemeClr val="bg2">
                    <a:lumMod val="10000"/>
                  </a:schemeClr>
                </a:solidFill>
                <a:latin typeface="Calibri" panose="020F0502020204030204" pitchFamily="34" charset="0"/>
              </a:rPr>
              <a:t>Revoyons</a:t>
            </a:r>
            <a:endParaRPr lang="en-US" sz="1400" b="1">
              <a:solidFill>
                <a:schemeClr val="bg2">
                  <a:lumMod val="10000"/>
                </a:schemeClr>
              </a:solidFill>
              <a:latin typeface="Calibri" panose="020F0502020204030204" pitchFamily="34" charset="0"/>
            </a:endParaRPr>
          </a:p>
          <a:p>
            <a:pPr marL="157480" indent="-157480"/>
            <a:r>
              <a:rPr lang="fr-FR" sz="1200">
                <a:solidFill>
                  <a:schemeClr val="bg2">
                    <a:lumMod val="10000"/>
                  </a:schemeClr>
                </a:solidFill>
                <a:latin typeface="Calibri" panose="020F0502020204030204" pitchFamily="34" charset="0"/>
              </a:rPr>
              <a:t>Pouvez-vous me dire ce que vous pensez être les prochaines étapes et pourquoi votre médecin vous a conseillé de changer de médicaments</a:t>
            </a:r>
            <a:r>
              <a:rPr lang="en-US" sz="1200">
                <a:solidFill>
                  <a:schemeClr val="bg2">
                    <a:lumMod val="10000"/>
                  </a:schemeClr>
                </a:solidFill>
                <a:latin typeface="Calibri" panose="020F0502020204030204" pitchFamily="34" charset="0"/>
              </a:rPr>
              <a:t>?</a:t>
            </a:r>
          </a:p>
          <a:p>
            <a:pPr marL="157480" indent="-157480"/>
            <a:r>
              <a:rPr lang="fr-FR" sz="1200">
                <a:solidFill>
                  <a:schemeClr val="bg2">
                    <a:lumMod val="10000"/>
                  </a:schemeClr>
                </a:solidFill>
                <a:latin typeface="Calibri" panose="020F0502020204030204" pitchFamily="34" charset="0"/>
              </a:rPr>
              <a:t>D’après vous, que signifie la résistance</a:t>
            </a:r>
            <a:r>
              <a:rPr lang="en-US" sz="1200">
                <a:solidFill>
                  <a:schemeClr val="bg2">
                    <a:lumMod val="10000"/>
                  </a:schemeClr>
                </a:solidFill>
                <a:latin typeface="Calibri" panose="020F0502020204030204" pitchFamily="34" charset="0"/>
              </a:rPr>
              <a:t>?</a:t>
            </a:r>
          </a:p>
          <a:p>
            <a:pPr marL="157480" indent="-157480"/>
            <a:r>
              <a:rPr lang="fr-FR" sz="1200">
                <a:solidFill>
                  <a:schemeClr val="bg2">
                    <a:lumMod val="10000"/>
                  </a:schemeClr>
                </a:solidFill>
                <a:latin typeface="Calibri" panose="020F0502020204030204" pitchFamily="34" charset="0"/>
              </a:rPr>
              <a:t>Quels sont les nouveaux médicaments que vous prenez et comment allez-vous les prendre</a:t>
            </a:r>
            <a:r>
              <a:rPr lang="en-US" sz="1200">
                <a:solidFill>
                  <a:schemeClr val="bg2">
                    <a:lumMod val="10000"/>
                  </a:schemeClr>
                </a:solidFill>
                <a:latin typeface="Calibri" panose="020F0502020204030204" pitchFamily="34" charset="0"/>
              </a:rPr>
              <a:t>?</a:t>
            </a:r>
          </a:p>
          <a:p>
            <a:pPr marL="157480" indent="-157480"/>
            <a:r>
              <a:rPr lang="fr-FR" sz="1200">
                <a:solidFill>
                  <a:schemeClr val="bg2">
                    <a:lumMod val="10000"/>
                  </a:schemeClr>
                </a:solidFill>
                <a:latin typeface="Calibri" panose="020F0502020204030204" pitchFamily="34" charset="0"/>
              </a:rPr>
              <a:t>Qu'est-ce qui vous a aidé à prendre vos médicaments</a:t>
            </a:r>
            <a:r>
              <a:rPr lang="en-US" sz="1200">
                <a:solidFill>
                  <a:schemeClr val="bg2">
                    <a:lumMod val="10000"/>
                  </a:schemeClr>
                </a:solidFill>
                <a:latin typeface="Calibri" panose="020F0502020204030204" pitchFamily="34" charset="0"/>
              </a:rPr>
              <a:t>? </a:t>
            </a:r>
          </a:p>
          <a:p>
            <a:pPr marL="157480" indent="-157480"/>
            <a:r>
              <a:rPr lang="fr-FR" sz="1200">
                <a:solidFill>
                  <a:schemeClr val="bg2">
                    <a:lumMod val="10000"/>
                  </a:schemeClr>
                </a:solidFill>
                <a:latin typeface="Calibri" panose="020F0502020204030204" pitchFamily="34" charset="0"/>
              </a:rPr>
              <a:t>Quand est votre prochain rendez-vous</a:t>
            </a:r>
            <a:r>
              <a:rPr lang="en-US" sz="1200">
                <a:solidFill>
                  <a:schemeClr val="bg2">
                    <a:lumMod val="10000"/>
                  </a:schemeClr>
                </a:solidFill>
                <a:latin typeface="Calibri" panose="020F0502020204030204" pitchFamily="34" charset="0"/>
              </a:rPr>
              <a:t>?</a:t>
            </a:r>
          </a:p>
          <a:p>
            <a:pPr marL="157480" indent="-157480"/>
            <a:r>
              <a:rPr lang="fr-FR" sz="1200">
                <a:solidFill>
                  <a:schemeClr val="bg2">
                    <a:lumMod val="10000"/>
                  </a:schemeClr>
                </a:solidFill>
                <a:latin typeface="Calibri" panose="020F0502020204030204" pitchFamily="34" charset="0"/>
              </a:rPr>
              <a:t>Nous voudrons vérifier à nouveau votre charge virale dans ____ mois pour voir comment les nouveaux médicaments fonctionnent</a:t>
            </a:r>
            <a:r>
              <a:rPr lang="en-US" sz="1200">
                <a:solidFill>
                  <a:schemeClr val="bg2">
                    <a:lumMod val="10000"/>
                  </a:schemeClr>
                </a:solidFill>
                <a:latin typeface="Calibri" panose="020F0502020204030204" pitchFamily="34" charset="0"/>
              </a:rPr>
              <a:t>.</a:t>
            </a:r>
          </a:p>
          <a:p>
            <a:pPr marL="157480" indent="-157480"/>
            <a:r>
              <a:rPr lang="en-US" sz="1200" err="1">
                <a:solidFill>
                  <a:schemeClr val="bg2">
                    <a:lumMod val="10000"/>
                  </a:schemeClr>
                </a:solidFill>
                <a:latin typeface="Calibri" panose="020F0502020204030204" pitchFamily="34" charset="0"/>
              </a:rPr>
              <a:t>Avez-vous</a:t>
            </a:r>
            <a:r>
              <a:rPr lang="en-US" sz="1200">
                <a:solidFill>
                  <a:schemeClr val="bg2">
                    <a:lumMod val="10000"/>
                  </a:schemeClr>
                </a:solidFill>
                <a:latin typeface="Calibri" panose="020F0502020204030204" pitchFamily="34" charset="0"/>
              </a:rPr>
              <a:t> des questions?</a:t>
            </a:r>
          </a:p>
        </p:txBody>
      </p:sp>
      <p:pic>
        <p:nvPicPr>
          <p:cNvPr id="63" name="Picture 62" descr="A close up of a 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870" y="2127562"/>
            <a:ext cx="603534" cy="536475"/>
          </a:xfrm>
          <a:prstGeom prst="rect">
            <a:avLst/>
          </a:prstGeom>
        </p:spPr>
      </p:pic>
      <p:cxnSp>
        <p:nvCxnSpPr>
          <p:cNvPr id="64" name="Straight Connector 63"/>
          <p:cNvCxnSpPr/>
          <p:nvPr/>
        </p:nvCxnSpPr>
        <p:spPr>
          <a:xfrm>
            <a:off x="3810000" y="1295400"/>
            <a:ext cx="0" cy="48768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p:nvPr/>
        </p:nvSpPr>
        <p:spPr>
          <a:xfrm>
            <a:off x="3980021" y="5218206"/>
            <a:ext cx="2487346" cy="1016568"/>
          </a:xfrm>
          <a:prstGeom prst="rect">
            <a:avLst/>
          </a:prstGeom>
          <a:solidFill>
            <a:schemeClr val="bg1">
              <a:lumMod val="95000"/>
            </a:schemeClr>
          </a:solidFill>
        </p:spPr>
        <p:txBody>
          <a:bodyPr vert="horz" lIns="91397" tIns="108000" rIns="91397" bIns="45698" rtlCol="0">
            <a:normAutofit fontScale="92500" lnSpcReduction="10000"/>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a:solidFill>
                  <a:schemeClr val="bg2">
                    <a:lumMod val="10000"/>
                  </a:schemeClr>
                </a:solidFill>
                <a:latin typeface="Calibri" panose="020F0502020204030204" pitchFamily="34" charset="0"/>
              </a:rPr>
              <a:t>Instructions du </a:t>
            </a:r>
            <a:r>
              <a:rPr lang="en-US" sz="1200" b="1" err="1">
                <a:solidFill>
                  <a:schemeClr val="bg2">
                    <a:lumMod val="10000"/>
                  </a:schemeClr>
                </a:solidFill>
                <a:latin typeface="Calibri" panose="020F0502020204030204" pitchFamily="34" charset="0"/>
              </a:rPr>
              <a:t>prestataire</a:t>
            </a:r>
            <a:endParaRPr lang="en-US" sz="1200" b="1">
              <a:solidFill>
                <a:schemeClr val="bg2">
                  <a:lumMod val="10000"/>
                </a:schemeClr>
              </a:solidFill>
              <a:latin typeface="Calibri" panose="020F0502020204030204" pitchFamily="34" charset="0"/>
            </a:endParaRPr>
          </a:p>
          <a:p>
            <a:pPr marL="0" indent="0">
              <a:buNone/>
            </a:pPr>
            <a:r>
              <a:rPr lang="fr-FR" sz="1200">
                <a:solidFill>
                  <a:schemeClr val="bg2">
                    <a:lumMod val="10000"/>
                  </a:schemeClr>
                </a:solidFill>
                <a:latin typeface="Calibri" panose="020F0502020204030204" pitchFamily="34" charset="0"/>
              </a:rPr>
              <a:t>Utilisez des cartes pertinentes pour les évaluations d'observance et le counseling, ainsi que pour l'explication des résultats de la charge virale</a:t>
            </a:r>
            <a:r>
              <a:rPr lang="en-US" sz="1200">
                <a:solidFill>
                  <a:schemeClr val="bg2">
                    <a:lumMod val="10000"/>
                  </a:schemeClr>
                </a:solidFill>
                <a:latin typeface="Calibri" panose="020F0502020204030204" pitchFamily="34" charset="0"/>
              </a:rPr>
              <a:t>. </a:t>
            </a:r>
          </a:p>
        </p:txBody>
      </p:sp>
      <p:pic>
        <p:nvPicPr>
          <p:cNvPr id="66" name="Picture 65" descr="A drawing of a person&#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0552" y="4963408"/>
            <a:ext cx="391258" cy="480180"/>
          </a:xfrm>
          <a:prstGeom prst="rect">
            <a:avLst/>
          </a:prstGeom>
        </p:spPr>
      </p:pic>
      <p:sp>
        <p:nvSpPr>
          <p:cNvPr id="67" name="Content Placeholder 1"/>
          <p:cNvSpPr txBox="1"/>
          <p:nvPr/>
        </p:nvSpPr>
        <p:spPr>
          <a:xfrm>
            <a:off x="6555363" y="5221155"/>
            <a:ext cx="2461939" cy="1016568"/>
          </a:xfrm>
          <a:prstGeom prst="rect">
            <a:avLst/>
          </a:prstGeom>
          <a:solidFill>
            <a:schemeClr val="bg1">
              <a:lumMod val="95000"/>
            </a:schemeClr>
          </a:solidFill>
        </p:spPr>
        <p:txBody>
          <a:bodyPr vert="horz" lIns="91397" tIns="108000" rIns="91397" bIns="45698"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a:solidFill>
                  <a:schemeClr val="bg2">
                    <a:lumMod val="10000"/>
                  </a:schemeClr>
                </a:solidFill>
                <a:latin typeface="Calibri" panose="020F0502020204030204" pitchFamily="34" charset="0"/>
              </a:rPr>
              <a:t>Document</a:t>
            </a:r>
            <a:endParaRPr lang="en-US" sz="1100" b="1">
              <a:latin typeface="Calibri" panose="020F0502020204030204" pitchFamily="34" charset="0"/>
            </a:endParaRPr>
          </a:p>
          <a:p>
            <a:pPr marL="0" indent="0">
              <a:buNone/>
            </a:pPr>
            <a:r>
              <a:rPr lang="fr-FR" sz="1200">
                <a:solidFill>
                  <a:schemeClr val="bg2">
                    <a:lumMod val="10000"/>
                  </a:schemeClr>
                </a:solidFill>
                <a:latin typeface="Calibri" panose="020F0502020204030204" pitchFamily="34" charset="0"/>
              </a:rPr>
              <a:t>Documentez les nouveaux ARV sur l'outil de plan d'observance amélioré</a:t>
            </a:r>
            <a:r>
              <a:rPr lang="en-US" sz="1200" b="1">
                <a:solidFill>
                  <a:schemeClr val="bg2">
                    <a:lumMod val="10000"/>
                  </a:schemeClr>
                </a:solidFill>
                <a:latin typeface="Calibri" panose="020F0502020204030204" pitchFamily="34" charset="0"/>
              </a:rPr>
              <a:t>.</a:t>
            </a:r>
            <a:endParaRPr lang="en-US" sz="1200">
              <a:solidFill>
                <a:schemeClr val="bg2">
                  <a:lumMod val="10000"/>
                </a:schemeClr>
              </a:solidFill>
              <a:latin typeface="Calibri" panose="020F0502020204030204" pitchFamily="34" charset="0"/>
            </a:endParaRPr>
          </a:p>
        </p:txBody>
      </p:sp>
      <p:pic>
        <p:nvPicPr>
          <p:cNvPr id="8" name="Picture 7" descr="A picture containing drawing&#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6377" y="4980998"/>
            <a:ext cx="474415" cy="474415"/>
          </a:xfrm>
          <a:prstGeom prst="rect">
            <a:avLst/>
          </a:prstGeom>
        </p:spPr>
      </p:pic>
      <p:grpSp>
        <p:nvGrpSpPr>
          <p:cNvPr id="68" name="Group 67">
            <a:extLst>
              <a:ext uri="{FF2B5EF4-FFF2-40B4-BE49-F238E27FC236}">
                <a16:creationId xmlns:a16="http://schemas.microsoft.com/office/drawing/2014/main" id="{AE88A9D0-8996-7503-0281-EE970D5B3B1D}"/>
              </a:ext>
            </a:extLst>
          </p:cNvPr>
          <p:cNvGrpSpPr/>
          <p:nvPr/>
        </p:nvGrpSpPr>
        <p:grpSpPr>
          <a:xfrm>
            <a:off x="0" y="6493827"/>
            <a:ext cx="9144000" cy="364173"/>
            <a:chOff x="1" y="6493827"/>
            <a:chExt cx="9144000" cy="364173"/>
          </a:xfrm>
        </p:grpSpPr>
        <p:sp>
          <p:nvSpPr>
            <p:cNvPr id="69" name="Rectangle 68">
              <a:extLst>
                <a:ext uri="{FF2B5EF4-FFF2-40B4-BE49-F238E27FC236}">
                  <a16:creationId xmlns:a16="http://schemas.microsoft.com/office/drawing/2014/main" id="{B1AF60DA-58F3-7592-332C-59BE3FD15CF3}"/>
                </a:ext>
              </a:extLst>
            </p:cNvPr>
            <p:cNvSpPr/>
            <p:nvPr/>
          </p:nvSpPr>
          <p:spPr>
            <a:xfrm>
              <a:off x="1" y="6627171"/>
              <a:ext cx="310644" cy="23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rIns="0" rtlCol="0" anchor="ctr"/>
            <a:lstStyle/>
            <a:p>
              <a:pPr algn="ctr"/>
              <a:endParaRPr lang="en-US" sz="1400" b="1">
                <a:solidFill>
                  <a:schemeClr val="bg1"/>
                </a:solidFill>
              </a:endParaRPr>
            </a:p>
          </p:txBody>
        </p:sp>
        <p:sp>
          <p:nvSpPr>
            <p:cNvPr id="70" name="Rectangle 69">
              <a:extLst>
                <a:ext uri="{FF2B5EF4-FFF2-40B4-BE49-F238E27FC236}">
                  <a16:creationId xmlns:a16="http://schemas.microsoft.com/office/drawing/2014/main" id="{739F88F4-F278-95BF-55D1-3B939D04E3F3}"/>
                </a:ext>
              </a:extLst>
            </p:cNvPr>
            <p:cNvSpPr/>
            <p:nvPr/>
          </p:nvSpPr>
          <p:spPr>
            <a:xfrm>
              <a:off x="310645" y="6627168"/>
              <a:ext cx="310644" cy="2308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1" name="Rectangle 70">
              <a:extLst>
                <a:ext uri="{FF2B5EF4-FFF2-40B4-BE49-F238E27FC236}">
                  <a16:creationId xmlns:a16="http://schemas.microsoft.com/office/drawing/2014/main" id="{02BD2572-4228-9B93-1A26-D864C7627CBC}"/>
                </a:ext>
              </a:extLst>
            </p:cNvPr>
            <p:cNvSpPr/>
            <p:nvPr/>
          </p:nvSpPr>
          <p:spPr>
            <a:xfrm>
              <a:off x="621287" y="6627166"/>
              <a:ext cx="310644" cy="23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72" name="Rectangle 71">
              <a:extLst>
                <a:ext uri="{FF2B5EF4-FFF2-40B4-BE49-F238E27FC236}">
                  <a16:creationId xmlns:a16="http://schemas.microsoft.com/office/drawing/2014/main" id="{4333C77F-3C83-2914-7925-FD00C919D428}"/>
                </a:ext>
              </a:extLst>
            </p:cNvPr>
            <p:cNvSpPr/>
            <p:nvPr/>
          </p:nvSpPr>
          <p:spPr>
            <a:xfrm>
              <a:off x="931931" y="6627166"/>
              <a:ext cx="310644" cy="2308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tx1">
                    <a:lumMod val="50000"/>
                  </a:schemeClr>
                </a:solidFill>
              </a:endParaRPr>
            </a:p>
          </p:txBody>
        </p:sp>
        <p:sp>
          <p:nvSpPr>
            <p:cNvPr id="73" name="Rectangle 72">
              <a:extLst>
                <a:ext uri="{FF2B5EF4-FFF2-40B4-BE49-F238E27FC236}">
                  <a16:creationId xmlns:a16="http://schemas.microsoft.com/office/drawing/2014/main" id="{D5C64994-85D9-77F2-ACFC-1F5AD9F422C4}"/>
                </a:ext>
              </a:extLst>
            </p:cNvPr>
            <p:cNvSpPr/>
            <p:nvPr/>
          </p:nvSpPr>
          <p:spPr>
            <a:xfrm>
              <a:off x="6036660" y="6627168"/>
              <a:ext cx="310644" cy="2308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4" name="Rectangle 73">
              <a:extLst>
                <a:ext uri="{FF2B5EF4-FFF2-40B4-BE49-F238E27FC236}">
                  <a16:creationId xmlns:a16="http://schemas.microsoft.com/office/drawing/2014/main" id="{48C9F5E8-ADF3-FDD2-5316-DFC378988164}"/>
                </a:ext>
              </a:extLst>
            </p:cNvPr>
            <p:cNvSpPr/>
            <p:nvPr/>
          </p:nvSpPr>
          <p:spPr>
            <a:xfrm>
              <a:off x="6347305"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75" name="Rectangle 74">
              <a:extLst>
                <a:ext uri="{FF2B5EF4-FFF2-40B4-BE49-F238E27FC236}">
                  <a16:creationId xmlns:a16="http://schemas.microsoft.com/office/drawing/2014/main" id="{99456359-222A-66A3-E831-DD23127E991E}"/>
                </a:ext>
              </a:extLst>
            </p:cNvPr>
            <p:cNvSpPr/>
            <p:nvPr/>
          </p:nvSpPr>
          <p:spPr>
            <a:xfrm>
              <a:off x="7866292" y="6627171"/>
              <a:ext cx="341435"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6" name="Rectangle 75">
              <a:extLst>
                <a:ext uri="{FF2B5EF4-FFF2-40B4-BE49-F238E27FC236}">
                  <a16:creationId xmlns:a16="http://schemas.microsoft.com/office/drawing/2014/main" id="{7E4E50B2-5C28-E6CD-86F8-008F7379C973}"/>
                </a:ext>
              </a:extLst>
            </p:cNvPr>
            <p:cNvSpPr/>
            <p:nvPr/>
          </p:nvSpPr>
          <p:spPr>
            <a:xfrm>
              <a:off x="8207728" y="6627171"/>
              <a:ext cx="310644" cy="2308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7" name="Rectangle 76">
              <a:extLst>
                <a:ext uri="{FF2B5EF4-FFF2-40B4-BE49-F238E27FC236}">
                  <a16:creationId xmlns:a16="http://schemas.microsoft.com/office/drawing/2014/main" id="{D75F91D4-A4B4-CE0B-9457-D6E9DC842AAE}"/>
                </a:ext>
              </a:extLst>
            </p:cNvPr>
            <p:cNvSpPr/>
            <p:nvPr/>
          </p:nvSpPr>
          <p:spPr>
            <a:xfrm>
              <a:off x="8518372" y="6627171"/>
              <a:ext cx="310644" cy="230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8" name="Rectangle 77">
              <a:extLst>
                <a:ext uri="{FF2B5EF4-FFF2-40B4-BE49-F238E27FC236}">
                  <a16:creationId xmlns:a16="http://schemas.microsoft.com/office/drawing/2014/main" id="{C80F40F3-B01B-98E4-5319-F30156A79144}"/>
                </a:ext>
              </a:extLst>
            </p:cNvPr>
            <p:cNvSpPr/>
            <p:nvPr/>
          </p:nvSpPr>
          <p:spPr>
            <a:xfrm>
              <a:off x="8829014" y="6627171"/>
              <a:ext cx="310644" cy="230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p>
          </p:txBody>
        </p:sp>
        <p:sp>
          <p:nvSpPr>
            <p:cNvPr id="79" name="Rectangle 78">
              <a:extLst>
                <a:ext uri="{FF2B5EF4-FFF2-40B4-BE49-F238E27FC236}">
                  <a16:creationId xmlns:a16="http://schemas.microsoft.com/office/drawing/2014/main" id="{52C2B70C-434D-BFDB-8E75-9D453939C045}"/>
                </a:ext>
              </a:extLst>
            </p:cNvPr>
            <p:cNvSpPr/>
            <p:nvPr/>
          </p:nvSpPr>
          <p:spPr>
            <a:xfrm>
              <a:off x="1242576"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0" name="Rectangle 79">
              <a:extLst>
                <a:ext uri="{FF2B5EF4-FFF2-40B4-BE49-F238E27FC236}">
                  <a16:creationId xmlns:a16="http://schemas.microsoft.com/office/drawing/2014/main" id="{68B98A3C-7F57-25BA-AF5A-B12F760E96C9}"/>
                </a:ext>
              </a:extLst>
            </p:cNvPr>
            <p:cNvSpPr/>
            <p:nvPr/>
          </p:nvSpPr>
          <p:spPr>
            <a:xfrm>
              <a:off x="1553218" y="6627166"/>
              <a:ext cx="310644" cy="230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b="1">
                <a:solidFill>
                  <a:schemeClr val="bg1"/>
                </a:solidFill>
              </a:endParaRPr>
            </a:p>
          </p:txBody>
        </p:sp>
        <p:sp>
          <p:nvSpPr>
            <p:cNvPr id="81" name="Rectangle 80">
              <a:extLst>
                <a:ext uri="{FF2B5EF4-FFF2-40B4-BE49-F238E27FC236}">
                  <a16:creationId xmlns:a16="http://schemas.microsoft.com/office/drawing/2014/main" id="{B1BBDF3B-76B2-37CC-153A-F8A31E094A1E}"/>
                </a:ext>
              </a:extLst>
            </p:cNvPr>
            <p:cNvSpPr/>
            <p:nvPr/>
          </p:nvSpPr>
          <p:spPr>
            <a:xfrm>
              <a:off x="21559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2" name="Rectangle 81">
              <a:extLst>
                <a:ext uri="{FF2B5EF4-FFF2-40B4-BE49-F238E27FC236}">
                  <a16:creationId xmlns:a16="http://schemas.microsoft.com/office/drawing/2014/main" id="{67890E61-D4A2-7791-52D1-01C7F89F4496}"/>
                </a:ext>
              </a:extLst>
            </p:cNvPr>
            <p:cNvSpPr/>
            <p:nvPr/>
          </p:nvSpPr>
          <p:spPr>
            <a:xfrm>
              <a:off x="24664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3" name="Rectangle 82">
              <a:extLst>
                <a:ext uri="{FF2B5EF4-FFF2-40B4-BE49-F238E27FC236}">
                  <a16:creationId xmlns:a16="http://schemas.microsoft.com/office/drawing/2014/main" id="{0B779608-F8CA-3C15-B4AC-91614342640E}"/>
                </a:ext>
              </a:extLst>
            </p:cNvPr>
            <p:cNvSpPr/>
            <p:nvPr/>
          </p:nvSpPr>
          <p:spPr>
            <a:xfrm>
              <a:off x="277608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4" name="Rectangle 83">
              <a:extLst>
                <a:ext uri="{FF2B5EF4-FFF2-40B4-BE49-F238E27FC236}">
                  <a16:creationId xmlns:a16="http://schemas.microsoft.com/office/drawing/2014/main" id="{111ED564-2507-655E-8BB1-0E56F4FBA3AB}"/>
                </a:ext>
              </a:extLst>
            </p:cNvPr>
            <p:cNvSpPr/>
            <p:nvPr/>
          </p:nvSpPr>
          <p:spPr>
            <a:xfrm>
              <a:off x="308509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85" name="Rectangle 84">
              <a:extLst>
                <a:ext uri="{FF2B5EF4-FFF2-40B4-BE49-F238E27FC236}">
                  <a16:creationId xmlns:a16="http://schemas.microsoft.com/office/drawing/2014/main" id="{E143812A-58FA-EF2A-40C9-B2C6BBE4AB63}"/>
                </a:ext>
              </a:extLst>
            </p:cNvPr>
            <p:cNvSpPr/>
            <p:nvPr/>
          </p:nvSpPr>
          <p:spPr>
            <a:xfrm>
              <a:off x="3395734"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6" name="Rectangle 85">
              <a:extLst>
                <a:ext uri="{FF2B5EF4-FFF2-40B4-BE49-F238E27FC236}">
                  <a16:creationId xmlns:a16="http://schemas.microsoft.com/office/drawing/2014/main" id="{4735AC8B-0AC1-922C-BD03-F8C02910DC2C}"/>
                </a:ext>
              </a:extLst>
            </p:cNvPr>
            <p:cNvSpPr/>
            <p:nvPr/>
          </p:nvSpPr>
          <p:spPr>
            <a:xfrm>
              <a:off x="370637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tx1"/>
                </a:solidFill>
              </a:endParaRPr>
            </a:p>
          </p:txBody>
        </p:sp>
        <p:sp>
          <p:nvSpPr>
            <p:cNvPr id="87" name="Rectangle 86">
              <a:extLst>
                <a:ext uri="{FF2B5EF4-FFF2-40B4-BE49-F238E27FC236}">
                  <a16:creationId xmlns:a16="http://schemas.microsoft.com/office/drawing/2014/main" id="{896D6447-D4D7-7C16-C1A6-43EF92C11D5D}"/>
                </a:ext>
              </a:extLst>
            </p:cNvPr>
            <p:cNvSpPr/>
            <p:nvPr/>
          </p:nvSpPr>
          <p:spPr>
            <a:xfrm>
              <a:off x="4017021"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8" name="Rectangle 87">
              <a:extLst>
                <a:ext uri="{FF2B5EF4-FFF2-40B4-BE49-F238E27FC236}">
                  <a16:creationId xmlns:a16="http://schemas.microsoft.com/office/drawing/2014/main" id="{A01366A7-CAFA-52AE-84A1-3282A8B4D51A}"/>
                </a:ext>
              </a:extLst>
            </p:cNvPr>
            <p:cNvSpPr/>
            <p:nvPr/>
          </p:nvSpPr>
          <p:spPr>
            <a:xfrm>
              <a:off x="4324573" y="6627168"/>
              <a:ext cx="592944"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a:solidFill>
                  <a:schemeClr val="tx1"/>
                </a:solidFill>
              </a:endParaRPr>
            </a:p>
          </p:txBody>
        </p:sp>
        <p:sp>
          <p:nvSpPr>
            <p:cNvPr id="89" name="Rectangle 88">
              <a:extLst>
                <a:ext uri="{FF2B5EF4-FFF2-40B4-BE49-F238E27FC236}">
                  <a16:creationId xmlns:a16="http://schemas.microsoft.com/office/drawing/2014/main" id="{8AF09DAD-FBC0-A686-2824-E25C78D54925}"/>
                </a:ext>
              </a:extLst>
            </p:cNvPr>
            <p:cNvSpPr/>
            <p:nvPr/>
          </p:nvSpPr>
          <p:spPr>
            <a:xfrm>
              <a:off x="4891255" y="6627168"/>
              <a:ext cx="307163" cy="230832"/>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0" name="Rectangle 89">
              <a:extLst>
                <a:ext uri="{FF2B5EF4-FFF2-40B4-BE49-F238E27FC236}">
                  <a16:creationId xmlns:a16="http://schemas.microsoft.com/office/drawing/2014/main" id="{ECCCCC85-FEC7-536E-DF03-1D887220D215}"/>
                </a:ext>
              </a:extLst>
            </p:cNvPr>
            <p:cNvSpPr/>
            <p:nvPr/>
          </p:nvSpPr>
          <p:spPr>
            <a:xfrm>
              <a:off x="6656402"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1" name="Rectangle 90">
              <a:extLst>
                <a:ext uri="{FF2B5EF4-FFF2-40B4-BE49-F238E27FC236}">
                  <a16:creationId xmlns:a16="http://schemas.microsoft.com/office/drawing/2014/main" id="{CF2A8A17-3DD0-469E-E7A6-1D27A37B8277}"/>
                </a:ext>
              </a:extLst>
            </p:cNvPr>
            <p:cNvSpPr/>
            <p:nvPr/>
          </p:nvSpPr>
          <p:spPr>
            <a:xfrm>
              <a:off x="6967046" y="6627168"/>
              <a:ext cx="310644" cy="230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solidFill>
                  <a:schemeClr val="bg2">
                    <a:lumMod val="10000"/>
                  </a:schemeClr>
                </a:solidFill>
              </a:endParaRPr>
            </a:p>
          </p:txBody>
        </p:sp>
        <p:sp>
          <p:nvSpPr>
            <p:cNvPr id="92" name="Rectangle 91">
              <a:extLst>
                <a:ext uri="{FF2B5EF4-FFF2-40B4-BE49-F238E27FC236}">
                  <a16:creationId xmlns:a16="http://schemas.microsoft.com/office/drawing/2014/main" id="{DBBD65CA-2437-23DE-D0EA-1A6DFF2983B1}"/>
                </a:ext>
              </a:extLst>
            </p:cNvPr>
            <p:cNvSpPr/>
            <p:nvPr/>
          </p:nvSpPr>
          <p:spPr>
            <a:xfrm>
              <a:off x="7277689"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3" name="Rectangle 92">
              <a:extLst>
                <a:ext uri="{FF2B5EF4-FFF2-40B4-BE49-F238E27FC236}">
                  <a16:creationId xmlns:a16="http://schemas.microsoft.com/office/drawing/2014/main" id="{BE4E55A3-711C-569A-3CD3-7032404460D2}"/>
                </a:ext>
              </a:extLst>
            </p:cNvPr>
            <p:cNvSpPr/>
            <p:nvPr/>
          </p:nvSpPr>
          <p:spPr>
            <a:xfrm>
              <a:off x="7585241" y="6627171"/>
              <a:ext cx="310644" cy="230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1400"/>
            </a:p>
          </p:txBody>
        </p:sp>
        <p:sp>
          <p:nvSpPr>
            <p:cNvPr id="94" name="Rectangle 93">
              <a:extLst>
                <a:ext uri="{FF2B5EF4-FFF2-40B4-BE49-F238E27FC236}">
                  <a16:creationId xmlns:a16="http://schemas.microsoft.com/office/drawing/2014/main" id="{1DD80625-12B0-9747-0A01-142806750D3A}"/>
                </a:ext>
              </a:extLst>
            </p:cNvPr>
            <p:cNvSpPr/>
            <p:nvPr/>
          </p:nvSpPr>
          <p:spPr>
            <a:xfrm>
              <a:off x="1861057" y="6627168"/>
              <a:ext cx="310644"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chemeClr val="bg1"/>
                </a:solidFill>
              </a:endParaRPr>
            </a:p>
          </p:txBody>
        </p:sp>
        <p:sp>
          <p:nvSpPr>
            <p:cNvPr id="95" name="Rectangle 94">
              <a:extLst>
                <a:ext uri="{FF2B5EF4-FFF2-40B4-BE49-F238E27FC236}">
                  <a16:creationId xmlns:a16="http://schemas.microsoft.com/office/drawing/2014/main" id="{6259518F-77BD-8337-4175-98DE17A2B7FE}"/>
                </a:ext>
              </a:extLst>
            </p:cNvPr>
            <p:cNvSpPr/>
            <p:nvPr/>
          </p:nvSpPr>
          <p:spPr>
            <a:xfrm>
              <a:off x="5198419"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6" name="Rectangle 95">
              <a:extLst>
                <a:ext uri="{FF2B5EF4-FFF2-40B4-BE49-F238E27FC236}">
                  <a16:creationId xmlns:a16="http://schemas.microsoft.com/office/drawing/2014/main" id="{0F393DBB-8329-FC02-6F23-8ED2A650E9F7}"/>
                </a:ext>
              </a:extLst>
            </p:cNvPr>
            <p:cNvSpPr/>
            <p:nvPr/>
          </p:nvSpPr>
          <p:spPr>
            <a:xfrm>
              <a:off x="5471880"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7" name="Rectangle 96">
              <a:extLst>
                <a:ext uri="{FF2B5EF4-FFF2-40B4-BE49-F238E27FC236}">
                  <a16:creationId xmlns:a16="http://schemas.microsoft.com/office/drawing/2014/main" id="{F12092FC-9824-6580-6B11-8EBAB92E9D17}"/>
                </a:ext>
              </a:extLst>
            </p:cNvPr>
            <p:cNvSpPr/>
            <p:nvPr/>
          </p:nvSpPr>
          <p:spPr>
            <a:xfrm>
              <a:off x="5753716" y="6627168"/>
              <a:ext cx="284887" cy="23083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algn="ctr"/>
              <a:endParaRPr lang="en-US" sz="1400" b="1">
                <a:solidFill>
                  <a:srgbClr val="C00000"/>
                </a:solidFill>
              </a:endParaRPr>
            </a:p>
          </p:txBody>
        </p:sp>
        <p:sp>
          <p:nvSpPr>
            <p:cNvPr id="98" name="Rectangle 97">
              <a:extLst>
                <a:ext uri="{FF2B5EF4-FFF2-40B4-BE49-F238E27FC236}">
                  <a16:creationId xmlns:a16="http://schemas.microsoft.com/office/drawing/2014/main" id="{0940EC21-1DB5-3309-B477-7E3342405B32}"/>
                </a:ext>
              </a:extLst>
            </p:cNvPr>
            <p:cNvSpPr/>
            <p:nvPr/>
          </p:nvSpPr>
          <p:spPr>
            <a:xfrm>
              <a:off x="8827358" y="6493827"/>
              <a:ext cx="316643" cy="36417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a:solidFill>
                    <a:schemeClr val="bg1"/>
                  </a:solidFill>
                </a:rPr>
                <a:t>38</a:t>
              </a:r>
            </a:p>
          </p:txBody>
        </p:sp>
      </p:grpSp>
    </p:spTree>
  </p:cSld>
  <p:clrMapOvr>
    <a:masterClrMapping/>
  </p:clrMapOvr>
</p:sld>
</file>

<file path=ppt/theme/theme1.xml><?xml version="1.0" encoding="utf-8"?>
<a:theme xmlns:a="http://schemas.openxmlformats.org/drawingml/2006/main" name="Office Theme">
  <a:themeElements>
    <a:clrScheme name="Custom 3">
      <a:dk1>
        <a:srgbClr val="005A80"/>
      </a:dk1>
      <a:lt1>
        <a:srgbClr val="FFFFFF"/>
      </a:lt1>
      <a:dk2>
        <a:srgbClr val="535353"/>
      </a:dk2>
      <a:lt2>
        <a:srgbClr val="E7E6E6"/>
      </a:lt2>
      <a:accent1>
        <a:srgbClr val="223D53"/>
      </a:accent1>
      <a:accent2>
        <a:srgbClr val="4F87AF"/>
      </a:accent2>
      <a:accent3>
        <a:srgbClr val="E36A29"/>
      </a:accent3>
      <a:accent4>
        <a:srgbClr val="E38F3E"/>
      </a:accent4>
      <a:accent5>
        <a:srgbClr val="F8CF46"/>
      </a:accent5>
      <a:accent6>
        <a:srgbClr val="63B3DF"/>
      </a:accent6>
      <a:hlink>
        <a:srgbClr val="E36A29"/>
      </a:hlink>
      <a:folHlink>
        <a:srgbClr val="FACD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2377F8B48DD64590ECE1EEBEE60F79" ma:contentTypeVersion="16" ma:contentTypeDescription="Create a new document." ma:contentTypeScope="" ma:versionID="57a0b06833d4244d7d4d86446d1facf9">
  <xsd:schema xmlns:xsd="http://www.w3.org/2001/XMLSchema" xmlns:xs="http://www.w3.org/2001/XMLSchema" xmlns:p="http://schemas.microsoft.com/office/2006/metadata/properties" xmlns:ns2="3470cd27-0df4-4355-914e-017bff305efc" xmlns:ns3="17b0b161-7d92-40ce-b850-da8e4865eb7c" targetNamespace="http://schemas.microsoft.com/office/2006/metadata/properties" ma:root="true" ma:fieldsID="9f9c1fb5f42d3269b03561a3ef1adbaa" ns2:_="" ns3:_="">
    <xsd:import namespace="3470cd27-0df4-4355-914e-017bff305efc"/>
    <xsd:import namespace="17b0b161-7d92-40ce-b850-da8e4865eb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0cd27-0df4-4355-914e-017bff305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b0b161-7d92-40ce-b850-da8e4865eb7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29e8b24-f63d-4fda-b722-90b660fa3009}" ma:internalName="TaxCatchAll" ma:showField="CatchAllData" ma:web="17b0b161-7d92-40ce-b850-da8e4865eb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7b0b161-7d92-40ce-b850-da8e4865eb7c">
      <UserInfo>
        <DisplayName>Madani Moctar Saidou Tall</DisplayName>
        <AccountId>21</AccountId>
        <AccountType/>
      </UserInfo>
      <UserInfo>
        <DisplayName>Andrew Lambert</DisplayName>
        <AccountId>22</AccountId>
        <AccountType/>
      </UserInfo>
      <UserInfo>
        <DisplayName>Naomi Yadegné Dougnon</DisplayName>
        <AccountId>28</AccountId>
        <AccountType/>
      </UserInfo>
      <UserInfo>
        <DisplayName>Mahamadou Yirikoro Coulibaly</DisplayName>
        <AccountId>29</AccountId>
        <AccountType/>
      </UserInfo>
      <UserInfo>
        <DisplayName>Salif Diarra</DisplayName>
        <AccountId>27</AccountId>
        <AccountType/>
      </UserInfo>
      <UserInfo>
        <DisplayName>Virupax Ranebennur (India - Mumbai)</DisplayName>
        <AccountId>17</AccountId>
        <AccountType/>
      </UserInfo>
      <UserInfo>
        <DisplayName>Melchiade Ruberintwari</DisplayName>
        <AccountId>23</AccountId>
        <AccountType/>
      </UserInfo>
      <UserInfo>
        <DisplayName>Rose Wilcher</DisplayName>
        <AccountId>54</AccountId>
        <AccountType/>
      </UserInfo>
      <UserInfo>
        <DisplayName>Irinn Vinaiphat</DisplayName>
        <AccountId>56</AccountId>
        <AccountType/>
      </UserInfo>
    </SharedWithUsers>
    <TaxCatchAll xmlns="17b0b161-7d92-40ce-b850-da8e4865eb7c" xsi:nil="true"/>
    <lcf76f155ced4ddcb4097134ff3c332f xmlns="3470cd27-0df4-4355-914e-017bff305e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539BEE-4BBE-4214-884A-84D5B090C989}">
  <ds:schemaRefs>
    <ds:schemaRef ds:uri="17b0b161-7d92-40ce-b850-da8e4865eb7c"/>
    <ds:schemaRef ds:uri="3470cd27-0df4-4355-914e-017bff305e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3D03DC-0CA0-40F4-B2F8-3D7ED14EB618}">
  <ds:schemaRefs>
    <ds:schemaRef ds:uri="http://schemas.microsoft.com/sharepoint/v3/contenttype/forms"/>
  </ds:schemaRefs>
</ds:datastoreItem>
</file>

<file path=customXml/itemProps3.xml><?xml version="1.0" encoding="utf-8"?>
<ds:datastoreItem xmlns:ds="http://schemas.openxmlformats.org/officeDocument/2006/customXml" ds:itemID="{580CAEC7-18F4-4F47-AD03-B9E1E119D1EB}">
  <ds:schemaRefs>
    <ds:schemaRef ds:uri="http://www.w3.org/XML/1998/namespace"/>
    <ds:schemaRef ds:uri="http://purl.org/dc/elements/1.1/"/>
    <ds:schemaRef ds:uri="17b0b161-7d92-40ce-b850-da8e4865eb7c"/>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470cd27-0df4-4355-914e-017bff305ef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TotalTime>
  <Words>14261</Words>
  <Application>Microsoft Macintosh PowerPoint</Application>
  <PresentationFormat>On-screen Show (4:3)</PresentationFormat>
  <Paragraphs>1261</Paragraphs>
  <Slides>101</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Arial</vt:lpstr>
      <vt:lpstr>Calibri</vt:lpstr>
      <vt:lpstr>Wingdings</vt:lpstr>
      <vt:lpstr>Office Theme</vt:lpstr>
      <vt:lpstr>PowerPoint Presentation</vt:lpstr>
      <vt:lpstr>PowerPoint Presentation</vt:lpstr>
      <vt:lpstr>Comment utiliser cet outil</vt:lpstr>
      <vt:lpstr>Sujet de la carte  (également affiché sur la carte client)</vt:lpstr>
      <vt:lpstr>Préparer le terrain pour une séance reussie</vt:lpstr>
      <vt:lpstr>Interview de motivation et compétences de communication</vt:lpstr>
      <vt:lpstr>Interview de motivation et compétences de communication</vt:lpstr>
      <vt:lpstr>Évitez les «pièges» de communication</vt:lpstr>
      <vt:lpstr>Tableau -papier des cartes de counseling</vt:lpstr>
      <vt:lpstr>SUJETS DES CARTES DU COUNSELING</vt:lpstr>
      <vt:lpstr>PowerPoint Presentation</vt:lpstr>
      <vt:lpstr>Introduction au counseling</vt:lpstr>
      <vt:lpstr>Introduction au counseling</vt:lpstr>
      <vt:lpstr>PowerPoint Presentation</vt:lpstr>
      <vt:lpstr>PowerPoint Presentation</vt:lpstr>
      <vt:lpstr>PowerPoint Presentation</vt:lpstr>
      <vt:lpstr>PowerPoint Presentation</vt:lpstr>
      <vt:lpstr>2. Résistance</vt:lpstr>
      <vt:lpstr>2. Résistance</vt:lpstr>
      <vt:lpstr>3. Charge virale: indétectable = non transmissible (I = I)</vt:lpstr>
      <vt:lpstr>3. Charge virale: indétectable = intransmissible (I = I)</vt:lpstr>
      <vt:lpstr>4. Pourquoi commencer et continuer le traitement? </vt:lpstr>
      <vt:lpstr>4. Pourquoi commencer et continuer le traitement</vt:lpstr>
      <vt:lpstr>5. Planifier de rester sous traitement</vt:lpstr>
      <vt:lpstr>5. Planifier de rester sous traitement</vt:lpstr>
      <vt:lpstr>PowerPoint Presentation</vt:lpstr>
      <vt:lpstr>PowerPoint Presentation</vt:lpstr>
      <vt:lpstr>6. Transport à la clinique</vt:lpstr>
      <vt:lpstr>6. Transport à la structure de santé </vt:lpstr>
      <vt:lpstr>7. Respecter les dates de rendez-vous et obtenir des renouvellements de médicaments</vt:lpstr>
      <vt:lpstr>7. Respecter les dates de rendez-vous et obtenir  des médicaments</vt:lpstr>
      <vt:lpstr>8.Faire un programme de prise de médicaments au quotidien</vt:lpstr>
      <vt:lpstr>8. Faire un programme de prise de médicaments  au quotidien</vt:lpstr>
      <vt:lpstr>9. Stockage des médicaments</vt:lpstr>
      <vt:lpstr>9. Stockage des médicaments</vt:lpstr>
      <vt:lpstr>10. Voyager loin de chez soi</vt:lpstr>
      <vt:lpstr>10. Voyager loin de chez soi</vt:lpstr>
      <vt:lpstr>11. Identifier les assistances sociales</vt:lpstr>
      <vt:lpstr>11. Identifier les assistances sociales</vt:lpstr>
      <vt:lpstr>12. Faire face aux effets secondaires</vt:lpstr>
      <vt:lpstr>12. Faire face aux effets secondaires</vt:lpstr>
      <vt:lpstr>13. Communiquer avec l'équipe chargée du traitement</vt:lpstr>
      <vt:lpstr>13. Communiquer avec l'équipe chargée du traitement</vt:lpstr>
      <vt:lpstr>14. Consommation des substances</vt:lpstr>
      <vt:lpstr>14. Consommation des substances</vt:lpstr>
      <vt:lpstr>15. Gestion des prises manquées</vt:lpstr>
      <vt:lpstr>15. Gestion des prises manquées</vt:lpstr>
      <vt:lpstr>16. Revoir et résumer la planification de l'observance</vt:lpstr>
      <vt:lpstr>16. Revoir et résumer la planification de l'observance</vt:lpstr>
      <vt:lpstr>PowerPoint Presentation</vt:lpstr>
      <vt:lpstr>PowerPoint Presentation</vt:lpstr>
      <vt:lpstr>17. Traitement optimisé</vt:lpstr>
      <vt:lpstr>17. Traitement optimisé</vt:lpstr>
      <vt:lpstr>18. Dispensation multi mensuelle (MMD) </vt:lpstr>
      <vt:lpstr>18. Dispensation multi mensuelle (MMD) </vt:lpstr>
      <vt:lpstr>19. Avantages de la MMD</vt:lpstr>
      <vt:lpstr>19. Avantages de la MMD</vt:lpstr>
      <vt:lpstr>20. Contraintes de la MMD</vt:lpstr>
      <vt:lpstr>20. Contraintes de la MMD</vt:lpstr>
      <vt:lpstr>21. Partage du statut et son impact sur la santé</vt:lpstr>
      <vt:lpstr>21. Divulgation et impact sur la santé</vt:lpstr>
      <vt:lpstr>22. Gérer la santé mentale et physique</vt:lpstr>
      <vt:lpstr>22. Gérer la santé mentale et physique</vt:lpstr>
      <vt:lpstr>23. Mode de vie sain et bonne observance du TARV</vt:lpstr>
      <vt:lpstr>23. Mode de vie sain et bonne observance du TARV</vt:lpstr>
      <vt:lpstr>24. Soutien par les pairs</vt:lpstr>
      <vt:lpstr>24. Soutien par les pairs</vt:lpstr>
      <vt:lpstr>PowerPoint Presentation</vt:lpstr>
      <vt:lpstr>PowerPoint Presentation</vt:lpstr>
      <vt:lpstr>25. Le service Point de Distribution Communautaire (PODIC)</vt:lpstr>
      <vt:lpstr>25. Le service Point de Distribution Communautaire (PODIC)</vt:lpstr>
      <vt:lpstr>26. Les médicaments de PODIC</vt:lpstr>
      <vt:lpstr>26. Les médicaments de PODIC</vt:lpstr>
      <vt:lpstr>27. Points de dotation</vt:lpstr>
      <vt:lpstr>27. Points de dotation pour PODIC</vt:lpstr>
      <vt:lpstr>28. Sécurité des points de dotation et qualité du service de TARV</vt:lpstr>
      <vt:lpstr>28. Sécurité des points de dotation et qualité du service de TARV</vt:lpstr>
      <vt:lpstr>PowerPoint Presentation</vt:lpstr>
      <vt:lpstr>SECTION  5 Retour aux soins et  aux situations particulières</vt:lpstr>
      <vt:lpstr>29. Visite de suivi du counseling  sur l'observance</vt:lpstr>
      <vt:lpstr>PowerPoint Presentation</vt:lpstr>
      <vt:lpstr>30. Retour aux soins après avoir arrêté le traitement</vt:lpstr>
      <vt:lpstr>PowerPoint Presentation</vt:lpstr>
      <vt:lpstr>31. Retour aux soins après avoir arrêté le traitement (2)</vt:lpstr>
      <vt:lpstr>PowerPoint Presentation</vt:lpstr>
      <vt:lpstr>32. Retour aux soins après avoir arrêté le traitement  (3)</vt:lpstr>
      <vt:lpstr>PowerPoint Presentation</vt:lpstr>
      <vt:lpstr>33. Conseils pour améliorer la prise de médicaments</vt:lpstr>
      <vt:lpstr>33. Conseils pour améliorer la prise de médicaments</vt:lpstr>
      <vt:lpstr>34. Conseils pour améliorer la prise de médicaments</vt:lpstr>
      <vt:lpstr>34. Conseils pour améliorer la prise de médicaments</vt:lpstr>
      <vt:lpstr>35. Conseils pour améliorer la prise de médicaments</vt:lpstr>
      <vt:lpstr>35. Conseils pour améliorer la prise de médicaments</vt:lpstr>
      <vt:lpstr>36. Vous avez une charge virale supprimée</vt:lpstr>
      <vt:lpstr>PowerPoint Presentation</vt:lpstr>
      <vt:lpstr>37. Votre charge virale n'est PAS supprimée</vt:lpstr>
      <vt:lpstr>37. Votre charge virale n'est PAS supprimée</vt:lpstr>
      <vt:lpstr>38. Les médicaments anti-VIH ne fonctionnent pas bien</vt:lpstr>
      <vt:lpstr>PowerPoint Presentation</vt:lpstr>
      <vt:lpstr>PowerPoint Presentation</vt:lpstr>
      <vt:lpstr>PowerPoint Presentation</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Rebecca L.</dc:creator>
  <cp:lastModifiedBy>Warirat(Jah) Hanparb</cp:lastModifiedBy>
  <cp:revision>1</cp:revision>
  <cp:lastPrinted>2023-06-19T11:53:03Z</cp:lastPrinted>
  <dcterms:created xsi:type="dcterms:W3CDTF">2017-04-24T16:06:00Z</dcterms:created>
  <dcterms:modified xsi:type="dcterms:W3CDTF">2023-06-27T02:06:09Z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0x010100C52377F8B48DD64590ECE1EEBEE60F79</vt:lpwstr>
  </property>
  <property fmtid="{D5CDD505-2E9C-101B-9397-08002B2CF9AE}" pid="3" name="KSOProductBuildVer">
    <vt:lpwstr>1036-11.2.0.9665</vt:lpwstr>
  </property>
  <property fmtid="{D5CDD505-2E9C-101B-9397-08002B2CF9AE}" pid="4" name="MediaServiceImageTags">
    <vt:lpwstr/>
  </property>
</Properties>
</file>