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86" r:id="rId3"/>
    <p:sldId id="262" r:id="rId4"/>
    <p:sldId id="257" r:id="rId5"/>
    <p:sldId id="292" r:id="rId6"/>
    <p:sldId id="291" r:id="rId7"/>
    <p:sldId id="293" r:id="rId8"/>
    <p:sldId id="280" r:id="rId9"/>
    <p:sldId id="288" r:id="rId10"/>
    <p:sldId id="264" r:id="rId11"/>
    <p:sldId id="269" r:id="rId12"/>
    <p:sldId id="270" r:id="rId13"/>
    <p:sldId id="273" r:id="rId14"/>
    <p:sldId id="275" r:id="rId15"/>
    <p:sldId id="272" r:id="rId16"/>
    <p:sldId id="282" r:id="rId17"/>
    <p:sldId id="289" r:id="rId18"/>
    <p:sldId id="283"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F7EF0F-98A5-0DEB-A93B-DD3D0BEFC15E}" name="Rose Wilder" initials="RW" userId="S::RWilder@fhi360.org::e7e0c80d-c86b-41bb-8aca-95889fe12690" providerId="AD"/>
  <p188:author id="{8B2EAD5C-BDB5-CA64-DF2C-D9262A423221}" name="Kay Garcia" initials="KG" userId="S::kgarcia@fhi360.org::60090a31-9793-432d-bbd3-644785c35b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E8"/>
    <a:srgbClr val="D03000"/>
    <a:srgbClr val="6E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42"/>
    <p:restoredTop sz="67625" autoAdjust="0"/>
  </p:normalViewPr>
  <p:slideViewPr>
    <p:cSldViewPr snapToGrid="0">
      <p:cViewPr varScale="1">
        <p:scale>
          <a:sx n="47" d="100"/>
          <a:sy n="47" d="100"/>
        </p:scale>
        <p:origin x="990" y="48"/>
      </p:cViewPr>
      <p:guideLst/>
    </p:cSldViewPr>
  </p:slideViewPr>
  <p:outlineViewPr>
    <p:cViewPr>
      <p:scale>
        <a:sx n="33" d="100"/>
        <a:sy n="33" d="100"/>
      </p:scale>
      <p:origin x="0" y="-39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42" d="100"/>
          <a:sy n="142" d="100"/>
        </p:scale>
        <p:origin x="418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Wilder" userId="e7e0c80d-c86b-41bb-8aca-95889fe12690" providerId="ADAL" clId="{71BDBCB5-5840-45D6-9B7D-B826AE32C59E}"/>
    <pc:docChg chg="modSld">
      <pc:chgData name="Rose Wilder" userId="e7e0c80d-c86b-41bb-8aca-95889fe12690" providerId="ADAL" clId="{71BDBCB5-5840-45D6-9B7D-B826AE32C59E}" dt="2023-10-23T12:25:55.857" v="11" actId="20577"/>
      <pc:docMkLst>
        <pc:docMk/>
      </pc:docMkLst>
      <pc:sldChg chg="delCm">
        <pc:chgData name="Rose Wilder" userId="e7e0c80d-c86b-41bb-8aca-95889fe12690" providerId="ADAL" clId="{71BDBCB5-5840-45D6-9B7D-B826AE32C59E}" dt="2023-10-23T12:24:07.631" v="0"/>
        <pc:sldMkLst>
          <pc:docMk/>
          <pc:sldMk cId="0" sldId="257"/>
        </pc:sldMkLst>
        <pc:extLst>
          <p:ext xmlns:p="http://schemas.openxmlformats.org/presentationml/2006/main" uri="{D6D511B9-2390-475A-947B-AFAB55BFBCF1}">
            <pc226:cmChg xmlns:pc226="http://schemas.microsoft.com/office/powerpoint/2022/06/main/command" chg="del">
              <pc226:chgData name="Rose Wilder" userId="e7e0c80d-c86b-41bb-8aca-95889fe12690" providerId="ADAL" clId="{71BDBCB5-5840-45D6-9B7D-B826AE32C59E}" dt="2023-10-23T12:24:07.631" v="0"/>
              <pc2:cmMkLst xmlns:pc2="http://schemas.microsoft.com/office/powerpoint/2019/9/main/command">
                <pc:docMk/>
                <pc:sldMk cId="0" sldId="257"/>
                <pc2:cmMk id="{5E0CE65E-81AA-A44F-A7A7-18F11F5B3ED9}"/>
              </pc2:cmMkLst>
            </pc226:cmChg>
          </p:ext>
        </pc:extLst>
      </pc:sldChg>
      <pc:sldChg chg="delCm">
        <pc:chgData name="Rose Wilder" userId="e7e0c80d-c86b-41bb-8aca-95889fe12690" providerId="ADAL" clId="{71BDBCB5-5840-45D6-9B7D-B826AE32C59E}" dt="2023-10-23T12:24:07.631" v="0"/>
        <pc:sldMkLst>
          <pc:docMk/>
          <pc:sldMk cId="3712490908" sldId="264"/>
        </pc:sldMkLst>
        <pc:extLst>
          <p:ext xmlns:p="http://schemas.openxmlformats.org/presentationml/2006/main" uri="{D6D511B9-2390-475A-947B-AFAB55BFBCF1}">
            <pc226:cmChg xmlns:pc226="http://schemas.microsoft.com/office/powerpoint/2022/06/main/command" chg="del">
              <pc226:chgData name="Rose Wilder" userId="e7e0c80d-c86b-41bb-8aca-95889fe12690" providerId="ADAL" clId="{71BDBCB5-5840-45D6-9B7D-B826AE32C59E}" dt="2023-10-23T12:24:07.631" v="0"/>
              <pc2:cmMkLst xmlns:pc2="http://schemas.microsoft.com/office/powerpoint/2019/9/main/command">
                <pc:docMk/>
                <pc:sldMk cId="3712490908" sldId="264"/>
                <pc2:cmMk id="{D55A37B2-37C9-440D-8449-D80BE9506017}"/>
              </pc2:cmMkLst>
            </pc226:cmChg>
          </p:ext>
        </pc:extLst>
      </pc:sldChg>
      <pc:sldChg chg="delCm">
        <pc:chgData name="Rose Wilder" userId="e7e0c80d-c86b-41bb-8aca-95889fe12690" providerId="ADAL" clId="{71BDBCB5-5840-45D6-9B7D-B826AE32C59E}" dt="2023-10-23T12:24:07.631" v="0"/>
        <pc:sldMkLst>
          <pc:docMk/>
          <pc:sldMk cId="1653364037" sldId="269"/>
        </pc:sldMkLst>
        <pc:extLst>
          <p:ext xmlns:p="http://schemas.openxmlformats.org/presentationml/2006/main" uri="{D6D511B9-2390-475A-947B-AFAB55BFBCF1}">
            <pc226:cmChg xmlns:pc226="http://schemas.microsoft.com/office/powerpoint/2022/06/main/command" chg="del">
              <pc226:chgData name="Rose Wilder" userId="e7e0c80d-c86b-41bb-8aca-95889fe12690" providerId="ADAL" clId="{71BDBCB5-5840-45D6-9B7D-B826AE32C59E}" dt="2023-10-23T12:24:07.631" v="0"/>
              <pc2:cmMkLst xmlns:pc2="http://schemas.microsoft.com/office/powerpoint/2019/9/main/command">
                <pc:docMk/>
                <pc:sldMk cId="1653364037" sldId="269"/>
                <pc2:cmMk id="{9C4A7E89-10DE-4EAA-A222-4BB37486509B}"/>
              </pc2:cmMkLst>
            </pc226:cmChg>
          </p:ext>
        </pc:extLst>
      </pc:sldChg>
      <pc:sldChg chg="modNotesTx">
        <pc:chgData name="Rose Wilder" userId="e7e0c80d-c86b-41bb-8aca-95889fe12690" providerId="ADAL" clId="{71BDBCB5-5840-45D6-9B7D-B826AE32C59E}" dt="2023-10-23T12:25:55.857" v="11" actId="20577"/>
        <pc:sldMkLst>
          <pc:docMk/>
          <pc:sldMk cId="2811089465" sldId="272"/>
        </pc:sldMkLst>
      </pc:sldChg>
      <pc:sldChg chg="delCm">
        <pc:chgData name="Rose Wilder" userId="e7e0c80d-c86b-41bb-8aca-95889fe12690" providerId="ADAL" clId="{71BDBCB5-5840-45D6-9B7D-B826AE32C59E}" dt="2023-10-23T12:24:07.631" v="0"/>
        <pc:sldMkLst>
          <pc:docMk/>
          <pc:sldMk cId="2834942238" sldId="286"/>
        </pc:sldMkLst>
        <pc:extLst>
          <p:ext xmlns:p="http://schemas.openxmlformats.org/presentationml/2006/main" uri="{D6D511B9-2390-475A-947B-AFAB55BFBCF1}">
            <pc226:cmChg xmlns:pc226="http://schemas.microsoft.com/office/powerpoint/2022/06/main/command" chg="del">
              <pc226:chgData name="Rose Wilder" userId="e7e0c80d-c86b-41bb-8aca-95889fe12690" providerId="ADAL" clId="{71BDBCB5-5840-45D6-9B7D-B826AE32C59E}" dt="2023-10-23T12:24:07.631" v="0"/>
              <pc2:cmMkLst xmlns:pc2="http://schemas.microsoft.com/office/powerpoint/2019/9/main/command">
                <pc:docMk/>
                <pc:sldMk cId="2834942238" sldId="286"/>
                <pc2:cmMk id="{833FBE34-8DAD-4E50-BF84-3739B5A8F13E}"/>
              </pc2:cmMkLst>
            </pc226:cmChg>
            <pc226:cmChg xmlns:pc226="http://schemas.microsoft.com/office/powerpoint/2022/06/main/command" chg="del">
              <pc226:chgData name="Rose Wilder" userId="e7e0c80d-c86b-41bb-8aca-95889fe12690" providerId="ADAL" clId="{71BDBCB5-5840-45D6-9B7D-B826AE32C59E}" dt="2023-10-23T12:24:07.631" v="0"/>
              <pc2:cmMkLst xmlns:pc2="http://schemas.microsoft.com/office/powerpoint/2019/9/main/command">
                <pc:docMk/>
                <pc:sldMk cId="2834942238" sldId="286"/>
                <pc2:cmMk id="{E107EE9D-6D20-3D44-9954-D5748DC85009}"/>
              </pc2:cmMkLst>
            </pc226:cmChg>
          </p:ext>
        </pc:extLst>
      </pc:sldChg>
      <pc:sldChg chg="modSp mod">
        <pc:chgData name="Rose Wilder" userId="e7e0c80d-c86b-41bb-8aca-95889fe12690" providerId="ADAL" clId="{71BDBCB5-5840-45D6-9B7D-B826AE32C59E}" dt="2023-10-23T12:25:15.141" v="1" actId="113"/>
        <pc:sldMkLst>
          <pc:docMk/>
          <pc:sldMk cId="1115422005" sldId="288"/>
        </pc:sldMkLst>
        <pc:spChg chg="mod">
          <ac:chgData name="Rose Wilder" userId="e7e0c80d-c86b-41bb-8aca-95889fe12690" providerId="ADAL" clId="{71BDBCB5-5840-45D6-9B7D-B826AE32C59E}" dt="2023-10-23T12:25:15.141" v="1" actId="113"/>
          <ac:spMkLst>
            <pc:docMk/>
            <pc:sldMk cId="1115422005" sldId="288"/>
            <ac:spMk id="3" creationId="{EDBB7C91-9AE7-1CAE-D704-1825BDDA28D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Level of use</c:v>
                </c:pt>
              </c:strCache>
            </c:strRef>
          </c:tx>
          <c:spPr>
            <a:solidFill>
              <a:schemeClr val="bg2">
                <a:lumMod val="40000"/>
                <a:lumOff val="60000"/>
              </a:schemeClr>
            </a:solidFill>
            <a:ln>
              <a:noFill/>
            </a:ln>
            <a:effectLst/>
          </c:spPr>
          <c:invertIfNegative val="0"/>
          <c:cat>
            <c:strRef>
              <c:f>Sheet1!$A$2:$A$3</c:f>
              <c:strCache>
                <c:ptCount val="2"/>
                <c:pt idx="0">
                  <c:v>Social media</c:v>
                </c:pt>
                <c:pt idx="1">
                  <c:v>Mobile phone</c:v>
                </c:pt>
              </c:strCache>
            </c:strRef>
          </c:cat>
          <c:val>
            <c:numRef>
              <c:f>Sheet1!$B$2:$B$3</c:f>
              <c:numCache>
                <c:formatCode>General</c:formatCode>
                <c:ptCount val="2"/>
                <c:pt idx="0">
                  <c:v>4.5</c:v>
                </c:pt>
                <c:pt idx="1">
                  <c:v>5</c:v>
                </c:pt>
              </c:numCache>
            </c:numRef>
          </c:val>
          <c:extLst>
            <c:ext xmlns:c16="http://schemas.microsoft.com/office/drawing/2014/chart" uri="{C3380CC4-5D6E-409C-BE32-E72D297353CC}">
              <c16:uniqueId val="{00000000-0CB0-854F-AF28-5F94561B47B3}"/>
            </c:ext>
          </c:extLst>
        </c:ser>
        <c:dLbls>
          <c:showLegendKey val="0"/>
          <c:showVal val="0"/>
          <c:showCatName val="0"/>
          <c:showSerName val="0"/>
          <c:showPercent val="0"/>
          <c:showBubbleSize val="0"/>
        </c:dLbls>
        <c:gapWidth val="150"/>
        <c:axId val="1928673152"/>
        <c:axId val="1960097776"/>
      </c:barChart>
      <c:catAx>
        <c:axId val="192867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pPr>
            <a:endParaRPr lang="en-US"/>
          </a:p>
        </c:txPr>
        <c:crossAx val="1960097776"/>
        <c:crossesAt val="0"/>
        <c:auto val="1"/>
        <c:lblAlgn val="ctr"/>
        <c:lblOffset val="100"/>
        <c:noMultiLvlLbl val="0"/>
      </c:catAx>
      <c:valAx>
        <c:axId val="1960097776"/>
        <c:scaling>
          <c:orientation val="minMax"/>
          <c:max val="5"/>
          <c:min val="0"/>
        </c:scaling>
        <c:delete val="0"/>
        <c:axPos val="t"/>
        <c:majorGridlines>
          <c:spPr>
            <a:ln w="25400" cap="rnd" cmpd="sng" algn="ctr">
              <a:solidFill>
                <a:schemeClr val="tx1">
                  <a:lumMod val="15000"/>
                  <a:lumOff val="85000"/>
                </a:schemeClr>
              </a:solidFill>
              <a:prstDash val="sysDot"/>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6731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Level of influence</c:v>
                </c:pt>
              </c:strCache>
            </c:strRef>
          </c:tx>
          <c:spPr>
            <a:solidFill>
              <a:schemeClr val="bg2">
                <a:lumMod val="40000"/>
                <a:lumOff val="60000"/>
              </a:schemeClr>
            </a:solidFill>
            <a:ln>
              <a:noFill/>
            </a:ln>
            <a:effectLst/>
          </c:spPr>
          <c:invertIfNegative val="0"/>
          <c:cat>
            <c:strRef>
              <c:f>Sheet1!$A$2:$A$6</c:f>
              <c:strCache>
                <c:ptCount val="5"/>
                <c:pt idx="0">
                  <c:v>Family</c:v>
                </c:pt>
                <c:pt idx="1">
                  <c:v>Partner/Spouse</c:v>
                </c:pt>
                <c:pt idx="2">
                  <c:v>Friends</c:v>
                </c:pt>
                <c:pt idx="3">
                  <c:v>Religious leaders</c:v>
                </c:pt>
                <c:pt idx="4">
                  <c:v>Social media</c:v>
                </c:pt>
              </c:strCache>
            </c:strRef>
          </c:cat>
          <c:val>
            <c:numRef>
              <c:f>Sheet1!$B$2:$B$6</c:f>
              <c:numCache>
                <c:formatCode>General</c:formatCode>
                <c:ptCount val="5"/>
                <c:pt idx="0">
                  <c:v>4.5</c:v>
                </c:pt>
                <c:pt idx="1">
                  <c:v>3.5</c:v>
                </c:pt>
                <c:pt idx="2">
                  <c:v>3.5</c:v>
                </c:pt>
                <c:pt idx="3">
                  <c:v>5</c:v>
                </c:pt>
                <c:pt idx="4">
                  <c:v>3.5</c:v>
                </c:pt>
              </c:numCache>
            </c:numRef>
          </c:val>
          <c:extLst>
            <c:ext xmlns:c16="http://schemas.microsoft.com/office/drawing/2014/chart" uri="{C3380CC4-5D6E-409C-BE32-E72D297353CC}">
              <c16:uniqueId val="{00000000-9334-444F-AA13-B66BAA1319F5}"/>
            </c:ext>
          </c:extLst>
        </c:ser>
        <c:dLbls>
          <c:showLegendKey val="0"/>
          <c:showVal val="0"/>
          <c:showCatName val="0"/>
          <c:showSerName val="0"/>
          <c:showPercent val="0"/>
          <c:showBubbleSize val="0"/>
        </c:dLbls>
        <c:gapWidth val="150"/>
        <c:axId val="1928673152"/>
        <c:axId val="1960097776"/>
      </c:barChart>
      <c:catAx>
        <c:axId val="192867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pPr>
            <a:endParaRPr lang="en-US"/>
          </a:p>
        </c:txPr>
        <c:crossAx val="1960097776"/>
        <c:crossesAt val="0"/>
        <c:auto val="1"/>
        <c:lblAlgn val="ctr"/>
        <c:lblOffset val="100"/>
        <c:noMultiLvlLbl val="0"/>
      </c:catAx>
      <c:valAx>
        <c:axId val="1960097776"/>
        <c:scaling>
          <c:orientation val="minMax"/>
          <c:max val="5"/>
          <c:min val="0"/>
        </c:scaling>
        <c:delete val="0"/>
        <c:axPos val="t"/>
        <c:majorGridlines>
          <c:spPr>
            <a:ln w="25400" cap="rnd" cmpd="sng" algn="ctr">
              <a:solidFill>
                <a:schemeClr val="tx1">
                  <a:lumMod val="15000"/>
                  <a:lumOff val="85000"/>
                </a:schemeClr>
              </a:solidFill>
              <a:prstDash val="sysDot"/>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6731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Level of use</c:v>
                </c:pt>
              </c:strCache>
            </c:strRef>
          </c:tx>
          <c:spPr>
            <a:solidFill>
              <a:schemeClr val="bg2">
                <a:lumMod val="40000"/>
                <a:lumOff val="60000"/>
              </a:schemeClr>
            </a:solidFill>
            <a:ln>
              <a:noFill/>
            </a:ln>
            <a:effectLst/>
          </c:spPr>
          <c:invertIfNegative val="0"/>
          <c:cat>
            <c:strRef>
              <c:f>Sheet1!$A$2:$A$3</c:f>
              <c:strCache>
                <c:ptCount val="2"/>
                <c:pt idx="0">
                  <c:v>Social media</c:v>
                </c:pt>
                <c:pt idx="1">
                  <c:v>Mobile phone</c:v>
                </c:pt>
              </c:strCache>
            </c:strRef>
          </c:cat>
          <c:val>
            <c:numRef>
              <c:f>Sheet1!$B$2:$B$3</c:f>
              <c:numCache>
                <c:formatCode>General</c:formatCode>
                <c:ptCount val="2"/>
                <c:pt idx="0">
                  <c:v>1</c:v>
                </c:pt>
                <c:pt idx="1">
                  <c:v>3.5</c:v>
                </c:pt>
              </c:numCache>
            </c:numRef>
          </c:val>
          <c:extLst>
            <c:ext xmlns:c16="http://schemas.microsoft.com/office/drawing/2014/chart" uri="{C3380CC4-5D6E-409C-BE32-E72D297353CC}">
              <c16:uniqueId val="{00000000-9720-2646-9A37-4791471725B6}"/>
            </c:ext>
          </c:extLst>
        </c:ser>
        <c:dLbls>
          <c:showLegendKey val="0"/>
          <c:showVal val="0"/>
          <c:showCatName val="0"/>
          <c:showSerName val="0"/>
          <c:showPercent val="0"/>
          <c:showBubbleSize val="0"/>
        </c:dLbls>
        <c:gapWidth val="150"/>
        <c:axId val="1928673152"/>
        <c:axId val="1960097776"/>
      </c:barChart>
      <c:catAx>
        <c:axId val="192867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pPr>
            <a:endParaRPr lang="en-US"/>
          </a:p>
        </c:txPr>
        <c:crossAx val="1960097776"/>
        <c:crossesAt val="0"/>
        <c:auto val="1"/>
        <c:lblAlgn val="ctr"/>
        <c:lblOffset val="100"/>
        <c:noMultiLvlLbl val="0"/>
      </c:catAx>
      <c:valAx>
        <c:axId val="1960097776"/>
        <c:scaling>
          <c:orientation val="minMax"/>
          <c:max val="5"/>
          <c:min val="0"/>
        </c:scaling>
        <c:delete val="0"/>
        <c:axPos val="t"/>
        <c:majorGridlines>
          <c:spPr>
            <a:ln w="25400" cap="rnd" cmpd="sng" algn="ctr">
              <a:solidFill>
                <a:schemeClr val="tx1">
                  <a:lumMod val="15000"/>
                  <a:lumOff val="85000"/>
                </a:schemeClr>
              </a:solidFill>
              <a:prstDash val="sysDot"/>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6731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Level of influence</c:v>
                </c:pt>
              </c:strCache>
            </c:strRef>
          </c:tx>
          <c:spPr>
            <a:solidFill>
              <a:schemeClr val="bg2">
                <a:lumMod val="40000"/>
                <a:lumOff val="60000"/>
              </a:schemeClr>
            </a:solidFill>
            <a:ln>
              <a:noFill/>
            </a:ln>
            <a:effectLst/>
          </c:spPr>
          <c:invertIfNegative val="0"/>
          <c:cat>
            <c:strRef>
              <c:f>Sheet1!$A$2:$A$6</c:f>
              <c:strCache>
                <c:ptCount val="5"/>
                <c:pt idx="0">
                  <c:v>Family</c:v>
                </c:pt>
                <c:pt idx="1">
                  <c:v>Partner/Spouse</c:v>
                </c:pt>
                <c:pt idx="2">
                  <c:v>Friends</c:v>
                </c:pt>
                <c:pt idx="3">
                  <c:v>Religious leaders</c:v>
                </c:pt>
                <c:pt idx="4">
                  <c:v>Social media</c:v>
                </c:pt>
              </c:strCache>
            </c:strRef>
          </c:cat>
          <c:val>
            <c:numRef>
              <c:f>Sheet1!$B$2:$B$6</c:f>
              <c:numCache>
                <c:formatCode>General</c:formatCode>
                <c:ptCount val="5"/>
                <c:pt idx="0">
                  <c:v>4.5</c:v>
                </c:pt>
                <c:pt idx="1">
                  <c:v>4.5</c:v>
                </c:pt>
                <c:pt idx="2">
                  <c:v>3.5</c:v>
                </c:pt>
                <c:pt idx="3">
                  <c:v>5</c:v>
                </c:pt>
                <c:pt idx="4">
                  <c:v>3</c:v>
                </c:pt>
              </c:numCache>
            </c:numRef>
          </c:val>
          <c:extLst>
            <c:ext xmlns:c16="http://schemas.microsoft.com/office/drawing/2014/chart" uri="{C3380CC4-5D6E-409C-BE32-E72D297353CC}">
              <c16:uniqueId val="{00000000-4285-DC4A-B497-8DA1D06A595B}"/>
            </c:ext>
          </c:extLst>
        </c:ser>
        <c:dLbls>
          <c:showLegendKey val="0"/>
          <c:showVal val="0"/>
          <c:showCatName val="0"/>
          <c:showSerName val="0"/>
          <c:showPercent val="0"/>
          <c:showBubbleSize val="0"/>
        </c:dLbls>
        <c:gapWidth val="150"/>
        <c:axId val="1928673152"/>
        <c:axId val="1960097776"/>
      </c:barChart>
      <c:catAx>
        <c:axId val="192867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pPr>
            <a:endParaRPr lang="en-US"/>
          </a:p>
        </c:txPr>
        <c:crossAx val="1960097776"/>
        <c:crossesAt val="0"/>
        <c:auto val="1"/>
        <c:lblAlgn val="ctr"/>
        <c:lblOffset val="100"/>
        <c:noMultiLvlLbl val="0"/>
      </c:catAx>
      <c:valAx>
        <c:axId val="1960097776"/>
        <c:scaling>
          <c:orientation val="minMax"/>
          <c:max val="5"/>
          <c:min val="0"/>
        </c:scaling>
        <c:delete val="0"/>
        <c:axPos val="t"/>
        <c:majorGridlines>
          <c:spPr>
            <a:ln w="25400" cap="rnd" cmpd="sng" algn="ctr">
              <a:solidFill>
                <a:schemeClr val="tx1">
                  <a:lumMod val="15000"/>
                  <a:lumOff val="85000"/>
                </a:schemeClr>
              </a:solidFill>
              <a:prstDash val="sysDot"/>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6731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Level of use</c:v>
                </c:pt>
              </c:strCache>
            </c:strRef>
          </c:tx>
          <c:spPr>
            <a:solidFill>
              <a:schemeClr val="bg2">
                <a:lumMod val="40000"/>
                <a:lumOff val="60000"/>
              </a:schemeClr>
            </a:solidFill>
            <a:ln>
              <a:noFill/>
            </a:ln>
            <a:effectLst/>
          </c:spPr>
          <c:invertIfNegative val="0"/>
          <c:cat>
            <c:strRef>
              <c:f>Sheet1!$A$2:$A$3</c:f>
              <c:strCache>
                <c:ptCount val="2"/>
                <c:pt idx="0">
                  <c:v>Social media</c:v>
                </c:pt>
                <c:pt idx="1">
                  <c:v>Mobile phone</c:v>
                </c:pt>
              </c:strCache>
            </c:strRef>
          </c:cat>
          <c:val>
            <c:numRef>
              <c:f>Sheet1!$B$2:$B$3</c:f>
              <c:numCache>
                <c:formatCode>General</c:formatCode>
                <c:ptCount val="2"/>
                <c:pt idx="0">
                  <c:v>1</c:v>
                </c:pt>
                <c:pt idx="1">
                  <c:v>2</c:v>
                </c:pt>
              </c:numCache>
            </c:numRef>
          </c:val>
          <c:extLst>
            <c:ext xmlns:c16="http://schemas.microsoft.com/office/drawing/2014/chart" uri="{C3380CC4-5D6E-409C-BE32-E72D297353CC}">
              <c16:uniqueId val="{00000000-E41D-7044-9E30-932DA87739DA}"/>
            </c:ext>
          </c:extLst>
        </c:ser>
        <c:dLbls>
          <c:showLegendKey val="0"/>
          <c:showVal val="0"/>
          <c:showCatName val="0"/>
          <c:showSerName val="0"/>
          <c:showPercent val="0"/>
          <c:showBubbleSize val="0"/>
        </c:dLbls>
        <c:gapWidth val="150"/>
        <c:axId val="1928673152"/>
        <c:axId val="1960097776"/>
      </c:barChart>
      <c:catAx>
        <c:axId val="192867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pPr>
            <a:endParaRPr lang="en-US"/>
          </a:p>
        </c:txPr>
        <c:crossAx val="1960097776"/>
        <c:crossesAt val="0"/>
        <c:auto val="1"/>
        <c:lblAlgn val="ctr"/>
        <c:lblOffset val="100"/>
        <c:noMultiLvlLbl val="0"/>
      </c:catAx>
      <c:valAx>
        <c:axId val="1960097776"/>
        <c:scaling>
          <c:orientation val="minMax"/>
          <c:max val="5"/>
          <c:min val="0"/>
        </c:scaling>
        <c:delete val="0"/>
        <c:axPos val="t"/>
        <c:majorGridlines>
          <c:spPr>
            <a:ln w="25400" cap="rnd" cmpd="sng" algn="ctr">
              <a:solidFill>
                <a:schemeClr val="tx1">
                  <a:lumMod val="15000"/>
                  <a:lumOff val="85000"/>
                </a:schemeClr>
              </a:solidFill>
              <a:prstDash val="sysDot"/>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6731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Level of influence</c:v>
                </c:pt>
              </c:strCache>
            </c:strRef>
          </c:tx>
          <c:spPr>
            <a:solidFill>
              <a:schemeClr val="bg2">
                <a:lumMod val="40000"/>
                <a:lumOff val="60000"/>
              </a:schemeClr>
            </a:solidFill>
            <a:ln>
              <a:noFill/>
            </a:ln>
            <a:effectLst/>
          </c:spPr>
          <c:invertIfNegative val="0"/>
          <c:cat>
            <c:strRef>
              <c:f>Sheet1!$A$2:$A$6</c:f>
              <c:strCache>
                <c:ptCount val="5"/>
                <c:pt idx="0">
                  <c:v>Family</c:v>
                </c:pt>
                <c:pt idx="1">
                  <c:v>Partner/Spouse</c:v>
                </c:pt>
                <c:pt idx="2">
                  <c:v>Friends</c:v>
                </c:pt>
                <c:pt idx="3">
                  <c:v>Religious leaders</c:v>
                </c:pt>
                <c:pt idx="4">
                  <c:v>Social media</c:v>
                </c:pt>
              </c:strCache>
            </c:strRef>
          </c:cat>
          <c:val>
            <c:numRef>
              <c:f>Sheet1!$B$2:$B$6</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0-36CD-3E4F-B427-A5EFFE870988}"/>
            </c:ext>
          </c:extLst>
        </c:ser>
        <c:dLbls>
          <c:showLegendKey val="0"/>
          <c:showVal val="0"/>
          <c:showCatName val="0"/>
          <c:showSerName val="0"/>
          <c:showPercent val="0"/>
          <c:showBubbleSize val="0"/>
        </c:dLbls>
        <c:gapWidth val="150"/>
        <c:axId val="1928673152"/>
        <c:axId val="1960097776"/>
      </c:barChart>
      <c:catAx>
        <c:axId val="192867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pPr>
            <a:endParaRPr lang="en-US"/>
          </a:p>
        </c:txPr>
        <c:crossAx val="1960097776"/>
        <c:crossesAt val="0"/>
        <c:auto val="1"/>
        <c:lblAlgn val="ctr"/>
        <c:lblOffset val="100"/>
        <c:noMultiLvlLbl val="0"/>
      </c:catAx>
      <c:valAx>
        <c:axId val="1960097776"/>
        <c:scaling>
          <c:orientation val="minMax"/>
          <c:max val="5"/>
          <c:min val="0"/>
        </c:scaling>
        <c:delete val="0"/>
        <c:axPos val="t"/>
        <c:majorGridlines>
          <c:spPr>
            <a:ln w="25400" cap="rnd" cmpd="sng" algn="ctr">
              <a:solidFill>
                <a:schemeClr val="tx1">
                  <a:lumMod val="15000"/>
                  <a:lumOff val="85000"/>
                </a:schemeClr>
              </a:solidFill>
              <a:prstDash val="sysDot"/>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6731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Level of use</c:v>
                </c:pt>
              </c:strCache>
            </c:strRef>
          </c:tx>
          <c:spPr>
            <a:solidFill>
              <a:schemeClr val="bg2">
                <a:lumMod val="40000"/>
                <a:lumOff val="60000"/>
              </a:schemeClr>
            </a:solidFill>
            <a:ln>
              <a:noFill/>
            </a:ln>
            <a:effectLst/>
          </c:spPr>
          <c:invertIfNegative val="0"/>
          <c:cat>
            <c:strRef>
              <c:f>Sheet1!$A$2:$A$3</c:f>
              <c:strCache>
                <c:ptCount val="2"/>
                <c:pt idx="0">
                  <c:v>Social media</c:v>
                </c:pt>
                <c:pt idx="1">
                  <c:v>Mobile phone</c:v>
                </c:pt>
              </c:strCache>
            </c:strRef>
          </c:cat>
          <c:val>
            <c:numRef>
              <c:f>Sheet1!$B$2:$B$3</c:f>
              <c:numCache>
                <c:formatCode>General</c:formatCode>
                <c:ptCount val="2"/>
                <c:pt idx="0">
                  <c:v>1</c:v>
                </c:pt>
                <c:pt idx="1">
                  <c:v>2</c:v>
                </c:pt>
              </c:numCache>
            </c:numRef>
          </c:val>
          <c:extLst>
            <c:ext xmlns:c16="http://schemas.microsoft.com/office/drawing/2014/chart" uri="{C3380CC4-5D6E-409C-BE32-E72D297353CC}">
              <c16:uniqueId val="{00000000-C770-9748-859A-66E948008186}"/>
            </c:ext>
          </c:extLst>
        </c:ser>
        <c:dLbls>
          <c:showLegendKey val="0"/>
          <c:showVal val="0"/>
          <c:showCatName val="0"/>
          <c:showSerName val="0"/>
          <c:showPercent val="0"/>
          <c:showBubbleSize val="0"/>
        </c:dLbls>
        <c:gapWidth val="150"/>
        <c:axId val="1928673152"/>
        <c:axId val="1960097776"/>
      </c:barChart>
      <c:catAx>
        <c:axId val="192867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pPr>
            <a:endParaRPr lang="en-US"/>
          </a:p>
        </c:txPr>
        <c:crossAx val="1960097776"/>
        <c:crossesAt val="0"/>
        <c:auto val="1"/>
        <c:lblAlgn val="ctr"/>
        <c:lblOffset val="100"/>
        <c:noMultiLvlLbl val="0"/>
      </c:catAx>
      <c:valAx>
        <c:axId val="1960097776"/>
        <c:scaling>
          <c:orientation val="minMax"/>
          <c:max val="5"/>
          <c:min val="0"/>
        </c:scaling>
        <c:delete val="0"/>
        <c:axPos val="t"/>
        <c:majorGridlines>
          <c:spPr>
            <a:ln w="25400" cap="rnd" cmpd="sng" algn="ctr">
              <a:solidFill>
                <a:schemeClr val="tx1">
                  <a:lumMod val="15000"/>
                  <a:lumOff val="85000"/>
                </a:schemeClr>
              </a:solidFill>
              <a:prstDash val="sysDot"/>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6731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Level of influence</c:v>
                </c:pt>
              </c:strCache>
            </c:strRef>
          </c:tx>
          <c:spPr>
            <a:solidFill>
              <a:schemeClr val="bg2">
                <a:lumMod val="40000"/>
                <a:lumOff val="60000"/>
              </a:schemeClr>
            </a:solidFill>
            <a:ln>
              <a:noFill/>
            </a:ln>
            <a:effectLst/>
          </c:spPr>
          <c:invertIfNegative val="0"/>
          <c:cat>
            <c:strRef>
              <c:f>Sheet1!$A$2:$A$6</c:f>
              <c:strCache>
                <c:ptCount val="5"/>
                <c:pt idx="0">
                  <c:v>Family</c:v>
                </c:pt>
                <c:pt idx="1">
                  <c:v>Partner/Spouse</c:v>
                </c:pt>
                <c:pt idx="2">
                  <c:v>Friends</c:v>
                </c:pt>
                <c:pt idx="3">
                  <c:v>Religious leaders</c:v>
                </c:pt>
                <c:pt idx="4">
                  <c:v>Social media</c:v>
                </c:pt>
              </c:strCache>
            </c:strRef>
          </c:cat>
          <c:val>
            <c:numRef>
              <c:f>Sheet1!$B$2:$B$6</c:f>
              <c:numCache>
                <c:formatCode>General</c:formatCode>
                <c:ptCount val="5"/>
                <c:pt idx="0">
                  <c:v>1</c:v>
                </c:pt>
                <c:pt idx="1">
                  <c:v>2</c:v>
                </c:pt>
                <c:pt idx="2">
                  <c:v>3</c:v>
                </c:pt>
                <c:pt idx="3">
                  <c:v>4</c:v>
                </c:pt>
                <c:pt idx="4">
                  <c:v>5</c:v>
                </c:pt>
              </c:numCache>
            </c:numRef>
          </c:val>
          <c:extLst>
            <c:ext xmlns:c16="http://schemas.microsoft.com/office/drawing/2014/chart" uri="{C3380CC4-5D6E-409C-BE32-E72D297353CC}">
              <c16:uniqueId val="{00000000-482C-6B4A-9723-ADBDF2ECB4A6}"/>
            </c:ext>
          </c:extLst>
        </c:ser>
        <c:dLbls>
          <c:showLegendKey val="0"/>
          <c:showVal val="0"/>
          <c:showCatName val="0"/>
          <c:showSerName val="0"/>
          <c:showPercent val="0"/>
          <c:showBubbleSize val="0"/>
        </c:dLbls>
        <c:gapWidth val="150"/>
        <c:axId val="1928673152"/>
        <c:axId val="1960097776"/>
      </c:barChart>
      <c:catAx>
        <c:axId val="1928673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pPr>
            <a:endParaRPr lang="en-US"/>
          </a:p>
        </c:txPr>
        <c:crossAx val="1960097776"/>
        <c:crossesAt val="0"/>
        <c:auto val="1"/>
        <c:lblAlgn val="ctr"/>
        <c:lblOffset val="100"/>
        <c:noMultiLvlLbl val="0"/>
      </c:catAx>
      <c:valAx>
        <c:axId val="1960097776"/>
        <c:scaling>
          <c:orientation val="minMax"/>
          <c:max val="5"/>
          <c:min val="0"/>
        </c:scaling>
        <c:delete val="0"/>
        <c:axPos val="t"/>
        <c:majorGridlines>
          <c:spPr>
            <a:ln w="25400" cap="rnd" cmpd="sng" algn="ctr">
              <a:solidFill>
                <a:schemeClr val="tx1">
                  <a:lumMod val="15000"/>
                  <a:lumOff val="85000"/>
                </a:schemeClr>
              </a:solidFill>
              <a:prstDash val="sysDot"/>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867315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EEE6E0-BC2C-012A-AFF6-BF73DEB6CC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6B899E6-B757-4EAA-33E2-65DBB1A902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58CFC3-7E54-7A40-BBA2-176A299549BD}" type="datetimeFigureOut">
              <a:rPr lang="en-US" smtClean="0"/>
              <a:t>10/23/2023</a:t>
            </a:fld>
            <a:endParaRPr lang="en-US" dirty="0"/>
          </a:p>
        </p:txBody>
      </p:sp>
      <p:sp>
        <p:nvSpPr>
          <p:cNvPr id="4" name="Footer Placeholder 3">
            <a:extLst>
              <a:ext uri="{FF2B5EF4-FFF2-40B4-BE49-F238E27FC236}">
                <a16:creationId xmlns:a16="http://schemas.microsoft.com/office/drawing/2014/main" id="{B83C7CFA-F7E4-1CF2-13E1-2312D5675B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610300-86AF-6734-DAAB-78457B230C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0174486-1D4F-DC45-B2E3-3EEEEFBCA0BE}" type="slidenum">
              <a:rPr lang="en-US" smtClean="0"/>
              <a:t>‹#›</a:t>
            </a:fld>
            <a:endParaRPr lang="en-US" dirty="0"/>
          </a:p>
        </p:txBody>
      </p:sp>
    </p:spTree>
    <p:extLst>
      <p:ext uri="{BB962C8B-B14F-4D97-AF65-F5344CB8AC3E}">
        <p14:creationId xmlns:p14="http://schemas.microsoft.com/office/powerpoint/2010/main" val="283894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BB93D-A499-8C49-89DB-894BFFA5CBDC}" type="datetimeFigureOut">
              <a:rPr lang="en-US" smtClean="0"/>
              <a:t>10/23/2023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9DD76-6F3D-1A42-8AFB-7E5F8ED43188}" type="slidenum">
              <a:rPr lang="en-US" smtClean="0"/>
              <a:t>‹#›</a:t>
            </a:fld>
            <a:endParaRPr lang="en-US" dirty="0"/>
          </a:p>
        </p:txBody>
      </p:sp>
    </p:spTree>
    <p:extLst>
      <p:ext uri="{BB962C8B-B14F-4D97-AF65-F5344CB8AC3E}">
        <p14:creationId xmlns:p14="http://schemas.microsoft.com/office/powerpoint/2010/main" val="358677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update underlined content.</a:t>
            </a:r>
          </a:p>
          <a:p>
            <a:pPr marL="228600" indent="-228600">
              <a:buAutoNum type="arabicPeriod"/>
            </a:pPr>
            <a:r>
              <a:rPr lang="en-US" sz="1200" b="0" dirty="0">
                <a:sym typeface="Wingdings" panose="05000000000000000000" pitchFamily="2" charset="2"/>
              </a:rPr>
              <a:t>Replace the word TOPIC (line one on left) with the topic of your social media campaign plan once identified (e.g., mental health, COVID-19 vaccination, etc.)</a:t>
            </a:r>
          </a:p>
          <a:p>
            <a:pPr marL="228600" indent="-228600">
              <a:buAutoNum type="arabicPeriod"/>
            </a:pPr>
            <a:r>
              <a:rPr lang="en-US" sz="1200" b="0" dirty="0">
                <a:sym typeface="Wingdings" panose="05000000000000000000" pitchFamily="2" charset="2"/>
              </a:rPr>
              <a:t>Replace the word ORGANIZATION with your organizations name (e.g., FHI 360)</a:t>
            </a:r>
          </a:p>
          <a:p>
            <a:pPr marL="228600" indent="-228600">
              <a:buAutoNum type="arabicPeriod"/>
            </a:pPr>
            <a:r>
              <a:rPr lang="en-US" sz="1200" b="0" dirty="0">
                <a:sym typeface="Wingdings" panose="05000000000000000000" pitchFamily="2" charset="2"/>
              </a:rPr>
              <a:t>Replace the word PROJECT with the name of your project or country of operation for example (e.g., Ghana Accelerating Social and Behavior Change)</a:t>
            </a:r>
            <a:endParaRPr lang="en-US" dirty="0"/>
          </a:p>
        </p:txBody>
      </p:sp>
      <p:sp>
        <p:nvSpPr>
          <p:cNvPr id="4" name="Slide Number Placeholder 3"/>
          <p:cNvSpPr>
            <a:spLocks noGrp="1"/>
          </p:cNvSpPr>
          <p:nvPr>
            <p:ph type="sldNum" sz="quarter" idx="10"/>
          </p:nvPr>
        </p:nvSpPr>
        <p:spPr/>
        <p:txBody>
          <a:bodyPr/>
          <a:lstStyle/>
          <a:p>
            <a:fld id="{5EA54082-0EDA-40C0-B23E-AB88047B2438}" type="slidenum">
              <a:rPr lang="en-US" smtClean="0"/>
              <a:t>1</a:t>
            </a:fld>
            <a:endParaRPr lang="en-US" dirty="0"/>
          </a:p>
        </p:txBody>
      </p:sp>
    </p:spTree>
    <p:extLst>
      <p:ext uri="{BB962C8B-B14F-4D97-AF65-F5344CB8AC3E}">
        <p14:creationId xmlns:p14="http://schemas.microsoft.com/office/powerpoint/2010/main" val="386111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ym typeface="Wingdings" panose="05000000000000000000" pitchFamily="2" charset="2"/>
              </a:rPr>
              <a:t>Directions: </a:t>
            </a:r>
            <a:r>
              <a:rPr lang="en-US" sz="1200" b="0" dirty="0">
                <a:sym typeface="Wingdings" panose="05000000000000000000" pitchFamily="2" charset="2"/>
              </a:rPr>
              <a:t>Review the example content in this slide. Then, erase example content and replace with your campaign plan content. Follow these steps:</a:t>
            </a:r>
            <a:br>
              <a:rPr lang="en-US" sz="1200" b="0" dirty="0">
                <a:sym typeface="Wingdings" panose="05000000000000000000" pitchFamily="2" charset="2"/>
              </a:rPr>
            </a:br>
            <a:endParaRPr lang="en-US" sz="1200" b="0" dirty="0">
              <a:sym typeface="Wingdings" panose="05000000000000000000" pitchFamily="2" charset="2"/>
            </a:endParaRPr>
          </a:p>
          <a:p>
            <a:r>
              <a:rPr lang="en-US" sz="1200" dirty="0">
                <a:sym typeface="Wingdings" panose="05000000000000000000" pitchFamily="2" charset="2"/>
              </a:rPr>
              <a:t>1. Write down ideas for content you could create/use to address the problem among the target audience(s) online, related to what they need to see or hear, or to think or feel when viewing/hearing content.</a:t>
            </a:r>
            <a:br>
              <a:rPr lang="en-US" sz="1200" dirty="0">
                <a:sym typeface="Wingdings" panose="05000000000000000000" pitchFamily="2" charset="2"/>
              </a:rPr>
            </a:br>
            <a:endParaRPr lang="en-US" sz="1200" dirty="0">
              <a:sym typeface="Wingdings" panose="05000000000000000000" pitchFamily="2" charset="2"/>
            </a:endParaRPr>
          </a:p>
          <a:p>
            <a:r>
              <a:rPr lang="en-US" sz="1200" dirty="0">
                <a:sym typeface="Wingdings" panose="05000000000000000000" pitchFamily="2" charset="2"/>
              </a:rPr>
              <a:t>2. Discuss which activities are most viable given resources (e.g., budget, time, equipment, skills, etc.) and impactful; move the activities into the quadrant based on your analysis; the most impactful and viable activities should be prioritized (upper right quadrant).</a:t>
            </a:r>
            <a:br>
              <a:rPr lang="en-US" sz="1200" dirty="0">
                <a:sym typeface="Wingdings" panose="05000000000000000000" pitchFamily="2" charset="2"/>
              </a:rPr>
            </a:br>
            <a:endParaRPr lang="en-US" sz="1200" dirty="0">
              <a:sym typeface="Wingdings" panose="05000000000000000000" pitchFamily="2" charset="2"/>
            </a:endParaRPr>
          </a:p>
          <a:p>
            <a:r>
              <a:rPr lang="en-US" sz="1200" dirty="0">
                <a:sym typeface="Wingdings" panose="05000000000000000000" pitchFamily="2" charset="2"/>
              </a:rPr>
              <a:t>3. What is your planned campaign length? What is your planned/available ad budget?</a:t>
            </a:r>
            <a:endParaRPr lang="en-US" sz="1200"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11</a:t>
            </a:fld>
            <a:endParaRPr lang="en-US" noProof="0" dirty="0"/>
          </a:p>
        </p:txBody>
      </p:sp>
    </p:spTree>
    <p:extLst>
      <p:ext uri="{BB962C8B-B14F-4D97-AF65-F5344CB8AC3E}">
        <p14:creationId xmlns:p14="http://schemas.microsoft.com/office/powerpoint/2010/main" val="507669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E</a:t>
            </a:r>
            <a:r>
              <a:rPr lang="en-US" sz="1200" dirty="0">
                <a:sym typeface="Wingdings" panose="05000000000000000000" pitchFamily="2" charset="2"/>
              </a:rPr>
              <a:t>rase example content in the slide and replace with your campaign plan content based on prompts.</a:t>
            </a:r>
          </a:p>
          <a:p>
            <a:r>
              <a:rPr lang="en-US" sz="1200" dirty="0">
                <a:sym typeface="Wingdings" panose="05000000000000000000" pitchFamily="2" charset="2"/>
              </a:rPr>
              <a:t>Performance metrics help in monitoring your campaign, while SBC metrics help to evaluate the outcomes of your campaign. Remember these should be SMART (specific, measurable, achievable, realistic, and time-bound). Refer to your intermediate objectives when developing SBC metrics—remember maximum of two!</a:t>
            </a:r>
            <a:endParaRPr lang="en-US" sz="1200" dirty="0"/>
          </a:p>
          <a:p>
            <a:endParaRPr lang="en-US"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12</a:t>
            </a:fld>
            <a:endParaRPr lang="en-US" noProof="0" dirty="0"/>
          </a:p>
        </p:txBody>
      </p:sp>
    </p:spTree>
    <p:extLst>
      <p:ext uri="{BB962C8B-B14F-4D97-AF65-F5344CB8AC3E}">
        <p14:creationId xmlns:p14="http://schemas.microsoft.com/office/powerpoint/2010/main" val="214237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E</a:t>
            </a:r>
            <a:r>
              <a:rPr lang="en-US" sz="1200" dirty="0">
                <a:sym typeface="Wingdings" panose="05000000000000000000" pitchFamily="2" charset="2"/>
              </a:rPr>
              <a:t>rase example content in the slide and replace with your campaign plan content based on prompts.</a:t>
            </a:r>
          </a:p>
          <a:p>
            <a:r>
              <a:rPr lang="en-US" sz="1200" dirty="0">
                <a:sym typeface="Wingdings" panose="05000000000000000000" pitchFamily="2" charset="2"/>
              </a:rPr>
              <a:t>Ad recall is required to try to attribute change to your campaign.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Demographics: Are there questions you need to include to verify if your target audience was reached?</a:t>
            </a:r>
          </a:p>
          <a:p>
            <a:r>
              <a:rPr lang="en-US" sz="1200" dirty="0">
                <a:sym typeface="Wingdings" panose="05000000000000000000" pitchFamily="2" charset="2"/>
              </a:rPr>
              <a:t>Review your SBC metrics on the previous slide to formulate questions to use in a poll/survey pre- and post-campaign (you may decide you need two questions, for example, to assess an SBC metric, but the goal is for this to be a short poll/survey). </a:t>
            </a:r>
          </a:p>
          <a:p>
            <a:endParaRPr lang="en-US"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13</a:t>
            </a:fld>
            <a:endParaRPr lang="en-US" noProof="0" dirty="0"/>
          </a:p>
        </p:txBody>
      </p:sp>
    </p:spTree>
    <p:extLst>
      <p:ext uri="{BB962C8B-B14F-4D97-AF65-F5344CB8AC3E}">
        <p14:creationId xmlns:p14="http://schemas.microsoft.com/office/powerpoint/2010/main" val="2036499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ym typeface="Wingdings" panose="05000000000000000000" pitchFamily="2" charset="2"/>
              </a:rPr>
              <a:t>Directions: </a:t>
            </a:r>
            <a:r>
              <a:rPr lang="en-US" sz="1200" b="0" dirty="0">
                <a:sym typeface="Wingdings" panose="05000000000000000000" pitchFamily="2" charset="2"/>
              </a:rPr>
              <a:t>F</a:t>
            </a:r>
            <a:r>
              <a:rPr lang="en-US" sz="1200" dirty="0">
                <a:sym typeface="Wingdings" panose="05000000000000000000" pitchFamily="2" charset="2"/>
              </a:rPr>
              <a:t>ill in the template based on key activities/tasks as well as sub-tasks to complete an overall larger task. Add an “X” in the week that this is envisioned to be completed (you can also add dates here if that is better for you/your team. Most important, assign a team member to this task/sub-task and ensure they are aware of this responsibility and intended timeline.</a:t>
            </a:r>
            <a:br>
              <a:rPr lang="en-US" sz="1200" dirty="0">
                <a:sym typeface="Wingdings" panose="05000000000000000000" pitchFamily="2" charset="2"/>
              </a:rPr>
            </a:b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Review and update this document periodically as the campaign progresses.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update the chart here, double click (or right click, hover over the item Document Object, and select Open) to open and edit it. It will automatically update here, but you can also save it as a standalone file in Word or Excel. (recommend adding this content before “add an ‘X’)</a:t>
            </a:r>
          </a:p>
          <a:p>
            <a:endParaRPr lang="en-US" dirty="0"/>
          </a:p>
          <a:p>
            <a:endParaRPr lang="en-US" dirty="0"/>
          </a:p>
          <a:p>
            <a:r>
              <a:rPr lang="en-US" dirty="0"/>
              <a:t>*Notes for any updates can be added here.</a:t>
            </a:r>
          </a:p>
        </p:txBody>
      </p:sp>
      <p:sp>
        <p:nvSpPr>
          <p:cNvPr id="4" name="Slide Number Placeholder 3"/>
          <p:cNvSpPr>
            <a:spLocks noGrp="1"/>
          </p:cNvSpPr>
          <p:nvPr>
            <p:ph type="sldNum" sz="quarter" idx="5"/>
          </p:nvPr>
        </p:nvSpPr>
        <p:spPr/>
        <p:txBody>
          <a:bodyPr/>
          <a:lstStyle/>
          <a:p>
            <a:fld id="{5EA54082-0EDA-40C0-B23E-AB88047B2438}" type="slidenum">
              <a:rPr lang="en-US" noProof="0" smtClean="0"/>
              <a:t>14</a:t>
            </a:fld>
            <a:endParaRPr lang="en-US" noProof="0" dirty="0"/>
          </a:p>
        </p:txBody>
      </p:sp>
    </p:spTree>
    <p:extLst>
      <p:ext uri="{BB962C8B-B14F-4D97-AF65-F5344CB8AC3E}">
        <p14:creationId xmlns:p14="http://schemas.microsoft.com/office/powerpoint/2010/main" val="3005949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E</a:t>
            </a:r>
            <a:r>
              <a:rPr lang="en-US" sz="1200" dirty="0">
                <a:sym typeface="Wingdings" panose="05000000000000000000" pitchFamily="2" charset="2"/>
              </a:rPr>
              <a:t>rase example content and replace with your campaign plan content based on 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A. Align with your intermediate objective(s) (you can copy them in the bottom right for a reminder), develop some key message ideas to inform your content development process. You can jot down hashtag (#) ideas or organization/pages you want to tag as well.</a:t>
            </a:r>
            <a:br>
              <a:rPr lang="en-US" sz="1200" b="0" dirty="0"/>
            </a:br>
            <a:r>
              <a:rPr lang="en-US" sz="1200" b="0" dirty="0">
                <a:sym typeface="Wingdings" panose="05000000000000000000" pitchFamily="2" charset="2"/>
              </a:rPr>
              <a:t></a:t>
            </a:r>
            <a:r>
              <a:rPr lang="en-US" sz="1200" dirty="0">
                <a:sym typeface="Wingdings" panose="05000000000000000000" pitchFamily="2" charset="2"/>
              </a:rPr>
              <a:t>B</a:t>
            </a:r>
            <a:r>
              <a:rPr lang="en-US" sz="1200" b="0" dirty="0"/>
              <a:t> </a:t>
            </a:r>
            <a:r>
              <a:rPr lang="en-US" sz="1200" dirty="0">
                <a:effectLst/>
                <a:ea typeface="Calibri" panose="020F0502020204030204" pitchFamily="34" charset="0"/>
                <a:cs typeface="Arial" panose="020B0604020202020204" pitchFamily="34" charset="0"/>
              </a:rPr>
              <a:t>What are key aspects to note about the “look and feel” of your campaign? (When you get to the Develop Content: remember the 3Es (educational, entertainment, and encouraging).</a:t>
            </a:r>
            <a:endParaRPr lang="en-US" sz="1200" dirty="0"/>
          </a:p>
          <a:p>
            <a:endParaRPr lang="en-US"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15</a:t>
            </a:fld>
            <a:endParaRPr lang="en-US" noProof="0" dirty="0"/>
          </a:p>
        </p:txBody>
      </p:sp>
    </p:spTree>
    <p:extLst>
      <p:ext uri="{BB962C8B-B14F-4D97-AF65-F5344CB8AC3E}">
        <p14:creationId xmlns:p14="http://schemas.microsoft.com/office/powerpoint/2010/main" val="1681699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ym typeface="Wingdings" panose="05000000000000000000" pitchFamily="2" charset="2"/>
              </a:rPr>
              <a:t>Directions: </a:t>
            </a:r>
            <a:r>
              <a:rPr lang="en-US" sz="1200" b="0" dirty="0">
                <a:sym typeface="Wingdings" panose="05000000000000000000" pitchFamily="2" charset="2"/>
              </a:rPr>
              <a:t>This slide provides an example of a content calendar. Review it and then d</a:t>
            </a:r>
            <a:r>
              <a:rPr lang="en-US" sz="1200" dirty="0">
                <a:sym typeface="Wingdings" panose="05000000000000000000" pitchFamily="2" charset="2"/>
              </a:rPr>
              <a:t>evelop a calendar for your campaign using Word, Excel, or Google Sheets, etc. Review and update your calendar regularly (weekly at minimum). Remember, you may want to include a column with a link to where the content is stored.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16</a:t>
            </a:fld>
            <a:endParaRPr lang="en-US" noProof="0" dirty="0"/>
          </a:p>
        </p:txBody>
      </p:sp>
    </p:spTree>
    <p:extLst>
      <p:ext uri="{BB962C8B-B14F-4D97-AF65-F5344CB8AC3E}">
        <p14:creationId xmlns:p14="http://schemas.microsoft.com/office/powerpoint/2010/main" val="3837021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Review the example above; then replace the lines with relevant phrases based on your campaign questions (see slide 13). Provide the results of the pre-survey/poll, as well as key information (dates run, sample size, etc.) on this slide for reference. </a:t>
            </a:r>
            <a:endParaRPr lang="en-US"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17</a:t>
            </a:fld>
            <a:endParaRPr lang="en-US" noProof="0" dirty="0"/>
          </a:p>
        </p:txBody>
      </p:sp>
    </p:spTree>
    <p:extLst>
      <p:ext uri="{BB962C8B-B14F-4D97-AF65-F5344CB8AC3E}">
        <p14:creationId xmlns:p14="http://schemas.microsoft.com/office/powerpoint/2010/main" val="1119213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ym typeface="Wingdings" panose="05000000000000000000" pitchFamily="2" charset="2"/>
              </a:rPr>
              <a:t>Directions: </a:t>
            </a:r>
            <a:r>
              <a:rPr lang="en-US" sz="1200" b="0" dirty="0">
                <a:sym typeface="Wingdings" panose="05000000000000000000" pitchFamily="2" charset="2"/>
              </a:rPr>
              <a:t>D</a:t>
            </a:r>
            <a:r>
              <a:rPr lang="en-US" sz="1200" dirty="0">
                <a:sym typeface="Wingdings" panose="05000000000000000000" pitchFamily="2" charset="2"/>
              </a:rPr>
              <a:t>evelop this document in Word, Excel, or Google Sheets, etc. Review and update it regularly (weekly at minimum) as you post new content/review prior posts performance. </a:t>
            </a:r>
          </a:p>
          <a:p>
            <a:endParaRPr lang="en-US"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18</a:t>
            </a:fld>
            <a:endParaRPr lang="en-US" noProof="0" dirty="0"/>
          </a:p>
        </p:txBody>
      </p:sp>
    </p:spTree>
    <p:extLst>
      <p:ext uri="{BB962C8B-B14F-4D97-AF65-F5344CB8AC3E}">
        <p14:creationId xmlns:p14="http://schemas.microsoft.com/office/powerpoint/2010/main" val="2802534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Review the example above; then replace the lines with relevant phrases based on your campaign questions (duplicate slide 17 format). Provide the results of the post-survey/poll, as well as key information (dates run, sample size, etc.) on this slide for reference and comparison to pre-survey results (slide 17).</a:t>
            </a:r>
            <a:endParaRPr lang="en-US"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19</a:t>
            </a:fld>
            <a:endParaRPr lang="en-US" noProof="0" dirty="0"/>
          </a:p>
        </p:txBody>
      </p:sp>
    </p:spTree>
    <p:extLst>
      <p:ext uri="{BB962C8B-B14F-4D97-AF65-F5344CB8AC3E}">
        <p14:creationId xmlns:p14="http://schemas.microsoft.com/office/powerpoint/2010/main" val="79214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E</a:t>
            </a:r>
            <a:r>
              <a:rPr lang="en-US" sz="1200" dirty="0">
                <a:sym typeface="Wingdings" panose="05000000000000000000" pitchFamily="2" charset="2"/>
              </a:rPr>
              <a:t>rase example content in slide and replace with your campaign plan content based on prompts.</a:t>
            </a:r>
          </a:p>
          <a:p>
            <a:r>
              <a:rPr lang="en-US" sz="1200" dirty="0">
                <a:sym typeface="Wingdings" panose="05000000000000000000" pitchFamily="2" charset="2"/>
              </a:rPr>
              <a:t>A/B. </a:t>
            </a:r>
            <a:r>
              <a:rPr lang="en-US" sz="1200" b="0" dirty="0"/>
              <a:t>Who do you want to reach? Why do you want to reach them? (Add any statistics on the problem/audience, if available.)</a:t>
            </a:r>
            <a:br>
              <a:rPr lang="en-US" sz="1200" b="0" dirty="0"/>
            </a:br>
            <a:r>
              <a:rPr lang="en-US" sz="1200" b="0" dirty="0">
                <a:sym typeface="Wingdings" panose="05000000000000000000" pitchFamily="2" charset="2"/>
              </a:rPr>
              <a:t> </a:t>
            </a:r>
            <a:r>
              <a:rPr lang="en-US" sz="1200" b="0" dirty="0"/>
              <a:t>C. </a:t>
            </a:r>
            <a:r>
              <a:rPr lang="en-US" sz="1200" dirty="0">
                <a:effectLst/>
                <a:ea typeface="Calibri" panose="020F0502020204030204" pitchFamily="34" charset="0"/>
                <a:cs typeface="Arial" panose="020B0604020202020204" pitchFamily="34" charset="0"/>
              </a:rPr>
              <a:t>Population on social media (</a:t>
            </a:r>
            <a:r>
              <a:rPr lang="en-US" sz="1200" dirty="0" err="1">
                <a:effectLst/>
                <a:ea typeface="Calibri" panose="020F0502020204030204" pitchFamily="34" charset="0"/>
                <a:cs typeface="Arial" panose="020B0604020202020204" pitchFamily="34" charset="0"/>
              </a:rPr>
              <a:t>FaceBook</a:t>
            </a:r>
            <a:r>
              <a:rPr lang="en-US" sz="1200" dirty="0">
                <a:effectLst/>
                <a:ea typeface="Calibri" panose="020F0502020204030204" pitchFamily="34" charset="0"/>
                <a:cs typeface="Arial" panose="020B0604020202020204" pitchFamily="34" charset="0"/>
              </a:rPr>
              <a:t>, Instagram); regional considerations for health topic; other social/political sensitivities, health system factors, or socioeconomic considerations (cost of internet, etc.)</a:t>
            </a:r>
            <a:endParaRPr lang="en-US" sz="1200" dirty="0"/>
          </a:p>
          <a:p>
            <a:endParaRPr lang="en-US" dirty="0"/>
          </a:p>
          <a:p>
            <a:r>
              <a:rPr lang="en-US" dirty="0"/>
              <a:t>*Add links to statistics/data cited (if available)</a:t>
            </a:r>
          </a:p>
        </p:txBody>
      </p:sp>
      <p:sp>
        <p:nvSpPr>
          <p:cNvPr id="4" name="Slide Number Placeholder 3"/>
          <p:cNvSpPr>
            <a:spLocks noGrp="1"/>
          </p:cNvSpPr>
          <p:nvPr>
            <p:ph type="sldNum" sz="quarter" idx="5"/>
          </p:nvPr>
        </p:nvSpPr>
        <p:spPr/>
        <p:txBody>
          <a:bodyPr/>
          <a:lstStyle/>
          <a:p>
            <a:fld id="{5EA54082-0EDA-40C0-B23E-AB88047B2438}" type="slidenum">
              <a:rPr lang="en-US" noProof="0" smtClean="0"/>
              <a:t>3</a:t>
            </a:fld>
            <a:endParaRPr lang="en-US" noProof="0" dirty="0"/>
          </a:p>
        </p:txBody>
      </p:sp>
    </p:spTree>
    <p:extLst>
      <p:ext uri="{BB962C8B-B14F-4D97-AF65-F5344CB8AC3E}">
        <p14:creationId xmlns:p14="http://schemas.microsoft.com/office/powerpoint/2010/main" val="193725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slide; see slides 6 and 7 to complete a persona for your social media campaign.</a:t>
            </a:r>
            <a:endParaRPr lang="en-US" sz="1200" b="1" dirty="0">
              <a:sym typeface="Wingdings" panose="05000000000000000000" pitchFamily="2" charset="2"/>
            </a:endParaRPr>
          </a:p>
          <a:p>
            <a:pPr marL="0" lvl="0" indent="0" algn="l" rtl="0">
              <a:spcBef>
                <a:spcPts val="0"/>
              </a:spcBef>
              <a:spcAft>
                <a:spcPts val="0"/>
              </a:spcAft>
              <a:buNone/>
            </a:pPr>
            <a:endParaRPr lang="en-US" sz="1200" b="1" dirty="0">
              <a:sym typeface="Wingdings" panose="05000000000000000000" pitchFamily="2" charset="2"/>
            </a:endParaRP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slide; see slides 6 and 7 to complete a persona for your social media campaign.</a:t>
            </a:r>
            <a:endParaRPr lang="en-US" sz="1200" b="1" dirty="0">
              <a:sym typeface="Wingdings" panose="05000000000000000000" pitchFamily="2" charset="2"/>
            </a:endParaRPr>
          </a:p>
          <a:p>
            <a:endParaRPr lang="en-US" dirty="0"/>
          </a:p>
        </p:txBody>
      </p:sp>
      <p:sp>
        <p:nvSpPr>
          <p:cNvPr id="4" name="Slide Number Placeholder 3"/>
          <p:cNvSpPr>
            <a:spLocks noGrp="1"/>
          </p:cNvSpPr>
          <p:nvPr>
            <p:ph type="sldNum" sz="quarter" idx="5"/>
          </p:nvPr>
        </p:nvSpPr>
        <p:spPr/>
        <p:txBody>
          <a:bodyPr/>
          <a:lstStyle/>
          <a:p>
            <a:fld id="{9239DD76-6F3D-1A42-8AFB-7E5F8ED43188}" type="slidenum">
              <a:rPr lang="en-US" smtClean="0"/>
              <a:t>5</a:t>
            </a:fld>
            <a:endParaRPr lang="en-US" dirty="0"/>
          </a:p>
        </p:txBody>
      </p:sp>
    </p:spTree>
    <p:extLst>
      <p:ext uri="{BB962C8B-B14F-4D97-AF65-F5344CB8AC3E}">
        <p14:creationId xmlns:p14="http://schemas.microsoft.com/office/powerpoint/2010/main" val="381636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ym typeface="Wingdings" panose="05000000000000000000" pitchFamily="2" charset="2"/>
              </a:rPr>
              <a:t>Directions: </a:t>
            </a:r>
            <a:r>
              <a:rPr lang="en-US" sz="1200" b="0" dirty="0">
                <a:sym typeface="Wingdings" panose="05000000000000000000" pitchFamily="2" charset="2"/>
              </a:rPr>
              <a:t>After reviewing the examples in slides 4 and 5, reflect on your problem/target audience to fill in this template for one to two personas. If you have more than two personas, you can duplicate this slide (right click). </a:t>
            </a:r>
            <a:r>
              <a:rPr lang="en-US" dirty="0"/>
              <a:t>For your persona, you can update the “Influenced by” and “Social media usage” bar graphs to indicate who they are influenced by across different groups/persons and their social media usage. To do this, right click and select edit data and update data entered for each group/person from 1 to 5, with 5 being the highest level of influence. This will update the bar length in the slide.</a:t>
            </a: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073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sym typeface="Wingdings" panose="05000000000000000000" pitchFamily="2" charset="2"/>
              </a:rPr>
              <a:t>Directions: </a:t>
            </a:r>
            <a:r>
              <a:rPr lang="en-US" sz="1200" b="0" dirty="0">
                <a:sym typeface="Wingdings" panose="05000000000000000000" pitchFamily="2" charset="2"/>
              </a:rPr>
              <a:t>After reviewing the examples in slides 4 and 5, reflect on your problem/target audience to fill in this template for one to two personas. If you have more than two personas, you can duplicate this slide (right click). </a:t>
            </a:r>
            <a:r>
              <a:rPr lang="en-US" dirty="0"/>
              <a:t>For your persona, you can update the “Influenced by” and “Social media usage” bar graphs to indicate who they are influenced by across different groups/persons and their social media usage. To do this, right click and select edit data and update data entered for each group/person from 1 to 5, with 5 being the highest level of influence. This will update the bar length in the slide.</a:t>
            </a:r>
          </a:p>
        </p:txBody>
      </p:sp>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630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E</a:t>
            </a:r>
            <a:r>
              <a:rPr lang="en-US" sz="1200" dirty="0">
                <a:sym typeface="Wingdings" panose="05000000000000000000" pitchFamily="2" charset="2"/>
              </a:rPr>
              <a:t>rase example content in barriers and enablers columns and replace with your campaign plan content.</a:t>
            </a:r>
          </a:p>
          <a:p>
            <a:r>
              <a:rPr lang="en-US" sz="1200" dirty="0">
                <a:sym typeface="Wingdings" panose="05000000000000000000" pitchFamily="2" charset="2"/>
              </a:rPr>
              <a:t>What evidence exists among the target audience/the health area in your context? As you identify barriers/enablers, think about if these are individual, social, or structural, and note this (see column one for reference).</a:t>
            </a:r>
          </a:p>
          <a:p>
            <a:r>
              <a:rPr lang="en-US" sz="1200" dirty="0">
                <a:sym typeface="Wingdings" panose="05000000000000000000" pitchFamily="2" charset="2"/>
              </a:rPr>
              <a:t>Ask yourself: Can social media address this barrier or enabler?</a:t>
            </a:r>
            <a:endParaRPr lang="en-US" sz="1200" dirty="0"/>
          </a:p>
          <a:p>
            <a:endParaRPr lang="en-US" dirty="0"/>
          </a:p>
          <a:p>
            <a:r>
              <a:rPr lang="en-US" dirty="0"/>
              <a:t>*Add links to statistics/data cited (if available)</a:t>
            </a:r>
          </a:p>
        </p:txBody>
      </p:sp>
      <p:sp>
        <p:nvSpPr>
          <p:cNvPr id="4" name="Slide Number Placeholder 3"/>
          <p:cNvSpPr>
            <a:spLocks noGrp="1"/>
          </p:cNvSpPr>
          <p:nvPr>
            <p:ph type="sldNum" sz="quarter" idx="5"/>
          </p:nvPr>
        </p:nvSpPr>
        <p:spPr/>
        <p:txBody>
          <a:bodyPr/>
          <a:lstStyle/>
          <a:p>
            <a:fld id="{5EA54082-0EDA-40C0-B23E-AB88047B2438}" type="slidenum">
              <a:rPr lang="en-US" noProof="0" smtClean="0"/>
              <a:t>8</a:t>
            </a:fld>
            <a:endParaRPr lang="en-US" noProof="0" dirty="0"/>
          </a:p>
        </p:txBody>
      </p:sp>
    </p:spTree>
    <p:extLst>
      <p:ext uri="{BB962C8B-B14F-4D97-AF65-F5344CB8AC3E}">
        <p14:creationId xmlns:p14="http://schemas.microsoft.com/office/powerpoint/2010/main" val="150786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ym typeface="Wingdings" panose="05000000000000000000" pitchFamily="2" charset="2"/>
              </a:rPr>
              <a:t>Directions: </a:t>
            </a:r>
            <a:r>
              <a:rPr lang="en-US" sz="1200" b="0" dirty="0">
                <a:sym typeface="Wingdings" panose="05000000000000000000" pitchFamily="2" charset="2"/>
              </a:rPr>
              <a:t>E</a:t>
            </a:r>
            <a:r>
              <a:rPr lang="en-US" sz="1200" dirty="0">
                <a:sym typeface="Wingdings" panose="05000000000000000000" pitchFamily="2" charset="2"/>
              </a:rPr>
              <a:t>rase example content in slide and replace with your campaign plan content based on prompts.</a:t>
            </a:r>
          </a:p>
          <a:p>
            <a:r>
              <a:rPr lang="en-US" sz="1200" dirty="0">
                <a:sym typeface="Wingdings" panose="05000000000000000000" pitchFamily="2" charset="2"/>
              </a:rPr>
              <a:t>A. What is the overarching goal of your campaign? (Note: you will likely not be able to measure this.)</a:t>
            </a:r>
          </a:p>
          <a:p>
            <a:r>
              <a:rPr lang="en-US" sz="1200" dirty="0">
                <a:sym typeface="Wingdings" panose="05000000000000000000" pitchFamily="2" charset="2"/>
              </a:rPr>
              <a:t>B. What are the intermediary objectives for your campaign? (Those that stood out in your needs assessment, and you feel can be addressed using social media.)</a:t>
            </a:r>
            <a:endParaRPr lang="en-US" dirty="0"/>
          </a:p>
          <a:p>
            <a:endParaRPr lang="en-US" dirty="0"/>
          </a:p>
          <a:p>
            <a:r>
              <a:rPr lang="en-US" dirty="0"/>
              <a:t>*Add links to statistics/data cited (if available)</a:t>
            </a:r>
          </a:p>
        </p:txBody>
      </p:sp>
      <p:sp>
        <p:nvSpPr>
          <p:cNvPr id="4" name="Slide Number Placeholder 3"/>
          <p:cNvSpPr>
            <a:spLocks noGrp="1"/>
          </p:cNvSpPr>
          <p:nvPr>
            <p:ph type="sldNum" sz="quarter" idx="5"/>
          </p:nvPr>
        </p:nvSpPr>
        <p:spPr/>
        <p:txBody>
          <a:bodyPr/>
          <a:lstStyle/>
          <a:p>
            <a:fld id="{5EA54082-0EDA-40C0-B23E-AB88047B2438}" type="slidenum">
              <a:rPr lang="en-US" noProof="0" smtClean="0"/>
              <a:t>9</a:t>
            </a:fld>
            <a:endParaRPr lang="en-US" noProof="0" dirty="0"/>
          </a:p>
        </p:txBody>
      </p:sp>
    </p:spTree>
    <p:extLst>
      <p:ext uri="{BB962C8B-B14F-4D97-AF65-F5344CB8AC3E}">
        <p14:creationId xmlns:p14="http://schemas.microsoft.com/office/powerpoint/2010/main" val="3085181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ym typeface="Wingdings" panose="05000000000000000000" pitchFamily="2" charset="2"/>
              </a:rPr>
              <a:t>Directions: </a:t>
            </a:r>
            <a:r>
              <a:rPr lang="en-US" sz="1200" b="0" dirty="0">
                <a:sym typeface="Wingdings" panose="05000000000000000000" pitchFamily="2" charset="2"/>
              </a:rPr>
              <a:t>After reviewing the example content in this slide, reflect on the prompts in each quadrant. Erase example content and replace with your campaign plan content based on prompts. </a:t>
            </a:r>
            <a:r>
              <a:rPr lang="en-US" sz="1200" dirty="0">
                <a:sym typeface="Wingdings" panose="05000000000000000000" pitchFamily="2" charset="2"/>
              </a:rPr>
              <a:t>The discussion should be centered on the stated goal and intermediate objectives that address barriers/enablers using social media among the target audience.</a:t>
            </a:r>
            <a:endParaRPr lang="en-US" dirty="0"/>
          </a:p>
        </p:txBody>
      </p:sp>
      <p:sp>
        <p:nvSpPr>
          <p:cNvPr id="4" name="Slide Number Placeholder 3"/>
          <p:cNvSpPr>
            <a:spLocks noGrp="1"/>
          </p:cNvSpPr>
          <p:nvPr>
            <p:ph type="sldNum" sz="quarter" idx="5"/>
          </p:nvPr>
        </p:nvSpPr>
        <p:spPr/>
        <p:txBody>
          <a:bodyPr/>
          <a:lstStyle/>
          <a:p>
            <a:fld id="{5EA54082-0EDA-40C0-B23E-AB88047B2438}" type="slidenum">
              <a:rPr lang="en-US" noProof="0" smtClean="0"/>
              <a:t>10</a:t>
            </a:fld>
            <a:endParaRPr lang="en-US" noProof="0" dirty="0"/>
          </a:p>
        </p:txBody>
      </p:sp>
    </p:spTree>
    <p:extLst>
      <p:ext uri="{BB962C8B-B14F-4D97-AF65-F5344CB8AC3E}">
        <p14:creationId xmlns:p14="http://schemas.microsoft.com/office/powerpoint/2010/main" val="4079603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4FDBF5-9E1A-F5A0-00A1-BF16D198B2F4}"/>
              </a:ext>
              <a:ext uri="{C183D7F6-B498-43B3-948B-1728B52AA6E4}">
                <adec:decorative xmlns:adec="http://schemas.microsoft.com/office/drawing/2017/decorative" val="1"/>
              </a:ext>
            </a:extLst>
          </p:cNvPr>
          <p:cNvPicPr>
            <a:picLocks noChangeAspect="1"/>
          </p:cNvPicPr>
          <p:nvPr userDrawn="1"/>
        </p:nvPicPr>
        <p:blipFill rotWithShape="1">
          <a:blip r:embed="rId2"/>
          <a:srcRect t="50000" r="50000"/>
          <a:stretch/>
        </p:blipFill>
        <p:spPr>
          <a:xfrm>
            <a:off x="9753600" y="0"/>
            <a:ext cx="2438400" cy="2438400"/>
          </a:xfrm>
          <a:prstGeom prst="rect">
            <a:avLst/>
          </a:prstGeom>
        </p:spPr>
      </p:pic>
      <p:sp>
        <p:nvSpPr>
          <p:cNvPr id="2" name="Title 1">
            <a:extLst>
              <a:ext uri="{FF2B5EF4-FFF2-40B4-BE49-F238E27FC236}">
                <a16:creationId xmlns:a16="http://schemas.microsoft.com/office/drawing/2014/main" id="{F4B0E08B-C6B2-D53C-0278-066A01B6B338}"/>
              </a:ext>
            </a:extLst>
          </p:cNvPr>
          <p:cNvSpPr>
            <a:spLocks noGrp="1"/>
          </p:cNvSpPr>
          <p:nvPr>
            <p:ph type="ctrTitle" hasCustomPrompt="1"/>
          </p:nvPr>
        </p:nvSpPr>
        <p:spPr>
          <a:xfrm>
            <a:off x="1916414" y="2154474"/>
            <a:ext cx="9135079" cy="718168"/>
          </a:xfrm>
        </p:spPr>
        <p:txBody>
          <a:bodyPr wrap="square" anchor="t" anchorCtr="0">
            <a:noAutofit/>
          </a:bodyPr>
          <a:lstStyle>
            <a:lvl1pPr algn="l">
              <a:defRPr sz="4800" b="0" i="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stStyle>
          <a:p>
            <a:r>
              <a:rPr lang="en-US" dirty="0"/>
              <a:t>Social Media Campaign Plan</a:t>
            </a:r>
          </a:p>
        </p:txBody>
      </p:sp>
      <p:pic>
        <p:nvPicPr>
          <p:cNvPr id="7" name="Picture 6" descr="Logo, icon&#10;&#10;Description automatically generated">
            <a:extLst>
              <a:ext uri="{FF2B5EF4-FFF2-40B4-BE49-F238E27FC236}">
                <a16:creationId xmlns:a16="http://schemas.microsoft.com/office/drawing/2014/main" id="{05FE40C8-D0B0-1C14-2607-BC75D1B3E6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4180" y="457200"/>
            <a:ext cx="1371600" cy="1014153"/>
          </a:xfrm>
          <a:prstGeom prst="rect">
            <a:avLst/>
          </a:prstGeom>
        </p:spPr>
      </p:pic>
      <p:sp>
        <p:nvSpPr>
          <p:cNvPr id="11" name="Text Placeholder 10">
            <a:extLst>
              <a:ext uri="{FF2B5EF4-FFF2-40B4-BE49-F238E27FC236}">
                <a16:creationId xmlns:a16="http://schemas.microsoft.com/office/drawing/2014/main" id="{CA7D3977-CD0E-3EA1-2F5E-EE6D0D1BA3A9}"/>
              </a:ext>
            </a:extLst>
          </p:cNvPr>
          <p:cNvSpPr>
            <a:spLocks noGrp="1"/>
          </p:cNvSpPr>
          <p:nvPr>
            <p:ph type="body" sz="quarter" idx="10" hasCustomPrompt="1"/>
          </p:nvPr>
        </p:nvSpPr>
        <p:spPr>
          <a:xfrm>
            <a:off x="1915780" y="3116646"/>
            <a:ext cx="1922642" cy="797206"/>
          </a:xfrm>
          <a:solidFill>
            <a:schemeClr val="tx2"/>
          </a:solidFill>
        </p:spPr>
        <p:txBody>
          <a:bodyPr wrap="none" lIns="182880" tIns="45720" rIns="182880" bIns="91440" anchor="t" anchorCtr="0">
            <a:spAutoFit/>
          </a:bodyPr>
          <a:lstStyle>
            <a:lvl1pPr marL="0" indent="0">
              <a:buNone/>
              <a:defRPr sz="4000" b="1"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TOPIC</a:t>
            </a:r>
          </a:p>
        </p:txBody>
      </p:sp>
      <p:sp>
        <p:nvSpPr>
          <p:cNvPr id="12" name="Text Placeholder 10">
            <a:extLst>
              <a:ext uri="{FF2B5EF4-FFF2-40B4-BE49-F238E27FC236}">
                <a16:creationId xmlns:a16="http://schemas.microsoft.com/office/drawing/2014/main" id="{701CF891-20C2-ACF7-B889-AC661C63CAF7}"/>
              </a:ext>
            </a:extLst>
          </p:cNvPr>
          <p:cNvSpPr>
            <a:spLocks noGrp="1"/>
          </p:cNvSpPr>
          <p:nvPr>
            <p:ph type="body" sz="quarter" idx="11" hasCustomPrompt="1"/>
          </p:nvPr>
        </p:nvSpPr>
        <p:spPr>
          <a:xfrm>
            <a:off x="1915780" y="4620165"/>
            <a:ext cx="9135079" cy="406246"/>
          </a:xfrm>
        </p:spPr>
        <p:txBody>
          <a:bodyPr wrap="square" anchor="t" anchorCtr="0">
            <a:noAutofit/>
          </a:bodyPr>
          <a:lstStyle>
            <a:lvl1pPr marL="0" indent="0">
              <a:buNone/>
              <a:defRPr sz="2400">
                <a:solidFill>
                  <a:schemeClr val="bg1"/>
                </a:solidFill>
              </a:defRPr>
            </a:lvl1pPr>
          </a:lstStyle>
          <a:p>
            <a:pPr lvl="0"/>
            <a:r>
              <a:rPr lang="en-US" dirty="0"/>
              <a:t>Organization</a:t>
            </a:r>
          </a:p>
        </p:txBody>
      </p:sp>
      <p:sp>
        <p:nvSpPr>
          <p:cNvPr id="13" name="Text Placeholder 10">
            <a:extLst>
              <a:ext uri="{FF2B5EF4-FFF2-40B4-BE49-F238E27FC236}">
                <a16:creationId xmlns:a16="http://schemas.microsoft.com/office/drawing/2014/main" id="{A55B16CE-A14E-8DF6-C709-C7705A361DF9}"/>
              </a:ext>
            </a:extLst>
          </p:cNvPr>
          <p:cNvSpPr>
            <a:spLocks noGrp="1"/>
          </p:cNvSpPr>
          <p:nvPr>
            <p:ph type="body" sz="quarter" idx="12" hasCustomPrompt="1"/>
          </p:nvPr>
        </p:nvSpPr>
        <p:spPr>
          <a:xfrm>
            <a:off x="1915780" y="5293380"/>
            <a:ext cx="9135079" cy="406246"/>
          </a:xfrm>
        </p:spPr>
        <p:txBody>
          <a:bodyPr wrap="square" anchor="t" anchorCtr="0">
            <a:noAutofit/>
          </a:bodyPr>
          <a:lstStyle>
            <a:lvl1pPr marL="0" indent="0">
              <a:buNone/>
              <a:defRPr sz="2400">
                <a:solidFill>
                  <a:schemeClr val="bg1"/>
                </a:solidFill>
              </a:defRPr>
            </a:lvl1pPr>
          </a:lstStyle>
          <a:p>
            <a:pPr lvl="0"/>
            <a:r>
              <a:rPr lang="en-US" dirty="0"/>
              <a:t>Project</a:t>
            </a:r>
          </a:p>
        </p:txBody>
      </p:sp>
    </p:spTree>
    <p:extLst>
      <p:ext uri="{BB962C8B-B14F-4D97-AF65-F5344CB8AC3E}">
        <p14:creationId xmlns:p14="http://schemas.microsoft.com/office/powerpoint/2010/main" val="1185184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M and E Pla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411E13-8868-3BCF-2A55-067B453B2339}"/>
              </a:ext>
            </a:extLst>
          </p:cNvPr>
          <p:cNvSpPr>
            <a:spLocks noGrp="1"/>
          </p:cNvSpPr>
          <p:nvPr>
            <p:ph type="title" hasCustomPrompt="1"/>
          </p:nvPr>
        </p:nvSpPr>
        <p:spPr>
          <a:xfrm>
            <a:off x="838200" y="788731"/>
            <a:ext cx="8818756" cy="449782"/>
          </a:xfrm>
        </p:spPr>
        <p:txBody>
          <a:bodyPr anchor="t" anchorCtr="0">
            <a:noAutofit/>
          </a:bodyPr>
          <a:lstStyle>
            <a:lvl1pPr>
              <a:defRPr sz="2800" b="0">
                <a:solidFill>
                  <a:schemeClr val="bg2"/>
                </a:solidFill>
              </a:defRPr>
            </a:lvl1pPr>
          </a:lstStyle>
          <a:p>
            <a:r>
              <a:rPr lang="en-US" dirty="0"/>
              <a:t>Monitoring &amp; Evaluation Plan</a:t>
            </a:r>
          </a:p>
        </p:txBody>
      </p:sp>
      <p:sp>
        <p:nvSpPr>
          <p:cNvPr id="17" name="Content Placeholder 2">
            <a:extLst>
              <a:ext uri="{FF2B5EF4-FFF2-40B4-BE49-F238E27FC236}">
                <a16:creationId xmlns:a16="http://schemas.microsoft.com/office/drawing/2014/main" id="{01086E88-CD92-9A54-0020-F1DDF792547A}"/>
              </a:ext>
            </a:extLst>
          </p:cNvPr>
          <p:cNvSpPr>
            <a:spLocks noGrp="1"/>
          </p:cNvSpPr>
          <p:nvPr>
            <p:ph idx="1"/>
          </p:nvPr>
        </p:nvSpPr>
        <p:spPr>
          <a:xfrm>
            <a:off x="841248" y="2169300"/>
            <a:ext cx="4936525" cy="3673211"/>
          </a:xfrm>
        </p:spPr>
        <p:txBody>
          <a:bodyPr anchor="t" anchorCtr="0">
            <a:noAutofit/>
          </a:bodyPr>
          <a:lstStyle>
            <a:lvl1pPr>
              <a:lnSpc>
                <a:spcPct val="114000"/>
              </a:lnSpc>
              <a:spcAft>
                <a:spcPts val="1200"/>
              </a:spcAft>
              <a:defRPr sz="1600"/>
            </a:lvl1pPr>
            <a:lvl2pPr marL="685800" indent="-228600">
              <a:lnSpc>
                <a:spcPct val="114000"/>
              </a:lnSpc>
              <a:spcAft>
                <a:spcPts val="1200"/>
              </a:spcAft>
              <a:buFont typeface="System Font Regular"/>
              <a:buChar char="–"/>
              <a:defRPr sz="1400"/>
            </a:lvl2pPr>
            <a:lvl3pPr marL="1143000" indent="-228600">
              <a:lnSpc>
                <a:spcPct val="114000"/>
              </a:lnSpc>
              <a:spcAft>
                <a:spcPts val="1200"/>
              </a:spcAft>
              <a:buFont typeface="System Font Regular"/>
              <a:buChar char="▸"/>
              <a:defRPr sz="1200"/>
            </a:lvl3pPr>
            <a:lvl4pPr>
              <a:lnSpc>
                <a:spcPct val="114000"/>
              </a:lnSpc>
              <a:spcAft>
                <a:spcPts val="1200"/>
              </a:spcAft>
              <a:defRPr sz="1100"/>
            </a:lvl4pPr>
            <a:lvl5pPr marL="2057400" indent="-228600">
              <a:lnSpc>
                <a:spcPct val="114000"/>
              </a:lnSpc>
              <a:spcAft>
                <a:spcPts val="1200"/>
              </a:spcAft>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a16="http://schemas.microsoft.com/office/drawing/2014/main" id="{0317E4BF-9F16-C723-DDAA-FAFF2345E862}"/>
              </a:ext>
            </a:extLst>
          </p:cNvPr>
          <p:cNvGrpSpPr/>
          <p:nvPr userDrawn="1"/>
        </p:nvGrpSpPr>
        <p:grpSpPr>
          <a:xfrm>
            <a:off x="836341" y="1572322"/>
            <a:ext cx="4941432" cy="369332"/>
            <a:chOff x="836341" y="1572322"/>
            <a:chExt cx="4941432" cy="369332"/>
          </a:xfrm>
        </p:grpSpPr>
        <p:sp>
          <p:nvSpPr>
            <p:cNvPr id="19" name="TextBox 18">
              <a:extLst>
                <a:ext uri="{FF2B5EF4-FFF2-40B4-BE49-F238E27FC236}">
                  <a16:creationId xmlns:a16="http://schemas.microsoft.com/office/drawing/2014/main" id="{7C29CA75-56FD-A1AD-3373-F8A7289E0EAC}"/>
                </a:ext>
              </a:extLst>
            </p:cNvPr>
            <p:cNvSpPr txBox="1"/>
            <p:nvPr userDrawn="1"/>
          </p:nvSpPr>
          <p:spPr>
            <a:xfrm>
              <a:off x="836341" y="1572322"/>
              <a:ext cx="2600392" cy="369332"/>
            </a:xfrm>
            <a:prstGeom prst="rect">
              <a:avLst/>
            </a:prstGeom>
            <a:noFill/>
          </p:spPr>
          <p:txBody>
            <a:bodyPr wrap="none" rtlCol="0">
              <a:spAutoFit/>
            </a:bodyPr>
            <a:lstStyle/>
            <a:p>
              <a:r>
                <a:rPr lang="en-US"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Performance Metrics</a:t>
              </a:r>
            </a:p>
          </p:txBody>
        </p:sp>
        <p:cxnSp>
          <p:nvCxnSpPr>
            <p:cNvPr id="20" name="Straight Connector 19">
              <a:extLst>
                <a:ext uri="{FF2B5EF4-FFF2-40B4-BE49-F238E27FC236}">
                  <a16:creationId xmlns:a16="http://schemas.microsoft.com/office/drawing/2014/main" id="{FBF7FDA7-FDAE-87C9-4B10-3DED2F6A6FA0}"/>
                </a:ext>
              </a:extLst>
            </p:cNvPr>
            <p:cNvCxnSpPr>
              <a:cxnSpLocks/>
            </p:cNvCxnSpPr>
            <p:nvPr userDrawn="1"/>
          </p:nvCxnSpPr>
          <p:spPr>
            <a:xfrm>
              <a:off x="903249" y="1941654"/>
              <a:ext cx="487452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0382C5E-C564-7C79-C62E-197031223C4D}"/>
              </a:ext>
            </a:extLst>
          </p:cNvPr>
          <p:cNvGrpSpPr/>
          <p:nvPr userDrawn="1"/>
        </p:nvGrpSpPr>
        <p:grpSpPr>
          <a:xfrm>
            <a:off x="6096000" y="1572322"/>
            <a:ext cx="5254752" cy="369332"/>
            <a:chOff x="7081024" y="1572322"/>
            <a:chExt cx="5254752" cy="369332"/>
          </a:xfrm>
        </p:grpSpPr>
        <p:sp>
          <p:nvSpPr>
            <p:cNvPr id="22" name="TextBox 21">
              <a:extLst>
                <a:ext uri="{FF2B5EF4-FFF2-40B4-BE49-F238E27FC236}">
                  <a16:creationId xmlns:a16="http://schemas.microsoft.com/office/drawing/2014/main" id="{2C1A295D-9EBE-D70A-2BFD-A49B20FE0D63}"/>
                </a:ext>
              </a:extLst>
            </p:cNvPr>
            <p:cNvSpPr txBox="1"/>
            <p:nvPr userDrawn="1"/>
          </p:nvSpPr>
          <p:spPr>
            <a:xfrm>
              <a:off x="7081024" y="1572322"/>
              <a:ext cx="2895344" cy="369332"/>
            </a:xfrm>
            <a:prstGeom prst="rect">
              <a:avLst/>
            </a:prstGeom>
            <a:noFill/>
          </p:spPr>
          <p:txBody>
            <a:bodyPr wrap="none" rtlCol="0">
              <a:spAutoFit/>
            </a:bodyPr>
            <a:lstStyle/>
            <a:p>
              <a:r>
                <a:rPr lang="en-US"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SBC Metrics </a:t>
              </a:r>
              <a:r>
                <a:rPr lang="en-US" b="0" i="1" dirty="0">
                  <a:solidFill>
                    <a:schemeClr val="bg2"/>
                  </a:solidFill>
                  <a:latin typeface="Noto Sans Light" panose="020B0402040504020204" pitchFamily="34" charset="0"/>
                  <a:ea typeface="Noto Sans Light" panose="020B0402040504020204" pitchFamily="34" charset="0"/>
                  <a:cs typeface="Noto Sans Light" panose="020B0402040504020204" pitchFamily="34" charset="0"/>
                </a:rPr>
                <a:t>(maximum 2)</a:t>
              </a:r>
            </a:p>
          </p:txBody>
        </p:sp>
        <p:cxnSp>
          <p:nvCxnSpPr>
            <p:cNvPr id="23" name="Straight Connector 22">
              <a:extLst>
                <a:ext uri="{FF2B5EF4-FFF2-40B4-BE49-F238E27FC236}">
                  <a16:creationId xmlns:a16="http://schemas.microsoft.com/office/drawing/2014/main" id="{D68D65CD-B1BB-3FC0-6451-7CF5F4A4CBC9}"/>
                </a:ext>
              </a:extLst>
            </p:cNvPr>
            <p:cNvCxnSpPr>
              <a:cxnSpLocks/>
            </p:cNvCxnSpPr>
            <p:nvPr userDrawn="1"/>
          </p:nvCxnSpPr>
          <p:spPr>
            <a:xfrm>
              <a:off x="7192537" y="1941654"/>
              <a:ext cx="514323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4" name="Content Placeholder 2">
            <a:extLst>
              <a:ext uri="{FF2B5EF4-FFF2-40B4-BE49-F238E27FC236}">
                <a16:creationId xmlns:a16="http://schemas.microsoft.com/office/drawing/2014/main" id="{AF5B4160-1F11-3C1B-D2B7-42D06F77E4BF}"/>
              </a:ext>
            </a:extLst>
          </p:cNvPr>
          <p:cNvSpPr>
            <a:spLocks noGrp="1"/>
          </p:cNvSpPr>
          <p:nvPr>
            <p:ph idx="10"/>
          </p:nvPr>
        </p:nvSpPr>
        <p:spPr>
          <a:xfrm>
            <a:off x="6201268" y="2169300"/>
            <a:ext cx="5149484" cy="3673211"/>
          </a:xfrm>
        </p:spPr>
        <p:txBody>
          <a:bodyPr anchor="t" anchorCtr="0">
            <a:noAutofit/>
          </a:bodyPr>
          <a:lstStyle>
            <a:lvl1pPr>
              <a:lnSpc>
                <a:spcPct val="114000"/>
              </a:lnSpc>
              <a:spcAft>
                <a:spcPts val="1200"/>
              </a:spcAft>
              <a:defRPr sz="1600"/>
            </a:lvl1pPr>
            <a:lvl2pPr marL="685800" indent="-228600">
              <a:lnSpc>
                <a:spcPct val="114000"/>
              </a:lnSpc>
              <a:spcAft>
                <a:spcPts val="1200"/>
              </a:spcAft>
              <a:buFont typeface="System Font Regular"/>
              <a:buChar char="–"/>
              <a:defRPr sz="1400"/>
            </a:lvl2pPr>
            <a:lvl3pPr marL="1143000" indent="-228600">
              <a:lnSpc>
                <a:spcPct val="114000"/>
              </a:lnSpc>
              <a:spcAft>
                <a:spcPts val="1200"/>
              </a:spcAft>
              <a:buFont typeface="System Font Regular"/>
              <a:buChar char="▸"/>
              <a:defRPr sz="1200"/>
            </a:lvl3pPr>
            <a:lvl4pPr>
              <a:lnSpc>
                <a:spcPct val="114000"/>
              </a:lnSpc>
              <a:spcAft>
                <a:spcPts val="1200"/>
              </a:spcAft>
              <a:defRPr sz="1100"/>
            </a:lvl4pPr>
            <a:lvl5pPr marL="2057400" indent="-228600">
              <a:lnSpc>
                <a:spcPct val="114000"/>
              </a:lnSpc>
              <a:spcAft>
                <a:spcPts val="1200"/>
              </a:spcAft>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FF4B3518-E0F3-439D-FC6E-F217F42C8CD6}"/>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4" name="Group 3">
            <a:extLst>
              <a:ext uri="{FF2B5EF4-FFF2-40B4-BE49-F238E27FC236}">
                <a16:creationId xmlns:a16="http://schemas.microsoft.com/office/drawing/2014/main" id="{4CFCE1B7-CAFB-E771-6EBE-9EACBCF79DEC}"/>
              </a:ext>
            </a:extLst>
          </p:cNvPr>
          <p:cNvGrpSpPr/>
          <p:nvPr userDrawn="1"/>
        </p:nvGrpSpPr>
        <p:grpSpPr>
          <a:xfrm>
            <a:off x="486137" y="6250328"/>
            <a:ext cx="1617098" cy="416689"/>
            <a:chOff x="10463514" y="173620"/>
            <a:chExt cx="1617098" cy="416689"/>
          </a:xfrm>
        </p:grpSpPr>
        <p:sp>
          <p:nvSpPr>
            <p:cNvPr id="9" name="Rectangle 8">
              <a:extLst>
                <a:ext uri="{FF2B5EF4-FFF2-40B4-BE49-F238E27FC236}">
                  <a16:creationId xmlns:a16="http://schemas.microsoft.com/office/drawing/2014/main" id="{E6C82E34-AB00-1952-EF91-7B45170FCC0F}"/>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DF51B0-063B-7272-2050-D0867127B900}"/>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3" name="Oval 12">
              <a:extLst>
                <a:ext uri="{FF2B5EF4-FFF2-40B4-BE49-F238E27FC236}">
                  <a16:creationId xmlns:a16="http://schemas.microsoft.com/office/drawing/2014/main" id="{1663E545-D4B1-F844-3CA5-8C8F29E2968C}"/>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14" name="TextBox 13">
              <a:extLst>
                <a:ext uri="{FF2B5EF4-FFF2-40B4-BE49-F238E27FC236}">
                  <a16:creationId xmlns:a16="http://schemas.microsoft.com/office/drawing/2014/main" id="{0B6FEE96-3944-D2DA-522B-12EBA38DFC3E}"/>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15" name="Rectangle 14">
            <a:extLst>
              <a:ext uri="{FF2B5EF4-FFF2-40B4-BE49-F238E27FC236}">
                <a16:creationId xmlns:a16="http://schemas.microsoft.com/office/drawing/2014/main" id="{C0B8087C-DDFA-816E-10EE-6B3BE2A56AA1}"/>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82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Survey/Poll Question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411E13-8868-3BCF-2A55-067B453B2339}"/>
              </a:ext>
            </a:extLst>
          </p:cNvPr>
          <p:cNvSpPr>
            <a:spLocks noGrp="1"/>
          </p:cNvSpPr>
          <p:nvPr>
            <p:ph type="title" hasCustomPrompt="1"/>
          </p:nvPr>
        </p:nvSpPr>
        <p:spPr>
          <a:xfrm>
            <a:off x="838200" y="788731"/>
            <a:ext cx="8818756" cy="449782"/>
          </a:xfrm>
        </p:spPr>
        <p:txBody>
          <a:bodyPr anchor="t" anchorCtr="0">
            <a:noAutofit/>
          </a:bodyPr>
          <a:lstStyle>
            <a:lvl1pPr>
              <a:defRPr sz="2800" b="0">
                <a:solidFill>
                  <a:schemeClr val="bg2"/>
                </a:solidFill>
              </a:defRPr>
            </a:lvl1pPr>
          </a:lstStyle>
          <a:p>
            <a:r>
              <a:rPr lang="en-US" dirty="0"/>
              <a:t>Survey/Poll Questions</a:t>
            </a:r>
          </a:p>
        </p:txBody>
      </p:sp>
      <p:grpSp>
        <p:nvGrpSpPr>
          <p:cNvPr id="18" name="Group 17">
            <a:extLst>
              <a:ext uri="{FF2B5EF4-FFF2-40B4-BE49-F238E27FC236}">
                <a16:creationId xmlns:a16="http://schemas.microsoft.com/office/drawing/2014/main" id="{0317E4BF-9F16-C723-DDAA-FAFF2345E862}"/>
              </a:ext>
            </a:extLst>
          </p:cNvPr>
          <p:cNvGrpSpPr/>
          <p:nvPr userDrawn="1"/>
        </p:nvGrpSpPr>
        <p:grpSpPr>
          <a:xfrm>
            <a:off x="836341" y="1468147"/>
            <a:ext cx="4309193" cy="369332"/>
            <a:chOff x="836341" y="1572322"/>
            <a:chExt cx="4309193" cy="369332"/>
          </a:xfrm>
        </p:grpSpPr>
        <p:sp>
          <p:nvSpPr>
            <p:cNvPr id="19" name="TextBox 18">
              <a:extLst>
                <a:ext uri="{FF2B5EF4-FFF2-40B4-BE49-F238E27FC236}">
                  <a16:creationId xmlns:a16="http://schemas.microsoft.com/office/drawing/2014/main" id="{7C29CA75-56FD-A1AD-3373-F8A7289E0EAC}"/>
                </a:ext>
              </a:extLst>
            </p:cNvPr>
            <p:cNvSpPr txBox="1"/>
            <p:nvPr userDrawn="1"/>
          </p:nvSpPr>
          <p:spPr>
            <a:xfrm>
              <a:off x="836341" y="1572322"/>
              <a:ext cx="4309193" cy="369332"/>
            </a:xfrm>
            <a:prstGeom prst="rect">
              <a:avLst/>
            </a:prstGeom>
            <a:noFill/>
          </p:spPr>
          <p:txBody>
            <a:bodyPr wrap="none" rtlCol="0">
              <a:spAutoFit/>
            </a:bodyPr>
            <a:lstStyle/>
            <a:p>
              <a:r>
                <a:rPr lang="en-US"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Recall </a:t>
              </a:r>
              <a:r>
                <a:rPr lang="en-US" b="0" i="1" dirty="0">
                  <a:solidFill>
                    <a:schemeClr val="bg2"/>
                  </a:solidFill>
                  <a:latin typeface="Noto Sans" panose="020B0502040504020204" pitchFamily="34" charset="0"/>
                  <a:ea typeface="Noto Sans" panose="020B0502040504020204" pitchFamily="34" charset="0"/>
                  <a:cs typeface="Noto Sans" panose="020B0502040504020204" pitchFamily="34" charset="0"/>
                </a:rPr>
                <a:t>(required) </a:t>
              </a:r>
              <a:r>
                <a:rPr lang="en-US"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and Demographics</a:t>
              </a:r>
            </a:p>
          </p:txBody>
        </p:sp>
        <p:cxnSp>
          <p:nvCxnSpPr>
            <p:cNvPr id="20" name="Straight Connector 19">
              <a:extLst>
                <a:ext uri="{FF2B5EF4-FFF2-40B4-BE49-F238E27FC236}">
                  <a16:creationId xmlns:a16="http://schemas.microsoft.com/office/drawing/2014/main" id="{FBF7FDA7-FDAE-87C9-4B10-3DED2F6A6FA0}"/>
                </a:ext>
              </a:extLst>
            </p:cNvPr>
            <p:cNvCxnSpPr>
              <a:cxnSpLocks/>
            </p:cNvCxnSpPr>
            <p:nvPr userDrawn="1"/>
          </p:nvCxnSpPr>
          <p:spPr>
            <a:xfrm>
              <a:off x="903249" y="1941654"/>
              <a:ext cx="399284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20382C5E-C564-7C79-C62E-197031223C4D}"/>
              </a:ext>
            </a:extLst>
          </p:cNvPr>
          <p:cNvGrpSpPr/>
          <p:nvPr userDrawn="1"/>
        </p:nvGrpSpPr>
        <p:grpSpPr>
          <a:xfrm>
            <a:off x="5197615" y="1468147"/>
            <a:ext cx="3212739" cy="385902"/>
            <a:chOff x="7081024" y="1572322"/>
            <a:chExt cx="3212739" cy="385902"/>
          </a:xfrm>
        </p:grpSpPr>
        <p:sp>
          <p:nvSpPr>
            <p:cNvPr id="22" name="TextBox 21">
              <a:extLst>
                <a:ext uri="{FF2B5EF4-FFF2-40B4-BE49-F238E27FC236}">
                  <a16:creationId xmlns:a16="http://schemas.microsoft.com/office/drawing/2014/main" id="{2C1A295D-9EBE-D70A-2BFD-A49B20FE0D63}"/>
                </a:ext>
              </a:extLst>
            </p:cNvPr>
            <p:cNvSpPr txBox="1"/>
            <p:nvPr userDrawn="1"/>
          </p:nvSpPr>
          <p:spPr>
            <a:xfrm>
              <a:off x="7081024" y="1572322"/>
              <a:ext cx="3212739" cy="369332"/>
            </a:xfrm>
            <a:prstGeom prst="rect">
              <a:avLst/>
            </a:prstGeom>
            <a:noFill/>
          </p:spPr>
          <p:txBody>
            <a:bodyPr wrap="none" rtlCol="0">
              <a:spAutoFit/>
            </a:bodyPr>
            <a:lstStyle/>
            <a:p>
              <a:r>
                <a:rPr lang="en-US"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Intermediary Objective #1</a:t>
              </a:r>
              <a:endParaRPr lang="en-US" b="0" i="1" dirty="0">
                <a:solidFill>
                  <a:schemeClr val="bg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23" name="Straight Connector 22">
              <a:extLst>
                <a:ext uri="{FF2B5EF4-FFF2-40B4-BE49-F238E27FC236}">
                  <a16:creationId xmlns:a16="http://schemas.microsoft.com/office/drawing/2014/main" id="{D68D65CD-B1BB-3FC0-6451-7CF5F4A4CBC9}"/>
                </a:ext>
              </a:extLst>
            </p:cNvPr>
            <p:cNvCxnSpPr>
              <a:cxnSpLocks/>
            </p:cNvCxnSpPr>
            <p:nvPr userDrawn="1"/>
          </p:nvCxnSpPr>
          <p:spPr>
            <a:xfrm>
              <a:off x="7192537" y="1958224"/>
              <a:ext cx="29712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8" name="Text Placeholder 26">
            <a:extLst>
              <a:ext uri="{FF2B5EF4-FFF2-40B4-BE49-F238E27FC236}">
                <a16:creationId xmlns:a16="http://schemas.microsoft.com/office/drawing/2014/main" id="{E9580B16-32D2-2C4A-EB5B-A4EECF7AAE56}"/>
              </a:ext>
            </a:extLst>
          </p:cNvPr>
          <p:cNvSpPr>
            <a:spLocks noGrp="1"/>
          </p:cNvSpPr>
          <p:nvPr>
            <p:ph type="body" sz="quarter" idx="12"/>
          </p:nvPr>
        </p:nvSpPr>
        <p:spPr>
          <a:xfrm>
            <a:off x="836613" y="2029625"/>
            <a:ext cx="4059237" cy="3673475"/>
          </a:xfrm>
        </p:spPr>
        <p:txBody>
          <a:bodyPr>
            <a:noAutofit/>
          </a:bodyPr>
          <a:lstStyle>
            <a:lvl1pPr>
              <a:lnSpc>
                <a:spcPct val="105000"/>
              </a:lnSpc>
              <a:spcAft>
                <a:spcPts val="600"/>
              </a:spcAft>
              <a:defRPr sz="1400" b="1"/>
            </a:lvl1pPr>
            <a:lvl2pPr>
              <a:lnSpc>
                <a:spcPct val="105000"/>
              </a:lnSpc>
              <a:spcAft>
                <a:spcPts val="600"/>
              </a:spcAft>
              <a:defRPr sz="1200"/>
            </a:lvl2pPr>
            <a:lvl3pPr>
              <a:lnSpc>
                <a:spcPct val="105000"/>
              </a:lnSpc>
              <a:spcAft>
                <a:spcPts val="600"/>
              </a:spcAft>
              <a:defRPr sz="1100"/>
            </a:lvl3pPr>
            <a:lvl4pPr>
              <a:lnSpc>
                <a:spcPct val="105000"/>
              </a:lnSpc>
              <a:spcAft>
                <a:spcPts val="600"/>
              </a:spcAft>
              <a:defRPr sz="1050"/>
            </a:lvl4pPr>
            <a:lvl5pPr>
              <a:lnSpc>
                <a:spcPct val="105000"/>
              </a:lnSpc>
              <a:spcAft>
                <a:spcPts val="6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6">
            <a:extLst>
              <a:ext uri="{FF2B5EF4-FFF2-40B4-BE49-F238E27FC236}">
                <a16:creationId xmlns:a16="http://schemas.microsoft.com/office/drawing/2014/main" id="{AC19EB98-E941-80B5-FC9D-CBCA5F9EB058}"/>
              </a:ext>
            </a:extLst>
          </p:cNvPr>
          <p:cNvSpPr>
            <a:spLocks noGrp="1"/>
          </p:cNvSpPr>
          <p:nvPr>
            <p:ph type="body" sz="quarter" idx="13"/>
          </p:nvPr>
        </p:nvSpPr>
        <p:spPr>
          <a:xfrm>
            <a:off x="5309128" y="2029624"/>
            <a:ext cx="2971211" cy="3673475"/>
          </a:xfrm>
        </p:spPr>
        <p:txBody>
          <a:bodyPr>
            <a:noAutofit/>
          </a:bodyPr>
          <a:lstStyle>
            <a:lvl1pPr>
              <a:lnSpc>
                <a:spcPct val="105000"/>
              </a:lnSpc>
              <a:spcAft>
                <a:spcPts val="600"/>
              </a:spcAft>
              <a:defRPr sz="1400" b="1"/>
            </a:lvl1pPr>
            <a:lvl2pPr>
              <a:lnSpc>
                <a:spcPct val="105000"/>
              </a:lnSpc>
              <a:spcAft>
                <a:spcPts val="600"/>
              </a:spcAft>
              <a:defRPr sz="1200"/>
            </a:lvl2pPr>
            <a:lvl3pPr>
              <a:lnSpc>
                <a:spcPct val="105000"/>
              </a:lnSpc>
              <a:spcAft>
                <a:spcPts val="600"/>
              </a:spcAft>
              <a:defRPr sz="1100"/>
            </a:lvl3pPr>
            <a:lvl4pPr>
              <a:lnSpc>
                <a:spcPct val="105000"/>
              </a:lnSpc>
              <a:spcAft>
                <a:spcPts val="600"/>
              </a:spcAft>
              <a:defRPr sz="1050"/>
            </a:lvl4pPr>
            <a:lvl5pPr>
              <a:lnSpc>
                <a:spcPct val="105000"/>
              </a:lnSpc>
              <a:spcAft>
                <a:spcPts val="6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5" name="Group 34">
            <a:extLst>
              <a:ext uri="{FF2B5EF4-FFF2-40B4-BE49-F238E27FC236}">
                <a16:creationId xmlns:a16="http://schemas.microsoft.com/office/drawing/2014/main" id="{C0F979B2-31B2-011C-86FA-F4AF2C916DE7}"/>
              </a:ext>
            </a:extLst>
          </p:cNvPr>
          <p:cNvGrpSpPr/>
          <p:nvPr userDrawn="1"/>
        </p:nvGrpSpPr>
        <p:grpSpPr>
          <a:xfrm>
            <a:off x="8561408" y="1468147"/>
            <a:ext cx="3212739" cy="385902"/>
            <a:chOff x="7081024" y="1572322"/>
            <a:chExt cx="3212739" cy="385902"/>
          </a:xfrm>
        </p:grpSpPr>
        <p:sp>
          <p:nvSpPr>
            <p:cNvPr id="36" name="TextBox 35">
              <a:extLst>
                <a:ext uri="{FF2B5EF4-FFF2-40B4-BE49-F238E27FC236}">
                  <a16:creationId xmlns:a16="http://schemas.microsoft.com/office/drawing/2014/main" id="{D6F5495E-EC13-AD8E-2272-FA03CD66E8B7}"/>
                </a:ext>
              </a:extLst>
            </p:cNvPr>
            <p:cNvSpPr txBox="1"/>
            <p:nvPr userDrawn="1"/>
          </p:nvSpPr>
          <p:spPr>
            <a:xfrm>
              <a:off x="7081024" y="1572322"/>
              <a:ext cx="3212739" cy="369332"/>
            </a:xfrm>
            <a:prstGeom prst="rect">
              <a:avLst/>
            </a:prstGeom>
            <a:noFill/>
          </p:spPr>
          <p:txBody>
            <a:bodyPr wrap="none" rtlCol="0">
              <a:spAutoFit/>
            </a:bodyPr>
            <a:lstStyle/>
            <a:p>
              <a:r>
                <a:rPr lang="en-US"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Intermediary Objective #2</a:t>
              </a:r>
              <a:endParaRPr lang="en-US" b="0" i="1" dirty="0">
                <a:solidFill>
                  <a:schemeClr val="bg2"/>
                </a:solidFill>
                <a:latin typeface="Noto Sans Light" panose="020B0402040504020204" pitchFamily="34" charset="0"/>
                <a:ea typeface="Noto Sans Light" panose="020B0402040504020204" pitchFamily="34" charset="0"/>
                <a:cs typeface="Noto Sans Light" panose="020B0402040504020204" pitchFamily="34" charset="0"/>
              </a:endParaRPr>
            </a:p>
          </p:txBody>
        </p:sp>
        <p:cxnSp>
          <p:nvCxnSpPr>
            <p:cNvPr id="37" name="Straight Connector 36">
              <a:extLst>
                <a:ext uri="{FF2B5EF4-FFF2-40B4-BE49-F238E27FC236}">
                  <a16:creationId xmlns:a16="http://schemas.microsoft.com/office/drawing/2014/main" id="{40F5736A-35C6-AB57-DD3D-323F354491B6}"/>
                </a:ext>
              </a:extLst>
            </p:cNvPr>
            <p:cNvCxnSpPr>
              <a:cxnSpLocks/>
            </p:cNvCxnSpPr>
            <p:nvPr userDrawn="1"/>
          </p:nvCxnSpPr>
          <p:spPr>
            <a:xfrm>
              <a:off x="7192537" y="1958224"/>
              <a:ext cx="297121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8" name="Text Placeholder 26">
            <a:extLst>
              <a:ext uri="{FF2B5EF4-FFF2-40B4-BE49-F238E27FC236}">
                <a16:creationId xmlns:a16="http://schemas.microsoft.com/office/drawing/2014/main" id="{D576AFEC-4A05-F5B8-AED3-17ED2080FC41}"/>
              </a:ext>
            </a:extLst>
          </p:cNvPr>
          <p:cNvSpPr>
            <a:spLocks noGrp="1"/>
          </p:cNvSpPr>
          <p:nvPr>
            <p:ph type="body" sz="quarter" idx="14"/>
          </p:nvPr>
        </p:nvSpPr>
        <p:spPr>
          <a:xfrm>
            <a:off x="8677361" y="2029624"/>
            <a:ext cx="2971211" cy="3673475"/>
          </a:xfrm>
        </p:spPr>
        <p:txBody>
          <a:bodyPr>
            <a:noAutofit/>
          </a:bodyPr>
          <a:lstStyle>
            <a:lvl1pPr>
              <a:lnSpc>
                <a:spcPct val="105000"/>
              </a:lnSpc>
              <a:spcAft>
                <a:spcPts val="600"/>
              </a:spcAft>
              <a:defRPr sz="1400" b="1"/>
            </a:lvl1pPr>
            <a:lvl2pPr>
              <a:lnSpc>
                <a:spcPct val="105000"/>
              </a:lnSpc>
              <a:spcAft>
                <a:spcPts val="600"/>
              </a:spcAft>
              <a:defRPr sz="1200"/>
            </a:lvl2pPr>
            <a:lvl3pPr>
              <a:lnSpc>
                <a:spcPct val="105000"/>
              </a:lnSpc>
              <a:spcAft>
                <a:spcPts val="600"/>
              </a:spcAft>
              <a:defRPr sz="1100"/>
            </a:lvl3pPr>
            <a:lvl4pPr>
              <a:lnSpc>
                <a:spcPct val="105000"/>
              </a:lnSpc>
              <a:spcAft>
                <a:spcPts val="600"/>
              </a:spcAft>
              <a:defRPr sz="1050"/>
            </a:lvl4pPr>
            <a:lvl5pPr>
              <a:lnSpc>
                <a:spcPct val="105000"/>
              </a:lnSpc>
              <a:spcAft>
                <a:spcPts val="600"/>
              </a:spcAft>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29F08B98-B258-446C-4CCB-B014434C2BBB}"/>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4" name="Group 3">
            <a:extLst>
              <a:ext uri="{FF2B5EF4-FFF2-40B4-BE49-F238E27FC236}">
                <a16:creationId xmlns:a16="http://schemas.microsoft.com/office/drawing/2014/main" id="{369EF266-49FC-B662-DF23-8DD93FFD9791}"/>
              </a:ext>
            </a:extLst>
          </p:cNvPr>
          <p:cNvGrpSpPr/>
          <p:nvPr userDrawn="1"/>
        </p:nvGrpSpPr>
        <p:grpSpPr>
          <a:xfrm>
            <a:off x="486137" y="6250328"/>
            <a:ext cx="1617098" cy="416689"/>
            <a:chOff x="10463514" y="173620"/>
            <a:chExt cx="1617098" cy="416689"/>
          </a:xfrm>
        </p:grpSpPr>
        <p:sp>
          <p:nvSpPr>
            <p:cNvPr id="9" name="Rectangle 8">
              <a:extLst>
                <a:ext uri="{FF2B5EF4-FFF2-40B4-BE49-F238E27FC236}">
                  <a16:creationId xmlns:a16="http://schemas.microsoft.com/office/drawing/2014/main" id="{80946BB6-C6FF-0557-5744-22B1B690EF74}"/>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63D723-BECF-FBE8-C2E2-048A003AC41F}"/>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3" name="Oval 12">
              <a:extLst>
                <a:ext uri="{FF2B5EF4-FFF2-40B4-BE49-F238E27FC236}">
                  <a16:creationId xmlns:a16="http://schemas.microsoft.com/office/drawing/2014/main" id="{A22DC377-CFA7-FD3C-FFEF-CFE52D0990CC}"/>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14" name="TextBox 13">
              <a:extLst>
                <a:ext uri="{FF2B5EF4-FFF2-40B4-BE49-F238E27FC236}">
                  <a16:creationId xmlns:a16="http://schemas.microsoft.com/office/drawing/2014/main" id="{F9E264C0-1D72-81DF-D963-CF365F48BC76}"/>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15" name="Rectangle 14">
            <a:extLst>
              <a:ext uri="{FF2B5EF4-FFF2-40B4-BE49-F238E27FC236}">
                <a16:creationId xmlns:a16="http://schemas.microsoft.com/office/drawing/2014/main" id="{4A921A9C-6A1A-E27A-A0BA-808E6D5EEFAE}"/>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22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Action Plan/Timelin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411E13-8868-3BCF-2A55-067B453B2339}"/>
              </a:ext>
            </a:extLst>
          </p:cNvPr>
          <p:cNvSpPr>
            <a:spLocks noGrp="1"/>
          </p:cNvSpPr>
          <p:nvPr>
            <p:ph type="title" hasCustomPrompt="1"/>
          </p:nvPr>
        </p:nvSpPr>
        <p:spPr>
          <a:xfrm>
            <a:off x="838200" y="788731"/>
            <a:ext cx="8818756" cy="449782"/>
          </a:xfrm>
        </p:spPr>
        <p:txBody>
          <a:bodyPr anchor="t" anchorCtr="0">
            <a:noAutofit/>
          </a:bodyPr>
          <a:lstStyle>
            <a:lvl1pPr>
              <a:defRPr sz="2800" b="0">
                <a:solidFill>
                  <a:schemeClr val="bg2"/>
                </a:solidFill>
              </a:defRPr>
            </a:lvl1pPr>
          </a:lstStyle>
          <a:p>
            <a:r>
              <a:rPr lang="en-US" dirty="0"/>
              <a:t>Action Plan/Timeline</a:t>
            </a:r>
          </a:p>
        </p:txBody>
      </p:sp>
      <p:pic>
        <p:nvPicPr>
          <p:cNvPr id="2" name="Picture 1">
            <a:extLst>
              <a:ext uri="{FF2B5EF4-FFF2-40B4-BE49-F238E27FC236}">
                <a16:creationId xmlns:a16="http://schemas.microsoft.com/office/drawing/2014/main" id="{29F08B98-B258-446C-4CCB-B014434C2BBB}"/>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4" name="Group 3">
            <a:extLst>
              <a:ext uri="{FF2B5EF4-FFF2-40B4-BE49-F238E27FC236}">
                <a16:creationId xmlns:a16="http://schemas.microsoft.com/office/drawing/2014/main" id="{369EF266-49FC-B662-DF23-8DD93FFD9791}"/>
              </a:ext>
            </a:extLst>
          </p:cNvPr>
          <p:cNvGrpSpPr/>
          <p:nvPr userDrawn="1"/>
        </p:nvGrpSpPr>
        <p:grpSpPr>
          <a:xfrm>
            <a:off x="486137" y="6250328"/>
            <a:ext cx="1617098" cy="416689"/>
            <a:chOff x="10463514" y="173620"/>
            <a:chExt cx="1617098" cy="416689"/>
          </a:xfrm>
        </p:grpSpPr>
        <p:sp>
          <p:nvSpPr>
            <p:cNvPr id="9" name="Rectangle 8">
              <a:extLst>
                <a:ext uri="{FF2B5EF4-FFF2-40B4-BE49-F238E27FC236}">
                  <a16:creationId xmlns:a16="http://schemas.microsoft.com/office/drawing/2014/main" id="{80946BB6-C6FF-0557-5744-22B1B690EF74}"/>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63D723-BECF-FBE8-C2E2-048A003AC41F}"/>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3" name="Oval 12">
              <a:extLst>
                <a:ext uri="{FF2B5EF4-FFF2-40B4-BE49-F238E27FC236}">
                  <a16:creationId xmlns:a16="http://schemas.microsoft.com/office/drawing/2014/main" id="{A22DC377-CFA7-FD3C-FFEF-CFE52D0990CC}"/>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14" name="TextBox 13">
              <a:extLst>
                <a:ext uri="{FF2B5EF4-FFF2-40B4-BE49-F238E27FC236}">
                  <a16:creationId xmlns:a16="http://schemas.microsoft.com/office/drawing/2014/main" id="{F9E264C0-1D72-81DF-D963-CF365F48BC76}"/>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15" name="Rectangle 14">
            <a:extLst>
              <a:ext uri="{FF2B5EF4-FFF2-40B4-BE49-F238E27FC236}">
                <a16:creationId xmlns:a16="http://schemas.microsoft.com/office/drawing/2014/main" id="{4A921A9C-6A1A-E27A-A0BA-808E6D5EEFAE}"/>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8166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ase 2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841248" y="1592394"/>
            <a:ext cx="8815708" cy="4476875"/>
          </a:xfrm>
        </p:spPr>
        <p:txBody>
          <a:bodyPr anchor="t" anchorCtr="0">
            <a:noAutofit/>
          </a:bodyPr>
          <a:lstStyle>
            <a:lvl1pPr>
              <a:lnSpc>
                <a:spcPct val="114000"/>
              </a:lnSpc>
              <a:spcAft>
                <a:spcPts val="600"/>
              </a:spcAft>
              <a:buClr>
                <a:schemeClr val="accent1"/>
              </a:buClr>
              <a:defRPr sz="1600"/>
            </a:lvl1pPr>
            <a:lvl2pPr marL="685800" indent="-228600">
              <a:lnSpc>
                <a:spcPct val="114000"/>
              </a:lnSpc>
              <a:spcAft>
                <a:spcPts val="600"/>
              </a:spcAft>
              <a:buClr>
                <a:schemeClr val="accent1"/>
              </a:buClr>
              <a:buFont typeface="System Font Regular"/>
              <a:buChar char="–"/>
              <a:defRPr sz="1400"/>
            </a:lvl2pPr>
            <a:lvl3pPr marL="1143000" indent="-228600">
              <a:lnSpc>
                <a:spcPct val="114000"/>
              </a:lnSpc>
              <a:spcAft>
                <a:spcPts val="600"/>
              </a:spcAft>
              <a:buClr>
                <a:schemeClr val="accent1"/>
              </a:buClr>
              <a:buFont typeface="System Font Regular"/>
              <a:buChar char="▸"/>
              <a:defRPr sz="1200"/>
            </a:lvl3pPr>
            <a:lvl4pPr>
              <a:lnSpc>
                <a:spcPct val="114000"/>
              </a:lnSpc>
              <a:spcAft>
                <a:spcPts val="600"/>
              </a:spcAft>
              <a:buClr>
                <a:schemeClr val="accent1"/>
              </a:buClr>
              <a:defRPr sz="1100"/>
            </a:lvl4pPr>
            <a:lvl5pPr marL="2057400" indent="-228600">
              <a:lnSpc>
                <a:spcPct val="114000"/>
              </a:lnSpc>
              <a:spcAft>
                <a:spcPts val="600"/>
              </a:spcAft>
              <a:buClr>
                <a:schemeClr val="accent1"/>
              </a:buClr>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a:xfrm>
            <a:off x="838200" y="788731"/>
            <a:ext cx="8818756" cy="449782"/>
          </a:xfrm>
        </p:spPr>
        <p:txBody>
          <a:bodyPr anchor="t" anchorCtr="0">
            <a:noAutofit/>
          </a:bodyPr>
          <a:lstStyle>
            <a:lvl1pPr>
              <a:defRPr sz="2800" b="0">
                <a:solidFill>
                  <a:schemeClr val="bg2"/>
                </a:solidFill>
              </a:defRPr>
            </a:lvl1pPr>
          </a:lstStyle>
          <a:p>
            <a:r>
              <a:rPr lang="en-US" dirty="0"/>
              <a:t>Click to edit Master title style</a:t>
            </a:r>
          </a:p>
        </p:txBody>
      </p:sp>
      <p:grpSp>
        <p:nvGrpSpPr>
          <p:cNvPr id="14" name="Group 13">
            <a:extLst>
              <a:ext uri="{FF2B5EF4-FFF2-40B4-BE49-F238E27FC236}">
                <a16:creationId xmlns:a16="http://schemas.microsoft.com/office/drawing/2014/main" id="{0FEFD810-113B-BFEB-4835-F3392552CCBC}"/>
              </a:ext>
            </a:extLst>
          </p:cNvPr>
          <p:cNvGrpSpPr/>
          <p:nvPr userDrawn="1"/>
        </p:nvGrpSpPr>
        <p:grpSpPr>
          <a:xfrm>
            <a:off x="486137" y="6250328"/>
            <a:ext cx="1875182" cy="416689"/>
            <a:chOff x="10463514" y="173620"/>
            <a:chExt cx="1875182" cy="416689"/>
          </a:xfrm>
        </p:grpSpPr>
        <p:sp>
          <p:nvSpPr>
            <p:cNvPr id="13" name="Rectangle 12">
              <a:extLst>
                <a:ext uri="{FF2B5EF4-FFF2-40B4-BE49-F238E27FC236}">
                  <a16:creationId xmlns:a16="http://schemas.microsoft.com/office/drawing/2014/main" id="{43BAFE2B-8555-7834-4B42-3DC259F72575}"/>
                </a:ext>
              </a:extLst>
            </p:cNvPr>
            <p:cNvSpPr/>
            <p:nvPr userDrawn="1"/>
          </p:nvSpPr>
          <p:spPr>
            <a:xfrm>
              <a:off x="10463514" y="173620"/>
              <a:ext cx="1875182"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2DD23E-9AD9-7B4E-F50C-A90B2B5D02F9}"/>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1"/>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4" name="Oval 3">
              <a:extLst>
                <a:ext uri="{FF2B5EF4-FFF2-40B4-BE49-F238E27FC236}">
                  <a16:creationId xmlns:a16="http://schemas.microsoft.com/office/drawing/2014/main" id="{0D31A1CF-FEEA-691B-4C45-401AAF057FCD}"/>
                </a:ext>
              </a:extLst>
            </p:cNvPr>
            <p:cNvSpPr/>
            <p:nvPr userDrawn="1"/>
          </p:nvSpPr>
          <p:spPr>
            <a:xfrm>
              <a:off x="11232302" y="226506"/>
              <a:ext cx="307777" cy="3077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rPr>
                <a:t>2</a:t>
              </a:r>
            </a:p>
          </p:txBody>
        </p:sp>
        <p:sp>
          <p:nvSpPr>
            <p:cNvPr id="9" name="TextBox 8">
              <a:extLst>
                <a:ext uri="{FF2B5EF4-FFF2-40B4-BE49-F238E27FC236}">
                  <a16:creationId xmlns:a16="http://schemas.microsoft.com/office/drawing/2014/main" id="{7C8837D1-AA33-E1DB-959B-C8713F445BC3}"/>
                </a:ext>
              </a:extLst>
            </p:cNvPr>
            <p:cNvSpPr txBox="1"/>
            <p:nvPr userDrawn="1"/>
          </p:nvSpPr>
          <p:spPr>
            <a:xfrm>
              <a:off x="11540079" y="266152"/>
              <a:ext cx="798617"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DEVELOP</a:t>
              </a:r>
            </a:p>
          </p:txBody>
        </p:sp>
      </p:grpSp>
      <p:pic>
        <p:nvPicPr>
          <p:cNvPr id="8" name="Picture 7">
            <a:extLst>
              <a:ext uri="{FF2B5EF4-FFF2-40B4-BE49-F238E27FC236}">
                <a16:creationId xmlns:a16="http://schemas.microsoft.com/office/drawing/2014/main" id="{22F62098-1C1C-8160-75BF-60C3E00D4D0B}"/>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39145"/>
            <a:ext cx="2438400" cy="1546288"/>
          </a:xfrm>
          <a:prstGeom prst="rect">
            <a:avLst/>
          </a:prstGeom>
        </p:spPr>
      </p:pic>
      <p:sp>
        <p:nvSpPr>
          <p:cNvPr id="11" name="Rectangle 10">
            <a:extLst>
              <a:ext uri="{FF2B5EF4-FFF2-40B4-BE49-F238E27FC236}">
                <a16:creationId xmlns:a16="http://schemas.microsoft.com/office/drawing/2014/main" id="{EFF50F71-AE78-C607-9190-331AE1FD6715}"/>
              </a:ext>
            </a:extLst>
          </p:cNvPr>
          <p:cNvSpPr/>
          <p:nvPr userDrawn="1"/>
        </p:nvSpPr>
        <p:spPr>
          <a:xfrm>
            <a:off x="0" y="-1"/>
            <a:ext cx="12192000" cy="1758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22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Key Messages/Creative Approach">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69F26A4-F7B2-CA04-4BD9-46BCE8E48754}"/>
              </a:ext>
            </a:extLst>
          </p:cNvPr>
          <p:cNvSpPr/>
          <p:nvPr userDrawn="1"/>
        </p:nvSpPr>
        <p:spPr>
          <a:xfrm>
            <a:off x="9307945" y="1825249"/>
            <a:ext cx="2581095" cy="2089025"/>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841248" y="2034186"/>
            <a:ext cx="2619582" cy="4109940"/>
          </a:xfrm>
        </p:spPr>
        <p:txBody>
          <a:bodyPr anchor="t" anchorCtr="0">
            <a:noAutofit/>
          </a:bodyPr>
          <a:lstStyle>
            <a:lvl1pPr>
              <a:lnSpc>
                <a:spcPct val="114000"/>
              </a:lnSpc>
              <a:spcAft>
                <a:spcPts val="600"/>
              </a:spcAft>
              <a:buClr>
                <a:schemeClr val="accent1"/>
              </a:buClr>
              <a:defRPr sz="1400" b="0"/>
            </a:lvl1pPr>
            <a:lvl2pPr marL="685800" indent="-228600">
              <a:lnSpc>
                <a:spcPct val="114000"/>
              </a:lnSpc>
              <a:spcAft>
                <a:spcPts val="600"/>
              </a:spcAft>
              <a:buClr>
                <a:schemeClr val="accent1"/>
              </a:buClr>
              <a:buFont typeface="System Font Regular"/>
              <a:buChar char="–"/>
              <a:defRPr sz="1200" b="0"/>
            </a:lvl2pPr>
            <a:lvl3pPr marL="1143000" indent="-228600">
              <a:lnSpc>
                <a:spcPct val="114000"/>
              </a:lnSpc>
              <a:spcAft>
                <a:spcPts val="600"/>
              </a:spcAft>
              <a:buClr>
                <a:schemeClr val="accent1"/>
              </a:buClr>
              <a:buFont typeface="System Font Regular"/>
              <a:buChar char="▸"/>
              <a:defRPr sz="1100" b="0"/>
            </a:lvl3pPr>
            <a:lvl4pPr>
              <a:lnSpc>
                <a:spcPct val="114000"/>
              </a:lnSpc>
              <a:spcAft>
                <a:spcPts val="600"/>
              </a:spcAft>
              <a:buClr>
                <a:schemeClr val="accent1"/>
              </a:buClr>
              <a:defRPr sz="1050" b="0"/>
            </a:lvl4pPr>
            <a:lvl5pPr marL="2057400" indent="-228600">
              <a:lnSpc>
                <a:spcPct val="114000"/>
              </a:lnSpc>
              <a:spcAft>
                <a:spcPts val="600"/>
              </a:spcAft>
              <a:buClr>
                <a:schemeClr val="accent1"/>
              </a:buClr>
              <a:buFont typeface="System Font Regular"/>
              <a:buChar char="–"/>
              <a:defRPr sz="105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hasCustomPrompt="1"/>
          </p:nvPr>
        </p:nvSpPr>
        <p:spPr>
          <a:xfrm>
            <a:off x="838200" y="788731"/>
            <a:ext cx="8818756" cy="449782"/>
          </a:xfrm>
        </p:spPr>
        <p:txBody>
          <a:bodyPr anchor="t" anchorCtr="0">
            <a:noAutofit/>
          </a:bodyPr>
          <a:lstStyle>
            <a:lvl1pPr>
              <a:defRPr sz="2800" b="0">
                <a:solidFill>
                  <a:schemeClr val="bg2"/>
                </a:solidFill>
              </a:defRPr>
            </a:lvl1pPr>
          </a:lstStyle>
          <a:p>
            <a:r>
              <a:rPr lang="en-US" dirty="0"/>
              <a:t>Campaign Messaging/Creative Approach </a:t>
            </a:r>
          </a:p>
        </p:txBody>
      </p:sp>
      <p:grpSp>
        <p:nvGrpSpPr>
          <p:cNvPr id="5" name="Group 4">
            <a:extLst>
              <a:ext uri="{FF2B5EF4-FFF2-40B4-BE49-F238E27FC236}">
                <a16:creationId xmlns:a16="http://schemas.microsoft.com/office/drawing/2014/main" id="{94D0F6C2-07D0-3B55-6A8C-23FB1804E01D}"/>
              </a:ext>
            </a:extLst>
          </p:cNvPr>
          <p:cNvGrpSpPr/>
          <p:nvPr userDrawn="1"/>
        </p:nvGrpSpPr>
        <p:grpSpPr>
          <a:xfrm>
            <a:off x="836341" y="1572322"/>
            <a:ext cx="2624489" cy="369332"/>
            <a:chOff x="836341" y="1572322"/>
            <a:chExt cx="2624489" cy="369332"/>
          </a:xfrm>
        </p:grpSpPr>
        <p:sp>
          <p:nvSpPr>
            <p:cNvPr id="6" name="TextBox 5">
              <a:extLst>
                <a:ext uri="{FF2B5EF4-FFF2-40B4-BE49-F238E27FC236}">
                  <a16:creationId xmlns:a16="http://schemas.microsoft.com/office/drawing/2014/main" id="{3E8F767F-3FEB-6417-21C0-F7BFF71C5E09}"/>
                </a:ext>
              </a:extLst>
            </p:cNvPr>
            <p:cNvSpPr txBox="1"/>
            <p:nvPr userDrawn="1"/>
          </p:nvSpPr>
          <p:spPr>
            <a:xfrm>
              <a:off x="836341" y="1572322"/>
              <a:ext cx="2048959" cy="369332"/>
            </a:xfrm>
            <a:prstGeom prst="rect">
              <a:avLst/>
            </a:prstGeom>
            <a:noFill/>
          </p:spPr>
          <p:txBody>
            <a:bodyPr wrap="none" rtlCol="0">
              <a:spAutoFit/>
            </a:bodyPr>
            <a:lstStyle/>
            <a:p>
              <a:r>
                <a:rPr lang="en-US" b="1" i="0" dirty="0">
                  <a:solidFill>
                    <a:schemeClr val="accent1"/>
                  </a:solidFill>
                  <a:latin typeface="Noto Sans ExtraBold" panose="020B0502040504020204" pitchFamily="34" charset="0"/>
                  <a:ea typeface="Noto Sans ExtraBold" panose="020B0502040504020204" pitchFamily="34" charset="0"/>
                  <a:cs typeface="Noto Sans ExtraBold" panose="020B0502040504020204" pitchFamily="34" charset="0"/>
                </a:rPr>
                <a:t>A. </a:t>
              </a:r>
              <a:r>
                <a:rPr lang="en-US"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rPr>
                <a:t>Key Messages</a:t>
              </a:r>
            </a:p>
          </p:txBody>
        </p:sp>
        <p:cxnSp>
          <p:nvCxnSpPr>
            <p:cNvPr id="8" name="Straight Connector 7">
              <a:extLst>
                <a:ext uri="{FF2B5EF4-FFF2-40B4-BE49-F238E27FC236}">
                  <a16:creationId xmlns:a16="http://schemas.microsoft.com/office/drawing/2014/main" id="{B6102F7B-A29C-6EB0-1AEE-2166905681A7}"/>
                </a:ext>
              </a:extLst>
            </p:cNvPr>
            <p:cNvCxnSpPr>
              <a:cxnSpLocks/>
            </p:cNvCxnSpPr>
            <p:nvPr userDrawn="1"/>
          </p:nvCxnSpPr>
          <p:spPr>
            <a:xfrm>
              <a:off x="903249" y="1941654"/>
              <a:ext cx="2557581"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3B70EE36-25B1-43E7-40A8-1CFA7D2ED90B}"/>
              </a:ext>
            </a:extLst>
          </p:cNvPr>
          <p:cNvGrpSpPr/>
          <p:nvPr userDrawn="1"/>
        </p:nvGrpSpPr>
        <p:grpSpPr>
          <a:xfrm>
            <a:off x="3864152" y="1572322"/>
            <a:ext cx="5040470" cy="369332"/>
            <a:chOff x="7081024" y="1572322"/>
            <a:chExt cx="5040470" cy="369332"/>
          </a:xfrm>
        </p:grpSpPr>
        <p:sp>
          <p:nvSpPr>
            <p:cNvPr id="12" name="TextBox 11">
              <a:extLst>
                <a:ext uri="{FF2B5EF4-FFF2-40B4-BE49-F238E27FC236}">
                  <a16:creationId xmlns:a16="http://schemas.microsoft.com/office/drawing/2014/main" id="{08A58499-8CC3-110C-375D-C57AB7BC7093}"/>
                </a:ext>
              </a:extLst>
            </p:cNvPr>
            <p:cNvSpPr txBox="1"/>
            <p:nvPr userDrawn="1"/>
          </p:nvSpPr>
          <p:spPr>
            <a:xfrm>
              <a:off x="7081024" y="1572322"/>
              <a:ext cx="2547492" cy="369332"/>
            </a:xfrm>
            <a:prstGeom prst="rect">
              <a:avLst/>
            </a:prstGeom>
            <a:noFill/>
          </p:spPr>
          <p:txBody>
            <a:bodyPr wrap="none" rtlCol="0">
              <a:spAutoFit/>
            </a:bodyPr>
            <a:lstStyle/>
            <a:p>
              <a:r>
                <a:rPr lang="en-US" b="1" i="0" dirty="0">
                  <a:solidFill>
                    <a:schemeClr val="accent1"/>
                  </a:solidFill>
                  <a:latin typeface="Noto Sans ExtraBold" panose="020B0502040504020204" pitchFamily="34" charset="0"/>
                  <a:ea typeface="Noto Sans ExtraBold" panose="020B0502040504020204" pitchFamily="34" charset="0"/>
                  <a:cs typeface="Noto Sans ExtraBold" panose="020B0502040504020204" pitchFamily="34" charset="0"/>
                </a:rPr>
                <a:t>B. </a:t>
              </a:r>
              <a:r>
                <a:rPr lang="en-US"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rPr>
                <a:t>Creative Approach</a:t>
              </a:r>
            </a:p>
          </p:txBody>
        </p:sp>
        <p:cxnSp>
          <p:nvCxnSpPr>
            <p:cNvPr id="15" name="Straight Connector 14">
              <a:extLst>
                <a:ext uri="{FF2B5EF4-FFF2-40B4-BE49-F238E27FC236}">
                  <a16:creationId xmlns:a16="http://schemas.microsoft.com/office/drawing/2014/main" id="{9DC6B63A-D8D5-5E04-F16C-B7060895B5C0}"/>
                </a:ext>
              </a:extLst>
            </p:cNvPr>
            <p:cNvCxnSpPr>
              <a:cxnSpLocks/>
            </p:cNvCxnSpPr>
            <p:nvPr userDrawn="1"/>
          </p:nvCxnSpPr>
          <p:spPr>
            <a:xfrm>
              <a:off x="7192537" y="1941654"/>
              <a:ext cx="492895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Content Placeholder 2">
            <a:extLst>
              <a:ext uri="{FF2B5EF4-FFF2-40B4-BE49-F238E27FC236}">
                <a16:creationId xmlns:a16="http://schemas.microsoft.com/office/drawing/2014/main" id="{6EA0952A-D53F-37B6-280B-6D378E117550}"/>
              </a:ext>
            </a:extLst>
          </p:cNvPr>
          <p:cNvSpPr>
            <a:spLocks noGrp="1"/>
          </p:cNvSpPr>
          <p:nvPr>
            <p:ph idx="10"/>
          </p:nvPr>
        </p:nvSpPr>
        <p:spPr>
          <a:xfrm>
            <a:off x="3906096" y="2034186"/>
            <a:ext cx="4998526" cy="4109940"/>
          </a:xfrm>
        </p:spPr>
        <p:txBody>
          <a:bodyPr anchor="t" anchorCtr="0">
            <a:noAutofit/>
          </a:bodyPr>
          <a:lstStyle>
            <a:lvl1pPr>
              <a:lnSpc>
                <a:spcPct val="114000"/>
              </a:lnSpc>
              <a:spcAft>
                <a:spcPts val="600"/>
              </a:spcAft>
              <a:buClr>
                <a:schemeClr val="accent1"/>
              </a:buClr>
              <a:defRPr sz="1400"/>
            </a:lvl1pPr>
            <a:lvl2pPr marL="685800" indent="-228600">
              <a:lnSpc>
                <a:spcPct val="114000"/>
              </a:lnSpc>
              <a:spcAft>
                <a:spcPts val="600"/>
              </a:spcAft>
              <a:buClr>
                <a:schemeClr val="accent1"/>
              </a:buClr>
              <a:buFont typeface="System Font Regular"/>
              <a:buChar char="–"/>
              <a:defRPr sz="1200"/>
            </a:lvl2pPr>
            <a:lvl3pPr marL="1143000" indent="-228600">
              <a:lnSpc>
                <a:spcPct val="114000"/>
              </a:lnSpc>
              <a:spcAft>
                <a:spcPts val="600"/>
              </a:spcAft>
              <a:buClr>
                <a:schemeClr val="accent1"/>
              </a:buClr>
              <a:buFont typeface="System Font Regular"/>
              <a:buChar char="▸"/>
              <a:defRPr sz="1100"/>
            </a:lvl3pPr>
            <a:lvl4pPr>
              <a:lnSpc>
                <a:spcPct val="114000"/>
              </a:lnSpc>
              <a:spcAft>
                <a:spcPts val="600"/>
              </a:spcAft>
              <a:buClr>
                <a:schemeClr val="accent1"/>
              </a:buClr>
              <a:defRPr sz="1050"/>
            </a:lvl4pPr>
            <a:lvl5pPr marL="2057400" indent="-228600">
              <a:lnSpc>
                <a:spcPct val="114000"/>
              </a:lnSpc>
              <a:spcAft>
                <a:spcPts val="600"/>
              </a:spcAft>
              <a:buClr>
                <a:schemeClr val="accent1"/>
              </a:buClr>
              <a:buFont typeface="System Font Regular"/>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D8EB7F67-A4E5-3214-979F-460D3B82A28A}"/>
              </a:ext>
            </a:extLst>
          </p:cNvPr>
          <p:cNvSpPr>
            <a:spLocks noGrp="1"/>
          </p:cNvSpPr>
          <p:nvPr>
            <p:ph type="body" sz="quarter" idx="11"/>
          </p:nvPr>
        </p:nvSpPr>
        <p:spPr>
          <a:xfrm>
            <a:off x="9364662" y="2395958"/>
            <a:ext cx="2436261" cy="1377389"/>
          </a:xfrm>
          <a:ln>
            <a:noFill/>
          </a:ln>
        </p:spPr>
        <p:txBody>
          <a:bodyPr/>
          <a:lstStyle>
            <a:lvl1pPr marL="228600" indent="-228600">
              <a:buClr>
                <a:schemeClr val="accent1"/>
              </a:buClr>
              <a:buFont typeface="+mj-lt"/>
              <a:buAutoNum type="arabicPeriod"/>
              <a:defRPr sz="1200" b="0" i="0" kern="1000" baseline="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21" name="TextBox 20">
            <a:extLst>
              <a:ext uri="{FF2B5EF4-FFF2-40B4-BE49-F238E27FC236}">
                <a16:creationId xmlns:a16="http://schemas.microsoft.com/office/drawing/2014/main" id="{CCEFADDB-1195-E419-F91C-C18F4226E2B4}"/>
              </a:ext>
            </a:extLst>
          </p:cNvPr>
          <p:cNvSpPr txBox="1"/>
          <p:nvPr userDrawn="1"/>
        </p:nvSpPr>
        <p:spPr>
          <a:xfrm>
            <a:off x="9387068" y="1932971"/>
            <a:ext cx="25810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latin typeface="Noto Sans" panose="020B0502040504020204" pitchFamily="34" charset="0"/>
                <a:ea typeface="Noto Sans" panose="020B0502040504020204" pitchFamily="34" charset="0"/>
                <a:cs typeface="Noto Sans" panose="020B0502040504020204" pitchFamily="34" charset="0"/>
              </a:rPr>
              <a:t>Reminder: Intermediary Objectives </a:t>
            </a:r>
            <a:r>
              <a:rPr lang="en-US" sz="1100" b="0" i="1" dirty="0">
                <a:latin typeface="Noto Sans" panose="020B0502040504020204" pitchFamily="34" charset="0"/>
                <a:ea typeface="Noto Sans" panose="020B0502040504020204" pitchFamily="34" charset="0"/>
                <a:cs typeface="Noto Sans" panose="020B0502040504020204" pitchFamily="34" charset="0"/>
              </a:rPr>
              <a:t>(max 2)</a:t>
            </a:r>
          </a:p>
        </p:txBody>
      </p:sp>
      <p:grpSp>
        <p:nvGrpSpPr>
          <p:cNvPr id="17" name="Group 16">
            <a:extLst>
              <a:ext uri="{FF2B5EF4-FFF2-40B4-BE49-F238E27FC236}">
                <a16:creationId xmlns:a16="http://schemas.microsoft.com/office/drawing/2014/main" id="{D2A11F9B-DB4E-53D5-58E1-D4FF0CC0AD48}"/>
              </a:ext>
            </a:extLst>
          </p:cNvPr>
          <p:cNvGrpSpPr/>
          <p:nvPr userDrawn="1"/>
        </p:nvGrpSpPr>
        <p:grpSpPr>
          <a:xfrm>
            <a:off x="486137" y="6250328"/>
            <a:ext cx="1875182" cy="416689"/>
            <a:chOff x="10463514" y="173620"/>
            <a:chExt cx="1875182" cy="416689"/>
          </a:xfrm>
        </p:grpSpPr>
        <p:sp>
          <p:nvSpPr>
            <p:cNvPr id="18" name="Rectangle 17">
              <a:extLst>
                <a:ext uri="{FF2B5EF4-FFF2-40B4-BE49-F238E27FC236}">
                  <a16:creationId xmlns:a16="http://schemas.microsoft.com/office/drawing/2014/main" id="{E26CD46C-BE9B-97A5-0D7A-3005E585D94D}"/>
                </a:ext>
              </a:extLst>
            </p:cNvPr>
            <p:cNvSpPr/>
            <p:nvPr userDrawn="1"/>
          </p:nvSpPr>
          <p:spPr>
            <a:xfrm>
              <a:off x="10463514" y="173620"/>
              <a:ext cx="1875182"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316F779-ADE2-085B-72DA-597EF54B1DAD}"/>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1"/>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23" name="Oval 22">
              <a:extLst>
                <a:ext uri="{FF2B5EF4-FFF2-40B4-BE49-F238E27FC236}">
                  <a16:creationId xmlns:a16="http://schemas.microsoft.com/office/drawing/2014/main" id="{AE22A639-346C-D788-261B-CF62F4EA8014}"/>
                </a:ext>
              </a:extLst>
            </p:cNvPr>
            <p:cNvSpPr/>
            <p:nvPr userDrawn="1"/>
          </p:nvSpPr>
          <p:spPr>
            <a:xfrm>
              <a:off x="11232302" y="226506"/>
              <a:ext cx="307777" cy="3077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rPr>
                <a:t>2</a:t>
              </a:r>
            </a:p>
          </p:txBody>
        </p:sp>
        <p:sp>
          <p:nvSpPr>
            <p:cNvPr id="24" name="TextBox 23">
              <a:extLst>
                <a:ext uri="{FF2B5EF4-FFF2-40B4-BE49-F238E27FC236}">
                  <a16:creationId xmlns:a16="http://schemas.microsoft.com/office/drawing/2014/main" id="{0AFE3703-1C49-B34C-618C-D407DBF94394}"/>
                </a:ext>
              </a:extLst>
            </p:cNvPr>
            <p:cNvSpPr txBox="1"/>
            <p:nvPr userDrawn="1"/>
          </p:nvSpPr>
          <p:spPr>
            <a:xfrm>
              <a:off x="11540079" y="266152"/>
              <a:ext cx="798617"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DEVELOP</a:t>
              </a:r>
            </a:p>
          </p:txBody>
        </p:sp>
      </p:grpSp>
      <p:pic>
        <p:nvPicPr>
          <p:cNvPr id="2" name="Picture 1">
            <a:extLst>
              <a:ext uri="{FF2B5EF4-FFF2-40B4-BE49-F238E27FC236}">
                <a16:creationId xmlns:a16="http://schemas.microsoft.com/office/drawing/2014/main" id="{88EBB622-2EFE-B3F4-FE4A-D2D2EBA47E89}"/>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39145"/>
            <a:ext cx="2438400" cy="1546288"/>
          </a:xfrm>
          <a:prstGeom prst="rect">
            <a:avLst/>
          </a:prstGeom>
        </p:spPr>
      </p:pic>
      <p:sp>
        <p:nvSpPr>
          <p:cNvPr id="4" name="Rectangle 3">
            <a:extLst>
              <a:ext uri="{FF2B5EF4-FFF2-40B4-BE49-F238E27FC236}">
                <a16:creationId xmlns:a16="http://schemas.microsoft.com/office/drawing/2014/main" id="{FCBB7058-B0C6-4D60-2481-D414B4968A40}"/>
              </a:ext>
            </a:extLst>
          </p:cNvPr>
          <p:cNvSpPr/>
          <p:nvPr userDrawn="1"/>
        </p:nvSpPr>
        <p:spPr>
          <a:xfrm>
            <a:off x="0" y="-1"/>
            <a:ext cx="12192000" cy="1758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01E1DC8-DD66-3D7D-D877-E2912557E754}"/>
              </a:ext>
            </a:extLst>
          </p:cNvPr>
          <p:cNvSpPr/>
          <p:nvPr userDrawn="1"/>
        </p:nvSpPr>
        <p:spPr>
          <a:xfrm>
            <a:off x="9307945" y="4055101"/>
            <a:ext cx="2581095" cy="2089025"/>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F61505BA-EADD-50B4-48E3-4A13E3B97B43}"/>
              </a:ext>
            </a:extLst>
          </p:cNvPr>
          <p:cNvSpPr>
            <a:spLocks noGrp="1"/>
          </p:cNvSpPr>
          <p:nvPr>
            <p:ph type="body" sz="quarter" idx="12"/>
          </p:nvPr>
        </p:nvSpPr>
        <p:spPr>
          <a:xfrm>
            <a:off x="9364663" y="4054475"/>
            <a:ext cx="2436812" cy="2089150"/>
          </a:xfrm>
        </p:spPr>
        <p:txBody>
          <a:bodyPr/>
          <a:lstStyle>
            <a:lvl1pPr>
              <a:spcAft>
                <a:spcPts val="300"/>
              </a:spcAft>
              <a:buClr>
                <a:schemeClr val="accent1"/>
              </a:buClr>
              <a:defRPr sz="1200" kern="1000" baseline="0"/>
            </a:lvl1pPr>
            <a:lvl2pPr marL="523875" indent="-238125">
              <a:spcAft>
                <a:spcPts val="300"/>
              </a:spcAft>
              <a:buClr>
                <a:schemeClr val="accent1"/>
              </a:buClr>
              <a:tabLst/>
              <a:defRPr sz="1200" kern="1000" baseline="0"/>
            </a:lvl2pPr>
            <a:lvl3pPr marL="746125" indent="-238125">
              <a:spcAft>
                <a:spcPts val="300"/>
              </a:spcAft>
              <a:buClr>
                <a:schemeClr val="accent1"/>
              </a:buClr>
              <a:tabLst/>
              <a:defRPr sz="1200" kern="1000" baseline="0"/>
            </a:lvl3pPr>
            <a:lvl4pPr marL="984250" indent="-222250">
              <a:spcAft>
                <a:spcPts val="300"/>
              </a:spcAft>
              <a:buClr>
                <a:schemeClr val="accent1"/>
              </a:buClr>
              <a:tabLst/>
              <a:defRPr sz="1200" kern="1000" baseline="0"/>
            </a:lvl4pPr>
            <a:lvl5pPr marL="1270000" indent="-222250">
              <a:spcAft>
                <a:spcPts val="300"/>
              </a:spcAft>
              <a:buClr>
                <a:schemeClr val="accent1"/>
              </a:buClr>
              <a:tabLst/>
              <a:defRPr sz="1200" kern="10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4965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ntent Calendar/Budgetin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E3B996-BB8C-0CE2-7C21-FBFEFE8224E8}"/>
              </a:ext>
            </a:extLst>
          </p:cNvPr>
          <p:cNvSpPr/>
          <p:nvPr userDrawn="1"/>
        </p:nvSpPr>
        <p:spPr>
          <a:xfrm>
            <a:off x="9349888" y="1766205"/>
            <a:ext cx="2219706" cy="4303053"/>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0BBC8F7-9B13-0C0E-EA71-44487B9BF36E}"/>
              </a:ext>
            </a:extLst>
          </p:cNvPr>
          <p:cNvSpPr txBox="1"/>
          <p:nvPr userDrawn="1"/>
        </p:nvSpPr>
        <p:spPr>
          <a:xfrm>
            <a:off x="9349888" y="1801115"/>
            <a:ext cx="1122423" cy="307777"/>
          </a:xfrm>
          <a:prstGeom prst="rect">
            <a:avLst/>
          </a:prstGeom>
          <a:noFill/>
        </p:spPr>
        <p:txBody>
          <a:bodyPr wrap="none" rtlCol="0">
            <a:spAutoFit/>
          </a:bodyPr>
          <a:lstStyle/>
          <a:p>
            <a:r>
              <a:rPr lang="en-US" sz="1400" b="1" dirty="0">
                <a:solidFill>
                  <a:schemeClr val="bg2"/>
                </a:solidFill>
                <a:latin typeface="Noto Sans" panose="020B0502040504020204" pitchFamily="34" charset="0"/>
                <a:ea typeface="Noto Sans" panose="020B0502040504020204" pitchFamily="34" charset="0"/>
                <a:cs typeface="Noto Sans" panose="020B0502040504020204" pitchFamily="34" charset="0"/>
              </a:rPr>
              <a:t>Budgeting</a:t>
            </a:r>
          </a:p>
        </p:txBody>
      </p:sp>
      <p:sp>
        <p:nvSpPr>
          <p:cNvPr id="23" name="TextBox 22">
            <a:extLst>
              <a:ext uri="{FF2B5EF4-FFF2-40B4-BE49-F238E27FC236}">
                <a16:creationId xmlns:a16="http://schemas.microsoft.com/office/drawing/2014/main" id="{505C5A55-1F30-B854-EE8B-84003DE95DA4}"/>
              </a:ext>
            </a:extLst>
          </p:cNvPr>
          <p:cNvSpPr txBox="1"/>
          <p:nvPr userDrawn="1"/>
        </p:nvSpPr>
        <p:spPr>
          <a:xfrm>
            <a:off x="9349888" y="2102057"/>
            <a:ext cx="1475084" cy="261610"/>
          </a:xfrm>
          <a:prstGeom prst="rect">
            <a:avLst/>
          </a:prstGeom>
          <a:noFill/>
        </p:spPr>
        <p:txBody>
          <a:bodyPr wrap="none" rtlCol="0">
            <a:spAutoFit/>
          </a:bodyPr>
          <a:lstStyle/>
          <a:p>
            <a:r>
              <a:rPr lang="en-US" sz="1100" b="1" dirty="0">
                <a:latin typeface="Noto Sans" panose="020B0502040504020204" pitchFamily="34" charset="0"/>
                <a:ea typeface="Noto Sans" panose="020B0502040504020204" pitchFamily="34" charset="0"/>
                <a:cs typeface="Noto Sans" panose="020B0502040504020204" pitchFamily="34" charset="0"/>
              </a:rPr>
              <a:t>Campaign Length:</a:t>
            </a:r>
          </a:p>
        </p:txBody>
      </p:sp>
      <p:sp>
        <p:nvSpPr>
          <p:cNvPr id="24" name="TextBox 23">
            <a:extLst>
              <a:ext uri="{FF2B5EF4-FFF2-40B4-BE49-F238E27FC236}">
                <a16:creationId xmlns:a16="http://schemas.microsoft.com/office/drawing/2014/main" id="{1EEBCADF-E9A3-92B4-E8BB-38985302075D}"/>
              </a:ext>
            </a:extLst>
          </p:cNvPr>
          <p:cNvSpPr txBox="1"/>
          <p:nvPr userDrawn="1"/>
        </p:nvSpPr>
        <p:spPr>
          <a:xfrm>
            <a:off x="9349888" y="2761814"/>
            <a:ext cx="736099" cy="261610"/>
          </a:xfrm>
          <a:prstGeom prst="rect">
            <a:avLst/>
          </a:prstGeom>
          <a:noFill/>
        </p:spPr>
        <p:txBody>
          <a:bodyPr wrap="none" rtlCol="0">
            <a:spAutoFit/>
          </a:bodyPr>
          <a:lstStyle/>
          <a:p>
            <a:r>
              <a:rPr lang="en-US" sz="1100" b="1" dirty="0">
                <a:latin typeface="Noto Sans" panose="020B0502040504020204" pitchFamily="34" charset="0"/>
                <a:ea typeface="Noto Sans" panose="020B0502040504020204" pitchFamily="34" charset="0"/>
                <a:cs typeface="Noto Sans" panose="020B0502040504020204" pitchFamily="34" charset="0"/>
              </a:rPr>
              <a:t>Budget:</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hasCustomPrompt="1"/>
          </p:nvPr>
        </p:nvSpPr>
        <p:spPr>
          <a:xfrm>
            <a:off x="838200" y="788731"/>
            <a:ext cx="8818756" cy="449782"/>
          </a:xfrm>
        </p:spPr>
        <p:txBody>
          <a:bodyPr anchor="t" anchorCtr="0">
            <a:noAutofit/>
          </a:bodyPr>
          <a:lstStyle>
            <a:lvl1pPr>
              <a:defRPr sz="2800" b="0">
                <a:solidFill>
                  <a:schemeClr val="bg2"/>
                </a:solidFill>
              </a:defRPr>
            </a:lvl1pPr>
          </a:lstStyle>
          <a:p>
            <a:r>
              <a:rPr lang="en-US" dirty="0"/>
              <a:t>Content Calendar/Budgeting</a:t>
            </a:r>
          </a:p>
        </p:txBody>
      </p:sp>
      <p:sp>
        <p:nvSpPr>
          <p:cNvPr id="20" name="Text Placeholder 19">
            <a:extLst>
              <a:ext uri="{FF2B5EF4-FFF2-40B4-BE49-F238E27FC236}">
                <a16:creationId xmlns:a16="http://schemas.microsoft.com/office/drawing/2014/main" id="{D8EB7F67-A4E5-3214-979F-460D3B82A28A}"/>
              </a:ext>
            </a:extLst>
          </p:cNvPr>
          <p:cNvSpPr>
            <a:spLocks noGrp="1"/>
          </p:cNvSpPr>
          <p:nvPr>
            <p:ph type="body" sz="quarter" idx="11"/>
          </p:nvPr>
        </p:nvSpPr>
        <p:spPr>
          <a:xfrm>
            <a:off x="9364663" y="2384384"/>
            <a:ext cx="2204932" cy="303560"/>
          </a:xfrm>
          <a:ln>
            <a:noFill/>
          </a:ln>
        </p:spPr>
        <p:txBody>
          <a:bodyPr/>
          <a:lstStyle>
            <a:lvl1pPr marL="0" indent="0">
              <a:buClr>
                <a:schemeClr val="accent1"/>
              </a:buClr>
              <a:buFont typeface="+mj-lt"/>
              <a:buNone/>
              <a:defRPr sz="1100" b="0" i="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26" name="Content Placeholder 2">
            <a:extLst>
              <a:ext uri="{FF2B5EF4-FFF2-40B4-BE49-F238E27FC236}">
                <a16:creationId xmlns:a16="http://schemas.microsoft.com/office/drawing/2014/main" id="{AA58DF31-E0E8-F157-9118-B8D129B28998}"/>
              </a:ext>
            </a:extLst>
          </p:cNvPr>
          <p:cNvSpPr>
            <a:spLocks noGrp="1"/>
          </p:cNvSpPr>
          <p:nvPr>
            <p:ph idx="13"/>
          </p:nvPr>
        </p:nvSpPr>
        <p:spPr>
          <a:xfrm>
            <a:off x="9357772" y="3069907"/>
            <a:ext cx="2219706" cy="2987775"/>
          </a:xfrm>
        </p:spPr>
        <p:txBody>
          <a:bodyPr anchor="t" anchorCtr="0">
            <a:noAutofit/>
          </a:bodyPr>
          <a:lstStyle>
            <a:lvl1pPr marL="173038" indent="-173038">
              <a:lnSpc>
                <a:spcPct val="114000"/>
              </a:lnSpc>
              <a:spcAft>
                <a:spcPts val="400"/>
              </a:spcAft>
              <a:buClr>
                <a:schemeClr val="accent1"/>
              </a:buClr>
              <a:tabLst/>
              <a:defRPr sz="1100"/>
            </a:lvl1pPr>
            <a:lvl2pPr marL="460375" indent="-173038">
              <a:lnSpc>
                <a:spcPct val="114000"/>
              </a:lnSpc>
              <a:spcAft>
                <a:spcPts val="400"/>
              </a:spcAft>
              <a:buClr>
                <a:schemeClr val="accent1"/>
              </a:buClr>
              <a:buFont typeface="System Font Regular"/>
              <a:buChar char="–"/>
              <a:tabLst/>
              <a:defRPr sz="1100"/>
            </a:lvl2pPr>
            <a:lvl3pPr marL="692150" indent="-173038">
              <a:lnSpc>
                <a:spcPct val="114000"/>
              </a:lnSpc>
              <a:spcAft>
                <a:spcPts val="400"/>
              </a:spcAft>
              <a:buClr>
                <a:schemeClr val="accent1"/>
              </a:buClr>
              <a:buFont typeface="System Font Regular"/>
              <a:buChar char="▸"/>
              <a:tabLst/>
              <a:defRPr sz="1100"/>
            </a:lvl3pPr>
            <a:lvl4pPr marL="981075" indent="-173038">
              <a:lnSpc>
                <a:spcPct val="114000"/>
              </a:lnSpc>
              <a:spcAft>
                <a:spcPts val="400"/>
              </a:spcAft>
              <a:buClr>
                <a:schemeClr val="accent1"/>
              </a:buClr>
              <a:tabLst/>
              <a:defRPr sz="1100"/>
            </a:lvl4pPr>
            <a:lvl5pPr marL="1257300" indent="-230188">
              <a:lnSpc>
                <a:spcPct val="114000"/>
              </a:lnSpc>
              <a:spcAft>
                <a:spcPts val="400"/>
              </a:spcAft>
              <a:buClr>
                <a:schemeClr val="accent1"/>
              </a:buClr>
              <a:buFont typeface="System Font Regular"/>
              <a:buChar char="–"/>
              <a:tabLst/>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9" name="Straight Connector 28">
            <a:extLst>
              <a:ext uri="{FF2B5EF4-FFF2-40B4-BE49-F238E27FC236}">
                <a16:creationId xmlns:a16="http://schemas.microsoft.com/office/drawing/2014/main" id="{440C9ACD-F992-F160-6773-457E37FDA33A}"/>
              </a:ext>
            </a:extLst>
          </p:cNvPr>
          <p:cNvCxnSpPr>
            <a:cxnSpLocks/>
          </p:cNvCxnSpPr>
          <p:nvPr userDrawn="1"/>
        </p:nvCxnSpPr>
        <p:spPr>
          <a:xfrm>
            <a:off x="9444941" y="2340517"/>
            <a:ext cx="125006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91D9149-F4C9-9239-E474-27C0ED30B92A}"/>
              </a:ext>
            </a:extLst>
          </p:cNvPr>
          <p:cNvCxnSpPr>
            <a:cxnSpLocks/>
          </p:cNvCxnSpPr>
          <p:nvPr userDrawn="1"/>
        </p:nvCxnSpPr>
        <p:spPr>
          <a:xfrm>
            <a:off x="9444941" y="3000274"/>
            <a:ext cx="555586"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53B9F42-8044-0B3A-5096-7D9A69DD82E1}"/>
              </a:ext>
            </a:extLst>
          </p:cNvPr>
          <p:cNvGrpSpPr/>
          <p:nvPr userDrawn="1"/>
        </p:nvGrpSpPr>
        <p:grpSpPr>
          <a:xfrm>
            <a:off x="486137" y="6250328"/>
            <a:ext cx="1875182" cy="416689"/>
            <a:chOff x="10463514" y="173620"/>
            <a:chExt cx="1875182" cy="416689"/>
          </a:xfrm>
        </p:grpSpPr>
        <p:sp>
          <p:nvSpPr>
            <p:cNvPr id="5" name="Rectangle 4">
              <a:extLst>
                <a:ext uri="{FF2B5EF4-FFF2-40B4-BE49-F238E27FC236}">
                  <a16:creationId xmlns:a16="http://schemas.microsoft.com/office/drawing/2014/main" id="{94F0E796-77F9-AEF9-6D22-6E521BE368E2}"/>
                </a:ext>
              </a:extLst>
            </p:cNvPr>
            <p:cNvSpPr/>
            <p:nvPr userDrawn="1"/>
          </p:nvSpPr>
          <p:spPr>
            <a:xfrm>
              <a:off x="10463514" y="173620"/>
              <a:ext cx="1875182"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18B6416-FCA8-35E5-23B0-98364F8B9D91}"/>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1"/>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8" name="Oval 7">
              <a:extLst>
                <a:ext uri="{FF2B5EF4-FFF2-40B4-BE49-F238E27FC236}">
                  <a16:creationId xmlns:a16="http://schemas.microsoft.com/office/drawing/2014/main" id="{66369A7C-3E8B-BD61-C9ED-C6EF17380E8E}"/>
                </a:ext>
              </a:extLst>
            </p:cNvPr>
            <p:cNvSpPr/>
            <p:nvPr userDrawn="1"/>
          </p:nvSpPr>
          <p:spPr>
            <a:xfrm>
              <a:off x="11232302" y="226506"/>
              <a:ext cx="307777" cy="30777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rPr>
                <a:t>2</a:t>
              </a:r>
            </a:p>
          </p:txBody>
        </p:sp>
        <p:sp>
          <p:nvSpPr>
            <p:cNvPr id="11" name="TextBox 10">
              <a:extLst>
                <a:ext uri="{FF2B5EF4-FFF2-40B4-BE49-F238E27FC236}">
                  <a16:creationId xmlns:a16="http://schemas.microsoft.com/office/drawing/2014/main" id="{EDBA36FD-AD90-375C-5F0A-40A371BE9F9F}"/>
                </a:ext>
              </a:extLst>
            </p:cNvPr>
            <p:cNvSpPr txBox="1"/>
            <p:nvPr userDrawn="1"/>
          </p:nvSpPr>
          <p:spPr>
            <a:xfrm>
              <a:off x="11540079" y="266152"/>
              <a:ext cx="798617"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DEVELOP</a:t>
              </a:r>
            </a:p>
          </p:txBody>
        </p:sp>
      </p:grpSp>
      <p:pic>
        <p:nvPicPr>
          <p:cNvPr id="2" name="Picture 1">
            <a:extLst>
              <a:ext uri="{FF2B5EF4-FFF2-40B4-BE49-F238E27FC236}">
                <a16:creationId xmlns:a16="http://schemas.microsoft.com/office/drawing/2014/main" id="{AEBD8798-3B6B-8397-EF57-6629EE0578A3}"/>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39145"/>
            <a:ext cx="2438400" cy="1546288"/>
          </a:xfrm>
          <a:prstGeom prst="rect">
            <a:avLst/>
          </a:prstGeom>
        </p:spPr>
      </p:pic>
      <p:sp>
        <p:nvSpPr>
          <p:cNvPr id="4" name="Rectangle 3">
            <a:extLst>
              <a:ext uri="{FF2B5EF4-FFF2-40B4-BE49-F238E27FC236}">
                <a16:creationId xmlns:a16="http://schemas.microsoft.com/office/drawing/2014/main" id="{236AD726-76DF-05DC-D2F4-B3230B42A873}"/>
              </a:ext>
            </a:extLst>
          </p:cNvPr>
          <p:cNvSpPr/>
          <p:nvPr userDrawn="1"/>
        </p:nvSpPr>
        <p:spPr>
          <a:xfrm>
            <a:off x="0" y="-1"/>
            <a:ext cx="12192000" cy="17584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326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ase 3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CE164F-FB61-CD76-04F1-8866EF736D93}"/>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39145"/>
            <a:ext cx="2438400" cy="1546288"/>
          </a:xfrm>
          <a:prstGeom prst="rect">
            <a:avLst/>
          </a:prstGeom>
        </p:spPr>
      </p:pic>
      <p:sp>
        <p:nvSpPr>
          <p:cNvPr id="8" name="Rectangle 7">
            <a:extLst>
              <a:ext uri="{FF2B5EF4-FFF2-40B4-BE49-F238E27FC236}">
                <a16:creationId xmlns:a16="http://schemas.microsoft.com/office/drawing/2014/main" id="{13CD0F07-E902-9B96-788D-202B7EC045E5}"/>
              </a:ext>
            </a:extLst>
          </p:cNvPr>
          <p:cNvSpPr/>
          <p:nvPr userDrawn="1"/>
        </p:nvSpPr>
        <p:spPr>
          <a:xfrm>
            <a:off x="0" y="-1"/>
            <a:ext cx="12192000" cy="1758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841248" y="1592394"/>
            <a:ext cx="8815708" cy="4476875"/>
          </a:xfrm>
        </p:spPr>
        <p:txBody>
          <a:bodyPr anchor="t" anchorCtr="0">
            <a:noAutofit/>
          </a:bodyPr>
          <a:lstStyle>
            <a:lvl1pPr>
              <a:lnSpc>
                <a:spcPct val="114000"/>
              </a:lnSpc>
              <a:spcAft>
                <a:spcPts val="600"/>
              </a:spcAft>
              <a:buClr>
                <a:schemeClr val="accent2"/>
              </a:buClr>
              <a:defRPr sz="1600"/>
            </a:lvl1pPr>
            <a:lvl2pPr marL="685800" indent="-228600">
              <a:lnSpc>
                <a:spcPct val="114000"/>
              </a:lnSpc>
              <a:spcAft>
                <a:spcPts val="600"/>
              </a:spcAft>
              <a:buClr>
                <a:schemeClr val="accent2"/>
              </a:buClr>
              <a:buFont typeface="System Font Regular"/>
              <a:buChar char="–"/>
              <a:defRPr sz="1400"/>
            </a:lvl2pPr>
            <a:lvl3pPr marL="1143000" indent="-228600">
              <a:lnSpc>
                <a:spcPct val="114000"/>
              </a:lnSpc>
              <a:spcAft>
                <a:spcPts val="600"/>
              </a:spcAft>
              <a:buClr>
                <a:schemeClr val="accent2"/>
              </a:buClr>
              <a:buFont typeface="System Font Regular"/>
              <a:buChar char="▸"/>
              <a:defRPr sz="1200"/>
            </a:lvl3pPr>
            <a:lvl4pPr>
              <a:lnSpc>
                <a:spcPct val="114000"/>
              </a:lnSpc>
              <a:spcAft>
                <a:spcPts val="600"/>
              </a:spcAft>
              <a:buClr>
                <a:schemeClr val="accent2"/>
              </a:buClr>
              <a:defRPr sz="1100"/>
            </a:lvl4pPr>
            <a:lvl5pPr marL="2057400" indent="-228600">
              <a:lnSpc>
                <a:spcPct val="114000"/>
              </a:lnSpc>
              <a:spcAft>
                <a:spcPts val="600"/>
              </a:spcAft>
              <a:buClr>
                <a:schemeClr val="accent2"/>
              </a:buClr>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a:xfrm>
            <a:off x="838200" y="788731"/>
            <a:ext cx="8818756" cy="449782"/>
          </a:xfrm>
        </p:spPr>
        <p:txBody>
          <a:bodyPr anchor="t" anchorCtr="0">
            <a:noAutofit/>
          </a:bodyPr>
          <a:lstStyle>
            <a:lvl1pPr>
              <a:defRPr sz="2800" b="0">
                <a:solidFill>
                  <a:schemeClr val="bg2"/>
                </a:solidFill>
              </a:defRPr>
            </a:lvl1pPr>
          </a:lstStyle>
          <a:p>
            <a:r>
              <a:rPr lang="en-US" dirty="0"/>
              <a:t>Click to edit Master title style</a:t>
            </a:r>
          </a:p>
        </p:txBody>
      </p:sp>
      <p:grpSp>
        <p:nvGrpSpPr>
          <p:cNvPr id="14" name="Group 13">
            <a:extLst>
              <a:ext uri="{FF2B5EF4-FFF2-40B4-BE49-F238E27FC236}">
                <a16:creationId xmlns:a16="http://schemas.microsoft.com/office/drawing/2014/main" id="{0FEFD810-113B-BFEB-4835-F3392552CCBC}"/>
              </a:ext>
            </a:extLst>
          </p:cNvPr>
          <p:cNvGrpSpPr/>
          <p:nvPr userDrawn="1"/>
        </p:nvGrpSpPr>
        <p:grpSpPr>
          <a:xfrm>
            <a:off x="486137" y="6250328"/>
            <a:ext cx="3864508" cy="416689"/>
            <a:chOff x="10463514" y="173620"/>
            <a:chExt cx="3864508" cy="416689"/>
          </a:xfrm>
        </p:grpSpPr>
        <p:sp>
          <p:nvSpPr>
            <p:cNvPr id="13" name="Rectangle 12">
              <a:extLst>
                <a:ext uri="{FF2B5EF4-FFF2-40B4-BE49-F238E27FC236}">
                  <a16:creationId xmlns:a16="http://schemas.microsoft.com/office/drawing/2014/main" id="{43BAFE2B-8555-7834-4B42-3DC259F72575}"/>
                </a:ext>
              </a:extLst>
            </p:cNvPr>
            <p:cNvSpPr/>
            <p:nvPr userDrawn="1"/>
          </p:nvSpPr>
          <p:spPr>
            <a:xfrm>
              <a:off x="10463514" y="173620"/>
              <a:ext cx="3864508"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2DD23E-9AD9-7B4E-F50C-A90B2B5D02F9}"/>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2"/>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4" name="Oval 3">
              <a:extLst>
                <a:ext uri="{FF2B5EF4-FFF2-40B4-BE49-F238E27FC236}">
                  <a16:creationId xmlns:a16="http://schemas.microsoft.com/office/drawing/2014/main" id="{0D31A1CF-FEEA-691B-4C45-401AAF057FCD}"/>
                </a:ext>
              </a:extLst>
            </p:cNvPr>
            <p:cNvSpPr/>
            <p:nvPr userDrawn="1"/>
          </p:nvSpPr>
          <p:spPr>
            <a:xfrm>
              <a:off x="11232302" y="226506"/>
              <a:ext cx="307777" cy="3077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rPr>
                <a:t>3</a:t>
              </a:r>
            </a:p>
          </p:txBody>
        </p:sp>
        <p:sp>
          <p:nvSpPr>
            <p:cNvPr id="9" name="TextBox 8">
              <a:extLst>
                <a:ext uri="{FF2B5EF4-FFF2-40B4-BE49-F238E27FC236}">
                  <a16:creationId xmlns:a16="http://schemas.microsoft.com/office/drawing/2014/main" id="{7C8837D1-AA33-E1DB-959B-C8713F445BC3}"/>
                </a:ext>
              </a:extLst>
            </p:cNvPr>
            <p:cNvSpPr txBox="1"/>
            <p:nvPr userDrawn="1"/>
          </p:nvSpPr>
          <p:spPr>
            <a:xfrm>
              <a:off x="11540079" y="266152"/>
              <a:ext cx="278794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IMPLEMENT, MONITOR AND EVALUATE</a:t>
              </a:r>
            </a:p>
          </p:txBody>
        </p:sp>
      </p:grpSp>
    </p:spTree>
    <p:extLst>
      <p:ext uri="{BB962C8B-B14F-4D97-AF65-F5344CB8AC3E}">
        <p14:creationId xmlns:p14="http://schemas.microsoft.com/office/powerpoint/2010/main" val="2124770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Performance Tracker">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411E13-8868-3BCF-2A55-067B453B2339}"/>
              </a:ext>
            </a:extLst>
          </p:cNvPr>
          <p:cNvSpPr>
            <a:spLocks noGrp="1"/>
          </p:cNvSpPr>
          <p:nvPr>
            <p:ph type="title" hasCustomPrompt="1"/>
          </p:nvPr>
        </p:nvSpPr>
        <p:spPr>
          <a:xfrm>
            <a:off x="838200" y="788731"/>
            <a:ext cx="8818756" cy="449782"/>
          </a:xfrm>
        </p:spPr>
        <p:txBody>
          <a:bodyPr anchor="t" anchorCtr="0">
            <a:noAutofit/>
          </a:bodyPr>
          <a:lstStyle>
            <a:lvl1pPr>
              <a:defRPr sz="2800" b="0">
                <a:solidFill>
                  <a:schemeClr val="bg2"/>
                </a:solidFill>
              </a:defRPr>
            </a:lvl1pPr>
          </a:lstStyle>
          <a:p>
            <a:r>
              <a:rPr lang="en-US" dirty="0"/>
              <a:t>Performance Tracker</a:t>
            </a:r>
          </a:p>
        </p:txBody>
      </p:sp>
      <p:grpSp>
        <p:nvGrpSpPr>
          <p:cNvPr id="3" name="Group 2">
            <a:extLst>
              <a:ext uri="{FF2B5EF4-FFF2-40B4-BE49-F238E27FC236}">
                <a16:creationId xmlns:a16="http://schemas.microsoft.com/office/drawing/2014/main" id="{489940E4-628F-5E20-086B-5ED406B857D1}"/>
              </a:ext>
            </a:extLst>
          </p:cNvPr>
          <p:cNvGrpSpPr/>
          <p:nvPr userDrawn="1"/>
        </p:nvGrpSpPr>
        <p:grpSpPr>
          <a:xfrm>
            <a:off x="486137" y="6250328"/>
            <a:ext cx="3864508" cy="416689"/>
            <a:chOff x="10463514" y="173620"/>
            <a:chExt cx="3864508" cy="416689"/>
          </a:xfrm>
        </p:grpSpPr>
        <p:sp>
          <p:nvSpPr>
            <p:cNvPr id="5" name="Rectangle 4">
              <a:extLst>
                <a:ext uri="{FF2B5EF4-FFF2-40B4-BE49-F238E27FC236}">
                  <a16:creationId xmlns:a16="http://schemas.microsoft.com/office/drawing/2014/main" id="{3534949E-1379-DC64-D6D5-ED850EA2D0DA}"/>
                </a:ext>
              </a:extLst>
            </p:cNvPr>
            <p:cNvSpPr/>
            <p:nvPr userDrawn="1"/>
          </p:nvSpPr>
          <p:spPr>
            <a:xfrm>
              <a:off x="10463514" y="173620"/>
              <a:ext cx="3864508"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9853A1-C538-9018-E91C-06FEE08F3BD7}"/>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2"/>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0" name="Oval 9">
              <a:extLst>
                <a:ext uri="{FF2B5EF4-FFF2-40B4-BE49-F238E27FC236}">
                  <a16:creationId xmlns:a16="http://schemas.microsoft.com/office/drawing/2014/main" id="{3D1D18CD-73A8-B7C4-5301-374CBB09828A}"/>
                </a:ext>
              </a:extLst>
            </p:cNvPr>
            <p:cNvSpPr/>
            <p:nvPr userDrawn="1"/>
          </p:nvSpPr>
          <p:spPr>
            <a:xfrm>
              <a:off x="11232302" y="226506"/>
              <a:ext cx="307777" cy="3077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rPr>
                <a:t>3</a:t>
              </a:r>
            </a:p>
          </p:txBody>
        </p:sp>
        <p:sp>
          <p:nvSpPr>
            <p:cNvPr id="11" name="TextBox 10">
              <a:extLst>
                <a:ext uri="{FF2B5EF4-FFF2-40B4-BE49-F238E27FC236}">
                  <a16:creationId xmlns:a16="http://schemas.microsoft.com/office/drawing/2014/main" id="{3E639A80-5A80-2543-A8E0-D9ED165CE0DF}"/>
                </a:ext>
              </a:extLst>
            </p:cNvPr>
            <p:cNvSpPr txBox="1"/>
            <p:nvPr userDrawn="1"/>
          </p:nvSpPr>
          <p:spPr>
            <a:xfrm>
              <a:off x="11540079" y="266152"/>
              <a:ext cx="278794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IMPLEMENT, MONITOR AND EVALUATE</a:t>
              </a:r>
            </a:p>
          </p:txBody>
        </p:sp>
      </p:grpSp>
      <p:pic>
        <p:nvPicPr>
          <p:cNvPr id="2" name="Picture 1">
            <a:extLst>
              <a:ext uri="{FF2B5EF4-FFF2-40B4-BE49-F238E27FC236}">
                <a16:creationId xmlns:a16="http://schemas.microsoft.com/office/drawing/2014/main" id="{5401FD7C-96A5-4741-AA51-C3B27D4A3F9B}"/>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39145"/>
            <a:ext cx="2438400" cy="1546288"/>
          </a:xfrm>
          <a:prstGeom prst="rect">
            <a:avLst/>
          </a:prstGeom>
        </p:spPr>
      </p:pic>
      <p:sp>
        <p:nvSpPr>
          <p:cNvPr id="4" name="Rectangle 3">
            <a:extLst>
              <a:ext uri="{FF2B5EF4-FFF2-40B4-BE49-F238E27FC236}">
                <a16:creationId xmlns:a16="http://schemas.microsoft.com/office/drawing/2014/main" id="{62CB376D-5C22-5D7E-3EBF-E11BA7A34846}"/>
              </a:ext>
            </a:extLst>
          </p:cNvPr>
          <p:cNvSpPr/>
          <p:nvPr userDrawn="1"/>
        </p:nvSpPr>
        <p:spPr>
          <a:xfrm>
            <a:off x="0" y="-1"/>
            <a:ext cx="12192000" cy="1758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42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Pre-Survey/Poll Resul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3628740" y="1575627"/>
            <a:ext cx="3709609" cy="4493641"/>
          </a:xfrm>
        </p:spPr>
        <p:txBody>
          <a:bodyPr anchor="t" anchorCtr="0">
            <a:noAutofit/>
          </a:bodyPr>
          <a:lstStyle>
            <a:lvl1pPr>
              <a:lnSpc>
                <a:spcPct val="114000"/>
              </a:lnSpc>
              <a:spcAft>
                <a:spcPts val="600"/>
              </a:spcAft>
              <a:buClr>
                <a:schemeClr val="accent2"/>
              </a:buClr>
              <a:defRPr sz="1600"/>
            </a:lvl1pPr>
            <a:lvl2pPr marL="685800" indent="-228600">
              <a:lnSpc>
                <a:spcPct val="114000"/>
              </a:lnSpc>
              <a:spcAft>
                <a:spcPts val="600"/>
              </a:spcAft>
              <a:buClr>
                <a:schemeClr val="accent2"/>
              </a:buClr>
              <a:buFont typeface="System Font Regular"/>
              <a:buChar char="–"/>
              <a:defRPr sz="1400"/>
            </a:lvl2pPr>
            <a:lvl3pPr marL="1143000" indent="-228600">
              <a:lnSpc>
                <a:spcPct val="114000"/>
              </a:lnSpc>
              <a:spcAft>
                <a:spcPts val="600"/>
              </a:spcAft>
              <a:buClr>
                <a:schemeClr val="accent2"/>
              </a:buClr>
              <a:buFont typeface="System Font Regular"/>
              <a:buChar char="▸"/>
              <a:defRPr sz="1200"/>
            </a:lvl3pPr>
            <a:lvl4pPr>
              <a:lnSpc>
                <a:spcPct val="114000"/>
              </a:lnSpc>
              <a:spcAft>
                <a:spcPts val="600"/>
              </a:spcAft>
              <a:buClr>
                <a:schemeClr val="accent2"/>
              </a:buClr>
              <a:defRPr sz="1100"/>
            </a:lvl4pPr>
            <a:lvl5pPr marL="2057400" indent="-228600">
              <a:lnSpc>
                <a:spcPct val="114000"/>
              </a:lnSpc>
              <a:spcAft>
                <a:spcPts val="600"/>
              </a:spcAft>
              <a:buClr>
                <a:schemeClr val="accent2"/>
              </a:buClr>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hasCustomPrompt="1"/>
          </p:nvPr>
        </p:nvSpPr>
        <p:spPr>
          <a:xfrm>
            <a:off x="838200" y="788731"/>
            <a:ext cx="8818756" cy="449782"/>
          </a:xfrm>
        </p:spPr>
        <p:txBody>
          <a:bodyPr anchor="t" anchorCtr="0">
            <a:noAutofit/>
          </a:bodyPr>
          <a:lstStyle>
            <a:lvl1pPr>
              <a:defRPr sz="2800" b="0">
                <a:solidFill>
                  <a:schemeClr val="bg2"/>
                </a:solidFill>
              </a:defRPr>
            </a:lvl1pPr>
          </a:lstStyle>
          <a:p>
            <a:r>
              <a:rPr lang="en-US" dirty="0"/>
              <a:t>Pre-Survey/Poll Results</a:t>
            </a:r>
          </a:p>
        </p:txBody>
      </p:sp>
      <p:sp>
        <p:nvSpPr>
          <p:cNvPr id="18" name="Rectangle 17">
            <a:extLst>
              <a:ext uri="{FF2B5EF4-FFF2-40B4-BE49-F238E27FC236}">
                <a16:creationId xmlns:a16="http://schemas.microsoft.com/office/drawing/2014/main" id="{67C149B2-DD2B-EDB8-996D-950802114E9E}"/>
              </a:ext>
            </a:extLst>
          </p:cNvPr>
          <p:cNvSpPr/>
          <p:nvPr userDrawn="1"/>
        </p:nvSpPr>
        <p:spPr>
          <a:xfrm>
            <a:off x="791900" y="1564982"/>
            <a:ext cx="2692080" cy="1456010"/>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84020B2-B057-520C-C08C-83E8DDE59FD2}"/>
              </a:ext>
            </a:extLst>
          </p:cNvPr>
          <p:cNvGrpSpPr/>
          <p:nvPr userDrawn="1"/>
        </p:nvGrpSpPr>
        <p:grpSpPr>
          <a:xfrm>
            <a:off x="838201" y="1699343"/>
            <a:ext cx="944489" cy="261610"/>
            <a:chOff x="9349888" y="2102057"/>
            <a:chExt cx="944489" cy="261610"/>
          </a:xfrm>
        </p:grpSpPr>
        <p:sp>
          <p:nvSpPr>
            <p:cNvPr id="19" name="TextBox 18">
              <a:extLst>
                <a:ext uri="{FF2B5EF4-FFF2-40B4-BE49-F238E27FC236}">
                  <a16:creationId xmlns:a16="http://schemas.microsoft.com/office/drawing/2014/main" id="{47756529-4E05-6734-9305-961A341E69F6}"/>
                </a:ext>
              </a:extLst>
            </p:cNvPr>
            <p:cNvSpPr txBox="1"/>
            <p:nvPr userDrawn="1"/>
          </p:nvSpPr>
          <p:spPr>
            <a:xfrm>
              <a:off x="9349888" y="2102057"/>
              <a:ext cx="944489" cy="261610"/>
            </a:xfrm>
            <a:prstGeom prst="rect">
              <a:avLst/>
            </a:prstGeom>
            <a:noFill/>
          </p:spPr>
          <p:txBody>
            <a:bodyPr wrap="none" rtlCol="0">
              <a:spAutoFit/>
            </a:bodyPr>
            <a:lstStyle/>
            <a:p>
              <a:r>
                <a:rPr lang="en-US" sz="1100" b="1" dirty="0">
                  <a:latin typeface="Noto Sans" panose="020B0502040504020204" pitchFamily="34" charset="0"/>
                  <a:ea typeface="Noto Sans" panose="020B0502040504020204" pitchFamily="34" charset="0"/>
                  <a:cs typeface="Noto Sans" panose="020B0502040504020204" pitchFamily="34" charset="0"/>
                </a:rPr>
                <a:t>Dates Run:</a:t>
              </a:r>
            </a:p>
          </p:txBody>
        </p:sp>
        <p:cxnSp>
          <p:nvCxnSpPr>
            <p:cNvPr id="20" name="Straight Connector 19">
              <a:extLst>
                <a:ext uri="{FF2B5EF4-FFF2-40B4-BE49-F238E27FC236}">
                  <a16:creationId xmlns:a16="http://schemas.microsoft.com/office/drawing/2014/main" id="{74BD5F05-A9ED-4370-1277-F871535A43E4}"/>
                </a:ext>
              </a:extLst>
            </p:cNvPr>
            <p:cNvCxnSpPr>
              <a:cxnSpLocks/>
            </p:cNvCxnSpPr>
            <p:nvPr userDrawn="1"/>
          </p:nvCxnSpPr>
          <p:spPr>
            <a:xfrm>
              <a:off x="9444941" y="2340517"/>
              <a:ext cx="74078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A6495FC-EFCD-2317-4A71-15775FB25171}"/>
              </a:ext>
            </a:extLst>
          </p:cNvPr>
          <p:cNvGrpSpPr/>
          <p:nvPr userDrawn="1"/>
        </p:nvGrpSpPr>
        <p:grpSpPr>
          <a:xfrm>
            <a:off x="838201" y="2315379"/>
            <a:ext cx="1019510" cy="261610"/>
            <a:chOff x="9349888" y="2102057"/>
            <a:chExt cx="1019510" cy="261610"/>
          </a:xfrm>
        </p:grpSpPr>
        <p:sp>
          <p:nvSpPr>
            <p:cNvPr id="24" name="TextBox 23">
              <a:extLst>
                <a:ext uri="{FF2B5EF4-FFF2-40B4-BE49-F238E27FC236}">
                  <a16:creationId xmlns:a16="http://schemas.microsoft.com/office/drawing/2014/main" id="{A252EC90-D979-972E-E71F-B87523AC2864}"/>
                </a:ext>
              </a:extLst>
            </p:cNvPr>
            <p:cNvSpPr txBox="1"/>
            <p:nvPr userDrawn="1"/>
          </p:nvSpPr>
          <p:spPr>
            <a:xfrm>
              <a:off x="9349888" y="2102057"/>
              <a:ext cx="1019510" cy="261610"/>
            </a:xfrm>
            <a:prstGeom prst="rect">
              <a:avLst/>
            </a:prstGeom>
            <a:noFill/>
          </p:spPr>
          <p:txBody>
            <a:bodyPr wrap="none" rtlCol="0">
              <a:spAutoFit/>
            </a:bodyPr>
            <a:lstStyle/>
            <a:p>
              <a:r>
                <a:rPr lang="en-US" sz="1100" b="1" spc="-20" baseline="0" dirty="0">
                  <a:latin typeface="Noto Sans" panose="020B0502040504020204" pitchFamily="34" charset="0"/>
                  <a:ea typeface="Noto Sans" panose="020B0502040504020204" pitchFamily="34" charset="0"/>
                  <a:cs typeface="Noto Sans" panose="020B0502040504020204" pitchFamily="34" charset="0"/>
                </a:rPr>
                <a:t>Sample Size:</a:t>
              </a:r>
            </a:p>
          </p:txBody>
        </p:sp>
        <p:cxnSp>
          <p:nvCxnSpPr>
            <p:cNvPr id="25" name="Straight Connector 24">
              <a:extLst>
                <a:ext uri="{FF2B5EF4-FFF2-40B4-BE49-F238E27FC236}">
                  <a16:creationId xmlns:a16="http://schemas.microsoft.com/office/drawing/2014/main" id="{031C05CD-468B-7ECB-6B8D-E1CB53B635F4}"/>
                </a:ext>
              </a:extLst>
            </p:cNvPr>
            <p:cNvCxnSpPr>
              <a:cxnSpLocks/>
            </p:cNvCxnSpPr>
            <p:nvPr userDrawn="1"/>
          </p:nvCxnSpPr>
          <p:spPr>
            <a:xfrm>
              <a:off x="9444941" y="2340517"/>
              <a:ext cx="849436"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a:extLst>
              <a:ext uri="{FF2B5EF4-FFF2-40B4-BE49-F238E27FC236}">
                <a16:creationId xmlns:a16="http://schemas.microsoft.com/office/drawing/2014/main" id="{2761DE4D-348D-4036-8AAA-6BCC1F4A762A}"/>
              </a:ext>
            </a:extLst>
          </p:cNvPr>
          <p:cNvSpPr>
            <a:spLocks noGrp="1"/>
          </p:cNvSpPr>
          <p:nvPr>
            <p:ph idx="10"/>
          </p:nvPr>
        </p:nvSpPr>
        <p:spPr>
          <a:xfrm>
            <a:off x="7645155" y="1575627"/>
            <a:ext cx="3709609" cy="4493641"/>
          </a:xfrm>
        </p:spPr>
        <p:txBody>
          <a:bodyPr anchor="t" anchorCtr="0">
            <a:noAutofit/>
          </a:bodyPr>
          <a:lstStyle>
            <a:lvl1pPr>
              <a:lnSpc>
                <a:spcPct val="114000"/>
              </a:lnSpc>
              <a:spcAft>
                <a:spcPts val="600"/>
              </a:spcAft>
              <a:buClr>
                <a:schemeClr val="accent2"/>
              </a:buClr>
              <a:defRPr sz="1600"/>
            </a:lvl1pPr>
            <a:lvl2pPr marL="685800" indent="-228600">
              <a:lnSpc>
                <a:spcPct val="114000"/>
              </a:lnSpc>
              <a:spcAft>
                <a:spcPts val="600"/>
              </a:spcAft>
              <a:buClr>
                <a:schemeClr val="accent2"/>
              </a:buClr>
              <a:buFont typeface="System Font Regular"/>
              <a:buChar char="–"/>
              <a:defRPr sz="1400"/>
            </a:lvl2pPr>
            <a:lvl3pPr marL="1143000" indent="-228600">
              <a:lnSpc>
                <a:spcPct val="114000"/>
              </a:lnSpc>
              <a:spcAft>
                <a:spcPts val="600"/>
              </a:spcAft>
              <a:buClr>
                <a:schemeClr val="accent2"/>
              </a:buClr>
              <a:buFont typeface="System Font Regular"/>
              <a:buChar char="▸"/>
              <a:defRPr sz="1200"/>
            </a:lvl3pPr>
            <a:lvl4pPr>
              <a:lnSpc>
                <a:spcPct val="114000"/>
              </a:lnSpc>
              <a:spcAft>
                <a:spcPts val="600"/>
              </a:spcAft>
              <a:buClr>
                <a:schemeClr val="accent2"/>
              </a:buClr>
              <a:defRPr sz="1100"/>
            </a:lvl4pPr>
            <a:lvl5pPr marL="2057400" indent="-228600">
              <a:lnSpc>
                <a:spcPct val="114000"/>
              </a:lnSpc>
              <a:spcAft>
                <a:spcPts val="600"/>
              </a:spcAft>
              <a:buClr>
                <a:schemeClr val="accent2"/>
              </a:buClr>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9">
            <a:extLst>
              <a:ext uri="{FF2B5EF4-FFF2-40B4-BE49-F238E27FC236}">
                <a16:creationId xmlns:a16="http://schemas.microsoft.com/office/drawing/2014/main" id="{D93F9533-648F-62CB-4CDF-FE9E6FEBB05E}"/>
              </a:ext>
            </a:extLst>
          </p:cNvPr>
          <p:cNvSpPr>
            <a:spLocks noGrp="1"/>
          </p:cNvSpPr>
          <p:nvPr>
            <p:ph type="body" sz="quarter" idx="11" hasCustomPrompt="1"/>
          </p:nvPr>
        </p:nvSpPr>
        <p:spPr>
          <a:xfrm>
            <a:off x="1848802" y="1693319"/>
            <a:ext cx="1453111" cy="543131"/>
          </a:xfrm>
        </p:spPr>
        <p:txBody>
          <a:bodyPr lIns="0" tIns="0" bIns="0" anchor="t" anchorCtr="0"/>
          <a:lstStyle>
            <a:lvl1pPr marL="0" indent="0">
              <a:buNone/>
              <a:defRPr sz="1400"/>
            </a:lvl1pPr>
          </a:lstStyle>
          <a:p>
            <a:pPr lvl="0"/>
            <a:r>
              <a:rPr lang="en-US" dirty="0"/>
              <a:t>Dates</a:t>
            </a:r>
          </a:p>
        </p:txBody>
      </p:sp>
      <p:sp>
        <p:nvSpPr>
          <p:cNvPr id="31" name="Text Placeholder 29">
            <a:extLst>
              <a:ext uri="{FF2B5EF4-FFF2-40B4-BE49-F238E27FC236}">
                <a16:creationId xmlns:a16="http://schemas.microsoft.com/office/drawing/2014/main" id="{CEC5E007-1F51-E377-ACFA-B41EFC2388BC}"/>
              </a:ext>
            </a:extLst>
          </p:cNvPr>
          <p:cNvSpPr>
            <a:spLocks noGrp="1"/>
          </p:cNvSpPr>
          <p:nvPr>
            <p:ph type="body" sz="quarter" idx="12" hasCustomPrompt="1"/>
          </p:nvPr>
        </p:nvSpPr>
        <p:spPr>
          <a:xfrm>
            <a:off x="1857711" y="2298997"/>
            <a:ext cx="1444202" cy="543128"/>
          </a:xfrm>
        </p:spPr>
        <p:txBody>
          <a:bodyPr lIns="0" tIns="0" bIns="0" anchor="t" anchorCtr="0"/>
          <a:lstStyle>
            <a:lvl1pPr marL="0" indent="0">
              <a:buNone/>
              <a:defRPr sz="1400"/>
            </a:lvl1pPr>
          </a:lstStyle>
          <a:p>
            <a:pPr lvl="0"/>
            <a:r>
              <a:rPr lang="en-US" dirty="0"/>
              <a:t>Sample size</a:t>
            </a:r>
          </a:p>
        </p:txBody>
      </p:sp>
      <p:grpSp>
        <p:nvGrpSpPr>
          <p:cNvPr id="5" name="Group 4">
            <a:extLst>
              <a:ext uri="{FF2B5EF4-FFF2-40B4-BE49-F238E27FC236}">
                <a16:creationId xmlns:a16="http://schemas.microsoft.com/office/drawing/2014/main" id="{25B4E354-7F29-AD0E-DE4D-C2E06C89BFB0}"/>
              </a:ext>
            </a:extLst>
          </p:cNvPr>
          <p:cNvGrpSpPr/>
          <p:nvPr userDrawn="1"/>
        </p:nvGrpSpPr>
        <p:grpSpPr>
          <a:xfrm>
            <a:off x="486137" y="6250328"/>
            <a:ext cx="3864508" cy="416689"/>
            <a:chOff x="10463514" y="173620"/>
            <a:chExt cx="3864508" cy="416689"/>
          </a:xfrm>
        </p:grpSpPr>
        <p:sp>
          <p:nvSpPr>
            <p:cNvPr id="8" name="Rectangle 7">
              <a:extLst>
                <a:ext uri="{FF2B5EF4-FFF2-40B4-BE49-F238E27FC236}">
                  <a16:creationId xmlns:a16="http://schemas.microsoft.com/office/drawing/2014/main" id="{526D445D-D819-D07A-2877-E6114680EC50}"/>
                </a:ext>
              </a:extLst>
            </p:cNvPr>
            <p:cNvSpPr/>
            <p:nvPr userDrawn="1"/>
          </p:nvSpPr>
          <p:spPr>
            <a:xfrm>
              <a:off x="10463514" y="173620"/>
              <a:ext cx="3864508"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920600-EEA0-2ED1-8CC6-8B83EF6F29B0}"/>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2"/>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1" name="Oval 10">
              <a:extLst>
                <a:ext uri="{FF2B5EF4-FFF2-40B4-BE49-F238E27FC236}">
                  <a16:creationId xmlns:a16="http://schemas.microsoft.com/office/drawing/2014/main" id="{79A2BCB5-8DC8-0EEB-E065-50E14F3B5F32}"/>
                </a:ext>
              </a:extLst>
            </p:cNvPr>
            <p:cNvSpPr/>
            <p:nvPr userDrawn="1"/>
          </p:nvSpPr>
          <p:spPr>
            <a:xfrm>
              <a:off x="11232302" y="226506"/>
              <a:ext cx="307777" cy="3077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rPr>
                <a:t>3</a:t>
              </a:r>
            </a:p>
          </p:txBody>
        </p:sp>
        <p:sp>
          <p:nvSpPr>
            <p:cNvPr id="12" name="TextBox 11">
              <a:extLst>
                <a:ext uri="{FF2B5EF4-FFF2-40B4-BE49-F238E27FC236}">
                  <a16:creationId xmlns:a16="http://schemas.microsoft.com/office/drawing/2014/main" id="{BCC1A9CA-6200-F2DF-D996-CEBB3668EFD0}"/>
                </a:ext>
              </a:extLst>
            </p:cNvPr>
            <p:cNvSpPr txBox="1"/>
            <p:nvPr userDrawn="1"/>
          </p:nvSpPr>
          <p:spPr>
            <a:xfrm>
              <a:off x="11540079" y="266152"/>
              <a:ext cx="278794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IMPLEMENT, MONITOR AND EVALUATE</a:t>
              </a:r>
            </a:p>
          </p:txBody>
        </p:sp>
      </p:grpSp>
      <p:pic>
        <p:nvPicPr>
          <p:cNvPr id="2" name="Picture 1">
            <a:extLst>
              <a:ext uri="{FF2B5EF4-FFF2-40B4-BE49-F238E27FC236}">
                <a16:creationId xmlns:a16="http://schemas.microsoft.com/office/drawing/2014/main" id="{C8715C0C-BB78-419A-4C1D-6B127EE80144}"/>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39145"/>
            <a:ext cx="2438400" cy="1546288"/>
          </a:xfrm>
          <a:prstGeom prst="rect">
            <a:avLst/>
          </a:prstGeom>
        </p:spPr>
      </p:pic>
      <p:sp>
        <p:nvSpPr>
          <p:cNvPr id="4" name="Rectangle 3">
            <a:extLst>
              <a:ext uri="{FF2B5EF4-FFF2-40B4-BE49-F238E27FC236}">
                <a16:creationId xmlns:a16="http://schemas.microsoft.com/office/drawing/2014/main" id="{082E895F-A3FC-23A3-D5E7-49E891F66319}"/>
              </a:ext>
            </a:extLst>
          </p:cNvPr>
          <p:cNvSpPr/>
          <p:nvPr userDrawn="1"/>
        </p:nvSpPr>
        <p:spPr>
          <a:xfrm>
            <a:off x="0" y="-1"/>
            <a:ext cx="12192000" cy="1758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917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ost-Survey/Poll Resul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3628740" y="1575627"/>
            <a:ext cx="3709609" cy="4493641"/>
          </a:xfrm>
        </p:spPr>
        <p:txBody>
          <a:bodyPr anchor="t" anchorCtr="0">
            <a:noAutofit/>
          </a:bodyPr>
          <a:lstStyle>
            <a:lvl1pPr>
              <a:lnSpc>
                <a:spcPct val="114000"/>
              </a:lnSpc>
              <a:spcAft>
                <a:spcPts val="600"/>
              </a:spcAft>
              <a:buClr>
                <a:schemeClr val="accent2"/>
              </a:buClr>
              <a:defRPr sz="1600"/>
            </a:lvl1pPr>
            <a:lvl2pPr marL="685800" indent="-228600">
              <a:lnSpc>
                <a:spcPct val="114000"/>
              </a:lnSpc>
              <a:spcAft>
                <a:spcPts val="600"/>
              </a:spcAft>
              <a:buClr>
                <a:schemeClr val="accent2"/>
              </a:buClr>
              <a:buFont typeface="System Font Regular"/>
              <a:buChar char="–"/>
              <a:defRPr sz="1400"/>
            </a:lvl2pPr>
            <a:lvl3pPr marL="1143000" indent="-228600">
              <a:lnSpc>
                <a:spcPct val="114000"/>
              </a:lnSpc>
              <a:spcAft>
                <a:spcPts val="600"/>
              </a:spcAft>
              <a:buClr>
                <a:schemeClr val="accent2"/>
              </a:buClr>
              <a:buFont typeface="System Font Regular"/>
              <a:buChar char="▸"/>
              <a:defRPr sz="1200"/>
            </a:lvl3pPr>
            <a:lvl4pPr>
              <a:lnSpc>
                <a:spcPct val="114000"/>
              </a:lnSpc>
              <a:spcAft>
                <a:spcPts val="600"/>
              </a:spcAft>
              <a:buClr>
                <a:schemeClr val="accent2"/>
              </a:buClr>
              <a:defRPr sz="1100"/>
            </a:lvl4pPr>
            <a:lvl5pPr marL="2057400" indent="-228600">
              <a:lnSpc>
                <a:spcPct val="114000"/>
              </a:lnSpc>
              <a:spcAft>
                <a:spcPts val="600"/>
              </a:spcAft>
              <a:buClr>
                <a:schemeClr val="accent2"/>
              </a:buClr>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hasCustomPrompt="1"/>
          </p:nvPr>
        </p:nvSpPr>
        <p:spPr>
          <a:xfrm>
            <a:off x="831656" y="788731"/>
            <a:ext cx="8818756" cy="449782"/>
          </a:xfrm>
        </p:spPr>
        <p:txBody>
          <a:bodyPr anchor="t" anchorCtr="0">
            <a:noAutofit/>
          </a:bodyPr>
          <a:lstStyle>
            <a:lvl1pPr>
              <a:defRPr sz="2800" b="0">
                <a:solidFill>
                  <a:schemeClr val="bg2"/>
                </a:solidFill>
              </a:defRPr>
            </a:lvl1pPr>
          </a:lstStyle>
          <a:p>
            <a:r>
              <a:rPr lang="en-US" dirty="0"/>
              <a:t>Post-Survey/Poll Results</a:t>
            </a:r>
          </a:p>
        </p:txBody>
      </p:sp>
      <p:sp>
        <p:nvSpPr>
          <p:cNvPr id="18" name="Rectangle 17">
            <a:extLst>
              <a:ext uri="{FF2B5EF4-FFF2-40B4-BE49-F238E27FC236}">
                <a16:creationId xmlns:a16="http://schemas.microsoft.com/office/drawing/2014/main" id="{67C149B2-DD2B-EDB8-996D-950802114E9E}"/>
              </a:ext>
            </a:extLst>
          </p:cNvPr>
          <p:cNvSpPr/>
          <p:nvPr userDrawn="1"/>
        </p:nvSpPr>
        <p:spPr>
          <a:xfrm>
            <a:off x="791900" y="1564982"/>
            <a:ext cx="2692080" cy="1456010"/>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84020B2-B057-520C-C08C-83E8DDE59FD2}"/>
              </a:ext>
            </a:extLst>
          </p:cNvPr>
          <p:cNvGrpSpPr/>
          <p:nvPr userDrawn="1"/>
        </p:nvGrpSpPr>
        <p:grpSpPr>
          <a:xfrm>
            <a:off x="838201" y="1699343"/>
            <a:ext cx="944489" cy="261610"/>
            <a:chOff x="9349888" y="2102057"/>
            <a:chExt cx="944489" cy="261610"/>
          </a:xfrm>
        </p:grpSpPr>
        <p:sp>
          <p:nvSpPr>
            <p:cNvPr id="19" name="TextBox 18">
              <a:extLst>
                <a:ext uri="{FF2B5EF4-FFF2-40B4-BE49-F238E27FC236}">
                  <a16:creationId xmlns:a16="http://schemas.microsoft.com/office/drawing/2014/main" id="{47756529-4E05-6734-9305-961A341E69F6}"/>
                </a:ext>
              </a:extLst>
            </p:cNvPr>
            <p:cNvSpPr txBox="1"/>
            <p:nvPr userDrawn="1"/>
          </p:nvSpPr>
          <p:spPr>
            <a:xfrm>
              <a:off x="9349888" y="2102057"/>
              <a:ext cx="944489" cy="261610"/>
            </a:xfrm>
            <a:prstGeom prst="rect">
              <a:avLst/>
            </a:prstGeom>
            <a:noFill/>
          </p:spPr>
          <p:txBody>
            <a:bodyPr wrap="none" rtlCol="0">
              <a:spAutoFit/>
            </a:bodyPr>
            <a:lstStyle/>
            <a:p>
              <a:r>
                <a:rPr lang="en-US" sz="1100" b="1" dirty="0">
                  <a:latin typeface="Noto Sans" panose="020B0502040504020204" pitchFamily="34" charset="0"/>
                  <a:ea typeface="Noto Sans" panose="020B0502040504020204" pitchFamily="34" charset="0"/>
                  <a:cs typeface="Noto Sans" panose="020B0502040504020204" pitchFamily="34" charset="0"/>
                </a:rPr>
                <a:t>Dates Run:</a:t>
              </a:r>
            </a:p>
          </p:txBody>
        </p:sp>
        <p:cxnSp>
          <p:nvCxnSpPr>
            <p:cNvPr id="20" name="Straight Connector 19">
              <a:extLst>
                <a:ext uri="{FF2B5EF4-FFF2-40B4-BE49-F238E27FC236}">
                  <a16:creationId xmlns:a16="http://schemas.microsoft.com/office/drawing/2014/main" id="{74BD5F05-A9ED-4370-1277-F871535A43E4}"/>
                </a:ext>
              </a:extLst>
            </p:cNvPr>
            <p:cNvCxnSpPr>
              <a:cxnSpLocks/>
            </p:cNvCxnSpPr>
            <p:nvPr userDrawn="1"/>
          </p:nvCxnSpPr>
          <p:spPr>
            <a:xfrm>
              <a:off x="9444941" y="2340517"/>
              <a:ext cx="740781"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A6495FC-EFCD-2317-4A71-15775FB25171}"/>
              </a:ext>
            </a:extLst>
          </p:cNvPr>
          <p:cNvGrpSpPr/>
          <p:nvPr userDrawn="1"/>
        </p:nvGrpSpPr>
        <p:grpSpPr>
          <a:xfrm>
            <a:off x="838201" y="2315379"/>
            <a:ext cx="1019510" cy="261610"/>
            <a:chOff x="9349888" y="2102057"/>
            <a:chExt cx="1019510" cy="261610"/>
          </a:xfrm>
        </p:grpSpPr>
        <p:sp>
          <p:nvSpPr>
            <p:cNvPr id="24" name="TextBox 23">
              <a:extLst>
                <a:ext uri="{FF2B5EF4-FFF2-40B4-BE49-F238E27FC236}">
                  <a16:creationId xmlns:a16="http://schemas.microsoft.com/office/drawing/2014/main" id="{A252EC90-D979-972E-E71F-B87523AC2864}"/>
                </a:ext>
              </a:extLst>
            </p:cNvPr>
            <p:cNvSpPr txBox="1"/>
            <p:nvPr userDrawn="1"/>
          </p:nvSpPr>
          <p:spPr>
            <a:xfrm>
              <a:off x="9349888" y="2102057"/>
              <a:ext cx="1019510" cy="261610"/>
            </a:xfrm>
            <a:prstGeom prst="rect">
              <a:avLst/>
            </a:prstGeom>
            <a:noFill/>
          </p:spPr>
          <p:txBody>
            <a:bodyPr wrap="none" rtlCol="0">
              <a:spAutoFit/>
            </a:bodyPr>
            <a:lstStyle/>
            <a:p>
              <a:r>
                <a:rPr lang="en-US" sz="1100" b="1" spc="-20" baseline="0" dirty="0">
                  <a:latin typeface="Noto Sans" panose="020B0502040504020204" pitchFamily="34" charset="0"/>
                  <a:ea typeface="Noto Sans" panose="020B0502040504020204" pitchFamily="34" charset="0"/>
                  <a:cs typeface="Noto Sans" panose="020B0502040504020204" pitchFamily="34" charset="0"/>
                </a:rPr>
                <a:t>Sample Size:</a:t>
              </a:r>
            </a:p>
          </p:txBody>
        </p:sp>
        <p:cxnSp>
          <p:nvCxnSpPr>
            <p:cNvPr id="25" name="Straight Connector 24">
              <a:extLst>
                <a:ext uri="{FF2B5EF4-FFF2-40B4-BE49-F238E27FC236}">
                  <a16:creationId xmlns:a16="http://schemas.microsoft.com/office/drawing/2014/main" id="{031C05CD-468B-7ECB-6B8D-E1CB53B635F4}"/>
                </a:ext>
              </a:extLst>
            </p:cNvPr>
            <p:cNvCxnSpPr>
              <a:cxnSpLocks/>
            </p:cNvCxnSpPr>
            <p:nvPr userDrawn="1"/>
          </p:nvCxnSpPr>
          <p:spPr>
            <a:xfrm>
              <a:off x="9444941" y="2340517"/>
              <a:ext cx="849436"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7" name="Content Placeholder 2">
            <a:extLst>
              <a:ext uri="{FF2B5EF4-FFF2-40B4-BE49-F238E27FC236}">
                <a16:creationId xmlns:a16="http://schemas.microsoft.com/office/drawing/2014/main" id="{2761DE4D-348D-4036-8AAA-6BCC1F4A762A}"/>
              </a:ext>
            </a:extLst>
          </p:cNvPr>
          <p:cNvSpPr>
            <a:spLocks noGrp="1"/>
          </p:cNvSpPr>
          <p:nvPr>
            <p:ph idx="10"/>
          </p:nvPr>
        </p:nvSpPr>
        <p:spPr>
          <a:xfrm>
            <a:off x="7645155" y="1575627"/>
            <a:ext cx="3709609" cy="4493641"/>
          </a:xfrm>
        </p:spPr>
        <p:txBody>
          <a:bodyPr anchor="t" anchorCtr="0">
            <a:noAutofit/>
          </a:bodyPr>
          <a:lstStyle>
            <a:lvl1pPr>
              <a:lnSpc>
                <a:spcPct val="114000"/>
              </a:lnSpc>
              <a:spcAft>
                <a:spcPts val="600"/>
              </a:spcAft>
              <a:buClr>
                <a:schemeClr val="accent2"/>
              </a:buClr>
              <a:defRPr sz="1600"/>
            </a:lvl1pPr>
            <a:lvl2pPr marL="685800" indent="-228600">
              <a:lnSpc>
                <a:spcPct val="114000"/>
              </a:lnSpc>
              <a:spcAft>
                <a:spcPts val="600"/>
              </a:spcAft>
              <a:buClr>
                <a:schemeClr val="accent2"/>
              </a:buClr>
              <a:buFont typeface="System Font Regular"/>
              <a:buChar char="–"/>
              <a:defRPr sz="1400"/>
            </a:lvl2pPr>
            <a:lvl3pPr marL="1143000" indent="-228600">
              <a:lnSpc>
                <a:spcPct val="114000"/>
              </a:lnSpc>
              <a:spcAft>
                <a:spcPts val="600"/>
              </a:spcAft>
              <a:buClr>
                <a:schemeClr val="accent2"/>
              </a:buClr>
              <a:buFont typeface="System Font Regular"/>
              <a:buChar char="▸"/>
              <a:defRPr sz="1200"/>
            </a:lvl3pPr>
            <a:lvl4pPr>
              <a:lnSpc>
                <a:spcPct val="114000"/>
              </a:lnSpc>
              <a:spcAft>
                <a:spcPts val="600"/>
              </a:spcAft>
              <a:buClr>
                <a:schemeClr val="accent2"/>
              </a:buClr>
              <a:defRPr sz="1100"/>
            </a:lvl4pPr>
            <a:lvl5pPr marL="2057400" indent="-228600">
              <a:lnSpc>
                <a:spcPct val="114000"/>
              </a:lnSpc>
              <a:spcAft>
                <a:spcPts val="600"/>
              </a:spcAft>
              <a:buClr>
                <a:schemeClr val="accent2"/>
              </a:buClr>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9">
            <a:extLst>
              <a:ext uri="{FF2B5EF4-FFF2-40B4-BE49-F238E27FC236}">
                <a16:creationId xmlns:a16="http://schemas.microsoft.com/office/drawing/2014/main" id="{D93F9533-648F-62CB-4CDF-FE9E6FEBB05E}"/>
              </a:ext>
            </a:extLst>
          </p:cNvPr>
          <p:cNvSpPr>
            <a:spLocks noGrp="1"/>
          </p:cNvSpPr>
          <p:nvPr>
            <p:ph type="body" sz="quarter" idx="11" hasCustomPrompt="1"/>
          </p:nvPr>
        </p:nvSpPr>
        <p:spPr>
          <a:xfrm>
            <a:off x="1848802" y="1693319"/>
            <a:ext cx="1453111" cy="543131"/>
          </a:xfrm>
        </p:spPr>
        <p:txBody>
          <a:bodyPr lIns="0" tIns="0" bIns="0" anchor="t" anchorCtr="0"/>
          <a:lstStyle>
            <a:lvl1pPr marL="0" indent="0">
              <a:buNone/>
              <a:defRPr sz="1400"/>
            </a:lvl1pPr>
          </a:lstStyle>
          <a:p>
            <a:pPr lvl="0"/>
            <a:r>
              <a:rPr lang="en-US" dirty="0"/>
              <a:t>Dates</a:t>
            </a:r>
          </a:p>
        </p:txBody>
      </p:sp>
      <p:sp>
        <p:nvSpPr>
          <p:cNvPr id="31" name="Text Placeholder 29">
            <a:extLst>
              <a:ext uri="{FF2B5EF4-FFF2-40B4-BE49-F238E27FC236}">
                <a16:creationId xmlns:a16="http://schemas.microsoft.com/office/drawing/2014/main" id="{CEC5E007-1F51-E377-ACFA-B41EFC2388BC}"/>
              </a:ext>
            </a:extLst>
          </p:cNvPr>
          <p:cNvSpPr>
            <a:spLocks noGrp="1"/>
          </p:cNvSpPr>
          <p:nvPr>
            <p:ph type="body" sz="quarter" idx="12" hasCustomPrompt="1"/>
          </p:nvPr>
        </p:nvSpPr>
        <p:spPr>
          <a:xfrm>
            <a:off x="1857711" y="2298997"/>
            <a:ext cx="1444202" cy="543128"/>
          </a:xfrm>
        </p:spPr>
        <p:txBody>
          <a:bodyPr lIns="0" tIns="0" bIns="0" anchor="t" anchorCtr="0"/>
          <a:lstStyle>
            <a:lvl1pPr marL="0" indent="0">
              <a:buNone/>
              <a:defRPr sz="1400"/>
            </a:lvl1pPr>
          </a:lstStyle>
          <a:p>
            <a:pPr lvl="0"/>
            <a:r>
              <a:rPr lang="en-US" dirty="0"/>
              <a:t>Sample size</a:t>
            </a:r>
          </a:p>
        </p:txBody>
      </p:sp>
      <p:grpSp>
        <p:nvGrpSpPr>
          <p:cNvPr id="5" name="Group 4">
            <a:extLst>
              <a:ext uri="{FF2B5EF4-FFF2-40B4-BE49-F238E27FC236}">
                <a16:creationId xmlns:a16="http://schemas.microsoft.com/office/drawing/2014/main" id="{E6070F59-698B-DB4C-C8E3-6A6CA7711DEC}"/>
              </a:ext>
            </a:extLst>
          </p:cNvPr>
          <p:cNvGrpSpPr/>
          <p:nvPr userDrawn="1"/>
        </p:nvGrpSpPr>
        <p:grpSpPr>
          <a:xfrm>
            <a:off x="486137" y="6250328"/>
            <a:ext cx="3864508" cy="416689"/>
            <a:chOff x="10463514" y="173620"/>
            <a:chExt cx="3864508" cy="416689"/>
          </a:xfrm>
        </p:grpSpPr>
        <p:sp>
          <p:nvSpPr>
            <p:cNvPr id="8" name="Rectangle 7">
              <a:extLst>
                <a:ext uri="{FF2B5EF4-FFF2-40B4-BE49-F238E27FC236}">
                  <a16:creationId xmlns:a16="http://schemas.microsoft.com/office/drawing/2014/main" id="{9272157E-2D85-026E-B3AD-21527C213FB3}"/>
                </a:ext>
              </a:extLst>
            </p:cNvPr>
            <p:cNvSpPr/>
            <p:nvPr userDrawn="1"/>
          </p:nvSpPr>
          <p:spPr>
            <a:xfrm>
              <a:off x="10463514" y="173620"/>
              <a:ext cx="3864508"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DDFE6F3-532C-8DAC-BAEA-9FC5D3DCC2BD}"/>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2"/>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1" name="Oval 10">
              <a:extLst>
                <a:ext uri="{FF2B5EF4-FFF2-40B4-BE49-F238E27FC236}">
                  <a16:creationId xmlns:a16="http://schemas.microsoft.com/office/drawing/2014/main" id="{7F4654AE-CEF7-E0A7-88A6-33223EF0CA25}"/>
                </a:ext>
              </a:extLst>
            </p:cNvPr>
            <p:cNvSpPr/>
            <p:nvPr userDrawn="1"/>
          </p:nvSpPr>
          <p:spPr>
            <a:xfrm>
              <a:off x="11232302" y="226506"/>
              <a:ext cx="307777" cy="3077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rPr>
                <a:t>3</a:t>
              </a:r>
            </a:p>
          </p:txBody>
        </p:sp>
        <p:sp>
          <p:nvSpPr>
            <p:cNvPr id="12" name="TextBox 11">
              <a:extLst>
                <a:ext uri="{FF2B5EF4-FFF2-40B4-BE49-F238E27FC236}">
                  <a16:creationId xmlns:a16="http://schemas.microsoft.com/office/drawing/2014/main" id="{F8C4E861-ECA6-E5A6-6E76-19DD9B702E8F}"/>
                </a:ext>
              </a:extLst>
            </p:cNvPr>
            <p:cNvSpPr txBox="1"/>
            <p:nvPr userDrawn="1"/>
          </p:nvSpPr>
          <p:spPr>
            <a:xfrm>
              <a:off x="11540079" y="266152"/>
              <a:ext cx="278794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IMPLEMENT, MONITOR AND EVALUATE</a:t>
              </a:r>
            </a:p>
          </p:txBody>
        </p:sp>
      </p:grpSp>
      <p:pic>
        <p:nvPicPr>
          <p:cNvPr id="2" name="Picture 1">
            <a:extLst>
              <a:ext uri="{FF2B5EF4-FFF2-40B4-BE49-F238E27FC236}">
                <a16:creationId xmlns:a16="http://schemas.microsoft.com/office/drawing/2014/main" id="{63532897-5AC7-5FAC-AC7D-D70F8686C550}"/>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39145"/>
            <a:ext cx="2438400" cy="1546288"/>
          </a:xfrm>
          <a:prstGeom prst="rect">
            <a:avLst/>
          </a:prstGeom>
        </p:spPr>
      </p:pic>
      <p:sp>
        <p:nvSpPr>
          <p:cNvPr id="4" name="Rectangle 3">
            <a:extLst>
              <a:ext uri="{FF2B5EF4-FFF2-40B4-BE49-F238E27FC236}">
                <a16:creationId xmlns:a16="http://schemas.microsoft.com/office/drawing/2014/main" id="{9EE46320-B85C-4F6C-91F6-7FBF92DA2D61}"/>
              </a:ext>
            </a:extLst>
          </p:cNvPr>
          <p:cNvSpPr/>
          <p:nvPr userDrawn="1"/>
        </p:nvSpPr>
        <p:spPr>
          <a:xfrm>
            <a:off x="0" y="-1"/>
            <a:ext cx="12192000" cy="17584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79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841248" y="2063694"/>
            <a:ext cx="10515600" cy="3673211"/>
          </a:xfrm>
        </p:spPr>
        <p:txBody>
          <a:bodyPr anchor="t" anchorCtr="0">
            <a:noAutofit/>
          </a:bodyPr>
          <a:lstStyle>
            <a:lvl1pPr>
              <a:lnSpc>
                <a:spcPct val="114000"/>
              </a:lnSpc>
              <a:spcAft>
                <a:spcPts val="1200"/>
              </a:spcAft>
              <a:defRPr sz="1800"/>
            </a:lvl1pPr>
            <a:lvl2pPr marL="685800" indent="-228600">
              <a:lnSpc>
                <a:spcPct val="114000"/>
              </a:lnSpc>
              <a:spcAft>
                <a:spcPts val="1200"/>
              </a:spcAft>
              <a:buFont typeface="System Font Regular"/>
              <a:buChar char="–"/>
              <a:defRPr sz="1600"/>
            </a:lvl2pPr>
            <a:lvl3pPr marL="1143000" indent="-228600">
              <a:lnSpc>
                <a:spcPct val="114000"/>
              </a:lnSpc>
              <a:spcAft>
                <a:spcPts val="1200"/>
              </a:spcAft>
              <a:buFont typeface="System Font Regular"/>
              <a:buChar char="▸"/>
              <a:defRPr sz="1400"/>
            </a:lvl3pPr>
            <a:lvl4pPr>
              <a:lnSpc>
                <a:spcPct val="114000"/>
              </a:lnSpc>
              <a:spcAft>
                <a:spcPts val="1200"/>
              </a:spcAft>
              <a:defRPr sz="1200"/>
            </a:lvl4pPr>
            <a:lvl5pPr marL="2057400" indent="-228600">
              <a:lnSpc>
                <a:spcPct val="114000"/>
              </a:lnSpc>
              <a:spcAft>
                <a:spcPts val="1200"/>
              </a:spcAft>
              <a:buFont typeface="System Font Regular"/>
              <a:buChar cha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a:xfrm>
            <a:off x="838200" y="1358551"/>
            <a:ext cx="10515600" cy="449782"/>
          </a:xfrm>
        </p:spPr>
        <p:txBody>
          <a:bodyPr anchor="t" anchorCtr="0">
            <a:noAutofit/>
          </a:bodyPr>
          <a:lstStyle>
            <a:lvl1pPr>
              <a:defRPr b="0">
                <a:solidFill>
                  <a:schemeClr val="bg2"/>
                </a:solidFill>
              </a:defRPr>
            </a:lvl1pPr>
          </a:lstStyle>
          <a:p>
            <a:r>
              <a:rPr lang="en-US" dirty="0"/>
              <a:t>Click to edit Master title style</a:t>
            </a:r>
          </a:p>
        </p:txBody>
      </p:sp>
      <p:pic>
        <p:nvPicPr>
          <p:cNvPr id="4" name="Picture 3">
            <a:extLst>
              <a:ext uri="{FF2B5EF4-FFF2-40B4-BE49-F238E27FC236}">
                <a16:creationId xmlns:a16="http://schemas.microsoft.com/office/drawing/2014/main" id="{78AA91B3-B34F-731E-B984-10AACBAD1A5F}"/>
              </a:ext>
              <a:ext uri="{C183D7F6-B498-43B3-948B-1728B52AA6E4}">
                <adec:decorative xmlns:adec="http://schemas.microsoft.com/office/drawing/2017/decorative" val="1"/>
              </a:ext>
            </a:extLst>
          </p:cNvPr>
          <p:cNvPicPr>
            <a:picLocks noChangeAspect="1"/>
          </p:cNvPicPr>
          <p:nvPr userDrawn="1"/>
        </p:nvPicPr>
        <p:blipFill rotWithShape="1">
          <a:blip r:embed="rId2"/>
          <a:srcRect l="50000" t="69588"/>
          <a:stretch/>
        </p:blipFill>
        <p:spPr>
          <a:xfrm>
            <a:off x="0" y="-1"/>
            <a:ext cx="2438400" cy="1483095"/>
          </a:xfrm>
          <a:prstGeom prst="rect">
            <a:avLst/>
          </a:prstGeom>
        </p:spPr>
      </p:pic>
    </p:spTree>
    <p:extLst>
      <p:ext uri="{BB962C8B-B14F-4D97-AF65-F5344CB8AC3E}">
        <p14:creationId xmlns:p14="http://schemas.microsoft.com/office/powerpoint/2010/main" val="156307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ase 1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F65AE9-2111-D6C7-DE34-71AE619FF450}"/>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841248" y="1592394"/>
            <a:ext cx="8815708" cy="4476875"/>
          </a:xfrm>
        </p:spPr>
        <p:txBody>
          <a:bodyPr anchor="t" anchorCtr="0">
            <a:noAutofit/>
          </a:bodyPr>
          <a:lstStyle>
            <a:lvl1pPr>
              <a:lnSpc>
                <a:spcPct val="114000"/>
              </a:lnSpc>
              <a:spcAft>
                <a:spcPts val="600"/>
              </a:spcAft>
              <a:defRPr sz="1600"/>
            </a:lvl1pPr>
            <a:lvl2pPr marL="685800" indent="-228600">
              <a:lnSpc>
                <a:spcPct val="114000"/>
              </a:lnSpc>
              <a:spcAft>
                <a:spcPts val="600"/>
              </a:spcAft>
              <a:buFont typeface="System Font Regular"/>
              <a:buChar char="–"/>
              <a:defRPr sz="1400"/>
            </a:lvl2pPr>
            <a:lvl3pPr marL="1143000" indent="-228600">
              <a:lnSpc>
                <a:spcPct val="114000"/>
              </a:lnSpc>
              <a:spcAft>
                <a:spcPts val="600"/>
              </a:spcAft>
              <a:buFont typeface="System Font Regular"/>
              <a:buChar char="▸"/>
              <a:defRPr sz="1200"/>
            </a:lvl3pPr>
            <a:lvl4pPr>
              <a:lnSpc>
                <a:spcPct val="114000"/>
              </a:lnSpc>
              <a:spcAft>
                <a:spcPts val="600"/>
              </a:spcAft>
              <a:defRPr sz="1100"/>
            </a:lvl4pPr>
            <a:lvl5pPr marL="2057400" indent="-228600">
              <a:lnSpc>
                <a:spcPct val="114000"/>
              </a:lnSpc>
              <a:spcAft>
                <a:spcPts val="600"/>
              </a:spcAft>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a:xfrm>
            <a:off x="838200" y="788731"/>
            <a:ext cx="8818756" cy="449782"/>
          </a:xfrm>
        </p:spPr>
        <p:txBody>
          <a:bodyPr anchor="t" anchorCtr="0">
            <a:noAutofit/>
          </a:bodyPr>
          <a:lstStyle>
            <a:lvl1pPr>
              <a:defRPr sz="2800" b="0">
                <a:solidFill>
                  <a:schemeClr val="bg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3CFFABC-D5F5-E774-C323-373E34AF7A00}"/>
              </a:ext>
            </a:extLst>
          </p:cNvPr>
          <p:cNvGrpSpPr/>
          <p:nvPr userDrawn="1"/>
        </p:nvGrpSpPr>
        <p:grpSpPr>
          <a:xfrm>
            <a:off x="486137" y="6250328"/>
            <a:ext cx="1617098" cy="416689"/>
            <a:chOff x="10463514" y="173620"/>
            <a:chExt cx="1617098" cy="416689"/>
          </a:xfrm>
        </p:grpSpPr>
        <p:sp>
          <p:nvSpPr>
            <p:cNvPr id="8" name="Rectangle 7">
              <a:extLst>
                <a:ext uri="{FF2B5EF4-FFF2-40B4-BE49-F238E27FC236}">
                  <a16:creationId xmlns:a16="http://schemas.microsoft.com/office/drawing/2014/main" id="{660436C5-513F-CA9B-510B-93C56DD25D36}"/>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1D0F35-556F-552F-00C1-E0C66515411C}"/>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1" name="Oval 10">
              <a:extLst>
                <a:ext uri="{FF2B5EF4-FFF2-40B4-BE49-F238E27FC236}">
                  <a16:creationId xmlns:a16="http://schemas.microsoft.com/office/drawing/2014/main" id="{C7FCFAC9-DBD0-9DB4-355F-A7449F37E927}"/>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12" name="TextBox 11">
              <a:extLst>
                <a:ext uri="{FF2B5EF4-FFF2-40B4-BE49-F238E27FC236}">
                  <a16:creationId xmlns:a16="http://schemas.microsoft.com/office/drawing/2014/main" id="{6125FB19-6AD4-AD06-3AA6-5DFD7178E19A}"/>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2" name="Rectangle 1">
            <a:extLst>
              <a:ext uri="{FF2B5EF4-FFF2-40B4-BE49-F238E27FC236}">
                <a16:creationId xmlns:a16="http://schemas.microsoft.com/office/drawing/2014/main" id="{0D5AEABF-B4B0-3E09-8ADE-9EAF6D39DE72}"/>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458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Problem Statem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C7A82C-792B-2731-2C5B-F2FBE9ACDA2F}"/>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12" name="Group 11">
            <a:extLst>
              <a:ext uri="{FF2B5EF4-FFF2-40B4-BE49-F238E27FC236}">
                <a16:creationId xmlns:a16="http://schemas.microsoft.com/office/drawing/2014/main" id="{CDB023E4-FFC4-1EA7-1E17-6A5328934BF5}"/>
              </a:ext>
            </a:extLst>
          </p:cNvPr>
          <p:cNvGrpSpPr/>
          <p:nvPr userDrawn="1"/>
        </p:nvGrpSpPr>
        <p:grpSpPr>
          <a:xfrm>
            <a:off x="486137" y="6250328"/>
            <a:ext cx="1617098" cy="416689"/>
            <a:chOff x="10463514" y="173620"/>
            <a:chExt cx="1617098" cy="416689"/>
          </a:xfrm>
        </p:grpSpPr>
        <p:sp>
          <p:nvSpPr>
            <p:cNvPr id="13" name="Rectangle 12">
              <a:extLst>
                <a:ext uri="{FF2B5EF4-FFF2-40B4-BE49-F238E27FC236}">
                  <a16:creationId xmlns:a16="http://schemas.microsoft.com/office/drawing/2014/main" id="{E6612D26-08F5-3014-F439-9A9B88870085}"/>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B58D497-B687-FA53-7424-C2496E4FAA2B}"/>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7" name="Oval 16">
              <a:extLst>
                <a:ext uri="{FF2B5EF4-FFF2-40B4-BE49-F238E27FC236}">
                  <a16:creationId xmlns:a16="http://schemas.microsoft.com/office/drawing/2014/main" id="{FE0B9A24-9B43-B673-C156-A32DBE045A84}"/>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18" name="TextBox 17">
              <a:extLst>
                <a:ext uri="{FF2B5EF4-FFF2-40B4-BE49-F238E27FC236}">
                  <a16:creationId xmlns:a16="http://schemas.microsoft.com/office/drawing/2014/main" id="{C9AD20CD-0211-94BA-F61A-D9019B5C7811}"/>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19" name="Rectangle 18">
            <a:extLst>
              <a:ext uri="{FF2B5EF4-FFF2-40B4-BE49-F238E27FC236}">
                <a16:creationId xmlns:a16="http://schemas.microsoft.com/office/drawing/2014/main" id="{476F5C7E-70C4-1A6D-D685-423B026747EC}"/>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841248" y="2169300"/>
            <a:ext cx="6496254" cy="3673211"/>
          </a:xfrm>
        </p:spPr>
        <p:txBody>
          <a:bodyPr anchor="t" anchorCtr="0">
            <a:noAutofit/>
          </a:bodyPr>
          <a:lstStyle>
            <a:lvl1pPr>
              <a:lnSpc>
                <a:spcPct val="114000"/>
              </a:lnSpc>
              <a:spcAft>
                <a:spcPts val="600"/>
              </a:spcAft>
              <a:defRPr sz="1600"/>
            </a:lvl1pPr>
            <a:lvl2pPr marL="685800" indent="-228600">
              <a:lnSpc>
                <a:spcPct val="114000"/>
              </a:lnSpc>
              <a:spcAft>
                <a:spcPts val="600"/>
              </a:spcAft>
              <a:buFont typeface="System Font Regular"/>
              <a:buChar char="–"/>
              <a:defRPr sz="1400"/>
            </a:lvl2pPr>
            <a:lvl3pPr marL="1143000" indent="-228600">
              <a:lnSpc>
                <a:spcPct val="114000"/>
              </a:lnSpc>
              <a:spcAft>
                <a:spcPts val="600"/>
              </a:spcAft>
              <a:buFont typeface="System Font Regular"/>
              <a:buChar char="▸"/>
              <a:defRPr sz="1200"/>
            </a:lvl3pPr>
            <a:lvl4pPr>
              <a:lnSpc>
                <a:spcPct val="114000"/>
              </a:lnSpc>
              <a:spcAft>
                <a:spcPts val="600"/>
              </a:spcAft>
              <a:defRPr sz="1100"/>
            </a:lvl4pPr>
            <a:lvl5pPr marL="2057400" indent="-228600">
              <a:lnSpc>
                <a:spcPct val="114000"/>
              </a:lnSpc>
              <a:spcAft>
                <a:spcPts val="600"/>
              </a:spcAft>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a:xfrm>
            <a:off x="583557" y="788731"/>
            <a:ext cx="8818756" cy="449782"/>
          </a:xfrm>
        </p:spPr>
        <p:txBody>
          <a:bodyPr anchor="t" anchorCtr="0">
            <a:noAutofit/>
          </a:bodyPr>
          <a:lstStyle>
            <a:lvl1pPr>
              <a:defRPr sz="2800" b="0">
                <a:solidFill>
                  <a:schemeClr val="bg2"/>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B3E04657-88A8-6E3D-1FFF-68801BE094CE}"/>
              </a:ext>
            </a:extLst>
          </p:cNvPr>
          <p:cNvGrpSpPr/>
          <p:nvPr userDrawn="1"/>
        </p:nvGrpSpPr>
        <p:grpSpPr>
          <a:xfrm>
            <a:off x="836341" y="1572322"/>
            <a:ext cx="5025735" cy="369332"/>
            <a:chOff x="836341" y="1572322"/>
            <a:chExt cx="5025735" cy="369332"/>
          </a:xfrm>
        </p:grpSpPr>
        <p:sp>
          <p:nvSpPr>
            <p:cNvPr id="6" name="TextBox 5">
              <a:extLst>
                <a:ext uri="{FF2B5EF4-FFF2-40B4-BE49-F238E27FC236}">
                  <a16:creationId xmlns:a16="http://schemas.microsoft.com/office/drawing/2014/main" id="{563BB6E6-00EC-6A5B-583B-26BB0B6A44B6}"/>
                </a:ext>
              </a:extLst>
            </p:cNvPr>
            <p:cNvSpPr txBox="1"/>
            <p:nvPr userDrawn="1"/>
          </p:nvSpPr>
          <p:spPr>
            <a:xfrm>
              <a:off x="836341" y="1572322"/>
              <a:ext cx="5025735" cy="369332"/>
            </a:xfrm>
            <a:prstGeom prst="rect">
              <a:avLst/>
            </a:prstGeom>
            <a:noFill/>
          </p:spPr>
          <p:txBody>
            <a:bodyPr wrap="none" rtlCol="0">
              <a:spAutoFit/>
            </a:bodyPr>
            <a:lstStyle/>
            <a:p>
              <a:r>
                <a:rPr lang="en-US" b="1" i="0" dirty="0">
                  <a:solidFill>
                    <a:schemeClr val="accent6"/>
                  </a:solidFill>
                  <a:latin typeface="Noto Sans ExtraBold" panose="020B0502040504020204" pitchFamily="34" charset="0"/>
                  <a:ea typeface="Noto Sans ExtraBold" panose="020B0502040504020204" pitchFamily="34" charset="0"/>
                  <a:cs typeface="Noto Sans ExtraBold" panose="020B0502040504020204" pitchFamily="34" charset="0"/>
                </a:rPr>
                <a:t>A/B. </a:t>
              </a:r>
              <a:r>
                <a:rPr lang="en-US"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rPr>
                <a:t>Problem Statement/Target Audience</a:t>
              </a:r>
            </a:p>
          </p:txBody>
        </p:sp>
        <p:cxnSp>
          <p:nvCxnSpPr>
            <p:cNvPr id="10" name="Straight Connector 9">
              <a:extLst>
                <a:ext uri="{FF2B5EF4-FFF2-40B4-BE49-F238E27FC236}">
                  <a16:creationId xmlns:a16="http://schemas.microsoft.com/office/drawing/2014/main" id="{CE04D1A9-C9E4-BA46-4F8C-9A4751216CD7}"/>
                </a:ext>
              </a:extLst>
            </p:cNvPr>
            <p:cNvCxnSpPr>
              <a:cxnSpLocks/>
            </p:cNvCxnSpPr>
            <p:nvPr userDrawn="1"/>
          </p:nvCxnSpPr>
          <p:spPr>
            <a:xfrm>
              <a:off x="903249" y="1941654"/>
              <a:ext cx="49365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8455F0D-0F41-FAEE-8C13-718E6CFFCDE8}"/>
              </a:ext>
            </a:extLst>
          </p:cNvPr>
          <p:cNvGrpSpPr/>
          <p:nvPr userDrawn="1"/>
        </p:nvGrpSpPr>
        <p:grpSpPr>
          <a:xfrm>
            <a:off x="7560527" y="1572322"/>
            <a:ext cx="2670924" cy="369332"/>
            <a:chOff x="7081024" y="1572322"/>
            <a:chExt cx="2670924" cy="369332"/>
          </a:xfrm>
        </p:grpSpPr>
        <p:sp>
          <p:nvSpPr>
            <p:cNvPr id="8" name="TextBox 7">
              <a:extLst>
                <a:ext uri="{FF2B5EF4-FFF2-40B4-BE49-F238E27FC236}">
                  <a16:creationId xmlns:a16="http://schemas.microsoft.com/office/drawing/2014/main" id="{98204916-77E1-F2CA-BAA2-AD1F88DBAE69}"/>
                </a:ext>
              </a:extLst>
            </p:cNvPr>
            <p:cNvSpPr txBox="1"/>
            <p:nvPr userDrawn="1"/>
          </p:nvSpPr>
          <p:spPr>
            <a:xfrm>
              <a:off x="7081024" y="1572322"/>
              <a:ext cx="2670924" cy="369332"/>
            </a:xfrm>
            <a:prstGeom prst="rect">
              <a:avLst/>
            </a:prstGeom>
            <a:noFill/>
          </p:spPr>
          <p:txBody>
            <a:bodyPr wrap="none" rtlCol="0">
              <a:spAutoFit/>
            </a:bodyPr>
            <a:lstStyle/>
            <a:p>
              <a:r>
                <a:rPr lang="en-US" b="1" i="0" dirty="0">
                  <a:solidFill>
                    <a:schemeClr val="accent6"/>
                  </a:solidFill>
                  <a:latin typeface="Noto Sans ExtraBold" panose="020B0502040504020204" pitchFamily="34" charset="0"/>
                  <a:ea typeface="Noto Sans ExtraBold" panose="020B0502040504020204" pitchFamily="34" charset="0"/>
                  <a:cs typeface="Noto Sans ExtraBold" panose="020B0502040504020204" pitchFamily="34" charset="0"/>
                </a:rPr>
                <a:t>C. </a:t>
              </a:r>
              <a:r>
                <a:rPr lang="en-US"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rPr>
                <a:t>Contextual Factors</a:t>
              </a:r>
            </a:p>
          </p:txBody>
        </p:sp>
        <p:cxnSp>
          <p:nvCxnSpPr>
            <p:cNvPr id="11" name="Straight Connector 10">
              <a:extLst>
                <a:ext uri="{FF2B5EF4-FFF2-40B4-BE49-F238E27FC236}">
                  <a16:creationId xmlns:a16="http://schemas.microsoft.com/office/drawing/2014/main" id="{0D2573FD-503C-11F3-C0EF-DD4E1B3E40A4}"/>
                </a:ext>
              </a:extLst>
            </p:cNvPr>
            <p:cNvCxnSpPr>
              <a:cxnSpLocks/>
            </p:cNvCxnSpPr>
            <p:nvPr userDrawn="1"/>
          </p:nvCxnSpPr>
          <p:spPr>
            <a:xfrm>
              <a:off x="7192537" y="1941654"/>
              <a:ext cx="246441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5" name="Content Placeholder 2">
            <a:extLst>
              <a:ext uri="{FF2B5EF4-FFF2-40B4-BE49-F238E27FC236}">
                <a16:creationId xmlns:a16="http://schemas.microsoft.com/office/drawing/2014/main" id="{7898AF7A-CAEB-9E99-76D4-8F0EBF549AE6}"/>
              </a:ext>
            </a:extLst>
          </p:cNvPr>
          <p:cNvSpPr>
            <a:spLocks noGrp="1"/>
          </p:cNvSpPr>
          <p:nvPr>
            <p:ph idx="10"/>
          </p:nvPr>
        </p:nvSpPr>
        <p:spPr>
          <a:xfrm>
            <a:off x="7665795" y="2169300"/>
            <a:ext cx="4164460" cy="3673211"/>
          </a:xfrm>
        </p:spPr>
        <p:txBody>
          <a:bodyPr anchor="t" anchorCtr="0">
            <a:noAutofit/>
          </a:bodyPr>
          <a:lstStyle>
            <a:lvl1pPr>
              <a:lnSpc>
                <a:spcPct val="114000"/>
              </a:lnSpc>
              <a:spcAft>
                <a:spcPts val="600"/>
              </a:spcAft>
              <a:defRPr sz="1600"/>
            </a:lvl1pPr>
            <a:lvl2pPr marL="685800" indent="-228600">
              <a:lnSpc>
                <a:spcPct val="114000"/>
              </a:lnSpc>
              <a:spcAft>
                <a:spcPts val="600"/>
              </a:spcAft>
              <a:buFont typeface="System Font Regular"/>
              <a:buChar char="–"/>
              <a:defRPr sz="1400"/>
            </a:lvl2pPr>
            <a:lvl3pPr marL="1143000" indent="-228600">
              <a:lnSpc>
                <a:spcPct val="114000"/>
              </a:lnSpc>
              <a:spcAft>
                <a:spcPts val="600"/>
              </a:spcAft>
              <a:buFont typeface="System Font Regular"/>
              <a:buChar char="▸"/>
              <a:defRPr sz="1200"/>
            </a:lvl3pPr>
            <a:lvl4pPr>
              <a:lnSpc>
                <a:spcPct val="114000"/>
              </a:lnSpc>
              <a:spcAft>
                <a:spcPts val="600"/>
              </a:spcAft>
              <a:defRPr sz="1100"/>
            </a:lvl4pPr>
            <a:lvl5pPr marL="2057400" indent="-228600">
              <a:lnSpc>
                <a:spcPct val="114000"/>
              </a:lnSpc>
              <a:spcAft>
                <a:spcPts val="600"/>
              </a:spcAft>
              <a:buFont typeface="System Font Regular"/>
              <a:buChar cha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9896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Persona Templa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C4266A6-1978-442F-E158-660BE071867D}"/>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12" name="Group 11">
            <a:extLst>
              <a:ext uri="{FF2B5EF4-FFF2-40B4-BE49-F238E27FC236}">
                <a16:creationId xmlns:a16="http://schemas.microsoft.com/office/drawing/2014/main" id="{CC7B5C68-7A41-22B6-97BC-819476AE9B66}"/>
              </a:ext>
            </a:extLst>
          </p:cNvPr>
          <p:cNvGrpSpPr/>
          <p:nvPr userDrawn="1"/>
        </p:nvGrpSpPr>
        <p:grpSpPr>
          <a:xfrm>
            <a:off x="486137" y="6250328"/>
            <a:ext cx="1617098" cy="416689"/>
            <a:chOff x="10463514" y="173620"/>
            <a:chExt cx="1617098" cy="416689"/>
          </a:xfrm>
        </p:grpSpPr>
        <p:sp>
          <p:nvSpPr>
            <p:cNvPr id="14" name="Rectangle 13">
              <a:extLst>
                <a:ext uri="{FF2B5EF4-FFF2-40B4-BE49-F238E27FC236}">
                  <a16:creationId xmlns:a16="http://schemas.microsoft.com/office/drawing/2014/main" id="{74D6C84E-CDC4-3245-1030-AA78CC75E17C}"/>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B4819A9-C984-543B-B6AD-BDAAE6B72391}"/>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6" name="Oval 15">
              <a:extLst>
                <a:ext uri="{FF2B5EF4-FFF2-40B4-BE49-F238E27FC236}">
                  <a16:creationId xmlns:a16="http://schemas.microsoft.com/office/drawing/2014/main" id="{412D1F89-6974-1C3D-B9BB-13D1F800D118}"/>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17" name="TextBox 16">
              <a:extLst>
                <a:ext uri="{FF2B5EF4-FFF2-40B4-BE49-F238E27FC236}">
                  <a16:creationId xmlns:a16="http://schemas.microsoft.com/office/drawing/2014/main" id="{5683E4A3-BACA-BBAA-DBB4-25B312F50672}"/>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18" name="Rectangle 17">
            <a:extLst>
              <a:ext uri="{FF2B5EF4-FFF2-40B4-BE49-F238E27FC236}">
                <a16:creationId xmlns:a16="http://schemas.microsoft.com/office/drawing/2014/main" id="{B953BDC3-D45F-E7CB-81C4-4DD10E63BABC}"/>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4AEBCA6-181B-D831-6415-092EDC02B5DD}"/>
              </a:ext>
            </a:extLst>
          </p:cNvPr>
          <p:cNvSpPr>
            <a:spLocks noGrp="1"/>
          </p:cNvSpPr>
          <p:nvPr>
            <p:ph type="title" hasCustomPrompt="1"/>
          </p:nvPr>
        </p:nvSpPr>
        <p:spPr>
          <a:xfrm>
            <a:off x="379386" y="298760"/>
            <a:ext cx="9374214" cy="393927"/>
          </a:xfrm>
        </p:spPr>
        <p:txBody>
          <a:bodyPr anchor="t" anchorCtr="0">
            <a:normAutofit/>
          </a:bodyPr>
          <a:lstStyle>
            <a:lvl1pPr>
              <a:defRPr sz="2400" b="0"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Persona Template</a:t>
            </a:r>
          </a:p>
        </p:txBody>
      </p:sp>
      <p:sp>
        <p:nvSpPr>
          <p:cNvPr id="2" name="Google Shape;129;p14">
            <a:extLst>
              <a:ext uri="{FF2B5EF4-FFF2-40B4-BE49-F238E27FC236}">
                <a16:creationId xmlns:a16="http://schemas.microsoft.com/office/drawing/2014/main" id="{B305A3EC-3236-927B-FE02-D898A726EE7E}"/>
              </a:ext>
            </a:extLst>
          </p:cNvPr>
          <p:cNvSpPr txBox="1"/>
          <p:nvPr userDrawn="1"/>
        </p:nvSpPr>
        <p:spPr>
          <a:xfrm>
            <a:off x="3716109" y="4744975"/>
            <a:ext cx="3304522" cy="420756"/>
          </a:xfrm>
          <a:prstGeom prst="rect">
            <a:avLst/>
          </a:prstGeom>
          <a:noFill/>
          <a:ln>
            <a:noFill/>
          </a:ln>
        </p:spPr>
        <p:txBody>
          <a:bodyPr spcFirstLastPara="1" wrap="square" lIns="0" tIns="0" rIns="0" bIns="0" anchor="t" anchorCtr="0">
            <a:spAutoFit/>
          </a:bodyPr>
          <a:lstStyle/>
          <a:p>
            <a:pPr algn="l">
              <a:lnSpc>
                <a:spcPct val="114000"/>
              </a:lnSpc>
            </a:pPr>
            <a:r>
              <a:rPr lang="en-US" sz="1199"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What are their </a:t>
            </a:r>
            <a:r>
              <a:rPr lang="en-US" sz="1199" b="1" i="0" dirty="0">
                <a:solidFill>
                  <a:srgbClr val="000000"/>
                </a:solidFill>
                <a:latin typeface="Noto Sans ExtraBold" panose="020B0502040504020204" pitchFamily="34" charset="0"/>
                <a:ea typeface="Noto Sans ExtraBold" panose="020B0502040504020204" pitchFamily="34" charset="0"/>
                <a:cs typeface="Noto Sans ExtraBold" panose="020B0502040504020204" pitchFamily="34" charset="0"/>
                <a:sym typeface="Calibri"/>
              </a:rPr>
              <a:t>motivators</a:t>
            </a:r>
            <a:r>
              <a:rPr lang="en-US" sz="1199"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 for healthy behaviors </a:t>
            </a:r>
            <a:r>
              <a:rPr kumimoji="0" lang="en-US" sz="1199" b="0" i="0" u="none" strike="noStrike" kern="1200" cap="none" spc="0" normalizeH="0" baseline="0" noProof="0" dirty="0">
                <a:ln>
                  <a:noFill/>
                </a:ln>
                <a:solidFill>
                  <a:srgbClr val="000000"/>
                </a:solidFill>
                <a:effectLst/>
                <a:uLnTx/>
                <a:uFillTx/>
                <a:latin typeface="Noto Sans Medium" panose="020B0502040504020204" pitchFamily="34" charset="0"/>
                <a:ea typeface="Noto Sans Medium" panose="020B0502040504020204" pitchFamily="34" charset="0"/>
                <a:cs typeface="Noto Sans Medium" panose="020B0502040504020204" pitchFamily="34" charset="0"/>
                <a:sym typeface="Calibri"/>
              </a:rPr>
              <a:t>(aligned with problem)?</a:t>
            </a:r>
            <a:endParaRPr lang="en-US" sz="1200" b="0" i="0" dirty="0">
              <a:latin typeface="Noto Sans Medium" panose="020B0502040504020204" pitchFamily="34" charset="0"/>
              <a:ea typeface="Noto Sans Medium" panose="020B0502040504020204" pitchFamily="34" charset="0"/>
              <a:cs typeface="Noto Sans Medium" panose="020B0502040504020204" pitchFamily="34" charset="0"/>
            </a:endParaRPr>
          </a:p>
        </p:txBody>
      </p:sp>
      <p:sp>
        <p:nvSpPr>
          <p:cNvPr id="13" name="Google Shape;133;p14">
            <a:extLst>
              <a:ext uri="{FF2B5EF4-FFF2-40B4-BE49-F238E27FC236}">
                <a16:creationId xmlns:a16="http://schemas.microsoft.com/office/drawing/2014/main" id="{89C01AE0-F8B3-4B51-458A-A59DCDE8B3B8}"/>
              </a:ext>
            </a:extLst>
          </p:cNvPr>
          <p:cNvSpPr/>
          <p:nvPr userDrawn="1"/>
        </p:nvSpPr>
        <p:spPr>
          <a:xfrm>
            <a:off x="570610" y="4556836"/>
            <a:ext cx="515913" cy="518226"/>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60950" tIns="60950" rIns="60950" bIns="60950" anchor="ctr" anchorCtr="0">
            <a:noAutofit/>
          </a:bodyPr>
          <a:lstStyle/>
          <a:p>
            <a:pPr algn="l"/>
            <a:endParaRPr sz="1200">
              <a:latin typeface="Noto Sans" panose="020B0502040504020204" pitchFamily="34" charset="0"/>
              <a:ea typeface="Noto Sans" panose="020B0502040504020204" pitchFamily="34" charset="0"/>
              <a:cs typeface="Noto Sans" panose="020B0502040504020204" pitchFamily="34" charset="0"/>
            </a:endParaRPr>
          </a:p>
        </p:txBody>
      </p:sp>
      <p:sp>
        <p:nvSpPr>
          <p:cNvPr id="30" name="Google Shape;148;p14">
            <a:extLst>
              <a:ext uri="{FF2B5EF4-FFF2-40B4-BE49-F238E27FC236}">
                <a16:creationId xmlns:a16="http://schemas.microsoft.com/office/drawing/2014/main" id="{B829A8B7-6ECB-3601-F31D-BC479FA50556}"/>
              </a:ext>
            </a:extLst>
          </p:cNvPr>
          <p:cNvSpPr txBox="1"/>
          <p:nvPr userDrawn="1"/>
        </p:nvSpPr>
        <p:spPr>
          <a:xfrm>
            <a:off x="444753" y="880952"/>
            <a:ext cx="812023" cy="287130"/>
          </a:xfrm>
          <a:prstGeom prst="rect">
            <a:avLst/>
          </a:prstGeom>
          <a:noFill/>
          <a:ln>
            <a:noFill/>
          </a:ln>
        </p:spPr>
        <p:txBody>
          <a:bodyPr spcFirstLastPara="1" wrap="square" lIns="0" tIns="0" rIns="0" bIns="0" anchor="t" anchorCtr="0">
            <a:spAutoFit/>
          </a:bodyPr>
          <a:lstStyle/>
          <a:p>
            <a:pPr algn="l"/>
            <a:r>
              <a:rPr lang="en-US" sz="1866"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NAME:</a:t>
            </a:r>
            <a:endParaRPr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41" name="Google Shape;159;p14">
            <a:extLst>
              <a:ext uri="{FF2B5EF4-FFF2-40B4-BE49-F238E27FC236}">
                <a16:creationId xmlns:a16="http://schemas.microsoft.com/office/drawing/2014/main" id="{DF957661-713C-BDE3-C7F8-A66E68A3F845}"/>
              </a:ext>
            </a:extLst>
          </p:cNvPr>
          <p:cNvSpPr txBox="1"/>
          <p:nvPr userDrawn="1"/>
        </p:nvSpPr>
        <p:spPr>
          <a:xfrm>
            <a:off x="3687718" y="1833047"/>
            <a:ext cx="4381261" cy="210507"/>
          </a:xfrm>
          <a:prstGeom prst="rect">
            <a:avLst/>
          </a:prstGeom>
          <a:noFill/>
          <a:ln>
            <a:noFill/>
          </a:ln>
        </p:spPr>
        <p:txBody>
          <a:bodyPr spcFirstLastPara="1" wrap="square" lIns="0" tIns="0" rIns="0" bIns="0" anchor="t" anchorCtr="0">
            <a:spAutoFit/>
          </a:bodyPr>
          <a:lstStyle/>
          <a:p>
            <a:pPr algn="l">
              <a:lnSpc>
                <a:spcPct val="114000"/>
              </a:lnSpc>
            </a:pPr>
            <a:r>
              <a:rPr lang="en-US" sz="1200"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What are their </a:t>
            </a:r>
            <a:r>
              <a:rPr lang="en-US" sz="1200" b="1" i="0" dirty="0">
                <a:solidFill>
                  <a:srgbClr val="000000"/>
                </a:solidFill>
                <a:latin typeface="Noto Sans ExtraBold" panose="020B0502040504020204" pitchFamily="34" charset="0"/>
                <a:ea typeface="Noto Sans ExtraBold" panose="020B0502040504020204" pitchFamily="34" charset="0"/>
                <a:cs typeface="Noto Sans ExtraBold" panose="020B0502040504020204" pitchFamily="34" charset="0"/>
                <a:sym typeface="Calibri"/>
              </a:rPr>
              <a:t>key health concerns</a:t>
            </a:r>
            <a:r>
              <a:rPr lang="en-US" sz="1200"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a:t>
            </a:r>
            <a:endParaRPr lang="en-US" sz="1200" b="0" i="0" dirty="0">
              <a:latin typeface="Noto Sans Medium" panose="020B0502040504020204" pitchFamily="34" charset="0"/>
              <a:ea typeface="Noto Sans Medium" panose="020B0502040504020204" pitchFamily="34" charset="0"/>
              <a:cs typeface="Noto Sans Medium" panose="020B0502040504020204" pitchFamily="34" charset="0"/>
            </a:endParaRPr>
          </a:p>
        </p:txBody>
      </p:sp>
      <p:sp>
        <p:nvSpPr>
          <p:cNvPr id="42" name="Google Shape;160;p14">
            <a:extLst>
              <a:ext uri="{FF2B5EF4-FFF2-40B4-BE49-F238E27FC236}">
                <a16:creationId xmlns:a16="http://schemas.microsoft.com/office/drawing/2014/main" id="{5451ED83-1234-19B4-D7F8-43078040747B}"/>
              </a:ext>
            </a:extLst>
          </p:cNvPr>
          <p:cNvSpPr txBox="1"/>
          <p:nvPr userDrawn="1"/>
        </p:nvSpPr>
        <p:spPr>
          <a:xfrm>
            <a:off x="3687718" y="692687"/>
            <a:ext cx="4188821" cy="210507"/>
          </a:xfrm>
          <a:prstGeom prst="rect">
            <a:avLst/>
          </a:prstGeom>
          <a:noFill/>
          <a:ln>
            <a:noFill/>
          </a:ln>
        </p:spPr>
        <p:txBody>
          <a:bodyPr spcFirstLastPara="1" wrap="square" lIns="0" tIns="0" rIns="0" bIns="0" anchor="t" anchorCtr="0">
            <a:spAutoFit/>
          </a:bodyPr>
          <a:lstStyle/>
          <a:p>
            <a:pPr algn="l">
              <a:lnSpc>
                <a:spcPct val="114000"/>
              </a:lnSpc>
            </a:pPr>
            <a:r>
              <a:rPr lang="en-US" sz="1200"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What do they </a:t>
            </a:r>
            <a:r>
              <a:rPr lang="en-US" sz="1200" b="1" i="0" dirty="0">
                <a:solidFill>
                  <a:srgbClr val="000000"/>
                </a:solidFill>
                <a:latin typeface="Noto Sans ExtraBold" panose="020B0502040504020204" pitchFamily="34" charset="0"/>
                <a:ea typeface="Noto Sans ExtraBold" panose="020B0502040504020204" pitchFamily="34" charset="0"/>
                <a:cs typeface="Noto Sans ExtraBold" panose="020B0502040504020204" pitchFamily="34" charset="0"/>
                <a:sym typeface="Calibri"/>
              </a:rPr>
              <a:t>value and believe</a:t>
            </a:r>
            <a:r>
              <a:rPr lang="en-US" sz="1200"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a:t>
            </a:r>
            <a:endParaRPr lang="en-US" sz="1200" b="0" i="0" dirty="0">
              <a:latin typeface="Noto Sans Medium" panose="020B0502040504020204" pitchFamily="34" charset="0"/>
              <a:ea typeface="Noto Sans Medium" panose="020B0502040504020204" pitchFamily="34" charset="0"/>
              <a:cs typeface="Noto Sans Medium" panose="020B0502040504020204" pitchFamily="34" charset="0"/>
            </a:endParaRPr>
          </a:p>
        </p:txBody>
      </p:sp>
      <p:sp>
        <p:nvSpPr>
          <p:cNvPr id="54" name="Google Shape;172;p14">
            <a:extLst>
              <a:ext uri="{FF2B5EF4-FFF2-40B4-BE49-F238E27FC236}">
                <a16:creationId xmlns:a16="http://schemas.microsoft.com/office/drawing/2014/main" id="{42C84E2E-7C08-2D8A-9CA8-845E7890CFF0}"/>
              </a:ext>
            </a:extLst>
          </p:cNvPr>
          <p:cNvSpPr txBox="1"/>
          <p:nvPr userDrawn="1"/>
        </p:nvSpPr>
        <p:spPr>
          <a:xfrm>
            <a:off x="3687718" y="3005059"/>
            <a:ext cx="3304849" cy="420756"/>
          </a:xfrm>
          <a:prstGeom prst="rect">
            <a:avLst/>
          </a:prstGeom>
          <a:noFill/>
          <a:ln>
            <a:noFill/>
          </a:ln>
        </p:spPr>
        <p:txBody>
          <a:bodyPr spcFirstLastPara="1" wrap="square" lIns="0" tIns="0" rIns="0" bIns="0" anchor="t" anchorCtr="0">
            <a:spAutoFit/>
          </a:bodyPr>
          <a:lstStyle/>
          <a:p>
            <a:pPr algn="l">
              <a:lnSpc>
                <a:spcPct val="114000"/>
              </a:lnSpc>
            </a:pPr>
            <a:r>
              <a:rPr lang="en-US" sz="1200"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What are their </a:t>
            </a:r>
            <a:r>
              <a:rPr lang="en-US" sz="1200" b="1" i="0" dirty="0">
                <a:solidFill>
                  <a:srgbClr val="000000"/>
                </a:solidFill>
                <a:latin typeface="Noto Sans ExtraBold" panose="020B0502040504020204" pitchFamily="34" charset="0"/>
                <a:ea typeface="Noto Sans ExtraBold" panose="020B0502040504020204" pitchFamily="34" charset="0"/>
                <a:cs typeface="Noto Sans ExtraBold" panose="020B0502040504020204" pitchFamily="34" charset="0"/>
                <a:sym typeface="Calibri"/>
              </a:rPr>
              <a:t>barriers</a:t>
            </a:r>
            <a:r>
              <a:rPr lang="en-US" sz="1200"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 to healthy</a:t>
            </a:r>
            <a:r>
              <a:rPr lang="en-US" sz="1200" b="0" i="0" dirty="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 </a:t>
            </a:r>
            <a:r>
              <a:rPr lang="en-US" sz="1200"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behaviors </a:t>
            </a:r>
            <a:r>
              <a:rPr kumimoji="0" lang="en-US" sz="1200" b="0" i="0" u="none" strike="noStrike" kern="1200" cap="none" spc="0" normalizeH="0" baseline="0" noProof="0" dirty="0">
                <a:ln>
                  <a:noFill/>
                </a:ln>
                <a:solidFill>
                  <a:srgbClr val="000000"/>
                </a:solidFill>
                <a:effectLst/>
                <a:uLnTx/>
                <a:uFillTx/>
                <a:latin typeface="Noto Sans Medium" panose="020B0502040504020204" pitchFamily="34" charset="0"/>
                <a:ea typeface="Noto Sans Medium" panose="020B0502040504020204" pitchFamily="34" charset="0"/>
                <a:cs typeface="Noto Sans Medium" panose="020B0502040504020204" pitchFamily="34" charset="0"/>
                <a:sym typeface="Calibri"/>
              </a:rPr>
              <a:t>(aligned with problem)</a:t>
            </a:r>
            <a:r>
              <a:rPr lang="en-US" sz="1200" b="0" i="0" dirty="0">
                <a:solidFill>
                  <a:srgbClr val="000000"/>
                </a:solidFill>
                <a:latin typeface="Noto Sans Medium" panose="020B0502040504020204" pitchFamily="34" charset="0"/>
                <a:ea typeface="Noto Sans Medium" panose="020B0502040504020204" pitchFamily="34" charset="0"/>
                <a:cs typeface="Noto Sans Medium" panose="020B0502040504020204" pitchFamily="34" charset="0"/>
                <a:sym typeface="Calibri"/>
              </a:rPr>
              <a:t>?</a:t>
            </a:r>
            <a:endParaRPr lang="en-US" sz="1200" b="0" i="0" dirty="0">
              <a:latin typeface="Noto Sans Medium" panose="020B0502040504020204" pitchFamily="34" charset="0"/>
              <a:ea typeface="Noto Sans Medium" panose="020B0502040504020204" pitchFamily="34" charset="0"/>
              <a:cs typeface="Noto Sans Medium" panose="020B0502040504020204" pitchFamily="34" charset="0"/>
            </a:endParaRPr>
          </a:p>
        </p:txBody>
      </p:sp>
      <p:sp>
        <p:nvSpPr>
          <p:cNvPr id="63" name="Google Shape;181;p14">
            <a:extLst>
              <a:ext uri="{FF2B5EF4-FFF2-40B4-BE49-F238E27FC236}">
                <a16:creationId xmlns:a16="http://schemas.microsoft.com/office/drawing/2014/main" id="{30D7C83D-2BC2-4082-7FBC-025DC7716551}"/>
              </a:ext>
            </a:extLst>
          </p:cNvPr>
          <p:cNvSpPr txBox="1"/>
          <p:nvPr userDrawn="1"/>
        </p:nvSpPr>
        <p:spPr>
          <a:xfrm>
            <a:off x="7292620" y="3002238"/>
            <a:ext cx="1100240" cy="280205"/>
          </a:xfrm>
          <a:prstGeom prst="rect">
            <a:avLst/>
          </a:prstGeom>
          <a:noFill/>
          <a:ln>
            <a:noFill/>
          </a:ln>
        </p:spPr>
        <p:txBody>
          <a:bodyPr spcFirstLastPara="1" wrap="square" lIns="0" tIns="0" rIns="0" bIns="0" anchor="t" anchorCtr="0">
            <a:spAutoFit/>
          </a:bodyPr>
          <a:lstStyle/>
          <a:p>
            <a:pPr algn="l">
              <a:lnSpc>
                <a:spcPct val="105000"/>
              </a:lnSpc>
            </a:pPr>
            <a:r>
              <a:rPr lang="en-US" sz="867"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CAN SOCIAL MEDIA </a:t>
            </a:r>
            <a:endParaRPr sz="1200" dirty="0">
              <a:latin typeface="Noto Sans" panose="020B0502040504020204" pitchFamily="34" charset="0"/>
              <a:ea typeface="Noto Sans" panose="020B0502040504020204" pitchFamily="34" charset="0"/>
              <a:cs typeface="Noto Sans" panose="020B0502040504020204" pitchFamily="34" charset="0"/>
            </a:endParaRPr>
          </a:p>
          <a:p>
            <a:pPr algn="l">
              <a:lnSpc>
                <a:spcPct val="105000"/>
              </a:lnSpc>
            </a:pPr>
            <a:r>
              <a:rPr lang="en-US" sz="867"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ADDRESS THESE?</a:t>
            </a:r>
            <a:endParaRPr sz="1200" dirty="0">
              <a:latin typeface="Noto Sans" panose="020B0502040504020204" pitchFamily="34" charset="0"/>
              <a:ea typeface="Noto Sans" panose="020B0502040504020204" pitchFamily="34" charset="0"/>
              <a:cs typeface="Noto Sans" panose="020B0502040504020204" pitchFamily="34" charset="0"/>
            </a:endParaRPr>
          </a:p>
        </p:txBody>
      </p:sp>
      <p:sp>
        <p:nvSpPr>
          <p:cNvPr id="64" name="Google Shape;182;p14">
            <a:extLst>
              <a:ext uri="{FF2B5EF4-FFF2-40B4-BE49-F238E27FC236}">
                <a16:creationId xmlns:a16="http://schemas.microsoft.com/office/drawing/2014/main" id="{42C1AB3B-0A07-7FDE-771F-E8049236D1D1}"/>
              </a:ext>
            </a:extLst>
          </p:cNvPr>
          <p:cNvSpPr txBox="1"/>
          <p:nvPr userDrawn="1"/>
        </p:nvSpPr>
        <p:spPr>
          <a:xfrm>
            <a:off x="7388785" y="3267507"/>
            <a:ext cx="382654" cy="186782"/>
          </a:xfrm>
          <a:prstGeom prst="rect">
            <a:avLst/>
          </a:prstGeom>
          <a:noFill/>
          <a:ln>
            <a:noFill/>
          </a:ln>
        </p:spPr>
        <p:txBody>
          <a:bodyPr spcFirstLastPara="1" wrap="square" lIns="0" tIns="0" rIns="0" bIns="0" anchor="t" anchorCtr="0">
            <a:spAutoFit/>
          </a:bodyPr>
          <a:lstStyle/>
          <a:p>
            <a:pPr algn="ctr">
              <a:lnSpc>
                <a:spcPct val="140000"/>
              </a:lnSpc>
            </a:pPr>
            <a:r>
              <a:rPr lang="en-US" sz="867" b="1" dirty="0">
                <a:solidFill>
                  <a:schemeClr val="bg2"/>
                </a:solidFill>
                <a:latin typeface="Noto Sans" panose="020B0502040504020204" pitchFamily="34" charset="0"/>
                <a:ea typeface="Noto Sans" panose="020B0502040504020204" pitchFamily="34" charset="0"/>
                <a:cs typeface="Noto Sans" panose="020B0502040504020204" pitchFamily="34" charset="0"/>
                <a:sym typeface="Calibri"/>
              </a:rPr>
              <a:t>YES</a:t>
            </a:r>
            <a:endParaRPr sz="1200" dirty="0">
              <a:solidFill>
                <a:schemeClr val="bg2"/>
              </a:solidFill>
              <a:latin typeface="Noto Sans" panose="020B0502040504020204" pitchFamily="34" charset="0"/>
              <a:ea typeface="Noto Sans" panose="020B0502040504020204" pitchFamily="34" charset="0"/>
              <a:cs typeface="Noto Sans" panose="020B0502040504020204" pitchFamily="34" charset="0"/>
            </a:endParaRPr>
          </a:p>
        </p:txBody>
      </p:sp>
      <p:sp>
        <p:nvSpPr>
          <p:cNvPr id="65" name="Google Shape;183;p14">
            <a:extLst>
              <a:ext uri="{FF2B5EF4-FFF2-40B4-BE49-F238E27FC236}">
                <a16:creationId xmlns:a16="http://schemas.microsoft.com/office/drawing/2014/main" id="{9AE9DA6F-CFA3-E312-C1F5-BA1A09C1AFEF}"/>
              </a:ext>
            </a:extLst>
          </p:cNvPr>
          <p:cNvSpPr txBox="1"/>
          <p:nvPr userDrawn="1"/>
        </p:nvSpPr>
        <p:spPr>
          <a:xfrm>
            <a:off x="7866898" y="3267507"/>
            <a:ext cx="355249" cy="186782"/>
          </a:xfrm>
          <a:prstGeom prst="rect">
            <a:avLst/>
          </a:prstGeom>
          <a:noFill/>
          <a:ln>
            <a:noFill/>
          </a:ln>
        </p:spPr>
        <p:txBody>
          <a:bodyPr spcFirstLastPara="1" wrap="square" lIns="0" tIns="0" rIns="0" bIns="0" anchor="t" anchorCtr="0">
            <a:spAutoFit/>
          </a:bodyPr>
          <a:lstStyle/>
          <a:p>
            <a:pPr algn="ctr">
              <a:lnSpc>
                <a:spcPct val="140000"/>
              </a:lnSpc>
            </a:pPr>
            <a:r>
              <a:rPr lang="en-US" sz="867" b="1" dirty="0">
                <a:solidFill>
                  <a:schemeClr val="bg2"/>
                </a:solidFill>
                <a:latin typeface="Noto Sans" panose="020B0502040504020204" pitchFamily="34" charset="0"/>
                <a:ea typeface="Noto Sans" panose="020B0502040504020204" pitchFamily="34" charset="0"/>
                <a:cs typeface="Noto Sans" panose="020B0502040504020204" pitchFamily="34" charset="0"/>
                <a:sym typeface="Calibri"/>
              </a:rPr>
              <a:t>NO</a:t>
            </a:r>
            <a:endParaRPr sz="1200" dirty="0">
              <a:solidFill>
                <a:schemeClr val="bg2"/>
              </a:solidFill>
              <a:latin typeface="Noto Sans" panose="020B0502040504020204" pitchFamily="34" charset="0"/>
              <a:ea typeface="Noto Sans" panose="020B0502040504020204" pitchFamily="34" charset="0"/>
              <a:cs typeface="Noto Sans" panose="020B0502040504020204" pitchFamily="34" charset="0"/>
            </a:endParaRPr>
          </a:p>
        </p:txBody>
      </p:sp>
      <p:cxnSp>
        <p:nvCxnSpPr>
          <p:cNvPr id="11" name="Straight Connector 10">
            <a:extLst>
              <a:ext uri="{FF2B5EF4-FFF2-40B4-BE49-F238E27FC236}">
                <a16:creationId xmlns:a16="http://schemas.microsoft.com/office/drawing/2014/main" id="{0D2573FD-503C-11F3-C0EF-DD4E1B3E40A4}"/>
              </a:ext>
            </a:extLst>
          </p:cNvPr>
          <p:cNvCxnSpPr>
            <a:cxnSpLocks/>
          </p:cNvCxnSpPr>
          <p:nvPr userDrawn="1"/>
        </p:nvCxnSpPr>
        <p:spPr>
          <a:xfrm>
            <a:off x="356838" y="1647744"/>
            <a:ext cx="30713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3" name="Text Placeholder 102">
            <a:extLst>
              <a:ext uri="{FF2B5EF4-FFF2-40B4-BE49-F238E27FC236}">
                <a16:creationId xmlns:a16="http://schemas.microsoft.com/office/drawing/2014/main" id="{1EBCC551-1AAE-C3CB-9ACD-F4D71B0E4754}"/>
              </a:ext>
            </a:extLst>
          </p:cNvPr>
          <p:cNvSpPr>
            <a:spLocks noGrp="1"/>
          </p:cNvSpPr>
          <p:nvPr>
            <p:ph type="body" sz="quarter" idx="10" hasCustomPrompt="1"/>
          </p:nvPr>
        </p:nvSpPr>
        <p:spPr>
          <a:xfrm>
            <a:off x="1297014" y="861178"/>
            <a:ext cx="2131150" cy="314325"/>
          </a:xfrm>
        </p:spPr>
        <p:txBody>
          <a:bodyPr>
            <a:noAutofit/>
          </a:bodyPr>
          <a:lstStyle>
            <a:lvl1pPr marL="0" indent="0">
              <a:buNone/>
              <a:defRPr sz="1800"/>
            </a:lvl1pPr>
          </a:lstStyle>
          <a:p>
            <a:pPr lvl="0"/>
            <a:r>
              <a:rPr lang="en-US" dirty="0"/>
              <a:t>Persona Name</a:t>
            </a:r>
          </a:p>
        </p:txBody>
      </p:sp>
      <p:sp>
        <p:nvSpPr>
          <p:cNvPr id="104" name="Text Placeholder 102">
            <a:extLst>
              <a:ext uri="{FF2B5EF4-FFF2-40B4-BE49-F238E27FC236}">
                <a16:creationId xmlns:a16="http://schemas.microsoft.com/office/drawing/2014/main" id="{C551687C-116B-5B4F-509C-198A70791ED2}"/>
              </a:ext>
            </a:extLst>
          </p:cNvPr>
          <p:cNvSpPr>
            <a:spLocks noGrp="1"/>
          </p:cNvSpPr>
          <p:nvPr>
            <p:ph type="body" sz="quarter" idx="11" hasCustomPrompt="1"/>
          </p:nvPr>
        </p:nvSpPr>
        <p:spPr>
          <a:xfrm>
            <a:off x="356838" y="1262186"/>
            <a:ext cx="3071325" cy="314325"/>
          </a:xfrm>
        </p:spPr>
        <p:txBody>
          <a:bodyPr>
            <a:noAutofit/>
          </a:bodyPr>
          <a:lstStyle>
            <a:lvl1pPr marL="0" indent="0">
              <a:buNone/>
              <a:defRPr sz="1400"/>
            </a:lvl1pPr>
          </a:lstStyle>
          <a:p>
            <a:pPr lvl="0"/>
            <a:r>
              <a:rPr lang="en-US" dirty="0"/>
              <a:t>Life stage, if applicable</a:t>
            </a:r>
          </a:p>
        </p:txBody>
      </p:sp>
      <p:sp>
        <p:nvSpPr>
          <p:cNvPr id="108" name="Text Placeholder 107">
            <a:extLst>
              <a:ext uri="{FF2B5EF4-FFF2-40B4-BE49-F238E27FC236}">
                <a16:creationId xmlns:a16="http://schemas.microsoft.com/office/drawing/2014/main" id="{CFA0617E-1EB6-2E65-F3DC-39213EEC91E4}"/>
              </a:ext>
            </a:extLst>
          </p:cNvPr>
          <p:cNvSpPr>
            <a:spLocks noGrp="1"/>
          </p:cNvSpPr>
          <p:nvPr>
            <p:ph type="body" sz="quarter" idx="12" hasCustomPrompt="1"/>
          </p:nvPr>
        </p:nvSpPr>
        <p:spPr>
          <a:xfrm>
            <a:off x="1319097" y="1774825"/>
            <a:ext cx="2109066" cy="279400"/>
          </a:xfrm>
          <a:noFill/>
        </p:spPr>
        <p:txBody>
          <a:bodyPr>
            <a:noAutofit/>
          </a:bodyPr>
          <a:lstStyle>
            <a:lvl1pPr marL="0" indent="0">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a:t>
            </a:r>
          </a:p>
        </p:txBody>
      </p:sp>
      <p:sp>
        <p:nvSpPr>
          <p:cNvPr id="109" name="Google Shape;150;p14">
            <a:extLst>
              <a:ext uri="{FF2B5EF4-FFF2-40B4-BE49-F238E27FC236}">
                <a16:creationId xmlns:a16="http://schemas.microsoft.com/office/drawing/2014/main" id="{71ED30AD-2D4D-DBFA-BBFA-8D78A29FA918}"/>
              </a:ext>
            </a:extLst>
          </p:cNvPr>
          <p:cNvSpPr txBox="1"/>
          <p:nvPr userDrawn="1"/>
        </p:nvSpPr>
        <p:spPr>
          <a:xfrm>
            <a:off x="356839" y="1760097"/>
            <a:ext cx="1070498" cy="294128"/>
          </a:xfrm>
          <a:prstGeom prst="rect">
            <a:avLst/>
          </a:prstGeom>
          <a:noFill/>
          <a:ln>
            <a:noFill/>
          </a:ln>
        </p:spPr>
        <p:txBody>
          <a:bodyPr spcFirstLastPara="1" wrap="square" lIns="91440" tIns="45720" rIns="91440" bIns="45720" anchor="t" anchorCtr="0">
            <a:noAutofit/>
          </a:bodyPr>
          <a:lstStyle/>
          <a:p>
            <a:pPr algn="l">
              <a:lnSpc>
                <a:spcPct val="114000"/>
              </a:lnSpc>
            </a:pP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Gender:</a:t>
            </a:r>
            <a:endParaRPr sz="1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10" name="Text Placeholder 107">
            <a:extLst>
              <a:ext uri="{FF2B5EF4-FFF2-40B4-BE49-F238E27FC236}">
                <a16:creationId xmlns:a16="http://schemas.microsoft.com/office/drawing/2014/main" id="{C82087E0-9343-3B48-A74A-70786343CAE1}"/>
              </a:ext>
            </a:extLst>
          </p:cNvPr>
          <p:cNvSpPr>
            <a:spLocks noGrp="1"/>
          </p:cNvSpPr>
          <p:nvPr>
            <p:ph type="body" sz="quarter" idx="13" hasCustomPrompt="1"/>
          </p:nvPr>
        </p:nvSpPr>
        <p:spPr>
          <a:xfrm>
            <a:off x="1319097" y="2174997"/>
            <a:ext cx="2109066" cy="279400"/>
          </a:xfrm>
          <a:noFill/>
        </p:spPr>
        <p:txBody>
          <a:bodyPr>
            <a:noAutofit/>
          </a:bodyPr>
          <a:lstStyle>
            <a:lvl1pPr marL="0" indent="0">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a:t>
            </a:r>
          </a:p>
        </p:txBody>
      </p:sp>
      <p:sp>
        <p:nvSpPr>
          <p:cNvPr id="111" name="Google Shape;150;p14">
            <a:extLst>
              <a:ext uri="{FF2B5EF4-FFF2-40B4-BE49-F238E27FC236}">
                <a16:creationId xmlns:a16="http://schemas.microsoft.com/office/drawing/2014/main" id="{1C36693F-77E1-E9C6-D4E7-7736B8DC8CDA}"/>
              </a:ext>
            </a:extLst>
          </p:cNvPr>
          <p:cNvSpPr txBox="1"/>
          <p:nvPr userDrawn="1"/>
        </p:nvSpPr>
        <p:spPr>
          <a:xfrm>
            <a:off x="356839" y="2160269"/>
            <a:ext cx="1070498" cy="294128"/>
          </a:xfrm>
          <a:prstGeom prst="rect">
            <a:avLst/>
          </a:prstGeom>
          <a:noFill/>
          <a:ln>
            <a:noFill/>
          </a:ln>
        </p:spPr>
        <p:txBody>
          <a:bodyPr spcFirstLastPara="1" wrap="square" lIns="91440" tIns="45720" rIns="91440" bIns="45720" anchor="t" anchorCtr="0">
            <a:noAutofit/>
          </a:bodyPr>
          <a:lstStyle/>
          <a:p>
            <a:pPr algn="l">
              <a:lnSpc>
                <a:spcPct val="114000"/>
              </a:lnSpc>
            </a:pP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Age:</a:t>
            </a:r>
            <a:endParaRPr sz="1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12" name="Text Placeholder 107">
            <a:extLst>
              <a:ext uri="{FF2B5EF4-FFF2-40B4-BE49-F238E27FC236}">
                <a16:creationId xmlns:a16="http://schemas.microsoft.com/office/drawing/2014/main" id="{CC923E3C-3393-1C37-6BD6-97F45D1CF6C1}"/>
              </a:ext>
            </a:extLst>
          </p:cNvPr>
          <p:cNvSpPr>
            <a:spLocks noGrp="1"/>
          </p:cNvSpPr>
          <p:nvPr>
            <p:ph type="body" sz="quarter" idx="14" hasCustomPrompt="1"/>
          </p:nvPr>
        </p:nvSpPr>
        <p:spPr>
          <a:xfrm>
            <a:off x="1319097" y="2586320"/>
            <a:ext cx="2109066" cy="486473"/>
          </a:xfrm>
          <a:noFill/>
        </p:spPr>
        <p:txBody>
          <a:bodyPr>
            <a:noAutofit/>
          </a:bodyPr>
          <a:lstStyle>
            <a:lvl1pPr marL="0" indent="0">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a:t>
            </a:r>
          </a:p>
        </p:txBody>
      </p:sp>
      <p:sp>
        <p:nvSpPr>
          <p:cNvPr id="113" name="Google Shape;150;p14">
            <a:extLst>
              <a:ext uri="{FF2B5EF4-FFF2-40B4-BE49-F238E27FC236}">
                <a16:creationId xmlns:a16="http://schemas.microsoft.com/office/drawing/2014/main" id="{844A94CC-9D5D-E4B4-B935-7756D6A984CB}"/>
              </a:ext>
            </a:extLst>
          </p:cNvPr>
          <p:cNvSpPr txBox="1"/>
          <p:nvPr userDrawn="1"/>
        </p:nvSpPr>
        <p:spPr>
          <a:xfrm>
            <a:off x="356838" y="2571593"/>
            <a:ext cx="1070517" cy="294128"/>
          </a:xfrm>
          <a:prstGeom prst="rect">
            <a:avLst/>
          </a:prstGeom>
          <a:noFill/>
          <a:ln>
            <a:noFill/>
          </a:ln>
        </p:spPr>
        <p:txBody>
          <a:bodyPr spcFirstLastPara="1" wrap="square" lIns="91440" tIns="45720" rIns="91440" bIns="45720" anchor="t" anchorCtr="0">
            <a:noAutofit/>
          </a:bodyPr>
          <a:lstStyle/>
          <a:p>
            <a:pPr algn="l">
              <a:lnSpc>
                <a:spcPct val="114000"/>
              </a:lnSpc>
            </a:pP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Education:</a:t>
            </a:r>
            <a:endParaRPr sz="1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14" name="Text Placeholder 107">
            <a:extLst>
              <a:ext uri="{FF2B5EF4-FFF2-40B4-BE49-F238E27FC236}">
                <a16:creationId xmlns:a16="http://schemas.microsoft.com/office/drawing/2014/main" id="{4CEA2D83-D160-E301-EAF5-2BC882ABAE22}"/>
              </a:ext>
            </a:extLst>
          </p:cNvPr>
          <p:cNvSpPr>
            <a:spLocks noGrp="1"/>
          </p:cNvSpPr>
          <p:nvPr>
            <p:ph type="body" sz="quarter" idx="15" hasCustomPrompt="1"/>
          </p:nvPr>
        </p:nvSpPr>
        <p:spPr>
          <a:xfrm>
            <a:off x="1319097" y="3172451"/>
            <a:ext cx="2109066" cy="486473"/>
          </a:xfrm>
          <a:noFill/>
        </p:spPr>
        <p:txBody>
          <a:bodyPr>
            <a:noAutofit/>
          </a:bodyPr>
          <a:lstStyle>
            <a:lvl1pPr marL="0" indent="0">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a:t>
            </a:r>
          </a:p>
        </p:txBody>
      </p:sp>
      <p:sp>
        <p:nvSpPr>
          <p:cNvPr id="115" name="Google Shape;150;p14">
            <a:extLst>
              <a:ext uri="{FF2B5EF4-FFF2-40B4-BE49-F238E27FC236}">
                <a16:creationId xmlns:a16="http://schemas.microsoft.com/office/drawing/2014/main" id="{35F81668-2F51-6F0C-A423-B5780B4FF19C}"/>
              </a:ext>
            </a:extLst>
          </p:cNvPr>
          <p:cNvSpPr txBox="1"/>
          <p:nvPr userDrawn="1"/>
        </p:nvSpPr>
        <p:spPr>
          <a:xfrm>
            <a:off x="356838" y="3157724"/>
            <a:ext cx="1070517" cy="294128"/>
          </a:xfrm>
          <a:prstGeom prst="rect">
            <a:avLst/>
          </a:prstGeom>
          <a:noFill/>
          <a:ln>
            <a:noFill/>
          </a:ln>
        </p:spPr>
        <p:txBody>
          <a:bodyPr spcFirstLastPara="1" wrap="square" lIns="91440" tIns="45720" rIns="91440" bIns="45720" anchor="t" anchorCtr="0">
            <a:noAutofit/>
          </a:bodyPr>
          <a:lstStyle/>
          <a:p>
            <a:pPr algn="l">
              <a:lnSpc>
                <a:spcPct val="114000"/>
              </a:lnSpc>
            </a:pP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Profession:</a:t>
            </a:r>
            <a:endParaRPr sz="1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16" name="Text Placeholder 107">
            <a:extLst>
              <a:ext uri="{FF2B5EF4-FFF2-40B4-BE49-F238E27FC236}">
                <a16:creationId xmlns:a16="http://schemas.microsoft.com/office/drawing/2014/main" id="{7BDFE413-4A65-D42B-B766-D9387ACB1811}"/>
              </a:ext>
            </a:extLst>
          </p:cNvPr>
          <p:cNvSpPr>
            <a:spLocks noGrp="1"/>
          </p:cNvSpPr>
          <p:nvPr>
            <p:ph type="body" sz="quarter" idx="16" hasCustomPrompt="1"/>
          </p:nvPr>
        </p:nvSpPr>
        <p:spPr>
          <a:xfrm>
            <a:off x="1319097" y="3750729"/>
            <a:ext cx="2109066" cy="410807"/>
          </a:xfrm>
          <a:noFill/>
        </p:spPr>
        <p:txBody>
          <a:bodyPr anchor="ctr" anchorCtr="0">
            <a:noAutofit/>
          </a:bodyPr>
          <a:lstStyle>
            <a:lvl1pPr marL="0" indent="0">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a:t>
            </a:r>
          </a:p>
        </p:txBody>
      </p:sp>
      <p:sp>
        <p:nvSpPr>
          <p:cNvPr id="117" name="Google Shape;150;p14">
            <a:extLst>
              <a:ext uri="{FF2B5EF4-FFF2-40B4-BE49-F238E27FC236}">
                <a16:creationId xmlns:a16="http://schemas.microsoft.com/office/drawing/2014/main" id="{AB347A36-7C0A-7B86-89CE-9C61EFF6999E}"/>
              </a:ext>
            </a:extLst>
          </p:cNvPr>
          <p:cNvSpPr txBox="1"/>
          <p:nvPr userDrawn="1"/>
        </p:nvSpPr>
        <p:spPr>
          <a:xfrm>
            <a:off x="356838" y="3736002"/>
            <a:ext cx="1070517" cy="294128"/>
          </a:xfrm>
          <a:prstGeom prst="rect">
            <a:avLst/>
          </a:prstGeom>
          <a:noFill/>
          <a:ln>
            <a:noFill/>
          </a:ln>
        </p:spPr>
        <p:txBody>
          <a:bodyPr spcFirstLastPara="1" wrap="square" lIns="91440" tIns="45720" rIns="91440" bIns="45720" anchor="t" anchorCtr="0">
            <a:noAutofit/>
          </a:bodyPr>
          <a:lstStyle/>
          <a:p>
            <a:pPr algn="l">
              <a:lnSpc>
                <a:spcPct val="114000"/>
              </a:lnSpc>
            </a:pP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Household</a:t>
            </a:r>
            <a:b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b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Income:</a:t>
            </a:r>
            <a:endParaRPr sz="1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18" name="Text Placeholder 107">
            <a:extLst>
              <a:ext uri="{FF2B5EF4-FFF2-40B4-BE49-F238E27FC236}">
                <a16:creationId xmlns:a16="http://schemas.microsoft.com/office/drawing/2014/main" id="{9A5D0317-80B2-2453-22A3-6CACB0A2FB83}"/>
              </a:ext>
            </a:extLst>
          </p:cNvPr>
          <p:cNvSpPr>
            <a:spLocks noGrp="1"/>
          </p:cNvSpPr>
          <p:nvPr>
            <p:ph type="body" sz="quarter" idx="17" hasCustomPrompt="1"/>
          </p:nvPr>
        </p:nvSpPr>
        <p:spPr>
          <a:xfrm>
            <a:off x="1319097" y="4253341"/>
            <a:ext cx="2109066" cy="279400"/>
          </a:xfrm>
          <a:noFill/>
        </p:spPr>
        <p:txBody>
          <a:bodyPr>
            <a:noAutofit/>
          </a:bodyPr>
          <a:lstStyle>
            <a:lvl1pPr marL="0" indent="0">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a:t>
            </a:r>
          </a:p>
        </p:txBody>
      </p:sp>
      <p:sp>
        <p:nvSpPr>
          <p:cNvPr id="119" name="Google Shape;150;p14">
            <a:extLst>
              <a:ext uri="{FF2B5EF4-FFF2-40B4-BE49-F238E27FC236}">
                <a16:creationId xmlns:a16="http://schemas.microsoft.com/office/drawing/2014/main" id="{43AE3EEF-09C1-9C4B-629F-0B7FA8FC617B}"/>
              </a:ext>
            </a:extLst>
          </p:cNvPr>
          <p:cNvSpPr txBox="1"/>
          <p:nvPr userDrawn="1"/>
        </p:nvSpPr>
        <p:spPr>
          <a:xfrm>
            <a:off x="356838" y="4238613"/>
            <a:ext cx="1070517" cy="294128"/>
          </a:xfrm>
          <a:prstGeom prst="rect">
            <a:avLst/>
          </a:prstGeom>
          <a:noFill/>
          <a:ln>
            <a:noFill/>
          </a:ln>
        </p:spPr>
        <p:txBody>
          <a:bodyPr spcFirstLastPara="1" wrap="square" lIns="91440" tIns="45720" rIns="91440" bIns="45720" anchor="t" anchorCtr="0">
            <a:noAutofit/>
          </a:bodyPr>
          <a:lstStyle/>
          <a:p>
            <a:pPr algn="l">
              <a:lnSpc>
                <a:spcPct val="114000"/>
              </a:lnSpc>
            </a:pP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Language:</a:t>
            </a:r>
            <a:endParaRPr sz="1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20" name="Text Placeholder 107">
            <a:extLst>
              <a:ext uri="{FF2B5EF4-FFF2-40B4-BE49-F238E27FC236}">
                <a16:creationId xmlns:a16="http://schemas.microsoft.com/office/drawing/2014/main" id="{653D1032-4E77-0BAA-FCDD-72E8F2F2154C}"/>
              </a:ext>
            </a:extLst>
          </p:cNvPr>
          <p:cNvSpPr>
            <a:spLocks noGrp="1"/>
          </p:cNvSpPr>
          <p:nvPr>
            <p:ph type="body" sz="quarter" idx="18" hasCustomPrompt="1"/>
          </p:nvPr>
        </p:nvSpPr>
        <p:spPr>
          <a:xfrm>
            <a:off x="1319097" y="4639274"/>
            <a:ext cx="2109066" cy="826126"/>
          </a:xfrm>
          <a:noFill/>
        </p:spPr>
        <p:txBody>
          <a:bodyPr>
            <a:noAutofit/>
          </a:bodyPr>
          <a:lstStyle>
            <a:lvl1pPr marL="0" indent="0">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 here</a:t>
            </a:r>
          </a:p>
        </p:txBody>
      </p:sp>
      <p:sp>
        <p:nvSpPr>
          <p:cNvPr id="121" name="Google Shape;150;p14">
            <a:extLst>
              <a:ext uri="{FF2B5EF4-FFF2-40B4-BE49-F238E27FC236}">
                <a16:creationId xmlns:a16="http://schemas.microsoft.com/office/drawing/2014/main" id="{85B228DB-DAFE-CB06-2AE2-B2BA731B1471}"/>
              </a:ext>
            </a:extLst>
          </p:cNvPr>
          <p:cNvSpPr txBox="1"/>
          <p:nvPr userDrawn="1"/>
        </p:nvSpPr>
        <p:spPr>
          <a:xfrm>
            <a:off x="356838" y="4624546"/>
            <a:ext cx="1070517" cy="294128"/>
          </a:xfrm>
          <a:prstGeom prst="rect">
            <a:avLst/>
          </a:prstGeom>
          <a:noFill/>
          <a:ln>
            <a:noFill/>
          </a:ln>
        </p:spPr>
        <p:txBody>
          <a:bodyPr spcFirstLastPara="1" wrap="square" lIns="91440" tIns="45720" rIns="91440" bIns="45720" anchor="t" anchorCtr="0">
            <a:noAutofit/>
          </a:bodyPr>
          <a:lstStyle/>
          <a:p>
            <a:pPr algn="l">
              <a:lnSpc>
                <a:spcPct val="114000"/>
              </a:lnSpc>
            </a:pP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Family:</a:t>
            </a:r>
            <a:endParaRPr sz="1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22" name="Text Placeholder 107">
            <a:extLst>
              <a:ext uri="{FF2B5EF4-FFF2-40B4-BE49-F238E27FC236}">
                <a16:creationId xmlns:a16="http://schemas.microsoft.com/office/drawing/2014/main" id="{7266E42B-8AFF-6D11-F46D-2E372DEF7FE9}"/>
              </a:ext>
            </a:extLst>
          </p:cNvPr>
          <p:cNvSpPr>
            <a:spLocks noGrp="1"/>
          </p:cNvSpPr>
          <p:nvPr>
            <p:ph type="body" sz="quarter" idx="19" hasCustomPrompt="1"/>
          </p:nvPr>
        </p:nvSpPr>
        <p:spPr>
          <a:xfrm>
            <a:off x="1319097" y="5555169"/>
            <a:ext cx="2109066" cy="826127"/>
          </a:xfrm>
          <a:noFill/>
        </p:spPr>
        <p:txBody>
          <a:bodyPr anchor="ctr" anchorCtr="0">
            <a:noAutofit/>
          </a:bodyPr>
          <a:lstStyle>
            <a:lvl1pPr marL="0" indent="0">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Text here</a:t>
            </a:r>
          </a:p>
        </p:txBody>
      </p:sp>
      <p:sp>
        <p:nvSpPr>
          <p:cNvPr id="123" name="Google Shape;150;p14">
            <a:extLst>
              <a:ext uri="{FF2B5EF4-FFF2-40B4-BE49-F238E27FC236}">
                <a16:creationId xmlns:a16="http://schemas.microsoft.com/office/drawing/2014/main" id="{D8D081A5-CFE2-A1A8-68D7-F1DA88078F56}"/>
              </a:ext>
            </a:extLst>
          </p:cNvPr>
          <p:cNvSpPr txBox="1"/>
          <p:nvPr userDrawn="1"/>
        </p:nvSpPr>
        <p:spPr>
          <a:xfrm>
            <a:off x="356838" y="5540442"/>
            <a:ext cx="1070517" cy="294128"/>
          </a:xfrm>
          <a:prstGeom prst="rect">
            <a:avLst/>
          </a:prstGeom>
          <a:noFill/>
          <a:ln>
            <a:noFill/>
          </a:ln>
        </p:spPr>
        <p:txBody>
          <a:bodyPr spcFirstLastPara="1" wrap="square" lIns="91440" tIns="45720" rIns="91440" bIns="45720" anchor="t" anchorCtr="0">
            <a:noAutofit/>
          </a:bodyPr>
          <a:lstStyle/>
          <a:p>
            <a:pPr algn="l">
              <a:lnSpc>
                <a:spcPct val="114000"/>
              </a:lnSpc>
            </a:pPr>
            <a:r>
              <a:rPr lang="en-US" sz="1000" b="1" dirty="0">
                <a:solidFill>
                  <a:srgbClr val="000000"/>
                </a:solidFill>
                <a:latin typeface="Noto Sans" panose="020B0502040504020204" pitchFamily="34" charset="0"/>
                <a:ea typeface="Noto Sans" panose="020B0502040504020204" pitchFamily="34" charset="0"/>
                <a:cs typeface="Noto Sans" panose="020B0502040504020204" pitchFamily="34" charset="0"/>
                <a:sym typeface="Calibri"/>
              </a:rPr>
              <a:t>Health services they already use:</a:t>
            </a:r>
            <a:endParaRPr sz="1000" b="1" dirty="0">
              <a:latin typeface="Noto Sans" panose="020B0502040504020204" pitchFamily="34" charset="0"/>
              <a:ea typeface="Noto Sans" panose="020B0502040504020204" pitchFamily="34" charset="0"/>
              <a:cs typeface="Noto Sans" panose="020B0502040504020204" pitchFamily="34" charset="0"/>
            </a:endParaRPr>
          </a:p>
        </p:txBody>
      </p:sp>
      <p:sp>
        <p:nvSpPr>
          <p:cNvPr id="125" name="Text Placeholder 124">
            <a:extLst>
              <a:ext uri="{FF2B5EF4-FFF2-40B4-BE49-F238E27FC236}">
                <a16:creationId xmlns:a16="http://schemas.microsoft.com/office/drawing/2014/main" id="{F2FF4BDF-0E0A-C48F-26A7-0FABAAB8A630}"/>
              </a:ext>
            </a:extLst>
          </p:cNvPr>
          <p:cNvSpPr>
            <a:spLocks noGrp="1"/>
          </p:cNvSpPr>
          <p:nvPr>
            <p:ph type="body" sz="quarter" idx="20" hasCustomPrompt="1"/>
          </p:nvPr>
        </p:nvSpPr>
        <p:spPr>
          <a:xfrm>
            <a:off x="3716338" y="939139"/>
            <a:ext cx="4594225" cy="794106"/>
          </a:xfrm>
          <a:solidFill>
            <a:schemeClr val="bg1">
              <a:lumMod val="95000"/>
            </a:schemeClr>
          </a:solidFill>
        </p:spPr>
        <p:txBody>
          <a:bodyPr>
            <a:norm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28" name="Text Placeholder 124">
            <a:extLst>
              <a:ext uri="{FF2B5EF4-FFF2-40B4-BE49-F238E27FC236}">
                <a16:creationId xmlns:a16="http://schemas.microsoft.com/office/drawing/2014/main" id="{91869946-D1DD-C39F-A3FB-D96F28ABF736}"/>
              </a:ext>
            </a:extLst>
          </p:cNvPr>
          <p:cNvSpPr>
            <a:spLocks noGrp="1"/>
          </p:cNvSpPr>
          <p:nvPr>
            <p:ph type="body" sz="quarter" idx="21" hasCustomPrompt="1"/>
          </p:nvPr>
        </p:nvSpPr>
        <p:spPr>
          <a:xfrm>
            <a:off x="3716338" y="2073598"/>
            <a:ext cx="4594225" cy="794106"/>
          </a:xfrm>
          <a:solidFill>
            <a:schemeClr val="bg1">
              <a:lumMod val="95000"/>
            </a:schemeClr>
          </a:solidFill>
        </p:spPr>
        <p:txBody>
          <a:bodyPr>
            <a:norm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29" name="Text Placeholder 124">
            <a:extLst>
              <a:ext uri="{FF2B5EF4-FFF2-40B4-BE49-F238E27FC236}">
                <a16:creationId xmlns:a16="http://schemas.microsoft.com/office/drawing/2014/main" id="{0B270B34-0824-C969-9596-9F78081FBEF4}"/>
              </a:ext>
            </a:extLst>
          </p:cNvPr>
          <p:cNvSpPr>
            <a:spLocks noGrp="1"/>
          </p:cNvSpPr>
          <p:nvPr>
            <p:ph type="body" sz="quarter" idx="22" hasCustomPrompt="1"/>
          </p:nvPr>
        </p:nvSpPr>
        <p:spPr>
          <a:xfrm>
            <a:off x="3716338" y="3479317"/>
            <a:ext cx="3511466" cy="231731"/>
          </a:xfrm>
          <a:solidFill>
            <a:schemeClr val="bg1">
              <a:lumMod val="95000"/>
            </a:schemeClr>
          </a:solidFill>
        </p:spPr>
        <p:txBody>
          <a:bodyPr rIns="0" anchor="ctr" anchorCtr="0">
            <a:no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31" name="Text Placeholder 124">
            <a:extLst>
              <a:ext uri="{FF2B5EF4-FFF2-40B4-BE49-F238E27FC236}">
                <a16:creationId xmlns:a16="http://schemas.microsoft.com/office/drawing/2014/main" id="{4673BA22-D5D8-E973-84E4-560CF325C9DE}"/>
              </a:ext>
            </a:extLst>
          </p:cNvPr>
          <p:cNvSpPr>
            <a:spLocks noGrp="1"/>
          </p:cNvSpPr>
          <p:nvPr>
            <p:ph type="body" sz="quarter" idx="23" hasCustomPrompt="1"/>
          </p:nvPr>
        </p:nvSpPr>
        <p:spPr>
          <a:xfrm>
            <a:off x="7400477" y="3479317"/>
            <a:ext cx="353316" cy="231731"/>
          </a:xfrm>
          <a:solidFill>
            <a:schemeClr val="bg1">
              <a:lumMod val="95000"/>
            </a:schemeClr>
          </a:solidFill>
        </p:spPr>
        <p:txBody>
          <a:bodyPr tIns="0" bIns="0" anchor="ctr" anchorCtr="0">
            <a:noAutofit/>
          </a:bodyPr>
          <a:lstStyle>
            <a:lvl1pPr marL="0" indent="0" algn="ctr">
              <a:buNone/>
              <a:defRPr sz="1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32" name="Text Placeholder 124">
            <a:extLst>
              <a:ext uri="{FF2B5EF4-FFF2-40B4-BE49-F238E27FC236}">
                <a16:creationId xmlns:a16="http://schemas.microsoft.com/office/drawing/2014/main" id="{3ACDFBE1-0D81-CCCF-2AAF-05672DE0C162}"/>
              </a:ext>
            </a:extLst>
          </p:cNvPr>
          <p:cNvSpPr>
            <a:spLocks noGrp="1"/>
          </p:cNvSpPr>
          <p:nvPr>
            <p:ph type="body" sz="quarter" idx="24" hasCustomPrompt="1"/>
          </p:nvPr>
        </p:nvSpPr>
        <p:spPr>
          <a:xfrm>
            <a:off x="7868831" y="3479317"/>
            <a:ext cx="353316" cy="231731"/>
          </a:xfrm>
          <a:solidFill>
            <a:schemeClr val="bg1">
              <a:lumMod val="95000"/>
            </a:schemeClr>
          </a:solidFill>
        </p:spPr>
        <p:txBody>
          <a:bodyPr tIns="0" bIns="0" anchor="ctr" anchorCtr="0">
            <a:noAutofit/>
          </a:bodyPr>
          <a:lstStyle>
            <a:lvl1pPr marL="0" indent="0" algn="ctr">
              <a:buNone/>
              <a:defRPr sz="12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33" name="Text Placeholder 124">
            <a:extLst>
              <a:ext uri="{FF2B5EF4-FFF2-40B4-BE49-F238E27FC236}">
                <a16:creationId xmlns:a16="http://schemas.microsoft.com/office/drawing/2014/main" id="{B10266E2-C980-3CB2-A421-01AEB19A3F06}"/>
              </a:ext>
            </a:extLst>
          </p:cNvPr>
          <p:cNvSpPr>
            <a:spLocks noGrp="1"/>
          </p:cNvSpPr>
          <p:nvPr>
            <p:ph type="body" sz="quarter" idx="25" hasCustomPrompt="1"/>
          </p:nvPr>
        </p:nvSpPr>
        <p:spPr>
          <a:xfrm>
            <a:off x="3716338" y="3781069"/>
            <a:ext cx="3511466" cy="231731"/>
          </a:xfrm>
          <a:solidFill>
            <a:schemeClr val="bg1">
              <a:lumMod val="95000"/>
            </a:schemeClr>
          </a:solidFill>
        </p:spPr>
        <p:txBody>
          <a:bodyPr rIns="0" anchor="ctr" anchorCtr="0">
            <a:no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34" name="Text Placeholder 124">
            <a:extLst>
              <a:ext uri="{FF2B5EF4-FFF2-40B4-BE49-F238E27FC236}">
                <a16:creationId xmlns:a16="http://schemas.microsoft.com/office/drawing/2014/main" id="{059A1592-C163-632B-91F9-F60B715198A8}"/>
              </a:ext>
            </a:extLst>
          </p:cNvPr>
          <p:cNvSpPr>
            <a:spLocks noGrp="1"/>
          </p:cNvSpPr>
          <p:nvPr>
            <p:ph type="body" sz="quarter" idx="26" hasCustomPrompt="1"/>
          </p:nvPr>
        </p:nvSpPr>
        <p:spPr>
          <a:xfrm>
            <a:off x="7400477" y="3781069"/>
            <a:ext cx="353316" cy="231731"/>
          </a:xfrm>
          <a:solidFill>
            <a:schemeClr val="bg1">
              <a:lumMod val="95000"/>
            </a:schemeClr>
          </a:solidFill>
        </p:spPr>
        <p:txBody>
          <a:bodyPr tIns="0" bIns="0" anchor="ctr" anchorCtr="0">
            <a:noAutofit/>
          </a:bodyPr>
          <a:lstStyle>
            <a:lvl1pPr marL="0" indent="0" algn="ctr">
              <a:buNone/>
              <a:defRPr sz="1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35" name="Text Placeholder 124">
            <a:extLst>
              <a:ext uri="{FF2B5EF4-FFF2-40B4-BE49-F238E27FC236}">
                <a16:creationId xmlns:a16="http://schemas.microsoft.com/office/drawing/2014/main" id="{4B9C8EA0-ABA8-537F-BB6B-EE12FB49D174}"/>
              </a:ext>
            </a:extLst>
          </p:cNvPr>
          <p:cNvSpPr>
            <a:spLocks noGrp="1"/>
          </p:cNvSpPr>
          <p:nvPr>
            <p:ph type="body" sz="quarter" idx="27" hasCustomPrompt="1"/>
          </p:nvPr>
        </p:nvSpPr>
        <p:spPr>
          <a:xfrm>
            <a:off x="7868831" y="3781069"/>
            <a:ext cx="353316" cy="231731"/>
          </a:xfrm>
          <a:solidFill>
            <a:schemeClr val="bg1">
              <a:lumMod val="95000"/>
            </a:schemeClr>
          </a:solidFill>
        </p:spPr>
        <p:txBody>
          <a:bodyPr tIns="0" bIns="0" anchor="ctr" anchorCtr="0">
            <a:noAutofit/>
          </a:bodyPr>
          <a:lstStyle>
            <a:lvl1pPr marL="0" indent="0" algn="ctr">
              <a:buNone/>
              <a:defRPr sz="12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36" name="Text Placeholder 124">
            <a:extLst>
              <a:ext uri="{FF2B5EF4-FFF2-40B4-BE49-F238E27FC236}">
                <a16:creationId xmlns:a16="http://schemas.microsoft.com/office/drawing/2014/main" id="{CA6D5A31-CC56-7B72-058C-4F2A5567E171}"/>
              </a:ext>
            </a:extLst>
          </p:cNvPr>
          <p:cNvSpPr>
            <a:spLocks noGrp="1"/>
          </p:cNvSpPr>
          <p:nvPr>
            <p:ph type="body" sz="quarter" idx="28" hasCustomPrompt="1"/>
          </p:nvPr>
        </p:nvSpPr>
        <p:spPr>
          <a:xfrm>
            <a:off x="3716338" y="4082821"/>
            <a:ext cx="3511466" cy="231731"/>
          </a:xfrm>
          <a:solidFill>
            <a:schemeClr val="bg1">
              <a:lumMod val="95000"/>
            </a:schemeClr>
          </a:solidFill>
        </p:spPr>
        <p:txBody>
          <a:bodyPr rIns="0" anchor="ctr" anchorCtr="0">
            <a:no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37" name="Text Placeholder 124">
            <a:extLst>
              <a:ext uri="{FF2B5EF4-FFF2-40B4-BE49-F238E27FC236}">
                <a16:creationId xmlns:a16="http://schemas.microsoft.com/office/drawing/2014/main" id="{AE1BD0FE-B92A-5A6A-1F3E-4A458819E357}"/>
              </a:ext>
            </a:extLst>
          </p:cNvPr>
          <p:cNvSpPr>
            <a:spLocks noGrp="1"/>
          </p:cNvSpPr>
          <p:nvPr>
            <p:ph type="body" sz="quarter" idx="29" hasCustomPrompt="1"/>
          </p:nvPr>
        </p:nvSpPr>
        <p:spPr>
          <a:xfrm>
            <a:off x="7400477" y="4082821"/>
            <a:ext cx="353316" cy="231731"/>
          </a:xfrm>
          <a:solidFill>
            <a:schemeClr val="bg1">
              <a:lumMod val="95000"/>
            </a:schemeClr>
          </a:solidFill>
        </p:spPr>
        <p:txBody>
          <a:bodyPr tIns="0" bIns="0" anchor="ctr" anchorCtr="0">
            <a:noAutofit/>
          </a:bodyPr>
          <a:lstStyle>
            <a:lvl1pPr marL="0" indent="0" algn="ctr">
              <a:buNone/>
              <a:defRPr sz="1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38" name="Text Placeholder 124">
            <a:extLst>
              <a:ext uri="{FF2B5EF4-FFF2-40B4-BE49-F238E27FC236}">
                <a16:creationId xmlns:a16="http://schemas.microsoft.com/office/drawing/2014/main" id="{C91E4ED1-9782-D7B8-5276-AE871CF63292}"/>
              </a:ext>
            </a:extLst>
          </p:cNvPr>
          <p:cNvSpPr>
            <a:spLocks noGrp="1"/>
          </p:cNvSpPr>
          <p:nvPr>
            <p:ph type="body" sz="quarter" idx="30" hasCustomPrompt="1"/>
          </p:nvPr>
        </p:nvSpPr>
        <p:spPr>
          <a:xfrm>
            <a:off x="7868831" y="4082821"/>
            <a:ext cx="353316" cy="231731"/>
          </a:xfrm>
          <a:solidFill>
            <a:schemeClr val="bg1">
              <a:lumMod val="95000"/>
            </a:schemeClr>
          </a:solidFill>
        </p:spPr>
        <p:txBody>
          <a:bodyPr tIns="0" bIns="0" anchor="ctr" anchorCtr="0">
            <a:noAutofit/>
          </a:bodyPr>
          <a:lstStyle>
            <a:lvl1pPr marL="0" indent="0" algn="ctr">
              <a:buNone/>
              <a:defRPr sz="12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39" name="Text Placeholder 124">
            <a:extLst>
              <a:ext uri="{FF2B5EF4-FFF2-40B4-BE49-F238E27FC236}">
                <a16:creationId xmlns:a16="http://schemas.microsoft.com/office/drawing/2014/main" id="{88E734EA-358F-B06F-FB36-ECF62C77DA6F}"/>
              </a:ext>
            </a:extLst>
          </p:cNvPr>
          <p:cNvSpPr>
            <a:spLocks noGrp="1"/>
          </p:cNvSpPr>
          <p:nvPr>
            <p:ph type="body" sz="quarter" idx="31" hasCustomPrompt="1"/>
          </p:nvPr>
        </p:nvSpPr>
        <p:spPr>
          <a:xfrm>
            <a:off x="3716338" y="4384573"/>
            <a:ext cx="3511466" cy="231731"/>
          </a:xfrm>
          <a:solidFill>
            <a:schemeClr val="bg1">
              <a:lumMod val="95000"/>
            </a:schemeClr>
          </a:solidFill>
        </p:spPr>
        <p:txBody>
          <a:bodyPr rIns="0" anchor="ctr" anchorCtr="0">
            <a:no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40" name="Text Placeholder 124">
            <a:extLst>
              <a:ext uri="{FF2B5EF4-FFF2-40B4-BE49-F238E27FC236}">
                <a16:creationId xmlns:a16="http://schemas.microsoft.com/office/drawing/2014/main" id="{E79BF57A-3A95-B580-2D8E-1BE01F0949BB}"/>
              </a:ext>
            </a:extLst>
          </p:cNvPr>
          <p:cNvSpPr>
            <a:spLocks noGrp="1"/>
          </p:cNvSpPr>
          <p:nvPr>
            <p:ph type="body" sz="quarter" idx="32" hasCustomPrompt="1"/>
          </p:nvPr>
        </p:nvSpPr>
        <p:spPr>
          <a:xfrm>
            <a:off x="7400477" y="4384573"/>
            <a:ext cx="353316" cy="231731"/>
          </a:xfrm>
          <a:solidFill>
            <a:schemeClr val="bg1">
              <a:lumMod val="95000"/>
            </a:schemeClr>
          </a:solidFill>
        </p:spPr>
        <p:txBody>
          <a:bodyPr tIns="0" bIns="0" anchor="ctr" anchorCtr="0">
            <a:noAutofit/>
          </a:bodyPr>
          <a:lstStyle>
            <a:lvl1pPr marL="0" indent="0" algn="ctr">
              <a:buNone/>
              <a:defRPr sz="1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41" name="Text Placeholder 124">
            <a:extLst>
              <a:ext uri="{FF2B5EF4-FFF2-40B4-BE49-F238E27FC236}">
                <a16:creationId xmlns:a16="http://schemas.microsoft.com/office/drawing/2014/main" id="{DB3489D8-899D-BA53-5198-53DA767A858B}"/>
              </a:ext>
            </a:extLst>
          </p:cNvPr>
          <p:cNvSpPr>
            <a:spLocks noGrp="1"/>
          </p:cNvSpPr>
          <p:nvPr>
            <p:ph type="body" sz="quarter" idx="33" hasCustomPrompt="1"/>
          </p:nvPr>
        </p:nvSpPr>
        <p:spPr>
          <a:xfrm>
            <a:off x="7868831" y="4384573"/>
            <a:ext cx="353316" cy="231731"/>
          </a:xfrm>
          <a:solidFill>
            <a:schemeClr val="bg1">
              <a:lumMod val="95000"/>
            </a:schemeClr>
          </a:solidFill>
        </p:spPr>
        <p:txBody>
          <a:bodyPr tIns="0" bIns="0" anchor="ctr" anchorCtr="0">
            <a:noAutofit/>
          </a:bodyPr>
          <a:lstStyle>
            <a:lvl1pPr marL="0" indent="0" algn="ctr">
              <a:buNone/>
              <a:defRPr sz="12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42" name="Text Placeholder 124">
            <a:extLst>
              <a:ext uri="{FF2B5EF4-FFF2-40B4-BE49-F238E27FC236}">
                <a16:creationId xmlns:a16="http://schemas.microsoft.com/office/drawing/2014/main" id="{F1973281-964B-7D9F-8CC0-FE19C6119B01}"/>
              </a:ext>
            </a:extLst>
          </p:cNvPr>
          <p:cNvSpPr>
            <a:spLocks noGrp="1"/>
          </p:cNvSpPr>
          <p:nvPr>
            <p:ph type="body" sz="quarter" idx="34" hasCustomPrompt="1"/>
          </p:nvPr>
        </p:nvSpPr>
        <p:spPr>
          <a:xfrm>
            <a:off x="3716338" y="5223392"/>
            <a:ext cx="3511466" cy="231731"/>
          </a:xfrm>
          <a:solidFill>
            <a:schemeClr val="bg1">
              <a:lumMod val="95000"/>
            </a:schemeClr>
          </a:solidFill>
        </p:spPr>
        <p:txBody>
          <a:bodyPr rIns="0" anchor="ctr" anchorCtr="0">
            <a:no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43" name="Text Placeholder 124">
            <a:extLst>
              <a:ext uri="{FF2B5EF4-FFF2-40B4-BE49-F238E27FC236}">
                <a16:creationId xmlns:a16="http://schemas.microsoft.com/office/drawing/2014/main" id="{9E7E4714-3FC3-559A-9CE3-3894288ADDDF}"/>
              </a:ext>
            </a:extLst>
          </p:cNvPr>
          <p:cNvSpPr>
            <a:spLocks noGrp="1"/>
          </p:cNvSpPr>
          <p:nvPr>
            <p:ph type="body" sz="quarter" idx="35" hasCustomPrompt="1"/>
          </p:nvPr>
        </p:nvSpPr>
        <p:spPr>
          <a:xfrm>
            <a:off x="7400477" y="5223392"/>
            <a:ext cx="353316" cy="231731"/>
          </a:xfrm>
          <a:solidFill>
            <a:schemeClr val="bg1">
              <a:lumMod val="95000"/>
            </a:schemeClr>
          </a:solidFill>
        </p:spPr>
        <p:txBody>
          <a:bodyPr tIns="0" bIns="0" anchor="ctr" anchorCtr="0">
            <a:noAutofit/>
          </a:bodyPr>
          <a:lstStyle>
            <a:lvl1pPr marL="0" indent="0" algn="ctr">
              <a:buNone/>
              <a:defRPr sz="1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44" name="Text Placeholder 124">
            <a:extLst>
              <a:ext uri="{FF2B5EF4-FFF2-40B4-BE49-F238E27FC236}">
                <a16:creationId xmlns:a16="http://schemas.microsoft.com/office/drawing/2014/main" id="{775A6E18-ED20-5313-B4F6-6C62FDE52DF8}"/>
              </a:ext>
            </a:extLst>
          </p:cNvPr>
          <p:cNvSpPr>
            <a:spLocks noGrp="1"/>
          </p:cNvSpPr>
          <p:nvPr>
            <p:ph type="body" sz="quarter" idx="36" hasCustomPrompt="1"/>
          </p:nvPr>
        </p:nvSpPr>
        <p:spPr>
          <a:xfrm>
            <a:off x="7868831" y="5223392"/>
            <a:ext cx="353316" cy="231731"/>
          </a:xfrm>
          <a:solidFill>
            <a:schemeClr val="bg1">
              <a:lumMod val="95000"/>
            </a:schemeClr>
          </a:solidFill>
        </p:spPr>
        <p:txBody>
          <a:bodyPr tIns="0" bIns="0" anchor="ctr" anchorCtr="0">
            <a:noAutofit/>
          </a:bodyPr>
          <a:lstStyle>
            <a:lvl1pPr marL="0" indent="0" algn="ctr">
              <a:buNone/>
              <a:defRPr sz="12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45" name="Text Placeholder 124">
            <a:extLst>
              <a:ext uri="{FF2B5EF4-FFF2-40B4-BE49-F238E27FC236}">
                <a16:creationId xmlns:a16="http://schemas.microsoft.com/office/drawing/2014/main" id="{BD997CC0-B291-D79F-B76A-F41E9F850CD4}"/>
              </a:ext>
            </a:extLst>
          </p:cNvPr>
          <p:cNvSpPr>
            <a:spLocks noGrp="1"/>
          </p:cNvSpPr>
          <p:nvPr>
            <p:ph type="body" sz="quarter" idx="37" hasCustomPrompt="1"/>
          </p:nvPr>
        </p:nvSpPr>
        <p:spPr>
          <a:xfrm>
            <a:off x="3716338" y="5525144"/>
            <a:ext cx="3511466" cy="231731"/>
          </a:xfrm>
          <a:solidFill>
            <a:schemeClr val="bg1">
              <a:lumMod val="95000"/>
            </a:schemeClr>
          </a:solidFill>
        </p:spPr>
        <p:txBody>
          <a:bodyPr rIns="0" anchor="ctr" anchorCtr="0">
            <a:no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46" name="Text Placeholder 124">
            <a:extLst>
              <a:ext uri="{FF2B5EF4-FFF2-40B4-BE49-F238E27FC236}">
                <a16:creationId xmlns:a16="http://schemas.microsoft.com/office/drawing/2014/main" id="{4774D469-3285-1125-2BAE-29D2BAA25C9D}"/>
              </a:ext>
            </a:extLst>
          </p:cNvPr>
          <p:cNvSpPr>
            <a:spLocks noGrp="1"/>
          </p:cNvSpPr>
          <p:nvPr>
            <p:ph type="body" sz="quarter" idx="38" hasCustomPrompt="1"/>
          </p:nvPr>
        </p:nvSpPr>
        <p:spPr>
          <a:xfrm>
            <a:off x="7400477" y="5525144"/>
            <a:ext cx="353316" cy="231731"/>
          </a:xfrm>
          <a:solidFill>
            <a:schemeClr val="bg1">
              <a:lumMod val="95000"/>
            </a:schemeClr>
          </a:solidFill>
        </p:spPr>
        <p:txBody>
          <a:bodyPr tIns="0" bIns="0" anchor="ctr" anchorCtr="0">
            <a:noAutofit/>
          </a:bodyPr>
          <a:lstStyle>
            <a:lvl1pPr marL="0" indent="0" algn="ctr">
              <a:buNone/>
              <a:defRPr sz="1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47" name="Text Placeholder 124">
            <a:extLst>
              <a:ext uri="{FF2B5EF4-FFF2-40B4-BE49-F238E27FC236}">
                <a16:creationId xmlns:a16="http://schemas.microsoft.com/office/drawing/2014/main" id="{8E28A15E-39DA-8F25-62F0-DD84CE7BDE71}"/>
              </a:ext>
            </a:extLst>
          </p:cNvPr>
          <p:cNvSpPr>
            <a:spLocks noGrp="1"/>
          </p:cNvSpPr>
          <p:nvPr>
            <p:ph type="body" sz="quarter" idx="39" hasCustomPrompt="1"/>
          </p:nvPr>
        </p:nvSpPr>
        <p:spPr>
          <a:xfrm>
            <a:off x="7868831" y="5525144"/>
            <a:ext cx="353316" cy="231731"/>
          </a:xfrm>
          <a:solidFill>
            <a:schemeClr val="bg1">
              <a:lumMod val="95000"/>
            </a:schemeClr>
          </a:solidFill>
        </p:spPr>
        <p:txBody>
          <a:bodyPr tIns="0" bIns="0" anchor="ctr" anchorCtr="0">
            <a:noAutofit/>
          </a:bodyPr>
          <a:lstStyle>
            <a:lvl1pPr marL="0" indent="0" algn="ctr">
              <a:buNone/>
              <a:defRPr sz="12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48" name="Text Placeholder 124">
            <a:extLst>
              <a:ext uri="{FF2B5EF4-FFF2-40B4-BE49-F238E27FC236}">
                <a16:creationId xmlns:a16="http://schemas.microsoft.com/office/drawing/2014/main" id="{C07FB423-E0DC-43AF-E1B0-EC9100C6DB21}"/>
              </a:ext>
            </a:extLst>
          </p:cNvPr>
          <p:cNvSpPr>
            <a:spLocks noGrp="1"/>
          </p:cNvSpPr>
          <p:nvPr>
            <p:ph type="body" sz="quarter" idx="40" hasCustomPrompt="1"/>
          </p:nvPr>
        </p:nvSpPr>
        <p:spPr>
          <a:xfrm>
            <a:off x="3716338" y="5826896"/>
            <a:ext cx="3511466" cy="231731"/>
          </a:xfrm>
          <a:solidFill>
            <a:schemeClr val="bg1">
              <a:lumMod val="95000"/>
            </a:schemeClr>
          </a:solidFill>
        </p:spPr>
        <p:txBody>
          <a:bodyPr rIns="0" anchor="ctr" anchorCtr="0">
            <a:no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49" name="Text Placeholder 124">
            <a:extLst>
              <a:ext uri="{FF2B5EF4-FFF2-40B4-BE49-F238E27FC236}">
                <a16:creationId xmlns:a16="http://schemas.microsoft.com/office/drawing/2014/main" id="{756656E0-56A7-684B-4AC2-3F98EA2A2343}"/>
              </a:ext>
            </a:extLst>
          </p:cNvPr>
          <p:cNvSpPr>
            <a:spLocks noGrp="1"/>
          </p:cNvSpPr>
          <p:nvPr>
            <p:ph type="body" sz="quarter" idx="41" hasCustomPrompt="1"/>
          </p:nvPr>
        </p:nvSpPr>
        <p:spPr>
          <a:xfrm>
            <a:off x="7400477" y="5826896"/>
            <a:ext cx="353316" cy="231731"/>
          </a:xfrm>
          <a:solidFill>
            <a:schemeClr val="bg1">
              <a:lumMod val="95000"/>
            </a:schemeClr>
          </a:solidFill>
        </p:spPr>
        <p:txBody>
          <a:bodyPr tIns="0" bIns="0" anchor="ctr" anchorCtr="0">
            <a:noAutofit/>
          </a:bodyPr>
          <a:lstStyle>
            <a:lvl1pPr marL="0" indent="0" algn="ctr">
              <a:buNone/>
              <a:defRPr sz="1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50" name="Text Placeholder 124">
            <a:extLst>
              <a:ext uri="{FF2B5EF4-FFF2-40B4-BE49-F238E27FC236}">
                <a16:creationId xmlns:a16="http://schemas.microsoft.com/office/drawing/2014/main" id="{50C5E9A6-EDEF-6BFB-3459-55303017189A}"/>
              </a:ext>
            </a:extLst>
          </p:cNvPr>
          <p:cNvSpPr>
            <a:spLocks noGrp="1"/>
          </p:cNvSpPr>
          <p:nvPr>
            <p:ph type="body" sz="quarter" idx="42" hasCustomPrompt="1"/>
          </p:nvPr>
        </p:nvSpPr>
        <p:spPr>
          <a:xfrm>
            <a:off x="7868831" y="5826896"/>
            <a:ext cx="353316" cy="231731"/>
          </a:xfrm>
          <a:solidFill>
            <a:schemeClr val="bg1">
              <a:lumMod val="95000"/>
            </a:schemeClr>
          </a:solidFill>
        </p:spPr>
        <p:txBody>
          <a:bodyPr tIns="0" bIns="0" anchor="ctr" anchorCtr="0">
            <a:noAutofit/>
          </a:bodyPr>
          <a:lstStyle>
            <a:lvl1pPr marL="0" indent="0" algn="ctr">
              <a:buNone/>
              <a:defRPr sz="12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51" name="Text Placeholder 124">
            <a:extLst>
              <a:ext uri="{FF2B5EF4-FFF2-40B4-BE49-F238E27FC236}">
                <a16:creationId xmlns:a16="http://schemas.microsoft.com/office/drawing/2014/main" id="{C8679372-81BB-D870-4F88-C11DC00034C6}"/>
              </a:ext>
            </a:extLst>
          </p:cNvPr>
          <p:cNvSpPr>
            <a:spLocks noGrp="1"/>
          </p:cNvSpPr>
          <p:nvPr>
            <p:ph type="body" sz="quarter" idx="43" hasCustomPrompt="1"/>
          </p:nvPr>
        </p:nvSpPr>
        <p:spPr>
          <a:xfrm>
            <a:off x="3716338" y="6128648"/>
            <a:ext cx="3511466" cy="231731"/>
          </a:xfrm>
          <a:solidFill>
            <a:schemeClr val="bg1">
              <a:lumMod val="95000"/>
            </a:schemeClr>
          </a:solidFill>
        </p:spPr>
        <p:txBody>
          <a:bodyPr rIns="0" anchor="ctr" anchorCtr="0">
            <a:noAutofit/>
          </a:bodyPr>
          <a:lstStyle>
            <a:lvl1pPr marL="0" indent="0">
              <a:lnSpc>
                <a:spcPct val="105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Enter text here</a:t>
            </a:r>
          </a:p>
        </p:txBody>
      </p:sp>
      <p:sp>
        <p:nvSpPr>
          <p:cNvPr id="152" name="Text Placeholder 124">
            <a:extLst>
              <a:ext uri="{FF2B5EF4-FFF2-40B4-BE49-F238E27FC236}">
                <a16:creationId xmlns:a16="http://schemas.microsoft.com/office/drawing/2014/main" id="{AEBDCCBD-4102-44E7-9594-C74A7CE37C16}"/>
              </a:ext>
            </a:extLst>
          </p:cNvPr>
          <p:cNvSpPr>
            <a:spLocks noGrp="1"/>
          </p:cNvSpPr>
          <p:nvPr>
            <p:ph type="body" sz="quarter" idx="44" hasCustomPrompt="1"/>
          </p:nvPr>
        </p:nvSpPr>
        <p:spPr>
          <a:xfrm>
            <a:off x="7400477" y="6128648"/>
            <a:ext cx="353316" cy="231731"/>
          </a:xfrm>
          <a:solidFill>
            <a:schemeClr val="bg1">
              <a:lumMod val="95000"/>
            </a:schemeClr>
          </a:solidFill>
        </p:spPr>
        <p:txBody>
          <a:bodyPr tIns="0" bIns="0" anchor="ctr" anchorCtr="0">
            <a:noAutofit/>
          </a:bodyPr>
          <a:lstStyle>
            <a:lvl1pPr marL="0" indent="0" algn="ctr">
              <a:buNone/>
              <a:defRPr sz="12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153" name="Text Placeholder 124">
            <a:extLst>
              <a:ext uri="{FF2B5EF4-FFF2-40B4-BE49-F238E27FC236}">
                <a16:creationId xmlns:a16="http://schemas.microsoft.com/office/drawing/2014/main" id="{DB2D6D53-CD16-29C0-E95A-4A7561AB71AA}"/>
              </a:ext>
            </a:extLst>
          </p:cNvPr>
          <p:cNvSpPr>
            <a:spLocks noGrp="1"/>
          </p:cNvSpPr>
          <p:nvPr>
            <p:ph type="body" sz="quarter" idx="45" hasCustomPrompt="1"/>
          </p:nvPr>
        </p:nvSpPr>
        <p:spPr>
          <a:xfrm>
            <a:off x="7868831" y="6128648"/>
            <a:ext cx="353316" cy="231731"/>
          </a:xfrm>
          <a:solidFill>
            <a:schemeClr val="bg1">
              <a:lumMod val="95000"/>
            </a:schemeClr>
          </a:solidFill>
        </p:spPr>
        <p:txBody>
          <a:bodyPr tIns="0" bIns="0" anchor="ctr" anchorCtr="0">
            <a:noAutofit/>
          </a:bodyPr>
          <a:lstStyle>
            <a:lvl1pPr marL="0" indent="0" algn="ctr">
              <a:buNone/>
              <a:defRPr sz="1200" b="1">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a:t>
            </a:r>
          </a:p>
        </p:txBody>
      </p:sp>
      <p:sp>
        <p:nvSpPr>
          <p:cNvPr id="31" name="Google Shape;149;p14">
            <a:extLst>
              <a:ext uri="{FF2B5EF4-FFF2-40B4-BE49-F238E27FC236}">
                <a16:creationId xmlns:a16="http://schemas.microsoft.com/office/drawing/2014/main" id="{F754B63E-D5A5-56C7-0B10-A42F87A5F9D4}"/>
              </a:ext>
            </a:extLst>
          </p:cNvPr>
          <p:cNvSpPr txBox="1"/>
          <p:nvPr userDrawn="1"/>
        </p:nvSpPr>
        <p:spPr>
          <a:xfrm>
            <a:off x="8698582" y="1412142"/>
            <a:ext cx="2979215" cy="210507"/>
          </a:xfrm>
          <a:prstGeom prst="rect">
            <a:avLst/>
          </a:prstGeom>
          <a:noFill/>
          <a:ln>
            <a:noFill/>
          </a:ln>
        </p:spPr>
        <p:txBody>
          <a:bodyPr spcFirstLastPara="1" wrap="square" lIns="0" tIns="0" rIns="0" bIns="0" anchor="t" anchorCtr="0">
            <a:spAutoFit/>
          </a:bodyPr>
          <a:lstStyle/>
          <a:p>
            <a:pPr algn="l">
              <a:lnSpc>
                <a:spcPct val="114000"/>
              </a:lnSpc>
            </a:pPr>
            <a:r>
              <a:rPr lang="en-US" sz="1200" b="1" i="0" dirty="0">
                <a:solidFill>
                  <a:srgbClr val="000000"/>
                </a:solidFill>
                <a:latin typeface="Noto Sans ExtraBold" panose="020B0502040504020204" pitchFamily="34" charset="0"/>
                <a:ea typeface="Noto Sans ExtraBold" panose="020B0502040504020204" pitchFamily="34" charset="0"/>
                <a:cs typeface="Noto Sans ExtraBold" panose="020B0502040504020204" pitchFamily="34" charset="0"/>
                <a:sym typeface="Calibri"/>
              </a:rPr>
              <a:t>Influenced by:</a:t>
            </a:r>
            <a:endParaRPr sz="1200" b="1" i="0" dirty="0">
              <a:latin typeface="Noto Sans ExtraBold" panose="020B0502040504020204" pitchFamily="34" charset="0"/>
              <a:ea typeface="Noto Sans ExtraBold" panose="020B0502040504020204" pitchFamily="34" charset="0"/>
              <a:cs typeface="Noto Sans ExtraBold" panose="020B0502040504020204" pitchFamily="34" charset="0"/>
            </a:endParaRPr>
          </a:p>
        </p:txBody>
      </p:sp>
      <p:sp>
        <p:nvSpPr>
          <p:cNvPr id="48" name="Google Shape;166;p14">
            <a:extLst>
              <a:ext uri="{FF2B5EF4-FFF2-40B4-BE49-F238E27FC236}">
                <a16:creationId xmlns:a16="http://schemas.microsoft.com/office/drawing/2014/main" id="{0FBAD99A-F393-0FFB-4415-67907D1956BA}"/>
              </a:ext>
            </a:extLst>
          </p:cNvPr>
          <p:cNvSpPr txBox="1"/>
          <p:nvPr userDrawn="1"/>
        </p:nvSpPr>
        <p:spPr>
          <a:xfrm>
            <a:off x="8716869" y="1682819"/>
            <a:ext cx="1654041" cy="350865"/>
          </a:xfrm>
          <a:prstGeom prst="rect">
            <a:avLst/>
          </a:prstGeom>
          <a:noFill/>
          <a:ln>
            <a:noFill/>
          </a:ln>
        </p:spPr>
        <p:txBody>
          <a:bodyPr spcFirstLastPara="1" wrap="square" lIns="0" tIns="0" rIns="0" bIns="0" anchor="t" anchorCtr="0">
            <a:spAutoFit/>
          </a:bodyPr>
          <a:lstStyle/>
          <a:p>
            <a:pPr algn="l">
              <a:lnSpc>
                <a:spcPct val="114000"/>
              </a:lnSpc>
            </a:pPr>
            <a:r>
              <a:rPr lang="en-US" sz="1000" i="1" dirty="0">
                <a:solidFill>
                  <a:schemeClr val="tx1"/>
                </a:solidFill>
                <a:latin typeface="Noto Sans" panose="020B0502040504020204" pitchFamily="34" charset="0"/>
                <a:ea typeface="Noto Sans" panose="020B0502040504020204" pitchFamily="34" charset="0"/>
                <a:cs typeface="Noto Sans" panose="020B0502040504020204" pitchFamily="34" charset="0"/>
                <a:sym typeface="Calibri"/>
              </a:rPr>
              <a:t>Modify the graph below to indicate </a:t>
            </a:r>
            <a:r>
              <a:rPr lang="en-US" sz="1000" b="1" i="1" dirty="0">
                <a:solidFill>
                  <a:schemeClr val="tx1"/>
                </a:solidFill>
                <a:latin typeface="Noto Sans" panose="020B0502040504020204" pitchFamily="34" charset="0"/>
                <a:ea typeface="Noto Sans" panose="020B0502040504020204" pitchFamily="34" charset="0"/>
                <a:cs typeface="Noto Sans" panose="020B0502040504020204" pitchFamily="34" charset="0"/>
                <a:sym typeface="Calibri"/>
              </a:rPr>
              <a:t>levels of influence</a:t>
            </a:r>
            <a:r>
              <a:rPr lang="en-US" sz="1000" i="1" dirty="0">
                <a:solidFill>
                  <a:schemeClr val="tx1"/>
                </a:solidFill>
                <a:latin typeface="Noto Sans" panose="020B0502040504020204" pitchFamily="34" charset="0"/>
                <a:ea typeface="Noto Sans" panose="020B0502040504020204" pitchFamily="34" charset="0"/>
                <a:cs typeface="Noto Sans" panose="020B0502040504020204" pitchFamily="34" charset="0"/>
                <a:sym typeface="Calibri"/>
              </a:rPr>
              <a:t>:</a:t>
            </a:r>
            <a:endParaRPr sz="1400" i="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58" name="Google Shape;149;p14">
            <a:extLst>
              <a:ext uri="{FF2B5EF4-FFF2-40B4-BE49-F238E27FC236}">
                <a16:creationId xmlns:a16="http://schemas.microsoft.com/office/drawing/2014/main" id="{77761E27-39D7-66D4-C168-C144464B2FEC}"/>
              </a:ext>
            </a:extLst>
          </p:cNvPr>
          <p:cNvSpPr txBox="1"/>
          <p:nvPr userDrawn="1"/>
        </p:nvSpPr>
        <p:spPr>
          <a:xfrm>
            <a:off x="8698582" y="4224792"/>
            <a:ext cx="2979215" cy="210507"/>
          </a:xfrm>
          <a:prstGeom prst="rect">
            <a:avLst/>
          </a:prstGeom>
          <a:noFill/>
          <a:ln>
            <a:noFill/>
          </a:ln>
        </p:spPr>
        <p:txBody>
          <a:bodyPr spcFirstLastPara="1" wrap="square" lIns="0" tIns="0" rIns="0" bIns="0" anchor="t" anchorCtr="0">
            <a:spAutoFit/>
          </a:bodyPr>
          <a:lstStyle/>
          <a:p>
            <a:pPr algn="l">
              <a:lnSpc>
                <a:spcPct val="114000"/>
              </a:lnSpc>
            </a:pPr>
            <a:r>
              <a:rPr lang="en-US" sz="1200" b="1" i="0" dirty="0">
                <a:solidFill>
                  <a:srgbClr val="000000"/>
                </a:solidFill>
                <a:latin typeface="Noto Sans ExtraBold" panose="020B0502040504020204" pitchFamily="34" charset="0"/>
                <a:ea typeface="Noto Sans ExtraBold" panose="020B0502040504020204" pitchFamily="34" charset="0"/>
                <a:cs typeface="Noto Sans ExtraBold" panose="020B0502040504020204" pitchFamily="34" charset="0"/>
                <a:sym typeface="Calibri"/>
              </a:rPr>
              <a:t>Social media usage:</a:t>
            </a:r>
            <a:endParaRPr sz="1200" b="1" i="0" dirty="0">
              <a:latin typeface="Noto Sans ExtraBold" panose="020B0502040504020204" pitchFamily="34" charset="0"/>
              <a:ea typeface="Noto Sans ExtraBold" panose="020B0502040504020204" pitchFamily="34" charset="0"/>
              <a:cs typeface="Noto Sans ExtraBold" panose="020B0502040504020204" pitchFamily="34" charset="0"/>
            </a:endParaRPr>
          </a:p>
        </p:txBody>
      </p:sp>
      <p:sp>
        <p:nvSpPr>
          <p:cNvPr id="159" name="Google Shape;166;p14">
            <a:extLst>
              <a:ext uri="{FF2B5EF4-FFF2-40B4-BE49-F238E27FC236}">
                <a16:creationId xmlns:a16="http://schemas.microsoft.com/office/drawing/2014/main" id="{F83CBAF1-FB01-979B-B935-C563EE2BE703}"/>
              </a:ext>
            </a:extLst>
          </p:cNvPr>
          <p:cNvSpPr txBox="1"/>
          <p:nvPr userDrawn="1"/>
        </p:nvSpPr>
        <p:spPr>
          <a:xfrm>
            <a:off x="8716869" y="4495469"/>
            <a:ext cx="1654041" cy="350865"/>
          </a:xfrm>
          <a:prstGeom prst="rect">
            <a:avLst/>
          </a:prstGeom>
          <a:noFill/>
          <a:ln>
            <a:noFill/>
          </a:ln>
        </p:spPr>
        <p:txBody>
          <a:bodyPr spcFirstLastPara="1" wrap="square" lIns="0" tIns="0" rIns="0" bIns="0" anchor="t" anchorCtr="0">
            <a:spAutoFit/>
          </a:bodyPr>
          <a:lstStyle/>
          <a:p>
            <a:pPr algn="l">
              <a:lnSpc>
                <a:spcPct val="114000"/>
              </a:lnSpc>
            </a:pPr>
            <a:r>
              <a:rPr lang="en-US" sz="1000" i="1" dirty="0">
                <a:solidFill>
                  <a:schemeClr val="tx1"/>
                </a:solidFill>
                <a:latin typeface="Noto Sans" panose="020B0502040504020204" pitchFamily="34" charset="0"/>
                <a:ea typeface="Noto Sans" panose="020B0502040504020204" pitchFamily="34" charset="0"/>
                <a:cs typeface="Noto Sans" panose="020B0502040504020204" pitchFamily="34" charset="0"/>
                <a:sym typeface="Calibri"/>
              </a:rPr>
              <a:t>Modify the graph below to indicate </a:t>
            </a:r>
            <a:r>
              <a:rPr lang="en-US" sz="1000" b="1" i="1" dirty="0">
                <a:solidFill>
                  <a:schemeClr val="tx1"/>
                </a:solidFill>
                <a:latin typeface="Noto Sans" panose="020B0502040504020204" pitchFamily="34" charset="0"/>
                <a:ea typeface="Noto Sans" panose="020B0502040504020204" pitchFamily="34" charset="0"/>
                <a:cs typeface="Noto Sans" panose="020B0502040504020204" pitchFamily="34" charset="0"/>
                <a:sym typeface="Calibri"/>
              </a:rPr>
              <a:t>levels of usage</a:t>
            </a:r>
            <a:r>
              <a:rPr lang="en-US" sz="1000" i="1" dirty="0">
                <a:solidFill>
                  <a:schemeClr val="tx1"/>
                </a:solidFill>
                <a:latin typeface="Noto Sans" panose="020B0502040504020204" pitchFamily="34" charset="0"/>
                <a:ea typeface="Noto Sans" panose="020B0502040504020204" pitchFamily="34" charset="0"/>
                <a:cs typeface="Noto Sans" panose="020B0502040504020204" pitchFamily="34" charset="0"/>
                <a:sym typeface="Calibri"/>
              </a:rPr>
              <a:t>:</a:t>
            </a:r>
            <a:endParaRPr sz="1400" i="1" dirty="0">
              <a:solidFill>
                <a:schemeClr val="tx1"/>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87521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Needs Assessment">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41C207-C986-25EA-8A00-90B3199789B0}"/>
              </a:ext>
            </a:extLst>
          </p:cNvPr>
          <p:cNvSpPr/>
          <p:nvPr userDrawn="1"/>
        </p:nvSpPr>
        <p:spPr>
          <a:xfrm>
            <a:off x="846930" y="3102013"/>
            <a:ext cx="10613900" cy="1574155"/>
          </a:xfrm>
          <a:prstGeom prst="rect">
            <a:avLst/>
          </a:prstGeom>
          <a:solidFill>
            <a:schemeClr val="tx2">
              <a:lumMod val="20000"/>
              <a:lumOff val="80000"/>
              <a:alpha val="24903"/>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33919F1-2AB5-4AE6-5AD8-28FD78382089}"/>
              </a:ext>
            </a:extLst>
          </p:cNvPr>
          <p:cNvSpPr/>
          <p:nvPr userDrawn="1"/>
        </p:nvSpPr>
        <p:spPr>
          <a:xfrm>
            <a:off x="846930" y="4676170"/>
            <a:ext cx="10613900" cy="1511611"/>
          </a:xfrm>
          <a:prstGeom prst="rect">
            <a:avLst/>
          </a:prstGeom>
          <a:solidFill>
            <a:schemeClr val="tx2">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a:xfrm>
            <a:off x="838200" y="548252"/>
            <a:ext cx="8818756" cy="449782"/>
          </a:xfrm>
        </p:spPr>
        <p:txBody>
          <a:bodyPr anchor="t" anchorCtr="0">
            <a:noAutofit/>
          </a:bodyPr>
          <a:lstStyle>
            <a:lvl1pPr>
              <a:defRPr sz="2800" b="0">
                <a:solidFill>
                  <a:schemeClr val="bg2"/>
                </a:solidFill>
              </a:defRPr>
            </a:lvl1pPr>
          </a:lstStyle>
          <a:p>
            <a:r>
              <a:rPr lang="en-US" dirty="0"/>
              <a:t>Click to edit Master title style</a:t>
            </a:r>
          </a:p>
        </p:txBody>
      </p:sp>
      <p:grpSp>
        <p:nvGrpSpPr>
          <p:cNvPr id="19" name="Group 18">
            <a:extLst>
              <a:ext uri="{FF2B5EF4-FFF2-40B4-BE49-F238E27FC236}">
                <a16:creationId xmlns:a16="http://schemas.microsoft.com/office/drawing/2014/main" id="{31E6C24A-95CC-5041-3658-5D03D21A65DB}"/>
              </a:ext>
            </a:extLst>
          </p:cNvPr>
          <p:cNvGrpSpPr/>
          <p:nvPr userDrawn="1"/>
        </p:nvGrpSpPr>
        <p:grpSpPr>
          <a:xfrm>
            <a:off x="894221" y="1201922"/>
            <a:ext cx="2476960" cy="369332"/>
            <a:chOff x="836341" y="1572322"/>
            <a:chExt cx="2476960" cy="369332"/>
          </a:xfrm>
        </p:grpSpPr>
        <p:sp>
          <p:nvSpPr>
            <p:cNvPr id="6" name="TextBox 5">
              <a:extLst>
                <a:ext uri="{FF2B5EF4-FFF2-40B4-BE49-F238E27FC236}">
                  <a16:creationId xmlns:a16="http://schemas.microsoft.com/office/drawing/2014/main" id="{563BB6E6-00EC-6A5B-583B-26BB0B6A44B6}"/>
                </a:ext>
              </a:extLst>
            </p:cNvPr>
            <p:cNvSpPr txBox="1"/>
            <p:nvPr userDrawn="1"/>
          </p:nvSpPr>
          <p:spPr>
            <a:xfrm>
              <a:off x="836341" y="1572322"/>
              <a:ext cx="2476960" cy="338554"/>
            </a:xfrm>
            <a:prstGeom prst="rect">
              <a:avLst/>
            </a:prstGeom>
            <a:noFill/>
          </p:spPr>
          <p:txBody>
            <a:bodyPr wrap="none" rtlCol="0">
              <a:spAutoFit/>
            </a:bodyPr>
            <a:lstStyle/>
            <a:p>
              <a:r>
                <a:rPr lang="en-US" sz="1600" b="1" i="0" dirty="0">
                  <a:solidFill>
                    <a:schemeClr val="bg2"/>
                  </a:solidFill>
                  <a:latin typeface="Noto Sans ExtraBold" panose="020B0502040504020204" pitchFamily="34" charset="0"/>
                  <a:ea typeface="Noto Sans ExtraBold" panose="020B0502040504020204" pitchFamily="34" charset="0"/>
                  <a:cs typeface="Noto Sans ExtraBold" panose="020B0502040504020204" pitchFamily="34" charset="0"/>
                </a:rPr>
                <a:t>Socioecological Levels</a:t>
              </a:r>
              <a:endParaRPr lang="en-US" sz="1600"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cxnSp>
          <p:nvCxnSpPr>
            <p:cNvPr id="10" name="Straight Connector 9">
              <a:extLst>
                <a:ext uri="{FF2B5EF4-FFF2-40B4-BE49-F238E27FC236}">
                  <a16:creationId xmlns:a16="http://schemas.microsoft.com/office/drawing/2014/main" id="{CE04D1A9-C9E4-BA46-4F8C-9A4751216CD7}"/>
                </a:ext>
              </a:extLst>
            </p:cNvPr>
            <p:cNvCxnSpPr>
              <a:cxnSpLocks/>
            </p:cNvCxnSpPr>
            <p:nvPr userDrawn="1"/>
          </p:nvCxnSpPr>
          <p:spPr>
            <a:xfrm>
              <a:off x="903249" y="1941654"/>
              <a:ext cx="23955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395D2D0-8C00-81E0-74D7-CC73E3CC7616}"/>
              </a:ext>
            </a:extLst>
          </p:cNvPr>
          <p:cNvSpPr txBox="1"/>
          <p:nvPr userDrawn="1"/>
        </p:nvSpPr>
        <p:spPr>
          <a:xfrm>
            <a:off x="949131" y="1724620"/>
            <a:ext cx="2407533" cy="1023357"/>
          </a:xfrm>
          <a:prstGeom prst="rect">
            <a:avLst/>
          </a:prstGeom>
          <a:noFill/>
        </p:spPr>
        <p:txBody>
          <a:bodyPr wrap="square" rtlCol="0">
            <a:spAutoFit/>
          </a:bodyPr>
          <a:lstStyle/>
          <a:p>
            <a:pPr>
              <a:spcAft>
                <a:spcPts val="600"/>
              </a:spcAft>
            </a:pPr>
            <a:r>
              <a:rPr lang="en-US" sz="1200" b="1" i="0" dirty="0">
                <a:latin typeface="Noto Sans" panose="020B0502040504020204" pitchFamily="34" charset="0"/>
                <a:ea typeface="Noto Sans" panose="020B0502040504020204" pitchFamily="34" charset="0"/>
                <a:cs typeface="Noto Sans" panose="020B0502040504020204" pitchFamily="34" charset="0"/>
              </a:rPr>
              <a:t>Individual Factors</a:t>
            </a:r>
            <a:br>
              <a:rPr lang="en-US" sz="1200" b="1" i="0" dirty="0">
                <a:latin typeface="Noto Sans" panose="020B0502040504020204" pitchFamily="34" charset="0"/>
                <a:ea typeface="Noto Sans" panose="020B0502040504020204" pitchFamily="34" charset="0"/>
                <a:cs typeface="Noto Sans" panose="020B0502040504020204" pitchFamily="34" charset="0"/>
              </a:rPr>
            </a:br>
            <a:r>
              <a:rPr lang="en-US" sz="1200" b="1" i="0" dirty="0">
                <a:latin typeface="Noto Sans" panose="020B0502040504020204" pitchFamily="34" charset="0"/>
                <a:ea typeface="Noto Sans" panose="020B0502040504020204" pitchFamily="34" charset="0"/>
                <a:cs typeface="Noto Sans" panose="020B0502040504020204" pitchFamily="34" charset="0"/>
              </a:rPr>
              <a:t>(Personal)</a:t>
            </a:r>
          </a:p>
          <a:p>
            <a:pPr>
              <a:spcAft>
                <a:spcPts val="600"/>
              </a:spcAft>
            </a:pPr>
            <a:r>
              <a:rPr lang="en-US" sz="1050" b="0" i="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Knowledge, motivation, self-efficacy/ability, decision-making authority</a:t>
            </a:r>
          </a:p>
        </p:txBody>
      </p:sp>
      <p:sp>
        <p:nvSpPr>
          <p:cNvPr id="13" name="TextBox 12">
            <a:extLst>
              <a:ext uri="{FF2B5EF4-FFF2-40B4-BE49-F238E27FC236}">
                <a16:creationId xmlns:a16="http://schemas.microsoft.com/office/drawing/2014/main" id="{2271BAE3-ECE6-5E0A-F620-6E3D8D961905}"/>
              </a:ext>
            </a:extLst>
          </p:cNvPr>
          <p:cNvSpPr txBox="1"/>
          <p:nvPr userDrawn="1"/>
        </p:nvSpPr>
        <p:spPr>
          <a:xfrm>
            <a:off x="949131" y="3240401"/>
            <a:ext cx="2233914" cy="1184940"/>
          </a:xfrm>
          <a:prstGeom prst="rect">
            <a:avLst/>
          </a:prstGeom>
          <a:noFill/>
        </p:spPr>
        <p:txBody>
          <a:bodyPr wrap="square" rtlCol="0">
            <a:spAutoFit/>
          </a:bodyPr>
          <a:lstStyle/>
          <a:p>
            <a:pPr>
              <a:spcAft>
                <a:spcPts val="600"/>
              </a:spcAft>
            </a:pPr>
            <a:r>
              <a:rPr lang="en-US" sz="1200" b="1" i="0" dirty="0">
                <a:latin typeface="Noto Sans" panose="020B0502040504020204" pitchFamily="34" charset="0"/>
                <a:ea typeface="Noto Sans" panose="020B0502040504020204" pitchFamily="34" charset="0"/>
                <a:cs typeface="Noto Sans" panose="020B0502040504020204" pitchFamily="34" charset="0"/>
              </a:rPr>
              <a:t>Social Factors</a:t>
            </a:r>
            <a:br>
              <a:rPr lang="en-US" sz="1200" b="1" i="0" dirty="0">
                <a:latin typeface="Noto Sans" panose="020B0502040504020204" pitchFamily="34" charset="0"/>
                <a:ea typeface="Noto Sans" panose="020B0502040504020204" pitchFamily="34" charset="0"/>
                <a:cs typeface="Noto Sans" panose="020B0502040504020204" pitchFamily="34" charset="0"/>
              </a:rPr>
            </a:br>
            <a:r>
              <a:rPr lang="en-US" sz="1200" b="1" i="0" dirty="0">
                <a:latin typeface="Noto Sans" panose="020B0502040504020204" pitchFamily="34" charset="0"/>
                <a:ea typeface="Noto Sans" panose="020B0502040504020204" pitchFamily="34" charset="0"/>
                <a:cs typeface="Noto Sans" panose="020B0502040504020204" pitchFamily="34" charset="0"/>
              </a:rPr>
              <a:t>(Family/community)</a:t>
            </a:r>
          </a:p>
          <a:p>
            <a:pPr>
              <a:spcAft>
                <a:spcPts val="600"/>
              </a:spcAft>
            </a:pPr>
            <a:r>
              <a:rPr lang="en-US" sz="1050" b="0" i="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Norms (gender/social), cultural practices, stigma/discrimination, social cohesion, social capital, family and social support</a:t>
            </a:r>
          </a:p>
        </p:txBody>
      </p:sp>
      <p:sp>
        <p:nvSpPr>
          <p:cNvPr id="14" name="TextBox 13">
            <a:extLst>
              <a:ext uri="{FF2B5EF4-FFF2-40B4-BE49-F238E27FC236}">
                <a16:creationId xmlns:a16="http://schemas.microsoft.com/office/drawing/2014/main" id="{0F245AB8-C681-0482-9F00-E4DBD2C27B17}"/>
              </a:ext>
            </a:extLst>
          </p:cNvPr>
          <p:cNvSpPr txBox="1"/>
          <p:nvPr userDrawn="1"/>
        </p:nvSpPr>
        <p:spPr>
          <a:xfrm>
            <a:off x="949131" y="4790444"/>
            <a:ext cx="2407533" cy="1184940"/>
          </a:xfrm>
          <a:prstGeom prst="rect">
            <a:avLst/>
          </a:prstGeom>
          <a:noFill/>
        </p:spPr>
        <p:txBody>
          <a:bodyPr wrap="square" rtlCol="0">
            <a:spAutoFit/>
          </a:bodyPr>
          <a:lstStyle/>
          <a:p>
            <a:pPr>
              <a:spcAft>
                <a:spcPts val="600"/>
              </a:spcAft>
            </a:pPr>
            <a:r>
              <a:rPr lang="en-US" sz="1200" b="1" i="0" dirty="0">
                <a:latin typeface="Noto Sans" panose="020B0502040504020204" pitchFamily="34" charset="0"/>
                <a:ea typeface="Noto Sans" panose="020B0502040504020204" pitchFamily="34" charset="0"/>
                <a:cs typeface="Noto Sans" panose="020B0502040504020204" pitchFamily="34" charset="0"/>
              </a:rPr>
              <a:t>Structural Factors</a:t>
            </a:r>
            <a:br>
              <a:rPr lang="en-US" sz="1200" b="1" i="0" dirty="0">
                <a:latin typeface="Noto Sans" panose="020B0502040504020204" pitchFamily="34" charset="0"/>
                <a:ea typeface="Noto Sans" panose="020B0502040504020204" pitchFamily="34" charset="0"/>
                <a:cs typeface="Noto Sans" panose="020B0502040504020204" pitchFamily="34" charset="0"/>
              </a:rPr>
            </a:br>
            <a:r>
              <a:rPr lang="en-US" sz="1200" b="1" i="0" dirty="0">
                <a:latin typeface="Noto Sans" panose="020B0502040504020204" pitchFamily="34" charset="0"/>
                <a:ea typeface="Noto Sans" panose="020B0502040504020204" pitchFamily="34" charset="0"/>
                <a:cs typeface="Noto Sans" panose="020B0502040504020204" pitchFamily="34" charset="0"/>
              </a:rPr>
              <a:t>(External/environmental)</a:t>
            </a:r>
          </a:p>
          <a:p>
            <a:pPr>
              <a:spcAft>
                <a:spcPts val="600"/>
              </a:spcAft>
            </a:pPr>
            <a:r>
              <a:rPr lang="en-US" sz="1050" b="0" i="0" dirty="0">
                <a:solidFill>
                  <a:schemeClr val="tx1">
                    <a:lumMod val="50000"/>
                    <a:lumOff val="50000"/>
                  </a:schemeClr>
                </a:solidFill>
                <a:latin typeface="Noto Sans" panose="020B0502040504020204" pitchFamily="34" charset="0"/>
                <a:ea typeface="Noto Sans" panose="020B0502040504020204" pitchFamily="34" charset="0"/>
                <a:cs typeface="Noto Sans" panose="020B0502040504020204" pitchFamily="34" charset="0"/>
              </a:rPr>
              <a:t>Access (affordability, availability, convenience, quality), governance (policies, laws, accountability), conflict/fragility</a:t>
            </a:r>
          </a:p>
        </p:txBody>
      </p:sp>
      <p:grpSp>
        <p:nvGrpSpPr>
          <p:cNvPr id="20" name="Group 19">
            <a:extLst>
              <a:ext uri="{FF2B5EF4-FFF2-40B4-BE49-F238E27FC236}">
                <a16:creationId xmlns:a16="http://schemas.microsoft.com/office/drawing/2014/main" id="{CAA4CBBF-1118-CE23-D0FE-70468E3D7DCB}"/>
              </a:ext>
            </a:extLst>
          </p:cNvPr>
          <p:cNvGrpSpPr/>
          <p:nvPr userDrawn="1"/>
        </p:nvGrpSpPr>
        <p:grpSpPr>
          <a:xfrm>
            <a:off x="3803303" y="1201922"/>
            <a:ext cx="3226372" cy="369332"/>
            <a:chOff x="836341" y="1572322"/>
            <a:chExt cx="3226372" cy="369332"/>
          </a:xfrm>
        </p:grpSpPr>
        <p:sp>
          <p:nvSpPr>
            <p:cNvPr id="21" name="TextBox 20">
              <a:extLst>
                <a:ext uri="{FF2B5EF4-FFF2-40B4-BE49-F238E27FC236}">
                  <a16:creationId xmlns:a16="http://schemas.microsoft.com/office/drawing/2014/main" id="{B0804801-E5D3-3271-ACF1-2AF04D3E2AA2}"/>
                </a:ext>
              </a:extLst>
            </p:cNvPr>
            <p:cNvSpPr txBox="1"/>
            <p:nvPr userDrawn="1"/>
          </p:nvSpPr>
          <p:spPr>
            <a:xfrm>
              <a:off x="836341" y="1572322"/>
              <a:ext cx="2359941" cy="338554"/>
            </a:xfrm>
            <a:prstGeom prst="rect">
              <a:avLst/>
            </a:prstGeom>
            <a:noFill/>
          </p:spPr>
          <p:txBody>
            <a:bodyPr wrap="none" rtlCol="0">
              <a:spAutoFit/>
            </a:bodyPr>
            <a:lstStyle/>
            <a:p>
              <a:r>
                <a:rPr lang="en-US" sz="1600" b="1" i="0" dirty="0">
                  <a:solidFill>
                    <a:schemeClr val="bg2"/>
                  </a:solidFill>
                  <a:latin typeface="Noto Sans ExtraBold" panose="020B0502040504020204" pitchFamily="34" charset="0"/>
                  <a:ea typeface="Noto Sans ExtraBold" panose="020B0502040504020204" pitchFamily="34" charset="0"/>
                  <a:cs typeface="Noto Sans ExtraBold" panose="020B0502040504020204" pitchFamily="34" charset="0"/>
                </a:rPr>
                <a:t>Barriers (Challenges)</a:t>
              </a:r>
              <a:endParaRPr lang="en-US" sz="1600"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cxnSp>
          <p:nvCxnSpPr>
            <p:cNvPr id="22" name="Straight Connector 21">
              <a:extLst>
                <a:ext uri="{FF2B5EF4-FFF2-40B4-BE49-F238E27FC236}">
                  <a16:creationId xmlns:a16="http://schemas.microsoft.com/office/drawing/2014/main" id="{9D633429-CBEB-4755-0FCD-B2196ED3BE6B}"/>
                </a:ext>
              </a:extLst>
            </p:cNvPr>
            <p:cNvCxnSpPr>
              <a:cxnSpLocks/>
            </p:cNvCxnSpPr>
            <p:nvPr userDrawn="1"/>
          </p:nvCxnSpPr>
          <p:spPr>
            <a:xfrm>
              <a:off x="903249" y="1941654"/>
              <a:ext cx="315946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6BC970DD-B2FC-0E23-404C-CB111EE02371}"/>
              </a:ext>
            </a:extLst>
          </p:cNvPr>
          <p:cNvGrpSpPr/>
          <p:nvPr userDrawn="1"/>
        </p:nvGrpSpPr>
        <p:grpSpPr>
          <a:xfrm>
            <a:off x="7755528" y="1201922"/>
            <a:ext cx="3214798" cy="369332"/>
            <a:chOff x="836341" y="1572322"/>
            <a:chExt cx="3214798" cy="369332"/>
          </a:xfrm>
        </p:grpSpPr>
        <p:sp>
          <p:nvSpPr>
            <p:cNvPr id="24" name="TextBox 23">
              <a:extLst>
                <a:ext uri="{FF2B5EF4-FFF2-40B4-BE49-F238E27FC236}">
                  <a16:creationId xmlns:a16="http://schemas.microsoft.com/office/drawing/2014/main" id="{C3112CCB-F1A1-4B3F-5103-BC9EF3476B0F}"/>
                </a:ext>
              </a:extLst>
            </p:cNvPr>
            <p:cNvSpPr txBox="1"/>
            <p:nvPr userDrawn="1"/>
          </p:nvSpPr>
          <p:spPr>
            <a:xfrm>
              <a:off x="836341" y="1572322"/>
              <a:ext cx="2417650" cy="338554"/>
            </a:xfrm>
            <a:prstGeom prst="rect">
              <a:avLst/>
            </a:prstGeom>
            <a:noFill/>
          </p:spPr>
          <p:txBody>
            <a:bodyPr wrap="none" rtlCol="0">
              <a:spAutoFit/>
            </a:bodyPr>
            <a:lstStyle/>
            <a:p>
              <a:r>
                <a:rPr lang="en-US" sz="1600" b="1" i="0" dirty="0">
                  <a:solidFill>
                    <a:schemeClr val="bg2"/>
                  </a:solidFill>
                  <a:latin typeface="Noto Sans ExtraBold" panose="020B0502040504020204" pitchFamily="34" charset="0"/>
                  <a:ea typeface="Noto Sans ExtraBold" panose="020B0502040504020204" pitchFamily="34" charset="0"/>
                  <a:cs typeface="Noto Sans ExtraBold" panose="020B0502040504020204" pitchFamily="34" charset="0"/>
                </a:rPr>
                <a:t>Enablers (Motivators)</a:t>
              </a:r>
              <a:endParaRPr lang="en-US" sz="1600"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cxnSp>
          <p:nvCxnSpPr>
            <p:cNvPr id="25" name="Straight Connector 24">
              <a:extLst>
                <a:ext uri="{FF2B5EF4-FFF2-40B4-BE49-F238E27FC236}">
                  <a16:creationId xmlns:a16="http://schemas.microsoft.com/office/drawing/2014/main" id="{3B4FC846-5270-BD4E-EEB2-DAC4D9816FEA}"/>
                </a:ext>
              </a:extLst>
            </p:cNvPr>
            <p:cNvCxnSpPr>
              <a:cxnSpLocks/>
            </p:cNvCxnSpPr>
            <p:nvPr userDrawn="1"/>
          </p:nvCxnSpPr>
          <p:spPr>
            <a:xfrm>
              <a:off x="903249" y="1941654"/>
              <a:ext cx="314789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9" name="Straight Connector 28">
            <a:extLst>
              <a:ext uri="{FF2B5EF4-FFF2-40B4-BE49-F238E27FC236}">
                <a16:creationId xmlns:a16="http://schemas.microsoft.com/office/drawing/2014/main" id="{9252257C-B88D-39B1-E5BB-3001BAEB3085}"/>
              </a:ext>
            </a:extLst>
          </p:cNvPr>
          <p:cNvCxnSpPr>
            <a:cxnSpLocks/>
          </p:cNvCxnSpPr>
          <p:nvPr userDrawn="1"/>
        </p:nvCxnSpPr>
        <p:spPr>
          <a:xfrm>
            <a:off x="731170" y="3102013"/>
            <a:ext cx="108454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7DB9CC5-113D-8DAC-8480-131F7878D35D}"/>
              </a:ext>
            </a:extLst>
          </p:cNvPr>
          <p:cNvCxnSpPr>
            <a:cxnSpLocks/>
          </p:cNvCxnSpPr>
          <p:nvPr userDrawn="1"/>
        </p:nvCxnSpPr>
        <p:spPr>
          <a:xfrm>
            <a:off x="731170" y="4676168"/>
            <a:ext cx="1084542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4" name="Text Placeholder 53">
            <a:extLst>
              <a:ext uri="{FF2B5EF4-FFF2-40B4-BE49-F238E27FC236}">
                <a16:creationId xmlns:a16="http://schemas.microsoft.com/office/drawing/2014/main" id="{3F895FB4-2B79-3B3F-70F4-81FE997338D2}"/>
              </a:ext>
            </a:extLst>
          </p:cNvPr>
          <p:cNvSpPr>
            <a:spLocks noGrp="1"/>
          </p:cNvSpPr>
          <p:nvPr>
            <p:ph type="body" sz="quarter" idx="10"/>
          </p:nvPr>
        </p:nvSpPr>
        <p:spPr>
          <a:xfrm>
            <a:off x="3870975" y="1724825"/>
            <a:ext cx="3490913" cy="1238250"/>
          </a:xfrm>
        </p:spPr>
        <p:txBody>
          <a:bodyPr>
            <a:noAutofit/>
          </a:bodyPr>
          <a:lstStyle>
            <a:lvl1pPr>
              <a:lnSpc>
                <a:spcPct val="114000"/>
              </a:lnSpc>
              <a:spcAft>
                <a:spcPts val="600"/>
              </a:spcAft>
              <a:defRPr sz="1200"/>
            </a:lvl1pPr>
            <a:lvl2pPr>
              <a:lnSpc>
                <a:spcPct val="114000"/>
              </a:lnSpc>
              <a:spcAft>
                <a:spcPts val="600"/>
              </a:spcAft>
              <a:defRPr sz="1200"/>
            </a:lvl2pPr>
            <a:lvl3pPr>
              <a:lnSpc>
                <a:spcPct val="114000"/>
              </a:lnSpc>
              <a:spcAft>
                <a:spcPts val="600"/>
              </a:spcAft>
              <a:defRPr sz="1200"/>
            </a:lvl3pPr>
            <a:lvl4pPr>
              <a:lnSpc>
                <a:spcPct val="114000"/>
              </a:lnSpc>
              <a:spcAft>
                <a:spcPts val="600"/>
              </a:spcAft>
              <a:defRPr sz="1200"/>
            </a:lvl4pPr>
            <a:lvl5pPr>
              <a:lnSpc>
                <a:spcPct val="114000"/>
              </a:lnSpc>
              <a:spcAft>
                <a:spcPts val="6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5" name="Text Placeholder 53">
            <a:extLst>
              <a:ext uri="{FF2B5EF4-FFF2-40B4-BE49-F238E27FC236}">
                <a16:creationId xmlns:a16="http://schemas.microsoft.com/office/drawing/2014/main" id="{AC31AA73-D998-60AC-1018-198A6D37BC06}"/>
              </a:ext>
            </a:extLst>
          </p:cNvPr>
          <p:cNvSpPr>
            <a:spLocks noGrp="1"/>
          </p:cNvSpPr>
          <p:nvPr>
            <p:ph type="body" sz="quarter" idx="11"/>
          </p:nvPr>
        </p:nvSpPr>
        <p:spPr>
          <a:xfrm>
            <a:off x="3870975" y="3252683"/>
            <a:ext cx="3490913" cy="1238250"/>
          </a:xfrm>
        </p:spPr>
        <p:txBody>
          <a:bodyPr>
            <a:noAutofit/>
          </a:bodyPr>
          <a:lstStyle>
            <a:lvl1pPr>
              <a:lnSpc>
                <a:spcPct val="114000"/>
              </a:lnSpc>
              <a:spcAft>
                <a:spcPts val="600"/>
              </a:spcAft>
              <a:defRPr sz="1200"/>
            </a:lvl1pPr>
            <a:lvl2pPr>
              <a:lnSpc>
                <a:spcPct val="114000"/>
              </a:lnSpc>
              <a:spcAft>
                <a:spcPts val="600"/>
              </a:spcAft>
              <a:defRPr sz="1200"/>
            </a:lvl2pPr>
            <a:lvl3pPr>
              <a:lnSpc>
                <a:spcPct val="114000"/>
              </a:lnSpc>
              <a:spcAft>
                <a:spcPts val="600"/>
              </a:spcAft>
              <a:defRPr sz="1200"/>
            </a:lvl3pPr>
            <a:lvl4pPr>
              <a:lnSpc>
                <a:spcPct val="114000"/>
              </a:lnSpc>
              <a:spcAft>
                <a:spcPts val="600"/>
              </a:spcAft>
              <a:defRPr sz="1200"/>
            </a:lvl4pPr>
            <a:lvl5pPr>
              <a:lnSpc>
                <a:spcPct val="114000"/>
              </a:lnSpc>
              <a:spcAft>
                <a:spcPts val="6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6" name="Text Placeholder 53">
            <a:extLst>
              <a:ext uri="{FF2B5EF4-FFF2-40B4-BE49-F238E27FC236}">
                <a16:creationId xmlns:a16="http://schemas.microsoft.com/office/drawing/2014/main" id="{C7A7B594-5E7E-4384-FF15-BA6E372FDE77}"/>
              </a:ext>
            </a:extLst>
          </p:cNvPr>
          <p:cNvSpPr>
            <a:spLocks noGrp="1"/>
          </p:cNvSpPr>
          <p:nvPr>
            <p:ph type="body" sz="quarter" idx="12"/>
          </p:nvPr>
        </p:nvSpPr>
        <p:spPr>
          <a:xfrm>
            <a:off x="3870975" y="4792116"/>
            <a:ext cx="3490913" cy="1238250"/>
          </a:xfrm>
        </p:spPr>
        <p:txBody>
          <a:bodyPr>
            <a:noAutofit/>
          </a:bodyPr>
          <a:lstStyle>
            <a:lvl1pPr>
              <a:lnSpc>
                <a:spcPct val="114000"/>
              </a:lnSpc>
              <a:spcAft>
                <a:spcPts val="600"/>
              </a:spcAft>
              <a:defRPr sz="1200"/>
            </a:lvl1pPr>
            <a:lvl2pPr>
              <a:lnSpc>
                <a:spcPct val="114000"/>
              </a:lnSpc>
              <a:spcAft>
                <a:spcPts val="600"/>
              </a:spcAft>
              <a:defRPr sz="1200"/>
            </a:lvl2pPr>
            <a:lvl3pPr>
              <a:lnSpc>
                <a:spcPct val="114000"/>
              </a:lnSpc>
              <a:spcAft>
                <a:spcPts val="600"/>
              </a:spcAft>
              <a:defRPr sz="1200"/>
            </a:lvl3pPr>
            <a:lvl4pPr>
              <a:lnSpc>
                <a:spcPct val="114000"/>
              </a:lnSpc>
              <a:spcAft>
                <a:spcPts val="600"/>
              </a:spcAft>
              <a:defRPr sz="1200"/>
            </a:lvl4pPr>
            <a:lvl5pPr>
              <a:lnSpc>
                <a:spcPct val="114000"/>
              </a:lnSpc>
              <a:spcAft>
                <a:spcPts val="6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7" name="Text Placeholder 53">
            <a:extLst>
              <a:ext uri="{FF2B5EF4-FFF2-40B4-BE49-F238E27FC236}">
                <a16:creationId xmlns:a16="http://schemas.microsoft.com/office/drawing/2014/main" id="{2BD2F0EC-7464-6211-0F3A-566A538C4792}"/>
              </a:ext>
            </a:extLst>
          </p:cNvPr>
          <p:cNvSpPr>
            <a:spLocks noGrp="1"/>
          </p:cNvSpPr>
          <p:nvPr>
            <p:ph type="body" sz="quarter" idx="13"/>
          </p:nvPr>
        </p:nvSpPr>
        <p:spPr>
          <a:xfrm>
            <a:off x="7829517" y="1724825"/>
            <a:ext cx="3490913" cy="1238250"/>
          </a:xfrm>
        </p:spPr>
        <p:txBody>
          <a:bodyPr>
            <a:noAutofit/>
          </a:bodyPr>
          <a:lstStyle>
            <a:lvl1pPr>
              <a:lnSpc>
                <a:spcPct val="114000"/>
              </a:lnSpc>
              <a:spcAft>
                <a:spcPts val="600"/>
              </a:spcAft>
              <a:defRPr sz="1200"/>
            </a:lvl1pPr>
            <a:lvl2pPr>
              <a:lnSpc>
                <a:spcPct val="114000"/>
              </a:lnSpc>
              <a:spcAft>
                <a:spcPts val="600"/>
              </a:spcAft>
              <a:defRPr sz="1200"/>
            </a:lvl2pPr>
            <a:lvl3pPr>
              <a:lnSpc>
                <a:spcPct val="114000"/>
              </a:lnSpc>
              <a:spcAft>
                <a:spcPts val="600"/>
              </a:spcAft>
              <a:defRPr sz="1200"/>
            </a:lvl3pPr>
            <a:lvl4pPr>
              <a:lnSpc>
                <a:spcPct val="114000"/>
              </a:lnSpc>
              <a:spcAft>
                <a:spcPts val="600"/>
              </a:spcAft>
              <a:defRPr sz="1200"/>
            </a:lvl4pPr>
            <a:lvl5pPr>
              <a:lnSpc>
                <a:spcPct val="114000"/>
              </a:lnSpc>
              <a:spcAft>
                <a:spcPts val="6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 name="Text Placeholder 53">
            <a:extLst>
              <a:ext uri="{FF2B5EF4-FFF2-40B4-BE49-F238E27FC236}">
                <a16:creationId xmlns:a16="http://schemas.microsoft.com/office/drawing/2014/main" id="{DDC1BCB9-4E53-2CFC-9AF5-3902756ECD00}"/>
              </a:ext>
            </a:extLst>
          </p:cNvPr>
          <p:cNvSpPr>
            <a:spLocks noGrp="1"/>
          </p:cNvSpPr>
          <p:nvPr>
            <p:ph type="body" sz="quarter" idx="14"/>
          </p:nvPr>
        </p:nvSpPr>
        <p:spPr>
          <a:xfrm>
            <a:off x="7829517" y="3252683"/>
            <a:ext cx="3490913" cy="1238250"/>
          </a:xfrm>
        </p:spPr>
        <p:txBody>
          <a:bodyPr>
            <a:noAutofit/>
          </a:bodyPr>
          <a:lstStyle>
            <a:lvl1pPr>
              <a:lnSpc>
                <a:spcPct val="114000"/>
              </a:lnSpc>
              <a:spcAft>
                <a:spcPts val="600"/>
              </a:spcAft>
              <a:defRPr sz="1200"/>
            </a:lvl1pPr>
            <a:lvl2pPr>
              <a:lnSpc>
                <a:spcPct val="114000"/>
              </a:lnSpc>
              <a:spcAft>
                <a:spcPts val="600"/>
              </a:spcAft>
              <a:defRPr sz="1200"/>
            </a:lvl2pPr>
            <a:lvl3pPr>
              <a:lnSpc>
                <a:spcPct val="114000"/>
              </a:lnSpc>
              <a:spcAft>
                <a:spcPts val="600"/>
              </a:spcAft>
              <a:defRPr sz="1200"/>
            </a:lvl3pPr>
            <a:lvl4pPr>
              <a:lnSpc>
                <a:spcPct val="114000"/>
              </a:lnSpc>
              <a:spcAft>
                <a:spcPts val="600"/>
              </a:spcAft>
              <a:defRPr sz="1200"/>
            </a:lvl4pPr>
            <a:lvl5pPr>
              <a:lnSpc>
                <a:spcPct val="114000"/>
              </a:lnSpc>
              <a:spcAft>
                <a:spcPts val="6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Text Placeholder 53">
            <a:extLst>
              <a:ext uri="{FF2B5EF4-FFF2-40B4-BE49-F238E27FC236}">
                <a16:creationId xmlns:a16="http://schemas.microsoft.com/office/drawing/2014/main" id="{2C0014CF-437F-4FC5-6E4B-05F10EF928A1}"/>
              </a:ext>
            </a:extLst>
          </p:cNvPr>
          <p:cNvSpPr>
            <a:spLocks noGrp="1"/>
          </p:cNvSpPr>
          <p:nvPr>
            <p:ph type="body" sz="quarter" idx="15"/>
          </p:nvPr>
        </p:nvSpPr>
        <p:spPr>
          <a:xfrm>
            <a:off x="7829517" y="4792116"/>
            <a:ext cx="3490913" cy="1238250"/>
          </a:xfrm>
        </p:spPr>
        <p:txBody>
          <a:bodyPr>
            <a:noAutofit/>
          </a:bodyPr>
          <a:lstStyle>
            <a:lvl1pPr>
              <a:lnSpc>
                <a:spcPct val="114000"/>
              </a:lnSpc>
              <a:spcAft>
                <a:spcPts val="600"/>
              </a:spcAft>
              <a:defRPr sz="1200"/>
            </a:lvl1pPr>
            <a:lvl2pPr>
              <a:lnSpc>
                <a:spcPct val="114000"/>
              </a:lnSpc>
              <a:spcAft>
                <a:spcPts val="600"/>
              </a:spcAft>
              <a:defRPr sz="1200"/>
            </a:lvl2pPr>
            <a:lvl3pPr>
              <a:lnSpc>
                <a:spcPct val="114000"/>
              </a:lnSpc>
              <a:spcAft>
                <a:spcPts val="600"/>
              </a:spcAft>
              <a:defRPr sz="1200"/>
            </a:lvl3pPr>
            <a:lvl4pPr>
              <a:lnSpc>
                <a:spcPct val="114000"/>
              </a:lnSpc>
              <a:spcAft>
                <a:spcPts val="600"/>
              </a:spcAft>
              <a:defRPr sz="1200"/>
            </a:lvl4pPr>
            <a:lvl5pPr>
              <a:lnSpc>
                <a:spcPct val="114000"/>
              </a:lnSpc>
              <a:spcAft>
                <a:spcPts val="600"/>
              </a:spcAf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0E2EAD83-FC51-4CE6-C921-71F5667899BC}"/>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15" name="Group 14">
            <a:extLst>
              <a:ext uri="{FF2B5EF4-FFF2-40B4-BE49-F238E27FC236}">
                <a16:creationId xmlns:a16="http://schemas.microsoft.com/office/drawing/2014/main" id="{1E7D1263-E10F-BE10-3986-40CCE23C0413}"/>
              </a:ext>
            </a:extLst>
          </p:cNvPr>
          <p:cNvGrpSpPr/>
          <p:nvPr userDrawn="1"/>
        </p:nvGrpSpPr>
        <p:grpSpPr>
          <a:xfrm>
            <a:off x="486137" y="6250328"/>
            <a:ext cx="1617098" cy="416689"/>
            <a:chOff x="10463514" y="173620"/>
            <a:chExt cx="1617098" cy="416689"/>
          </a:xfrm>
        </p:grpSpPr>
        <p:sp>
          <p:nvSpPr>
            <p:cNvPr id="16" name="Rectangle 15">
              <a:extLst>
                <a:ext uri="{FF2B5EF4-FFF2-40B4-BE49-F238E27FC236}">
                  <a16:creationId xmlns:a16="http://schemas.microsoft.com/office/drawing/2014/main" id="{1BB55A1E-93F4-6AC5-DF21-3487A0A8E95A}"/>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D4A7E8B-4B33-2444-15CC-F81F36A33E0B}"/>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8" name="Oval 17">
              <a:extLst>
                <a:ext uri="{FF2B5EF4-FFF2-40B4-BE49-F238E27FC236}">
                  <a16:creationId xmlns:a16="http://schemas.microsoft.com/office/drawing/2014/main" id="{62AC7593-9485-6CB8-DDD7-CAD8002BEACC}"/>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26" name="TextBox 25">
              <a:extLst>
                <a:ext uri="{FF2B5EF4-FFF2-40B4-BE49-F238E27FC236}">
                  <a16:creationId xmlns:a16="http://schemas.microsoft.com/office/drawing/2014/main" id="{C9C1FAF5-2181-8F94-7C51-D7A07BBBB1EC}"/>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27" name="Rectangle 26">
            <a:extLst>
              <a:ext uri="{FF2B5EF4-FFF2-40B4-BE49-F238E27FC236}">
                <a16:creationId xmlns:a16="http://schemas.microsoft.com/office/drawing/2014/main" id="{C3917213-B3EA-4054-DB50-68B1B11A0AE0}"/>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755CB78B-2F8F-F8DE-73A3-06512349F660}"/>
              </a:ext>
            </a:extLst>
          </p:cNvPr>
          <p:cNvCxnSpPr/>
          <p:nvPr userDrawn="1"/>
        </p:nvCxnSpPr>
        <p:spPr>
          <a:xfrm>
            <a:off x="3577590" y="1201922"/>
            <a:ext cx="0" cy="4985859"/>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4B3CCC9-2EBF-011E-6574-D0A96109C53D}"/>
              </a:ext>
            </a:extLst>
          </p:cNvPr>
          <p:cNvCxnSpPr/>
          <p:nvPr userDrawn="1"/>
        </p:nvCxnSpPr>
        <p:spPr>
          <a:xfrm>
            <a:off x="7582031" y="1201922"/>
            <a:ext cx="0" cy="4985859"/>
          </a:xfrm>
          <a:prstGeom prst="line">
            <a:avLst/>
          </a:prstGeom>
          <a:ln w="952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40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Goal and Intermediary Objective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66278D4-6EDF-4A35-29F1-74D91C8FBC70}"/>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18" name="Group 17">
            <a:extLst>
              <a:ext uri="{FF2B5EF4-FFF2-40B4-BE49-F238E27FC236}">
                <a16:creationId xmlns:a16="http://schemas.microsoft.com/office/drawing/2014/main" id="{47114165-A9D2-A049-4229-76408B53AAA1}"/>
              </a:ext>
            </a:extLst>
          </p:cNvPr>
          <p:cNvGrpSpPr/>
          <p:nvPr userDrawn="1"/>
        </p:nvGrpSpPr>
        <p:grpSpPr>
          <a:xfrm>
            <a:off x="486137" y="6250328"/>
            <a:ext cx="1617098" cy="416689"/>
            <a:chOff x="10463514" y="173620"/>
            <a:chExt cx="1617098" cy="416689"/>
          </a:xfrm>
        </p:grpSpPr>
        <p:sp>
          <p:nvSpPr>
            <p:cNvPr id="19" name="Rectangle 18">
              <a:extLst>
                <a:ext uri="{FF2B5EF4-FFF2-40B4-BE49-F238E27FC236}">
                  <a16:creationId xmlns:a16="http://schemas.microsoft.com/office/drawing/2014/main" id="{BC33517A-C743-6422-08BB-C00408B027D9}"/>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5C289DE-18FF-F27C-3B30-63C1ED757479}"/>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21" name="Oval 20">
              <a:extLst>
                <a:ext uri="{FF2B5EF4-FFF2-40B4-BE49-F238E27FC236}">
                  <a16:creationId xmlns:a16="http://schemas.microsoft.com/office/drawing/2014/main" id="{8BD75BAC-EBBC-B285-E761-BFA9E531DB27}"/>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22" name="TextBox 21">
              <a:extLst>
                <a:ext uri="{FF2B5EF4-FFF2-40B4-BE49-F238E27FC236}">
                  <a16:creationId xmlns:a16="http://schemas.microsoft.com/office/drawing/2014/main" id="{7782561C-523A-73C8-7D7C-747F4A118DAA}"/>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23" name="Rectangle 22">
            <a:extLst>
              <a:ext uri="{FF2B5EF4-FFF2-40B4-BE49-F238E27FC236}">
                <a16:creationId xmlns:a16="http://schemas.microsoft.com/office/drawing/2014/main" id="{7AE88B23-97B3-6BC4-2E92-9A87EC7E6FFD}"/>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7A3D40-E1A7-F914-BB94-DFC709972B03}"/>
              </a:ext>
            </a:extLst>
          </p:cNvPr>
          <p:cNvSpPr>
            <a:spLocks noGrp="1"/>
          </p:cNvSpPr>
          <p:nvPr>
            <p:ph idx="1"/>
          </p:nvPr>
        </p:nvSpPr>
        <p:spPr>
          <a:xfrm>
            <a:off x="841248" y="2152894"/>
            <a:ext cx="3140443" cy="3673307"/>
          </a:xfrm>
        </p:spPr>
        <p:txBody>
          <a:bodyPr anchor="t" anchorCtr="0">
            <a:noAutofit/>
          </a:bodyPr>
          <a:lstStyle>
            <a:lvl1pPr>
              <a:lnSpc>
                <a:spcPct val="114000"/>
              </a:lnSpc>
              <a:spcAft>
                <a:spcPts val="600"/>
              </a:spcAft>
              <a:defRPr sz="1800" b="1"/>
            </a:lvl1pPr>
            <a:lvl2pPr marL="685800" indent="-228600">
              <a:lnSpc>
                <a:spcPct val="114000"/>
              </a:lnSpc>
              <a:spcAft>
                <a:spcPts val="600"/>
              </a:spcAft>
              <a:buFont typeface="System Font Regular"/>
              <a:buChar char="–"/>
              <a:defRPr sz="1800" b="1"/>
            </a:lvl2pPr>
            <a:lvl3pPr marL="1143000" indent="-228600">
              <a:lnSpc>
                <a:spcPct val="114000"/>
              </a:lnSpc>
              <a:spcAft>
                <a:spcPts val="600"/>
              </a:spcAft>
              <a:buFont typeface="System Font Regular"/>
              <a:buChar char="▸"/>
              <a:defRPr sz="1800" b="1"/>
            </a:lvl3pPr>
            <a:lvl4pPr>
              <a:lnSpc>
                <a:spcPct val="114000"/>
              </a:lnSpc>
              <a:spcAft>
                <a:spcPts val="600"/>
              </a:spcAft>
              <a:defRPr sz="1800" b="1"/>
            </a:lvl4pPr>
            <a:lvl5pPr marL="2057400" indent="-228600">
              <a:lnSpc>
                <a:spcPct val="114000"/>
              </a:lnSpc>
              <a:spcAft>
                <a:spcPts val="600"/>
              </a:spcAft>
              <a:buFont typeface="System Font Regular"/>
              <a:buChar char="–"/>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7C411E13-8868-3BCF-2A55-067B453B2339}"/>
              </a:ext>
            </a:extLst>
          </p:cNvPr>
          <p:cNvSpPr>
            <a:spLocks noGrp="1"/>
          </p:cNvSpPr>
          <p:nvPr>
            <p:ph type="title"/>
          </p:nvPr>
        </p:nvSpPr>
        <p:spPr>
          <a:xfrm>
            <a:off x="838200" y="788731"/>
            <a:ext cx="8818756" cy="449782"/>
          </a:xfrm>
        </p:spPr>
        <p:txBody>
          <a:bodyPr anchor="t" anchorCtr="0">
            <a:noAutofit/>
          </a:bodyPr>
          <a:lstStyle>
            <a:lvl1pPr>
              <a:defRPr sz="2800" b="0">
                <a:solidFill>
                  <a:schemeClr val="bg2"/>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E0ECF766-DC72-9CDC-DD30-85B27F048A95}"/>
              </a:ext>
            </a:extLst>
          </p:cNvPr>
          <p:cNvGrpSpPr/>
          <p:nvPr userDrawn="1"/>
        </p:nvGrpSpPr>
        <p:grpSpPr>
          <a:xfrm>
            <a:off x="836341" y="1572322"/>
            <a:ext cx="998991" cy="369332"/>
            <a:chOff x="836341" y="1572322"/>
            <a:chExt cx="998991" cy="369332"/>
          </a:xfrm>
        </p:grpSpPr>
        <p:sp>
          <p:nvSpPr>
            <p:cNvPr id="4" name="TextBox 3">
              <a:extLst>
                <a:ext uri="{FF2B5EF4-FFF2-40B4-BE49-F238E27FC236}">
                  <a16:creationId xmlns:a16="http://schemas.microsoft.com/office/drawing/2014/main" id="{2FF8CA7C-1522-FBC3-8946-44F6079898A5}"/>
                </a:ext>
              </a:extLst>
            </p:cNvPr>
            <p:cNvSpPr txBox="1"/>
            <p:nvPr userDrawn="1"/>
          </p:nvSpPr>
          <p:spPr>
            <a:xfrm>
              <a:off x="836341" y="1572322"/>
              <a:ext cx="998991" cy="369332"/>
            </a:xfrm>
            <a:prstGeom prst="rect">
              <a:avLst/>
            </a:prstGeom>
            <a:noFill/>
          </p:spPr>
          <p:txBody>
            <a:bodyPr wrap="none" rtlCol="0">
              <a:spAutoFit/>
            </a:bodyPr>
            <a:lstStyle/>
            <a:p>
              <a:r>
                <a:rPr lang="en-US" b="1" i="0" dirty="0">
                  <a:solidFill>
                    <a:schemeClr val="accent6"/>
                  </a:solidFill>
                  <a:latin typeface="Noto Sans ExtraBold" panose="020B0502040504020204" pitchFamily="34" charset="0"/>
                  <a:ea typeface="Noto Sans ExtraBold" panose="020B0502040504020204" pitchFamily="34" charset="0"/>
                  <a:cs typeface="Noto Sans ExtraBold" panose="020B0502040504020204" pitchFamily="34" charset="0"/>
                </a:rPr>
                <a:t>A. </a:t>
              </a:r>
              <a:r>
                <a:rPr lang="en-US" b="1" i="0" dirty="0">
                  <a:solidFill>
                    <a:schemeClr val="bg2"/>
                  </a:solidFill>
                  <a:latin typeface="Noto Sans ExtraBold" panose="020B0502040504020204" pitchFamily="34" charset="0"/>
                  <a:ea typeface="Noto Sans ExtraBold" panose="020B0502040504020204" pitchFamily="34" charset="0"/>
                  <a:cs typeface="Noto Sans ExtraBold" panose="020B0502040504020204" pitchFamily="34" charset="0"/>
                </a:rPr>
                <a:t>Goal</a:t>
              </a:r>
              <a:endParaRPr lang="en-US"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endParaRPr>
            </a:p>
          </p:txBody>
        </p:sp>
        <p:cxnSp>
          <p:nvCxnSpPr>
            <p:cNvPr id="6" name="Straight Connector 5">
              <a:extLst>
                <a:ext uri="{FF2B5EF4-FFF2-40B4-BE49-F238E27FC236}">
                  <a16:creationId xmlns:a16="http://schemas.microsoft.com/office/drawing/2014/main" id="{835042FE-A463-E8B3-8546-BF9E3ABFFF0A}"/>
                </a:ext>
              </a:extLst>
            </p:cNvPr>
            <p:cNvCxnSpPr>
              <a:cxnSpLocks/>
            </p:cNvCxnSpPr>
            <p:nvPr userDrawn="1"/>
          </p:nvCxnSpPr>
          <p:spPr>
            <a:xfrm>
              <a:off x="903249" y="1941654"/>
              <a:ext cx="82395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4A36A9DD-3598-FB05-994C-A4A58C648CB6}"/>
              </a:ext>
            </a:extLst>
          </p:cNvPr>
          <p:cNvGrpSpPr/>
          <p:nvPr userDrawn="1"/>
        </p:nvGrpSpPr>
        <p:grpSpPr>
          <a:xfrm>
            <a:off x="5297333" y="1572322"/>
            <a:ext cx="5210245" cy="369332"/>
            <a:chOff x="7081023" y="1572322"/>
            <a:chExt cx="5210245" cy="369332"/>
          </a:xfrm>
        </p:grpSpPr>
        <p:sp>
          <p:nvSpPr>
            <p:cNvPr id="9" name="TextBox 8">
              <a:extLst>
                <a:ext uri="{FF2B5EF4-FFF2-40B4-BE49-F238E27FC236}">
                  <a16:creationId xmlns:a16="http://schemas.microsoft.com/office/drawing/2014/main" id="{469104DC-7D7C-0DCB-BF31-49B23C142F2B}"/>
                </a:ext>
              </a:extLst>
            </p:cNvPr>
            <p:cNvSpPr txBox="1"/>
            <p:nvPr userDrawn="1"/>
          </p:nvSpPr>
          <p:spPr>
            <a:xfrm>
              <a:off x="7081023" y="1572322"/>
              <a:ext cx="5210245" cy="369332"/>
            </a:xfrm>
            <a:prstGeom prst="rect">
              <a:avLst/>
            </a:prstGeom>
            <a:noFill/>
          </p:spPr>
          <p:txBody>
            <a:bodyPr wrap="square" rtlCol="0">
              <a:spAutoFit/>
            </a:bodyPr>
            <a:lstStyle/>
            <a:p>
              <a:r>
                <a:rPr lang="en-US" b="1" i="0" dirty="0">
                  <a:solidFill>
                    <a:schemeClr val="accent6"/>
                  </a:solidFill>
                  <a:latin typeface="Noto Sans ExtraBold" panose="020B0502040504020204" pitchFamily="34" charset="0"/>
                  <a:ea typeface="Noto Sans ExtraBold" panose="020B0502040504020204" pitchFamily="34" charset="0"/>
                  <a:cs typeface="Noto Sans ExtraBold" panose="020B0502040504020204" pitchFamily="34" charset="0"/>
                </a:rPr>
                <a:t>B. </a:t>
              </a:r>
              <a:r>
                <a:rPr lang="en-US" b="1" i="0" dirty="0">
                  <a:solidFill>
                    <a:schemeClr val="bg2"/>
                  </a:solidFill>
                  <a:latin typeface="Noto Sans SemiBold" panose="020B0502040504020204" pitchFamily="34" charset="0"/>
                  <a:ea typeface="Noto Sans SemiBold" panose="020B0502040504020204" pitchFamily="34" charset="0"/>
                  <a:cs typeface="Noto Sans SemiBold" panose="020B0502040504020204" pitchFamily="34" charset="0"/>
                </a:rPr>
                <a:t>Intermediary Objectives (IO) </a:t>
              </a:r>
              <a:r>
                <a:rPr lang="en-US" b="0" i="1" dirty="0">
                  <a:solidFill>
                    <a:schemeClr val="bg2"/>
                  </a:solidFill>
                  <a:latin typeface="Noto Sans" panose="020B0502040504020204" pitchFamily="34" charset="0"/>
                  <a:ea typeface="Noto Sans" panose="020B0502040504020204" pitchFamily="34" charset="0"/>
                  <a:cs typeface="Noto Sans" panose="020B0502040504020204" pitchFamily="34" charset="0"/>
                </a:rPr>
                <a:t>(maximum 2)</a:t>
              </a:r>
            </a:p>
          </p:txBody>
        </p:sp>
        <p:cxnSp>
          <p:nvCxnSpPr>
            <p:cNvPr id="10" name="Straight Connector 9">
              <a:extLst>
                <a:ext uri="{FF2B5EF4-FFF2-40B4-BE49-F238E27FC236}">
                  <a16:creationId xmlns:a16="http://schemas.microsoft.com/office/drawing/2014/main" id="{8DF377EA-8BD5-1C1E-541D-5C3A605D4285}"/>
                </a:ext>
              </a:extLst>
            </p:cNvPr>
            <p:cNvCxnSpPr>
              <a:cxnSpLocks/>
            </p:cNvCxnSpPr>
            <p:nvPr userDrawn="1"/>
          </p:nvCxnSpPr>
          <p:spPr>
            <a:xfrm>
              <a:off x="7192537" y="1941654"/>
              <a:ext cx="484259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Content Placeholder 2">
            <a:extLst>
              <a:ext uri="{FF2B5EF4-FFF2-40B4-BE49-F238E27FC236}">
                <a16:creationId xmlns:a16="http://schemas.microsoft.com/office/drawing/2014/main" id="{4FCEAE2C-A270-186F-EEC7-BC11262066C6}"/>
              </a:ext>
            </a:extLst>
          </p:cNvPr>
          <p:cNvSpPr>
            <a:spLocks noGrp="1"/>
          </p:cNvSpPr>
          <p:nvPr>
            <p:ph idx="10" hasCustomPrompt="1"/>
          </p:nvPr>
        </p:nvSpPr>
        <p:spPr>
          <a:xfrm>
            <a:off x="5370640" y="2152894"/>
            <a:ext cx="6354192" cy="3673307"/>
          </a:xfrm>
        </p:spPr>
        <p:txBody>
          <a:bodyPr anchor="t" anchorCtr="0">
            <a:noAutofit/>
          </a:bodyPr>
          <a:lstStyle>
            <a:lvl1pPr marL="342900" indent="-342900">
              <a:lnSpc>
                <a:spcPct val="114000"/>
              </a:lnSpc>
              <a:spcAft>
                <a:spcPts val="600"/>
              </a:spcAft>
              <a:buFont typeface="+mj-lt"/>
              <a:buAutoNum type="arabicPeriod"/>
              <a:defRPr sz="1800"/>
            </a:lvl1pPr>
            <a:lvl2pPr marL="685800" indent="-228600">
              <a:lnSpc>
                <a:spcPct val="114000"/>
              </a:lnSpc>
              <a:spcAft>
                <a:spcPts val="600"/>
              </a:spcAft>
              <a:buFont typeface="System Font Regular"/>
              <a:buChar char="–"/>
              <a:defRPr sz="1400"/>
            </a:lvl2pPr>
            <a:lvl3pPr marL="1143000" indent="-228600">
              <a:lnSpc>
                <a:spcPct val="114000"/>
              </a:lnSpc>
              <a:spcAft>
                <a:spcPts val="600"/>
              </a:spcAft>
              <a:buFont typeface="System Font Regular"/>
              <a:buChar char="▸"/>
              <a:defRPr sz="1200"/>
            </a:lvl3pPr>
            <a:lvl4pPr>
              <a:lnSpc>
                <a:spcPct val="114000"/>
              </a:lnSpc>
              <a:spcAft>
                <a:spcPts val="600"/>
              </a:spcAft>
              <a:defRPr sz="1100"/>
            </a:lvl4pPr>
            <a:lvl5pPr marL="2057400" indent="-228600">
              <a:lnSpc>
                <a:spcPct val="114000"/>
              </a:lnSpc>
              <a:spcAft>
                <a:spcPts val="600"/>
              </a:spcAft>
              <a:buFont typeface="System Font Regular"/>
              <a:buChar char="–"/>
              <a:defRPr sz="1100"/>
            </a:lvl5pPr>
          </a:lstStyle>
          <a:p>
            <a:pPr lvl="0"/>
            <a:r>
              <a:rPr lang="en-US" dirty="0"/>
              <a:t>Intermediary Objective 1</a:t>
            </a:r>
          </a:p>
          <a:p>
            <a:pPr lvl="0"/>
            <a:r>
              <a:rPr lang="en-US" dirty="0"/>
              <a:t>Intermediary Objective 2</a:t>
            </a:r>
          </a:p>
          <a:p>
            <a:pPr lvl="0"/>
            <a:endParaRPr lang="en-US" dirty="0"/>
          </a:p>
        </p:txBody>
      </p:sp>
    </p:spTree>
    <p:extLst>
      <p:ext uri="{BB962C8B-B14F-4D97-AF65-F5344CB8AC3E}">
        <p14:creationId xmlns:p14="http://schemas.microsoft.com/office/powerpoint/2010/main" val="414150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Empathy Map">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B01302-E898-7F6C-951D-E848CDDF4397}"/>
              </a:ext>
            </a:extLst>
          </p:cNvPr>
          <p:cNvCxnSpPr>
            <a:cxnSpLocks/>
          </p:cNvCxnSpPr>
          <p:nvPr userDrawn="1"/>
        </p:nvCxnSpPr>
        <p:spPr>
          <a:xfrm flipH="1">
            <a:off x="838200" y="1435261"/>
            <a:ext cx="10353555" cy="465271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960A43-D722-29E5-118F-4B8E1BE42787}"/>
              </a:ext>
            </a:extLst>
          </p:cNvPr>
          <p:cNvCxnSpPr>
            <a:cxnSpLocks/>
          </p:cNvCxnSpPr>
          <p:nvPr userDrawn="1"/>
        </p:nvCxnSpPr>
        <p:spPr>
          <a:xfrm>
            <a:off x="838200" y="1263315"/>
            <a:ext cx="10736179" cy="482466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D08D82F6-575F-707C-E113-B235F2CA760E}"/>
              </a:ext>
            </a:extLst>
          </p:cNvPr>
          <p:cNvSpPr/>
          <p:nvPr userDrawn="1"/>
        </p:nvSpPr>
        <p:spPr>
          <a:xfrm>
            <a:off x="5005254" y="2584901"/>
            <a:ext cx="2181490" cy="2181490"/>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BB5CE-D953-74F5-3EA8-7DAFADE9282E}"/>
              </a:ext>
            </a:extLst>
          </p:cNvPr>
          <p:cNvSpPr>
            <a:spLocks noGrp="1"/>
          </p:cNvSpPr>
          <p:nvPr>
            <p:ph type="title" hasCustomPrompt="1"/>
          </p:nvPr>
        </p:nvSpPr>
        <p:spPr>
          <a:xfrm>
            <a:off x="310816" y="387260"/>
            <a:ext cx="10515600" cy="396592"/>
          </a:xfrm>
        </p:spPr>
        <p:txBody>
          <a:bodyPr anchor="t" anchorCtr="0">
            <a:noAutofit/>
          </a:bodyPr>
          <a:lstStyle>
            <a:lvl1pPr>
              <a:defRPr sz="2800" b="0"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Empathy Map</a:t>
            </a:r>
          </a:p>
        </p:txBody>
      </p:sp>
      <p:sp>
        <p:nvSpPr>
          <p:cNvPr id="6" name="Content Placeholder 5">
            <a:extLst>
              <a:ext uri="{FF2B5EF4-FFF2-40B4-BE49-F238E27FC236}">
                <a16:creationId xmlns:a16="http://schemas.microsoft.com/office/drawing/2014/main" id="{5C598E52-ABD3-CE83-CE69-85379D9C707F}"/>
              </a:ext>
            </a:extLst>
          </p:cNvPr>
          <p:cNvSpPr>
            <a:spLocks noGrp="1"/>
          </p:cNvSpPr>
          <p:nvPr>
            <p:ph sz="quarter" idx="10" hasCustomPrompt="1"/>
          </p:nvPr>
        </p:nvSpPr>
        <p:spPr>
          <a:xfrm>
            <a:off x="5430252" y="3009898"/>
            <a:ext cx="1331496" cy="1331496"/>
          </a:xfrm>
          <a:solidFill>
            <a:schemeClr val="bg2">
              <a:lumMod val="20000"/>
              <a:lumOff val="80000"/>
            </a:schemeClr>
          </a:solidFill>
        </p:spPr>
        <p:txBody>
          <a:bodyPr anchor="ctr" anchorCtr="0">
            <a:normAutofit/>
          </a:bodyPr>
          <a:lstStyle>
            <a:lvl1pPr marL="0" indent="0" algn="ctr">
              <a:buNone/>
              <a:defRPr sz="1400" b="1" i="0">
                <a:latin typeface="Noto Sans SemiBold" panose="020B0502040504020204" pitchFamily="34" charset="0"/>
                <a:ea typeface="Noto Sans SemiBold" panose="020B0502040504020204" pitchFamily="34" charset="0"/>
                <a:cs typeface="Noto Sans SemiBold" panose="020B0502040504020204" pitchFamily="34" charset="0"/>
              </a:defRPr>
            </a:lvl1pPr>
          </a:lstStyle>
          <a:p>
            <a:pPr lvl="0"/>
            <a:r>
              <a:rPr lang="en-US" dirty="0"/>
              <a:t>Character(s)</a:t>
            </a:r>
          </a:p>
        </p:txBody>
      </p:sp>
      <p:sp>
        <p:nvSpPr>
          <p:cNvPr id="11" name="TextBox 10">
            <a:extLst>
              <a:ext uri="{FF2B5EF4-FFF2-40B4-BE49-F238E27FC236}">
                <a16:creationId xmlns:a16="http://schemas.microsoft.com/office/drawing/2014/main" id="{09C9DFB0-6C10-5E2A-4E21-0F450EDC9EF6}"/>
              </a:ext>
            </a:extLst>
          </p:cNvPr>
          <p:cNvSpPr txBox="1"/>
          <p:nvPr userDrawn="1"/>
        </p:nvSpPr>
        <p:spPr>
          <a:xfrm>
            <a:off x="563477" y="1929868"/>
            <a:ext cx="2411217" cy="1015663"/>
          </a:xfrm>
          <a:prstGeom prst="rect">
            <a:avLst/>
          </a:prstGeom>
          <a:noFill/>
        </p:spPr>
        <p:txBody>
          <a:bodyPr wrap="square" rtlCol="0">
            <a:spAutoFit/>
          </a:bodyPr>
          <a:lstStyle/>
          <a:p>
            <a:r>
              <a:rPr lang="en-US" sz="1100" b="0" i="0" dirty="0">
                <a:latin typeface="Noto Sans" panose="020B0502040504020204" pitchFamily="34" charset="0"/>
                <a:ea typeface="Noto Sans" panose="020B0502040504020204" pitchFamily="34" charset="0"/>
                <a:cs typeface="Noto Sans" panose="020B0502040504020204" pitchFamily="34" charset="0"/>
              </a:rPr>
              <a:t>What do they </a:t>
            </a:r>
          </a:p>
          <a:p>
            <a:r>
              <a:rPr lang="en-US" sz="1600" b="1" i="0" dirty="0">
                <a:solidFill>
                  <a:schemeClr val="accent6"/>
                </a:solidFill>
                <a:latin typeface="Noto Sans" panose="020B0502040504020204" pitchFamily="34" charset="0"/>
                <a:ea typeface="Noto Sans" panose="020B0502040504020204" pitchFamily="34" charset="0"/>
                <a:cs typeface="Noto Sans" panose="020B0502040504020204" pitchFamily="34" charset="0"/>
              </a:rPr>
              <a:t>NEED TO HEAR</a:t>
            </a:r>
          </a:p>
          <a:p>
            <a:r>
              <a:rPr lang="en-US" sz="1100" b="0" i="0" dirty="0">
                <a:latin typeface="Noto Sans" panose="020B0502040504020204" pitchFamily="34" charset="0"/>
                <a:ea typeface="Noto Sans" panose="020B0502040504020204" pitchFamily="34" charset="0"/>
                <a:cs typeface="Noto Sans" panose="020B0502040504020204" pitchFamily="34" charset="0"/>
              </a:rPr>
              <a:t>on social media to do the intended behavioral/intermediary objective?</a:t>
            </a:r>
          </a:p>
        </p:txBody>
      </p:sp>
      <p:sp>
        <p:nvSpPr>
          <p:cNvPr id="13" name="Content Placeholder 12">
            <a:extLst>
              <a:ext uri="{FF2B5EF4-FFF2-40B4-BE49-F238E27FC236}">
                <a16:creationId xmlns:a16="http://schemas.microsoft.com/office/drawing/2014/main" id="{699558A8-BB4E-11FC-2A59-BBFECEBAECB5}"/>
              </a:ext>
            </a:extLst>
          </p:cNvPr>
          <p:cNvSpPr>
            <a:spLocks noGrp="1"/>
          </p:cNvSpPr>
          <p:nvPr>
            <p:ph sz="quarter" idx="11" hasCustomPrompt="1"/>
          </p:nvPr>
        </p:nvSpPr>
        <p:spPr>
          <a:xfrm>
            <a:off x="1491915" y="3152976"/>
            <a:ext cx="1080835" cy="1077218"/>
          </a:xfrm>
          <a:solidFill>
            <a:schemeClr val="accent1">
              <a:lumMod val="60000"/>
              <a:lumOff val="40000"/>
            </a:schemeClr>
          </a:solidFill>
          <a:ln w="3175">
            <a:solidFill>
              <a:schemeClr val="bg1"/>
            </a:solidFill>
          </a:ln>
          <a:effectLst>
            <a:outerShdw blurRad="127000" algn="ctr" rotWithShape="0">
              <a:prstClr val="black">
                <a:alpha val="25000"/>
              </a:prstClr>
            </a:outerShdw>
          </a:effectLst>
        </p:spPr>
        <p:txBody>
          <a:bodyPr lIns="91440" tIns="91440" rIns="91440" bIns="91440">
            <a:normAutofit/>
          </a:bodyPr>
          <a:lstStyle>
            <a:lvl1pPr marL="0" indent="0">
              <a:lnSpc>
                <a:spcPct val="114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14" name="TextBox 13">
            <a:extLst>
              <a:ext uri="{FF2B5EF4-FFF2-40B4-BE49-F238E27FC236}">
                <a16:creationId xmlns:a16="http://schemas.microsoft.com/office/drawing/2014/main" id="{791A2B6F-10E8-3BDB-AADA-0875211D1CDB}"/>
              </a:ext>
            </a:extLst>
          </p:cNvPr>
          <p:cNvSpPr txBox="1"/>
          <p:nvPr userDrawn="1"/>
        </p:nvSpPr>
        <p:spPr>
          <a:xfrm>
            <a:off x="5091362" y="946201"/>
            <a:ext cx="2009273" cy="1015663"/>
          </a:xfrm>
          <a:prstGeom prst="rect">
            <a:avLst/>
          </a:prstGeom>
          <a:noFill/>
        </p:spPr>
        <p:txBody>
          <a:bodyPr wrap="square" rtlCol="0">
            <a:spAutoFit/>
          </a:bodyPr>
          <a:lstStyle/>
          <a:p>
            <a:pPr algn="ctr"/>
            <a:r>
              <a:rPr lang="en-US" sz="1100" b="0" i="0" dirty="0">
                <a:latin typeface="Noto Sans" panose="020B0502040504020204" pitchFamily="34" charset="0"/>
                <a:ea typeface="Noto Sans" panose="020B0502040504020204" pitchFamily="34" charset="0"/>
                <a:cs typeface="Noto Sans" panose="020B0502040504020204" pitchFamily="34" charset="0"/>
              </a:rPr>
              <a:t>What do they </a:t>
            </a:r>
          </a:p>
          <a:p>
            <a:pPr algn="ctr"/>
            <a:r>
              <a:rPr lang="en-US" sz="1600" b="1" i="0" dirty="0">
                <a:solidFill>
                  <a:schemeClr val="accent6"/>
                </a:solidFill>
                <a:latin typeface="Noto Sans" panose="020B0502040504020204" pitchFamily="34" charset="0"/>
                <a:ea typeface="Noto Sans" panose="020B0502040504020204" pitchFamily="34" charset="0"/>
                <a:cs typeface="Noto Sans" panose="020B0502040504020204" pitchFamily="34" charset="0"/>
              </a:rPr>
              <a:t>NEED TO THINK</a:t>
            </a:r>
          </a:p>
          <a:p>
            <a:pPr algn="ctr"/>
            <a:r>
              <a:rPr lang="en-US" sz="1100" b="0" i="0" dirty="0">
                <a:latin typeface="Noto Sans" panose="020B0502040504020204" pitchFamily="34" charset="0"/>
                <a:ea typeface="Noto Sans" panose="020B0502040504020204" pitchFamily="34" charset="0"/>
                <a:cs typeface="Noto Sans" panose="020B0502040504020204" pitchFamily="34" charset="0"/>
              </a:rPr>
              <a:t>to do the intended behavioral/intermediary objective?</a:t>
            </a:r>
          </a:p>
        </p:txBody>
      </p:sp>
      <p:sp>
        <p:nvSpPr>
          <p:cNvPr id="15" name="TextBox 14">
            <a:extLst>
              <a:ext uri="{FF2B5EF4-FFF2-40B4-BE49-F238E27FC236}">
                <a16:creationId xmlns:a16="http://schemas.microsoft.com/office/drawing/2014/main" id="{678626C3-524B-9FE5-E268-871F9DB1A780}"/>
              </a:ext>
            </a:extLst>
          </p:cNvPr>
          <p:cNvSpPr txBox="1"/>
          <p:nvPr userDrawn="1"/>
        </p:nvSpPr>
        <p:spPr>
          <a:xfrm>
            <a:off x="9392654" y="1929868"/>
            <a:ext cx="2438400" cy="1015663"/>
          </a:xfrm>
          <a:prstGeom prst="rect">
            <a:avLst/>
          </a:prstGeom>
          <a:noFill/>
        </p:spPr>
        <p:txBody>
          <a:bodyPr wrap="square" rtlCol="0">
            <a:spAutoFit/>
          </a:bodyPr>
          <a:lstStyle/>
          <a:p>
            <a:pPr algn="r"/>
            <a:r>
              <a:rPr lang="en-US" sz="1100" b="0" i="0" dirty="0">
                <a:latin typeface="Noto Sans" panose="020B0502040504020204" pitchFamily="34" charset="0"/>
                <a:ea typeface="Noto Sans" panose="020B0502040504020204" pitchFamily="34" charset="0"/>
                <a:cs typeface="Noto Sans" panose="020B0502040504020204" pitchFamily="34" charset="0"/>
              </a:rPr>
              <a:t>What do they </a:t>
            </a:r>
          </a:p>
          <a:p>
            <a:pPr algn="r"/>
            <a:r>
              <a:rPr lang="en-US" sz="1600" b="1" i="0" dirty="0">
                <a:solidFill>
                  <a:schemeClr val="accent6"/>
                </a:solidFill>
                <a:latin typeface="Noto Sans" panose="020B0502040504020204" pitchFamily="34" charset="0"/>
                <a:ea typeface="Noto Sans" panose="020B0502040504020204" pitchFamily="34" charset="0"/>
                <a:cs typeface="Noto Sans" panose="020B0502040504020204" pitchFamily="34" charset="0"/>
              </a:rPr>
              <a:t>NEED TO SEE</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on social media to do the intended </a:t>
            </a:r>
            <a:r>
              <a:rPr lang="en-US" sz="1100" b="0" i="0" dirty="0">
                <a:latin typeface="Noto Sans" panose="020B0502040504020204" pitchFamily="34" charset="0"/>
                <a:ea typeface="Noto Sans" panose="020B0502040504020204" pitchFamily="34" charset="0"/>
                <a:cs typeface="Noto Sans" panose="020B0502040504020204" pitchFamily="34" charset="0"/>
              </a:rPr>
              <a:t>behavioral/intermediary objective?</a:t>
            </a:r>
          </a:p>
        </p:txBody>
      </p:sp>
      <p:sp>
        <p:nvSpPr>
          <p:cNvPr id="16" name="TextBox 15">
            <a:extLst>
              <a:ext uri="{FF2B5EF4-FFF2-40B4-BE49-F238E27FC236}">
                <a16:creationId xmlns:a16="http://schemas.microsoft.com/office/drawing/2014/main" id="{7D3A1048-521B-3CE6-326C-5C7524F9493F}"/>
              </a:ext>
            </a:extLst>
          </p:cNvPr>
          <p:cNvSpPr txBox="1"/>
          <p:nvPr userDrawn="1"/>
        </p:nvSpPr>
        <p:spPr>
          <a:xfrm>
            <a:off x="4761050" y="5508461"/>
            <a:ext cx="2669898" cy="846386"/>
          </a:xfrm>
          <a:prstGeom prst="rect">
            <a:avLst/>
          </a:prstGeom>
          <a:noFill/>
        </p:spPr>
        <p:txBody>
          <a:bodyPr wrap="square" rtlCol="0">
            <a:spAutoFit/>
          </a:bodyPr>
          <a:lstStyle/>
          <a:p>
            <a:pPr algn="ctr"/>
            <a:r>
              <a:rPr lang="en-US" sz="1100" b="0" i="0" dirty="0">
                <a:latin typeface="Noto Sans" panose="020B0502040504020204" pitchFamily="34" charset="0"/>
                <a:ea typeface="Noto Sans" panose="020B0502040504020204" pitchFamily="34" charset="0"/>
                <a:cs typeface="Noto Sans" panose="020B0502040504020204" pitchFamily="34" charset="0"/>
              </a:rPr>
              <a:t>What do they </a:t>
            </a:r>
          </a:p>
          <a:p>
            <a:pPr algn="ctr"/>
            <a:r>
              <a:rPr lang="en-US" sz="1600" b="1" i="0" dirty="0">
                <a:solidFill>
                  <a:schemeClr val="accent6"/>
                </a:solidFill>
                <a:latin typeface="Noto Sans" panose="020B0502040504020204" pitchFamily="34" charset="0"/>
                <a:ea typeface="Noto Sans" panose="020B0502040504020204" pitchFamily="34" charset="0"/>
                <a:cs typeface="Noto Sans" panose="020B0502040504020204" pitchFamily="34" charset="0"/>
              </a:rPr>
              <a:t>NEED TO FEEL</a:t>
            </a:r>
          </a:p>
          <a:p>
            <a:pPr algn="ctr"/>
            <a:r>
              <a:rPr lang="en-US" sz="1100" b="0" i="0" dirty="0">
                <a:latin typeface="Noto Sans" panose="020B0502040504020204" pitchFamily="34" charset="0"/>
                <a:ea typeface="Noto Sans" panose="020B0502040504020204" pitchFamily="34" charset="0"/>
                <a:cs typeface="Noto Sans" panose="020B0502040504020204" pitchFamily="34" charset="0"/>
              </a:rPr>
              <a:t>to do the intended behavioral/intermediary objective?</a:t>
            </a:r>
          </a:p>
        </p:txBody>
      </p:sp>
      <p:sp>
        <p:nvSpPr>
          <p:cNvPr id="17" name="Content Placeholder 12">
            <a:extLst>
              <a:ext uri="{FF2B5EF4-FFF2-40B4-BE49-F238E27FC236}">
                <a16:creationId xmlns:a16="http://schemas.microsoft.com/office/drawing/2014/main" id="{C7B9B9A4-D12B-9A88-66A1-D2B57FAD752D}"/>
              </a:ext>
            </a:extLst>
          </p:cNvPr>
          <p:cNvSpPr>
            <a:spLocks noGrp="1"/>
          </p:cNvSpPr>
          <p:nvPr>
            <p:ph sz="quarter" idx="12" hasCustomPrompt="1"/>
          </p:nvPr>
        </p:nvSpPr>
        <p:spPr>
          <a:xfrm>
            <a:off x="3910263" y="1276050"/>
            <a:ext cx="1080835" cy="1077218"/>
          </a:xfrm>
          <a:solidFill>
            <a:schemeClr val="accent4"/>
          </a:solidFill>
          <a:ln w="3175">
            <a:solidFill>
              <a:schemeClr val="bg1"/>
            </a:solidFill>
          </a:ln>
          <a:effectLst>
            <a:outerShdw blurRad="127000" algn="ctr" rotWithShape="0">
              <a:prstClr val="black">
                <a:alpha val="25000"/>
              </a:prstClr>
            </a:outerShdw>
          </a:effectLst>
        </p:spPr>
        <p:txBody>
          <a:bodyPr lIns="91440" tIns="91440" rIns="91440" bIns="91440">
            <a:normAutofit/>
          </a:bodyPr>
          <a:lstStyle>
            <a:lvl1pPr marL="0" indent="0">
              <a:lnSpc>
                <a:spcPct val="114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18" name="Content Placeholder 12">
            <a:extLst>
              <a:ext uri="{FF2B5EF4-FFF2-40B4-BE49-F238E27FC236}">
                <a16:creationId xmlns:a16="http://schemas.microsoft.com/office/drawing/2014/main" id="{3EB92DBB-F16A-6CBC-0D84-0A4F192A7267}"/>
              </a:ext>
            </a:extLst>
          </p:cNvPr>
          <p:cNvSpPr>
            <a:spLocks noGrp="1"/>
          </p:cNvSpPr>
          <p:nvPr>
            <p:ph sz="quarter" idx="13" hasCustomPrompt="1"/>
          </p:nvPr>
        </p:nvSpPr>
        <p:spPr>
          <a:xfrm>
            <a:off x="9649326" y="3020629"/>
            <a:ext cx="1080835" cy="1077218"/>
          </a:xfrm>
          <a:solidFill>
            <a:schemeClr val="accent2"/>
          </a:solidFill>
          <a:ln w="3175">
            <a:solidFill>
              <a:schemeClr val="bg1"/>
            </a:solidFill>
          </a:ln>
          <a:effectLst>
            <a:outerShdw blurRad="127000" algn="ctr" rotWithShape="0">
              <a:prstClr val="black">
                <a:alpha val="25000"/>
              </a:prstClr>
            </a:outerShdw>
          </a:effectLst>
        </p:spPr>
        <p:txBody>
          <a:bodyPr lIns="91440" tIns="91440" rIns="91440" bIns="91440">
            <a:normAutofit/>
          </a:bodyPr>
          <a:lstStyle>
            <a:lvl1pPr marL="0" indent="0">
              <a:lnSpc>
                <a:spcPct val="114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19" name="Content Placeholder 12">
            <a:extLst>
              <a:ext uri="{FF2B5EF4-FFF2-40B4-BE49-F238E27FC236}">
                <a16:creationId xmlns:a16="http://schemas.microsoft.com/office/drawing/2014/main" id="{BF3B75FD-309B-6D85-0AB0-8BBFFE5080F1}"/>
              </a:ext>
            </a:extLst>
          </p:cNvPr>
          <p:cNvSpPr>
            <a:spLocks noGrp="1"/>
          </p:cNvSpPr>
          <p:nvPr>
            <p:ph sz="quarter" idx="14" hasCustomPrompt="1"/>
          </p:nvPr>
        </p:nvSpPr>
        <p:spPr>
          <a:xfrm>
            <a:off x="7018868" y="4884130"/>
            <a:ext cx="1080835" cy="1077218"/>
          </a:xfrm>
          <a:solidFill>
            <a:schemeClr val="tx2">
              <a:lumMod val="60000"/>
              <a:lumOff val="40000"/>
            </a:schemeClr>
          </a:solidFill>
          <a:ln w="3175">
            <a:solidFill>
              <a:schemeClr val="bg1"/>
            </a:solidFill>
          </a:ln>
          <a:effectLst>
            <a:outerShdw blurRad="127000" algn="ctr" rotWithShape="0">
              <a:prstClr val="black">
                <a:alpha val="25000"/>
              </a:prstClr>
            </a:outerShdw>
          </a:effectLst>
        </p:spPr>
        <p:txBody>
          <a:bodyPr lIns="91440" tIns="91440" rIns="91440" bIns="91440">
            <a:normAutofit/>
          </a:bodyPr>
          <a:lstStyle>
            <a:lvl1pPr marL="0" indent="0">
              <a:lnSpc>
                <a:spcPct val="114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pic>
        <p:nvPicPr>
          <p:cNvPr id="21" name="Picture 20">
            <a:extLst>
              <a:ext uri="{FF2B5EF4-FFF2-40B4-BE49-F238E27FC236}">
                <a16:creationId xmlns:a16="http://schemas.microsoft.com/office/drawing/2014/main" id="{4826B7C5-7D13-0362-74C2-BA754A24929E}"/>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22" name="Group 21">
            <a:extLst>
              <a:ext uri="{FF2B5EF4-FFF2-40B4-BE49-F238E27FC236}">
                <a16:creationId xmlns:a16="http://schemas.microsoft.com/office/drawing/2014/main" id="{34585E1F-BD8D-3734-0660-9B10DAA86F89}"/>
              </a:ext>
            </a:extLst>
          </p:cNvPr>
          <p:cNvGrpSpPr/>
          <p:nvPr userDrawn="1"/>
        </p:nvGrpSpPr>
        <p:grpSpPr>
          <a:xfrm>
            <a:off x="486137" y="6250328"/>
            <a:ext cx="1617098" cy="416689"/>
            <a:chOff x="10463514" y="173620"/>
            <a:chExt cx="1617098" cy="416689"/>
          </a:xfrm>
        </p:grpSpPr>
        <p:sp>
          <p:nvSpPr>
            <p:cNvPr id="23" name="Rectangle 22">
              <a:extLst>
                <a:ext uri="{FF2B5EF4-FFF2-40B4-BE49-F238E27FC236}">
                  <a16:creationId xmlns:a16="http://schemas.microsoft.com/office/drawing/2014/main" id="{F860EEF7-0389-6243-0D89-D33E9D5EE638}"/>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0EAC9CD-2E6F-110A-E47F-82E16A255C95}"/>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25" name="Oval 24">
              <a:extLst>
                <a:ext uri="{FF2B5EF4-FFF2-40B4-BE49-F238E27FC236}">
                  <a16:creationId xmlns:a16="http://schemas.microsoft.com/office/drawing/2014/main" id="{BFF8FFE4-53A4-7BED-1D80-D4DC72E076CC}"/>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26" name="TextBox 25">
              <a:extLst>
                <a:ext uri="{FF2B5EF4-FFF2-40B4-BE49-F238E27FC236}">
                  <a16:creationId xmlns:a16="http://schemas.microsoft.com/office/drawing/2014/main" id="{542044A3-5DB6-876C-F7F1-7BCDB8FF74A3}"/>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27" name="Rectangle 26">
            <a:extLst>
              <a:ext uri="{FF2B5EF4-FFF2-40B4-BE49-F238E27FC236}">
                <a16:creationId xmlns:a16="http://schemas.microsoft.com/office/drawing/2014/main" id="{7D137F5C-AF60-0AEA-33E1-ECA6EC57C39A}"/>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45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Impact/Viability Matrix">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7D3FA12-04BF-D2E2-FB1E-816DFBE0A17A}"/>
              </a:ext>
            </a:extLst>
          </p:cNvPr>
          <p:cNvSpPr/>
          <p:nvPr userDrawn="1"/>
        </p:nvSpPr>
        <p:spPr>
          <a:xfrm>
            <a:off x="6096000" y="1076446"/>
            <a:ext cx="4799709" cy="2352554"/>
          </a:xfrm>
          <a:prstGeom prst="rect">
            <a:avLst/>
          </a:prstGeom>
          <a:gradFill flip="none" rotWithShape="1">
            <a:gsLst>
              <a:gs pos="0">
                <a:schemeClr val="accent4">
                  <a:lumMod val="20000"/>
                  <a:lumOff val="80000"/>
                </a:schemeClr>
              </a:gs>
              <a:gs pos="17000">
                <a:schemeClr val="accent4">
                  <a:lumMod val="20000"/>
                  <a:lumOff val="80000"/>
                </a:schemeClr>
              </a:gs>
              <a:gs pos="87000">
                <a:schemeClr val="bg1"/>
              </a:gs>
            </a:gsLst>
            <a:path path="circle">
              <a:fillToRect t="100000" r="100000"/>
            </a:path>
            <a:tileRect l="-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5960A43-D722-29E5-118F-4B8E1BE42787}"/>
              </a:ext>
            </a:extLst>
          </p:cNvPr>
          <p:cNvCxnSpPr>
            <a:cxnSpLocks/>
          </p:cNvCxnSpPr>
          <p:nvPr userDrawn="1"/>
        </p:nvCxnSpPr>
        <p:spPr>
          <a:xfrm flipV="1">
            <a:off x="6089248" y="1076446"/>
            <a:ext cx="0" cy="5011533"/>
          </a:xfrm>
          <a:prstGeom prst="line">
            <a:avLst/>
          </a:prstGeom>
          <a:ln w="222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ABB5CE-D953-74F5-3EA8-7DAFADE9282E}"/>
              </a:ext>
            </a:extLst>
          </p:cNvPr>
          <p:cNvSpPr>
            <a:spLocks noGrp="1"/>
          </p:cNvSpPr>
          <p:nvPr>
            <p:ph type="title" hasCustomPrompt="1"/>
          </p:nvPr>
        </p:nvSpPr>
        <p:spPr>
          <a:xfrm>
            <a:off x="310816" y="386989"/>
            <a:ext cx="10515600" cy="396592"/>
          </a:xfrm>
        </p:spPr>
        <p:txBody>
          <a:bodyPr anchor="t" anchorCtr="0">
            <a:noAutofit/>
          </a:bodyPr>
          <a:lstStyle>
            <a:lvl1pPr>
              <a:defRPr sz="2800" b="0" i="0">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Impact/Viability Matrix</a:t>
            </a:r>
          </a:p>
        </p:txBody>
      </p:sp>
      <p:sp>
        <p:nvSpPr>
          <p:cNvPr id="14" name="TextBox 13">
            <a:extLst>
              <a:ext uri="{FF2B5EF4-FFF2-40B4-BE49-F238E27FC236}">
                <a16:creationId xmlns:a16="http://schemas.microsoft.com/office/drawing/2014/main" id="{791A2B6F-10E8-3BDB-AADA-0875211D1CDB}"/>
              </a:ext>
            </a:extLst>
          </p:cNvPr>
          <p:cNvSpPr txBox="1"/>
          <p:nvPr userDrawn="1"/>
        </p:nvSpPr>
        <p:spPr>
          <a:xfrm rot="16200000">
            <a:off x="5327710" y="5403785"/>
            <a:ext cx="1190754" cy="338554"/>
          </a:xfrm>
          <a:prstGeom prst="rect">
            <a:avLst/>
          </a:prstGeom>
          <a:noFill/>
        </p:spPr>
        <p:txBody>
          <a:bodyPr wrap="square" rtlCol="0">
            <a:spAutoFit/>
          </a:bodyPr>
          <a:lstStyle/>
          <a:p>
            <a:pPr algn="l"/>
            <a:r>
              <a:rPr lang="en-US" sz="1600" b="1" i="0" dirty="0">
                <a:solidFill>
                  <a:schemeClr val="accent6"/>
                </a:solidFill>
                <a:latin typeface="Noto Sans" panose="020B0502040504020204" pitchFamily="34" charset="0"/>
                <a:ea typeface="Noto Sans" panose="020B0502040504020204" pitchFamily="34" charset="0"/>
                <a:cs typeface="Noto Sans" panose="020B0502040504020204" pitchFamily="34" charset="0"/>
              </a:rPr>
              <a:t>IMPACT</a:t>
            </a:r>
          </a:p>
        </p:txBody>
      </p:sp>
      <p:cxnSp>
        <p:nvCxnSpPr>
          <p:cNvPr id="22" name="Straight Connector 21">
            <a:extLst>
              <a:ext uri="{FF2B5EF4-FFF2-40B4-BE49-F238E27FC236}">
                <a16:creationId xmlns:a16="http://schemas.microsoft.com/office/drawing/2014/main" id="{11FFEE4C-BFD2-532E-9F41-879B0E742867}"/>
              </a:ext>
            </a:extLst>
          </p:cNvPr>
          <p:cNvCxnSpPr>
            <a:cxnSpLocks/>
          </p:cNvCxnSpPr>
          <p:nvPr userDrawn="1"/>
        </p:nvCxnSpPr>
        <p:spPr>
          <a:xfrm>
            <a:off x="1453661" y="3429000"/>
            <a:ext cx="9442048" cy="0"/>
          </a:xfrm>
          <a:prstGeom prst="line">
            <a:avLst/>
          </a:prstGeom>
          <a:ln w="22225">
            <a:solidFill>
              <a:schemeClr val="accent2"/>
            </a:solidFill>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4F30CC2-8803-4066-E486-789D068D17DC}"/>
              </a:ext>
            </a:extLst>
          </p:cNvPr>
          <p:cNvSpPr txBox="1"/>
          <p:nvPr userDrawn="1"/>
        </p:nvSpPr>
        <p:spPr>
          <a:xfrm>
            <a:off x="304632" y="3259723"/>
            <a:ext cx="1276416" cy="338554"/>
          </a:xfrm>
          <a:prstGeom prst="rect">
            <a:avLst/>
          </a:prstGeom>
          <a:noFill/>
        </p:spPr>
        <p:txBody>
          <a:bodyPr wrap="square" rtlCol="0">
            <a:spAutoFit/>
          </a:bodyPr>
          <a:lstStyle/>
          <a:p>
            <a:pPr algn="l"/>
            <a:r>
              <a:rPr lang="en-US" sz="1600" b="1" i="0" dirty="0">
                <a:solidFill>
                  <a:schemeClr val="accent2">
                    <a:lumMod val="75000"/>
                  </a:schemeClr>
                </a:solidFill>
                <a:latin typeface="Noto Sans" panose="020B0502040504020204" pitchFamily="34" charset="0"/>
                <a:ea typeface="Noto Sans" panose="020B0502040504020204" pitchFamily="34" charset="0"/>
                <a:cs typeface="Noto Sans" panose="020B0502040504020204" pitchFamily="34" charset="0"/>
              </a:rPr>
              <a:t>VIABILITY</a:t>
            </a:r>
          </a:p>
        </p:txBody>
      </p:sp>
      <p:sp>
        <p:nvSpPr>
          <p:cNvPr id="26" name="TextBox 25">
            <a:extLst>
              <a:ext uri="{FF2B5EF4-FFF2-40B4-BE49-F238E27FC236}">
                <a16:creationId xmlns:a16="http://schemas.microsoft.com/office/drawing/2014/main" id="{AF017965-025C-91E4-6275-CBE7A58595A8}"/>
              </a:ext>
            </a:extLst>
          </p:cNvPr>
          <p:cNvSpPr txBox="1"/>
          <p:nvPr userDrawn="1"/>
        </p:nvSpPr>
        <p:spPr>
          <a:xfrm>
            <a:off x="1450526" y="3456493"/>
            <a:ext cx="1276416" cy="246221"/>
          </a:xfrm>
          <a:prstGeom prst="rect">
            <a:avLst/>
          </a:prstGeom>
          <a:noFill/>
        </p:spPr>
        <p:txBody>
          <a:bodyPr wrap="square" rtlCol="0">
            <a:spAutoFit/>
          </a:bodyPr>
          <a:lstStyle/>
          <a:p>
            <a:pPr algn="l"/>
            <a:r>
              <a:rPr lang="en-US" sz="1000"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LEAST VIABLE</a:t>
            </a:r>
          </a:p>
        </p:txBody>
      </p:sp>
      <p:sp>
        <p:nvSpPr>
          <p:cNvPr id="27" name="TextBox 26">
            <a:extLst>
              <a:ext uri="{FF2B5EF4-FFF2-40B4-BE49-F238E27FC236}">
                <a16:creationId xmlns:a16="http://schemas.microsoft.com/office/drawing/2014/main" id="{92160C21-1792-18CF-4E66-581AD3936536}"/>
              </a:ext>
            </a:extLst>
          </p:cNvPr>
          <p:cNvSpPr txBox="1"/>
          <p:nvPr userDrawn="1"/>
        </p:nvSpPr>
        <p:spPr>
          <a:xfrm>
            <a:off x="5451040" y="830431"/>
            <a:ext cx="1276416" cy="246221"/>
          </a:xfrm>
          <a:prstGeom prst="rect">
            <a:avLst/>
          </a:prstGeom>
          <a:noFill/>
        </p:spPr>
        <p:txBody>
          <a:bodyPr wrap="square" rtlCol="0">
            <a:spAutoFit/>
          </a:bodyPr>
          <a:lstStyle/>
          <a:p>
            <a:pPr algn="ctr"/>
            <a:r>
              <a:rPr lang="en-US" sz="1000"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MOST IMPACT</a:t>
            </a:r>
          </a:p>
        </p:txBody>
      </p:sp>
      <p:sp>
        <p:nvSpPr>
          <p:cNvPr id="28" name="TextBox 27">
            <a:extLst>
              <a:ext uri="{FF2B5EF4-FFF2-40B4-BE49-F238E27FC236}">
                <a16:creationId xmlns:a16="http://schemas.microsoft.com/office/drawing/2014/main" id="{D24EE3A6-D3A4-E723-D993-9B691EFA7545}"/>
              </a:ext>
            </a:extLst>
          </p:cNvPr>
          <p:cNvSpPr txBox="1"/>
          <p:nvPr userDrawn="1"/>
        </p:nvSpPr>
        <p:spPr>
          <a:xfrm>
            <a:off x="5451040" y="6131636"/>
            <a:ext cx="1276416" cy="246221"/>
          </a:xfrm>
          <a:prstGeom prst="rect">
            <a:avLst/>
          </a:prstGeom>
          <a:noFill/>
        </p:spPr>
        <p:txBody>
          <a:bodyPr wrap="square" rtlCol="0">
            <a:spAutoFit/>
          </a:bodyPr>
          <a:lstStyle/>
          <a:p>
            <a:pPr algn="ctr"/>
            <a:r>
              <a:rPr lang="en-US" sz="1000"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LEAST IMPACT</a:t>
            </a:r>
          </a:p>
        </p:txBody>
      </p:sp>
      <p:sp>
        <p:nvSpPr>
          <p:cNvPr id="29" name="TextBox 28">
            <a:extLst>
              <a:ext uri="{FF2B5EF4-FFF2-40B4-BE49-F238E27FC236}">
                <a16:creationId xmlns:a16="http://schemas.microsoft.com/office/drawing/2014/main" id="{893359A3-DC09-6111-56C7-46AF0673D58D}"/>
              </a:ext>
            </a:extLst>
          </p:cNvPr>
          <p:cNvSpPr txBox="1"/>
          <p:nvPr userDrawn="1"/>
        </p:nvSpPr>
        <p:spPr>
          <a:xfrm>
            <a:off x="9727614" y="3456493"/>
            <a:ext cx="1276416" cy="246221"/>
          </a:xfrm>
          <a:prstGeom prst="rect">
            <a:avLst/>
          </a:prstGeom>
          <a:noFill/>
        </p:spPr>
        <p:txBody>
          <a:bodyPr wrap="square" rtlCol="0">
            <a:spAutoFit/>
          </a:bodyPr>
          <a:lstStyle/>
          <a:p>
            <a:pPr algn="r"/>
            <a:r>
              <a:rPr lang="en-US" sz="1000" b="1" i="0" dirty="0">
                <a:solidFill>
                  <a:schemeClr val="bg2"/>
                </a:solidFill>
                <a:latin typeface="Noto Sans" panose="020B0502040504020204" pitchFamily="34" charset="0"/>
                <a:ea typeface="Noto Sans" panose="020B0502040504020204" pitchFamily="34" charset="0"/>
                <a:cs typeface="Noto Sans" panose="020B0502040504020204" pitchFamily="34" charset="0"/>
              </a:rPr>
              <a:t>MOST VIABLE</a:t>
            </a:r>
          </a:p>
        </p:txBody>
      </p:sp>
      <p:sp>
        <p:nvSpPr>
          <p:cNvPr id="17" name="Content Placeholder 12">
            <a:extLst>
              <a:ext uri="{FF2B5EF4-FFF2-40B4-BE49-F238E27FC236}">
                <a16:creationId xmlns:a16="http://schemas.microsoft.com/office/drawing/2014/main" id="{C7B9B9A4-D12B-9A88-66A1-D2B57FAD752D}"/>
              </a:ext>
            </a:extLst>
          </p:cNvPr>
          <p:cNvSpPr>
            <a:spLocks noGrp="1"/>
          </p:cNvSpPr>
          <p:nvPr>
            <p:ph sz="quarter" idx="12" hasCustomPrompt="1"/>
          </p:nvPr>
        </p:nvSpPr>
        <p:spPr>
          <a:xfrm>
            <a:off x="6638229" y="1583333"/>
            <a:ext cx="1429325" cy="1274085"/>
          </a:xfrm>
          <a:solidFill>
            <a:schemeClr val="accent2"/>
          </a:solidFill>
          <a:ln w="3175">
            <a:noFill/>
          </a:ln>
          <a:effectLst>
            <a:outerShdw blurRad="63500" algn="ctr" rotWithShape="0">
              <a:prstClr val="black">
                <a:alpha val="25000"/>
              </a:prstClr>
            </a:outerShdw>
          </a:effectLst>
        </p:spPr>
        <p:txBody>
          <a:bodyPr lIns="91440" tIns="91440" rIns="91440" bIns="91440">
            <a:normAutofit/>
          </a:bodyPr>
          <a:lstStyle>
            <a:lvl1pPr marL="0" indent="0">
              <a:lnSpc>
                <a:spcPct val="114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
        <p:nvSpPr>
          <p:cNvPr id="37" name="Content Placeholder 12">
            <a:extLst>
              <a:ext uri="{FF2B5EF4-FFF2-40B4-BE49-F238E27FC236}">
                <a16:creationId xmlns:a16="http://schemas.microsoft.com/office/drawing/2014/main" id="{1FD771C8-3981-4E8D-6BB5-EA069A9B2E70}"/>
              </a:ext>
            </a:extLst>
          </p:cNvPr>
          <p:cNvSpPr>
            <a:spLocks noGrp="1"/>
          </p:cNvSpPr>
          <p:nvPr>
            <p:ph sz="quarter" idx="17" hasCustomPrompt="1"/>
          </p:nvPr>
        </p:nvSpPr>
        <p:spPr>
          <a:xfrm>
            <a:off x="3534782" y="4037629"/>
            <a:ext cx="1429325" cy="1274085"/>
          </a:xfrm>
          <a:solidFill>
            <a:schemeClr val="bg2">
              <a:lumMod val="20000"/>
              <a:lumOff val="80000"/>
            </a:schemeClr>
          </a:solidFill>
          <a:ln w="3175">
            <a:noFill/>
          </a:ln>
          <a:effectLst>
            <a:outerShdw blurRad="63500" algn="ctr" rotWithShape="0">
              <a:prstClr val="black">
                <a:alpha val="25000"/>
              </a:prstClr>
            </a:outerShdw>
          </a:effectLst>
        </p:spPr>
        <p:txBody>
          <a:bodyPr lIns="91440" tIns="91440" rIns="91440" bIns="91440">
            <a:normAutofit/>
          </a:bodyPr>
          <a:lstStyle>
            <a:lvl1pPr marL="0" indent="0">
              <a:lnSpc>
                <a:spcPct val="114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pic>
        <p:nvPicPr>
          <p:cNvPr id="10" name="Picture 9">
            <a:extLst>
              <a:ext uri="{FF2B5EF4-FFF2-40B4-BE49-F238E27FC236}">
                <a16:creationId xmlns:a16="http://schemas.microsoft.com/office/drawing/2014/main" id="{FE1C53DE-D6C0-1048-4EF2-524CB6F364D3}"/>
              </a:ext>
              <a:ext uri="{C183D7F6-B498-43B3-948B-1728B52AA6E4}">
                <adec:decorative xmlns:adec="http://schemas.microsoft.com/office/drawing/2017/decorative" val="1"/>
              </a:ext>
            </a:extLst>
          </p:cNvPr>
          <p:cNvPicPr>
            <a:picLocks noChangeAspect="1"/>
          </p:cNvPicPr>
          <p:nvPr userDrawn="1"/>
        </p:nvPicPr>
        <p:blipFill rotWithShape="1">
          <a:blip r:embed="rId2"/>
          <a:srcRect t="68293" r="50000"/>
          <a:stretch/>
        </p:blipFill>
        <p:spPr>
          <a:xfrm>
            <a:off x="9753600" y="140676"/>
            <a:ext cx="2438400" cy="1546288"/>
          </a:xfrm>
          <a:prstGeom prst="rect">
            <a:avLst/>
          </a:prstGeom>
        </p:spPr>
      </p:pic>
      <p:grpSp>
        <p:nvGrpSpPr>
          <p:cNvPr id="11" name="Group 10">
            <a:extLst>
              <a:ext uri="{FF2B5EF4-FFF2-40B4-BE49-F238E27FC236}">
                <a16:creationId xmlns:a16="http://schemas.microsoft.com/office/drawing/2014/main" id="{5CDF569E-0330-28AE-BB15-0D2ED76CDECA}"/>
              </a:ext>
            </a:extLst>
          </p:cNvPr>
          <p:cNvGrpSpPr/>
          <p:nvPr userDrawn="1"/>
        </p:nvGrpSpPr>
        <p:grpSpPr>
          <a:xfrm>
            <a:off x="486137" y="6250328"/>
            <a:ext cx="1617098" cy="416689"/>
            <a:chOff x="10463514" y="173620"/>
            <a:chExt cx="1617098" cy="416689"/>
          </a:xfrm>
        </p:grpSpPr>
        <p:sp>
          <p:nvSpPr>
            <p:cNvPr id="12" name="Rectangle 11">
              <a:extLst>
                <a:ext uri="{FF2B5EF4-FFF2-40B4-BE49-F238E27FC236}">
                  <a16:creationId xmlns:a16="http://schemas.microsoft.com/office/drawing/2014/main" id="{9EF0DFD0-CD63-4AF8-CF70-4032525FF7D9}"/>
                </a:ext>
              </a:extLst>
            </p:cNvPr>
            <p:cNvSpPr/>
            <p:nvPr userDrawn="1"/>
          </p:nvSpPr>
          <p:spPr>
            <a:xfrm>
              <a:off x="10463514" y="173620"/>
              <a:ext cx="1608881" cy="4166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9B62A1-6347-0813-41CD-F333ABA1DD94}"/>
                </a:ext>
              </a:extLst>
            </p:cNvPr>
            <p:cNvSpPr txBox="1"/>
            <p:nvPr userDrawn="1"/>
          </p:nvSpPr>
          <p:spPr>
            <a:xfrm>
              <a:off x="10509813" y="243069"/>
              <a:ext cx="768159" cy="307777"/>
            </a:xfrm>
            <a:prstGeom prst="rect">
              <a:avLst/>
            </a:prstGeom>
            <a:noFill/>
          </p:spPr>
          <p:txBody>
            <a:bodyPr wrap="none" rtlCol="0">
              <a:spAutoFit/>
            </a:bodyPr>
            <a:lstStyle/>
            <a:p>
              <a:r>
                <a:rPr lang="en-US" sz="1400" b="1" i="0" dirty="0">
                  <a:solidFill>
                    <a:schemeClr val="accent6"/>
                  </a:solidFill>
                  <a:latin typeface="Noto Sans Black" panose="020B0502040504020204" pitchFamily="34" charset="0"/>
                  <a:ea typeface="Noto Sans Black" panose="020B0502040504020204" pitchFamily="34" charset="0"/>
                  <a:cs typeface="Noto Sans Black" panose="020B0502040504020204" pitchFamily="34" charset="0"/>
                </a:rPr>
                <a:t>PHASE</a:t>
              </a:r>
            </a:p>
          </p:txBody>
        </p:sp>
        <p:sp>
          <p:nvSpPr>
            <p:cNvPr id="15" name="Oval 14">
              <a:extLst>
                <a:ext uri="{FF2B5EF4-FFF2-40B4-BE49-F238E27FC236}">
                  <a16:creationId xmlns:a16="http://schemas.microsoft.com/office/drawing/2014/main" id="{5767B126-511D-D16F-6B25-6D67C39AA1AE}"/>
                </a:ext>
              </a:extLst>
            </p:cNvPr>
            <p:cNvSpPr/>
            <p:nvPr userDrawn="1"/>
          </p:nvSpPr>
          <p:spPr>
            <a:xfrm>
              <a:off x="11232302" y="226506"/>
              <a:ext cx="307777" cy="307777"/>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a:t>
              </a:r>
            </a:p>
          </p:txBody>
        </p:sp>
        <p:sp>
          <p:nvSpPr>
            <p:cNvPr id="16" name="TextBox 15">
              <a:extLst>
                <a:ext uri="{FF2B5EF4-FFF2-40B4-BE49-F238E27FC236}">
                  <a16:creationId xmlns:a16="http://schemas.microsoft.com/office/drawing/2014/main" id="{F76390ED-9E17-59D1-1C29-DEDF5943ED65}"/>
                </a:ext>
              </a:extLst>
            </p:cNvPr>
            <p:cNvSpPr txBox="1"/>
            <p:nvPr userDrawn="1"/>
          </p:nvSpPr>
          <p:spPr>
            <a:xfrm>
              <a:off x="11540079" y="266152"/>
              <a:ext cx="540533" cy="261610"/>
            </a:xfrm>
            <a:prstGeom prst="rect">
              <a:avLst/>
            </a:prstGeom>
            <a:noFill/>
          </p:spPr>
          <p:txBody>
            <a:bodyPr wrap="none" rtlCol="0">
              <a:spAutoFit/>
            </a:bodyPr>
            <a:lstStyle/>
            <a:p>
              <a:r>
                <a:rPr lang="en-US" sz="1100" b="0" i="0" dirty="0">
                  <a:solidFill>
                    <a:schemeClr val="bg2"/>
                  </a:solidFill>
                  <a:latin typeface="Noto Sans" panose="020B0502040504020204" pitchFamily="34" charset="0"/>
                  <a:ea typeface="Noto Sans" panose="020B0502040504020204" pitchFamily="34" charset="0"/>
                  <a:cs typeface="Noto Sans" panose="020B0502040504020204" pitchFamily="34" charset="0"/>
                </a:rPr>
                <a:t>PLAN</a:t>
              </a:r>
            </a:p>
          </p:txBody>
        </p:sp>
      </p:grpSp>
      <p:sp>
        <p:nvSpPr>
          <p:cNvPr id="18" name="Rectangle 17">
            <a:extLst>
              <a:ext uri="{FF2B5EF4-FFF2-40B4-BE49-F238E27FC236}">
                <a16:creationId xmlns:a16="http://schemas.microsoft.com/office/drawing/2014/main" id="{C9901457-E65C-5B55-88BF-6DB87A875C96}"/>
              </a:ext>
            </a:extLst>
          </p:cNvPr>
          <p:cNvSpPr/>
          <p:nvPr userDrawn="1"/>
        </p:nvSpPr>
        <p:spPr>
          <a:xfrm>
            <a:off x="0" y="-1"/>
            <a:ext cx="12192000" cy="17584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2">
            <a:extLst>
              <a:ext uri="{FF2B5EF4-FFF2-40B4-BE49-F238E27FC236}">
                <a16:creationId xmlns:a16="http://schemas.microsoft.com/office/drawing/2014/main" id="{B780DACC-8D58-99C5-3A60-A06B2C58FF7B}"/>
              </a:ext>
            </a:extLst>
          </p:cNvPr>
          <p:cNvSpPr>
            <a:spLocks noGrp="1"/>
          </p:cNvSpPr>
          <p:nvPr>
            <p:ph sz="quarter" idx="18" hasCustomPrompt="1"/>
          </p:nvPr>
        </p:nvSpPr>
        <p:spPr>
          <a:xfrm>
            <a:off x="2105457" y="1493714"/>
            <a:ext cx="1429325" cy="1274085"/>
          </a:xfrm>
          <a:solidFill>
            <a:schemeClr val="accent4"/>
          </a:solidFill>
          <a:ln w="3175">
            <a:noFill/>
          </a:ln>
          <a:effectLst>
            <a:outerShdw blurRad="63500" algn="ctr" rotWithShape="0">
              <a:prstClr val="black">
                <a:alpha val="25000"/>
              </a:prstClr>
            </a:outerShdw>
          </a:effectLst>
        </p:spPr>
        <p:txBody>
          <a:bodyPr lIns="91440" tIns="91440" rIns="91440" bIns="91440">
            <a:normAutofit/>
          </a:bodyPr>
          <a:lstStyle>
            <a:lvl1pPr marL="0" indent="0">
              <a:lnSpc>
                <a:spcPct val="114000"/>
              </a:lnSpc>
              <a:buNone/>
              <a:defRPr sz="1100"/>
            </a:lvl1pPr>
            <a:lvl2pPr marL="457200" indent="0">
              <a:buNone/>
              <a:defRPr/>
            </a:lvl2pPr>
            <a:lvl3pPr marL="914400" indent="0">
              <a:buNone/>
              <a:defRPr/>
            </a:lvl3pPr>
            <a:lvl4pPr marL="1371600" indent="0">
              <a:buNone/>
              <a:defRPr/>
            </a:lvl4pPr>
            <a:lvl5pPr marL="1828800" indent="0">
              <a:buNone/>
              <a:defRPr/>
            </a:lvl5pPr>
          </a:lstStyle>
          <a:p>
            <a:pPr lvl="0"/>
            <a:r>
              <a:rPr lang="en-US" dirty="0"/>
              <a:t>Text</a:t>
            </a:r>
          </a:p>
        </p:txBody>
      </p:sp>
    </p:spTree>
    <p:extLst>
      <p:ext uri="{BB962C8B-B14F-4D97-AF65-F5344CB8AC3E}">
        <p14:creationId xmlns:p14="http://schemas.microsoft.com/office/powerpoint/2010/main" val="388523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91DC27EA-894D-2AD1-B27A-2EC411B4FD40}"/>
              </a:ext>
            </a:extLst>
          </p:cNvPr>
          <p:cNvSpPr/>
          <p:nvPr userDrawn="1"/>
        </p:nvSpPr>
        <p:spPr>
          <a:xfrm>
            <a:off x="11316623" y="6302317"/>
            <a:ext cx="338254" cy="338254"/>
          </a:xfrm>
          <a:prstGeom prst="ellipse">
            <a:avLst/>
          </a:prstGeom>
          <a:noFill/>
          <a:ln w="952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56ADECC-0251-A7E4-5758-03C619A3833F}"/>
              </a:ext>
            </a:extLst>
          </p:cNvPr>
          <p:cNvSpPr>
            <a:spLocks noGrp="1"/>
          </p:cNvSpPr>
          <p:nvPr>
            <p:ph type="title"/>
          </p:nvPr>
        </p:nvSpPr>
        <p:spPr>
          <a:xfrm>
            <a:off x="838200" y="263895"/>
            <a:ext cx="10515600" cy="83428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FA5EAED-605D-1A86-7B7B-4A4D73F490EE}"/>
              </a:ext>
            </a:extLst>
          </p:cNvPr>
          <p:cNvSpPr>
            <a:spLocks noGrp="1"/>
          </p:cNvSpPr>
          <p:nvPr>
            <p:ph type="body" idx="1"/>
          </p:nvPr>
        </p:nvSpPr>
        <p:spPr>
          <a:xfrm>
            <a:off x="841248" y="1645920"/>
            <a:ext cx="10515600" cy="43891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6730EEF5-1B9F-7B27-FD1E-8C29A05E9208}"/>
              </a:ext>
            </a:extLst>
          </p:cNvPr>
          <p:cNvSpPr txBox="1"/>
          <p:nvPr userDrawn="1"/>
        </p:nvSpPr>
        <p:spPr>
          <a:xfrm>
            <a:off x="11325826" y="6366343"/>
            <a:ext cx="330539" cy="230832"/>
          </a:xfrm>
          <a:prstGeom prst="rect">
            <a:avLst/>
          </a:prstGeom>
          <a:noFill/>
        </p:spPr>
        <p:txBody>
          <a:bodyPr wrap="none" rtlCol="0">
            <a:spAutoFit/>
          </a:bodyPr>
          <a:lstStyle/>
          <a:p>
            <a:pPr algn="ctr"/>
            <a:fld id="{7BF6DEC4-2D8B-E94B-9ABA-B6ADBCE229FD}" type="slidenum">
              <a:rPr lang="en-US" sz="900" b="0" i="0" smtClean="0">
                <a:latin typeface="Noto Sans" panose="020B0502040504020204" pitchFamily="34" charset="0"/>
                <a:ea typeface="Noto Sans" panose="020B0502040504020204" pitchFamily="34" charset="0"/>
                <a:cs typeface="Noto Sans" panose="020B0502040504020204" pitchFamily="34" charset="0"/>
              </a:rPr>
              <a:pPr algn="ctr"/>
              <a:t>‹#›</a:t>
            </a:fld>
            <a:endParaRPr lang="en-US" sz="900" b="0" i="0" dirty="0">
              <a:latin typeface="Noto Sans" panose="020B0502040504020204" pitchFamily="34" charset="0"/>
              <a:ea typeface="Noto Sans" panose="020B0502040504020204" pitchFamily="34" charset="0"/>
              <a:cs typeface="Noto Sans" panose="020B0502040504020204" pitchFamily="34" charset="0"/>
            </a:endParaRPr>
          </a:p>
        </p:txBody>
      </p:sp>
      <p:cxnSp>
        <p:nvCxnSpPr>
          <p:cNvPr id="8" name="Straight Connector 7">
            <a:extLst>
              <a:ext uri="{FF2B5EF4-FFF2-40B4-BE49-F238E27FC236}">
                <a16:creationId xmlns:a16="http://schemas.microsoft.com/office/drawing/2014/main" id="{CF7E9C94-0E58-50E7-D615-32789E8BFBA6}"/>
              </a:ext>
            </a:extLst>
          </p:cNvPr>
          <p:cNvCxnSpPr>
            <a:cxnSpLocks/>
          </p:cNvCxnSpPr>
          <p:nvPr userDrawn="1"/>
        </p:nvCxnSpPr>
        <p:spPr>
          <a:xfrm flipH="1">
            <a:off x="612464" y="6457121"/>
            <a:ext cx="10688724" cy="1058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867281"/>
      </p:ext>
    </p:extLst>
  </p:cSld>
  <p:clrMap bg1="lt1" tx1="dk1" bg2="lt2" tx2="dk2" accent1="accent1" accent2="accent2" accent3="accent3" accent4="accent4" accent5="accent5" accent6="accent6" hlink="hlink" folHlink="folHlink"/>
  <p:sldLayoutIdLst>
    <p:sldLayoutId id="2147483676" r:id="rId1"/>
    <p:sldLayoutId id="2147483650" r:id="rId2"/>
    <p:sldLayoutId id="2147483700" r:id="rId3"/>
    <p:sldLayoutId id="2147483693" r:id="rId4"/>
    <p:sldLayoutId id="2147483694" r:id="rId5"/>
    <p:sldLayoutId id="2147483696" r:id="rId6"/>
    <p:sldLayoutId id="2147483698" r:id="rId7"/>
    <p:sldLayoutId id="2147483695" r:id="rId8"/>
    <p:sldLayoutId id="2147483699" r:id="rId9"/>
    <p:sldLayoutId id="2147483697" r:id="rId10"/>
    <p:sldLayoutId id="2147483701" r:id="rId11"/>
    <p:sldLayoutId id="2147483709" r:id="rId12"/>
    <p:sldLayoutId id="2147483702" r:id="rId13"/>
    <p:sldLayoutId id="2147483703" r:id="rId14"/>
    <p:sldLayoutId id="2147483705" r:id="rId15"/>
    <p:sldLayoutId id="2147483704" r:id="rId16"/>
    <p:sldLayoutId id="2147483708" r:id="rId17"/>
    <p:sldLayoutId id="2147483706" r:id="rId18"/>
    <p:sldLayoutId id="2147483707" r:id="rId19"/>
  </p:sldLayoutIdLst>
  <p:txStyles>
    <p:titleStyle>
      <a:lvl1pPr algn="l" defTabSz="914400" rtl="0" eaLnBrk="1" latinLnBrk="0" hangingPunct="1">
        <a:lnSpc>
          <a:spcPct val="90000"/>
        </a:lnSpc>
        <a:spcBef>
          <a:spcPct val="0"/>
        </a:spcBef>
        <a:buNone/>
        <a:defRPr sz="3200" b="1" i="0" kern="1200">
          <a:solidFill>
            <a:schemeClr val="bg2"/>
          </a:solidFill>
          <a:latin typeface="Noto Sans" panose="020B0502040504020204" pitchFamily="34" charset="0"/>
          <a:ea typeface="Noto Sans" panose="020B0502040504020204" pitchFamily="34" charset="0"/>
          <a:cs typeface="Noto Sans" panose="020B0502040504020204" pitchFamily="34" charset="0"/>
        </a:defRPr>
      </a:lvl1pPr>
    </p:titleStyle>
    <p:bodyStyle>
      <a:lvl1pPr marL="228600" indent="-228600" algn="l" defTabSz="914400" rtl="0" eaLnBrk="1" latinLnBrk="0" hangingPunct="1">
        <a:lnSpc>
          <a:spcPct val="114000"/>
        </a:lnSpc>
        <a:spcBef>
          <a:spcPts val="0"/>
        </a:spcBef>
        <a:spcAft>
          <a:spcPts val="1200"/>
        </a:spcAft>
        <a:buClr>
          <a:schemeClr val="tx2"/>
        </a:buClr>
        <a:buFont typeface="Arial" panose="020B0604020202020204" pitchFamily="34" charset="0"/>
        <a:buChar char="•"/>
        <a:defRPr sz="24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685800" indent="-228600" algn="l" defTabSz="914400" rtl="0" eaLnBrk="1" latinLnBrk="0" hangingPunct="1">
        <a:lnSpc>
          <a:spcPct val="114000"/>
        </a:lnSpc>
        <a:spcBef>
          <a:spcPts val="0"/>
        </a:spcBef>
        <a:spcAft>
          <a:spcPts val="1200"/>
        </a:spcAft>
        <a:buClr>
          <a:schemeClr val="tx2"/>
        </a:buClr>
        <a:buFont typeface="Wingdings" pitchFamily="2" charset="2"/>
        <a:buChar char="§"/>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1143000" indent="-228600" algn="l" defTabSz="914400" rtl="0" eaLnBrk="1" latinLnBrk="0" hangingPunct="1">
        <a:lnSpc>
          <a:spcPct val="114000"/>
        </a:lnSpc>
        <a:spcBef>
          <a:spcPts val="0"/>
        </a:spcBef>
        <a:spcAft>
          <a:spcPts val="1200"/>
        </a:spcAft>
        <a:buClr>
          <a:schemeClr val="tx2"/>
        </a:buClr>
        <a:buFont typeface="System Font Regular"/>
        <a:buChar char="–"/>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600200" indent="-228600" algn="l" defTabSz="914400" rtl="0" eaLnBrk="1" latinLnBrk="0" hangingPunct="1">
        <a:lnSpc>
          <a:spcPct val="114000"/>
        </a:lnSpc>
        <a:spcBef>
          <a:spcPts val="0"/>
        </a:spcBef>
        <a:spcAft>
          <a:spcPts val="1200"/>
        </a:spcAft>
        <a:buClr>
          <a:schemeClr val="bg2"/>
        </a:buClr>
        <a:buFont typeface="Arial" panose="020B0604020202020204" pitchFamily="34" charset="0"/>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2057400" indent="-228600" algn="l" defTabSz="914400" rtl="0" eaLnBrk="1" latinLnBrk="0" hangingPunct="1">
        <a:lnSpc>
          <a:spcPct val="114000"/>
        </a:lnSpc>
        <a:spcBef>
          <a:spcPts val="0"/>
        </a:spcBef>
        <a:spcAft>
          <a:spcPts val="1200"/>
        </a:spcAft>
        <a:buClr>
          <a:schemeClr val="bg2"/>
        </a:buClr>
        <a:buFont typeface="Wingdings" pitchFamily="2" charset="2"/>
        <a:buChar char="§"/>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6414" y="2154474"/>
            <a:ext cx="9135079" cy="718168"/>
          </a:xfrm>
        </p:spPr>
        <p:txBody>
          <a:bodyPr/>
          <a:lstStyle/>
          <a:p>
            <a:r>
              <a:rPr lang="en-US" dirty="0"/>
              <a:t>Social Media Campaign Plan</a:t>
            </a:r>
          </a:p>
        </p:txBody>
      </p:sp>
      <p:sp>
        <p:nvSpPr>
          <p:cNvPr id="4" name="Text Placeholder 3">
            <a:extLst>
              <a:ext uri="{FF2B5EF4-FFF2-40B4-BE49-F238E27FC236}">
                <a16:creationId xmlns:a16="http://schemas.microsoft.com/office/drawing/2014/main" id="{EF14C637-AA7A-BABB-F98E-EB7AE49AF6EC}"/>
              </a:ext>
            </a:extLst>
          </p:cNvPr>
          <p:cNvSpPr>
            <a:spLocks noGrp="1"/>
          </p:cNvSpPr>
          <p:nvPr>
            <p:ph type="body" sz="quarter" idx="10"/>
          </p:nvPr>
        </p:nvSpPr>
        <p:spPr>
          <a:xfrm>
            <a:off x="1916113" y="3116263"/>
            <a:ext cx="3092834" cy="797206"/>
          </a:xfrm>
        </p:spPr>
        <p:txBody>
          <a:bodyPr/>
          <a:lstStyle/>
          <a:p>
            <a:r>
              <a:rPr lang="en-US" dirty="0"/>
              <a:t>Topic Here</a:t>
            </a:r>
          </a:p>
        </p:txBody>
      </p:sp>
      <p:sp>
        <p:nvSpPr>
          <p:cNvPr id="5" name="Text Placeholder 4">
            <a:extLst>
              <a:ext uri="{FF2B5EF4-FFF2-40B4-BE49-F238E27FC236}">
                <a16:creationId xmlns:a16="http://schemas.microsoft.com/office/drawing/2014/main" id="{C31EAC6A-9E52-226A-3928-F9C126D60BB9}"/>
              </a:ext>
            </a:extLst>
          </p:cNvPr>
          <p:cNvSpPr>
            <a:spLocks noGrp="1"/>
          </p:cNvSpPr>
          <p:nvPr>
            <p:ph type="body" sz="quarter" idx="11"/>
          </p:nvPr>
        </p:nvSpPr>
        <p:spPr>
          <a:xfrm>
            <a:off x="1915780" y="4620165"/>
            <a:ext cx="9135079" cy="406246"/>
          </a:xfrm>
        </p:spPr>
        <p:txBody>
          <a:bodyPr/>
          <a:lstStyle/>
          <a:p>
            <a:r>
              <a:rPr lang="en-US" dirty="0"/>
              <a:t>Your Organization Here</a:t>
            </a:r>
          </a:p>
        </p:txBody>
      </p:sp>
      <p:sp>
        <p:nvSpPr>
          <p:cNvPr id="6" name="Text Placeholder 5">
            <a:extLst>
              <a:ext uri="{FF2B5EF4-FFF2-40B4-BE49-F238E27FC236}">
                <a16:creationId xmlns:a16="http://schemas.microsoft.com/office/drawing/2014/main" id="{7903FF45-AB28-B879-0FC3-B702F5F4D7D2}"/>
              </a:ext>
            </a:extLst>
          </p:cNvPr>
          <p:cNvSpPr>
            <a:spLocks noGrp="1"/>
          </p:cNvSpPr>
          <p:nvPr>
            <p:ph type="body" sz="quarter" idx="12"/>
          </p:nvPr>
        </p:nvSpPr>
        <p:spPr>
          <a:xfrm>
            <a:off x="1915780" y="5293380"/>
            <a:ext cx="9135079" cy="406246"/>
          </a:xfrm>
        </p:spPr>
        <p:txBody>
          <a:bodyPr/>
          <a:lstStyle/>
          <a:p>
            <a:r>
              <a:rPr lang="en-US" dirty="0"/>
              <a:t>Project Name Here</a:t>
            </a:r>
          </a:p>
        </p:txBody>
      </p:sp>
    </p:spTree>
    <p:extLst>
      <p:ext uri="{BB962C8B-B14F-4D97-AF65-F5344CB8AC3E}">
        <p14:creationId xmlns:p14="http://schemas.microsoft.com/office/powerpoint/2010/main" val="3419770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319B-AADB-5DD2-59F2-2C39B1AE2577}"/>
              </a:ext>
            </a:extLst>
          </p:cNvPr>
          <p:cNvSpPr>
            <a:spLocks noGrp="1"/>
          </p:cNvSpPr>
          <p:nvPr>
            <p:ph type="title"/>
          </p:nvPr>
        </p:nvSpPr>
        <p:spPr/>
        <p:txBody>
          <a:bodyPr>
            <a:noAutofit/>
          </a:bodyPr>
          <a:lstStyle/>
          <a:p>
            <a:r>
              <a:rPr lang="en-US" dirty="0"/>
              <a:t>Empathy Map</a:t>
            </a:r>
          </a:p>
        </p:txBody>
      </p:sp>
      <p:sp>
        <p:nvSpPr>
          <p:cNvPr id="6" name="Content Placeholder 5">
            <a:extLst>
              <a:ext uri="{FF2B5EF4-FFF2-40B4-BE49-F238E27FC236}">
                <a16:creationId xmlns:a16="http://schemas.microsoft.com/office/drawing/2014/main" id="{92294BF8-67E2-96CF-46A7-2CE970D3F41A}"/>
              </a:ext>
            </a:extLst>
          </p:cNvPr>
          <p:cNvSpPr>
            <a:spLocks noGrp="1"/>
          </p:cNvSpPr>
          <p:nvPr>
            <p:ph sz="quarter" idx="10"/>
          </p:nvPr>
        </p:nvSpPr>
        <p:spPr/>
        <p:txBody>
          <a:bodyPr/>
          <a:lstStyle/>
          <a:p>
            <a:r>
              <a:rPr lang="en-US"/>
              <a:t>Emmanuel and Akosua</a:t>
            </a:r>
            <a:endParaRPr lang="en-US" dirty="0"/>
          </a:p>
        </p:txBody>
      </p:sp>
      <p:sp>
        <p:nvSpPr>
          <p:cNvPr id="7" name="Content Placeholder 6">
            <a:extLst>
              <a:ext uri="{FF2B5EF4-FFF2-40B4-BE49-F238E27FC236}">
                <a16:creationId xmlns:a16="http://schemas.microsoft.com/office/drawing/2014/main" id="{79B0827A-7B45-60A4-BAB8-CEAA33B9C05D}"/>
              </a:ext>
            </a:extLst>
          </p:cNvPr>
          <p:cNvSpPr>
            <a:spLocks noGrp="1"/>
          </p:cNvSpPr>
          <p:nvPr>
            <p:ph sz="quarter" idx="11"/>
          </p:nvPr>
        </p:nvSpPr>
        <p:spPr/>
        <p:txBody>
          <a:bodyPr lIns="91440" tIns="91440" rIns="91440" bIns="91440">
            <a:normAutofit/>
          </a:bodyPr>
          <a:lstStyle/>
          <a:p>
            <a:r>
              <a:rPr lang="en-US"/>
              <a:t>That they are important and that life matters</a:t>
            </a:r>
            <a:endParaRPr lang="en-US" dirty="0"/>
          </a:p>
        </p:txBody>
      </p:sp>
      <p:sp>
        <p:nvSpPr>
          <p:cNvPr id="9" name="Content Placeholder 8">
            <a:extLst>
              <a:ext uri="{FF2B5EF4-FFF2-40B4-BE49-F238E27FC236}">
                <a16:creationId xmlns:a16="http://schemas.microsoft.com/office/drawing/2014/main" id="{979957AE-FC16-07AC-9CE4-9D977F56A67F}"/>
              </a:ext>
            </a:extLst>
          </p:cNvPr>
          <p:cNvSpPr>
            <a:spLocks noGrp="1"/>
          </p:cNvSpPr>
          <p:nvPr>
            <p:ph sz="quarter" idx="12"/>
          </p:nvPr>
        </p:nvSpPr>
        <p:spPr>
          <a:xfrm>
            <a:off x="3157909" y="935027"/>
            <a:ext cx="1080835" cy="1077218"/>
          </a:xfrm>
        </p:spPr>
        <p:txBody>
          <a:bodyPr lIns="91440" tIns="91440" rIns="91440" bIns="91440">
            <a:normAutofit fontScale="92500" lnSpcReduction="20000"/>
          </a:bodyPr>
          <a:lstStyle/>
          <a:p>
            <a:r>
              <a:rPr lang="en-US"/>
              <a:t>A reliable source for mental health information is the Goodlife brand</a:t>
            </a:r>
            <a:endParaRPr lang="en-US" dirty="0"/>
          </a:p>
        </p:txBody>
      </p:sp>
      <p:sp>
        <p:nvSpPr>
          <p:cNvPr id="10" name="Content Placeholder 9">
            <a:extLst>
              <a:ext uri="{FF2B5EF4-FFF2-40B4-BE49-F238E27FC236}">
                <a16:creationId xmlns:a16="http://schemas.microsoft.com/office/drawing/2014/main" id="{D8639DC3-9E72-7A9B-1944-AE2C9C8F4BD5}"/>
              </a:ext>
            </a:extLst>
          </p:cNvPr>
          <p:cNvSpPr>
            <a:spLocks noGrp="1"/>
          </p:cNvSpPr>
          <p:nvPr>
            <p:ph sz="quarter" idx="13"/>
          </p:nvPr>
        </p:nvSpPr>
        <p:spPr>
          <a:xfrm>
            <a:off x="7891953" y="2719015"/>
            <a:ext cx="1080835" cy="1077218"/>
          </a:xfrm>
        </p:spPr>
        <p:txBody>
          <a:bodyPr lIns="91440" tIns="91440" rIns="91440" bIns="91440">
            <a:normAutofit fontScale="92500" lnSpcReduction="20000"/>
          </a:bodyPr>
          <a:lstStyle/>
          <a:p>
            <a:r>
              <a:rPr lang="en-US"/>
              <a:t>More information regarding available mental health services</a:t>
            </a:r>
            <a:endParaRPr lang="en-US" dirty="0"/>
          </a:p>
        </p:txBody>
      </p:sp>
      <p:sp>
        <p:nvSpPr>
          <p:cNvPr id="11" name="Content Placeholder 10">
            <a:extLst>
              <a:ext uri="{FF2B5EF4-FFF2-40B4-BE49-F238E27FC236}">
                <a16:creationId xmlns:a16="http://schemas.microsoft.com/office/drawing/2014/main" id="{52D2D331-07A6-0722-9D9D-8A3DB6F66434}"/>
              </a:ext>
            </a:extLst>
          </p:cNvPr>
          <p:cNvSpPr>
            <a:spLocks noGrp="1"/>
          </p:cNvSpPr>
          <p:nvPr>
            <p:ph sz="quarter" idx="14"/>
          </p:nvPr>
        </p:nvSpPr>
        <p:spPr>
          <a:xfrm>
            <a:off x="3113010" y="5516886"/>
            <a:ext cx="1080835" cy="1077218"/>
          </a:xfrm>
        </p:spPr>
        <p:txBody>
          <a:bodyPr lIns="91440" tIns="91440" rIns="91440" bIns="91440">
            <a:normAutofit fontScale="92500" lnSpcReduction="20000"/>
          </a:bodyPr>
          <a:lstStyle/>
          <a:p>
            <a:r>
              <a:rPr lang="en-US"/>
              <a:t>Love and support from people close to them, friends/family members</a:t>
            </a:r>
            <a:endParaRPr lang="en-US" dirty="0"/>
          </a:p>
        </p:txBody>
      </p:sp>
      <p:sp>
        <p:nvSpPr>
          <p:cNvPr id="15" name="Content Placeholder 8">
            <a:extLst>
              <a:ext uri="{FF2B5EF4-FFF2-40B4-BE49-F238E27FC236}">
                <a16:creationId xmlns:a16="http://schemas.microsoft.com/office/drawing/2014/main" id="{8C4B8060-7534-9EA3-EAD8-00B5A82071B9}"/>
              </a:ext>
            </a:extLst>
          </p:cNvPr>
          <p:cNvSpPr txBox="1">
            <a:spLocks/>
          </p:cNvSpPr>
          <p:nvPr/>
        </p:nvSpPr>
        <p:spPr>
          <a:xfrm>
            <a:off x="4125792" y="1553329"/>
            <a:ext cx="1080835" cy="1077218"/>
          </a:xfrm>
          <a:prstGeom prst="rect">
            <a:avLst/>
          </a:prstGeom>
          <a:solidFill>
            <a:schemeClr val="accent4"/>
          </a:solidFill>
          <a:ln w="6350">
            <a:solidFill>
              <a:schemeClr val="bg1"/>
            </a:solidFill>
          </a:ln>
          <a:effectLst>
            <a:outerShdw blurRad="127000" algn="ctr" rotWithShape="0">
              <a:prstClr val="black">
                <a:alpha val="25000"/>
              </a:prstClr>
            </a:outerShdw>
          </a:effectLst>
        </p:spPr>
        <p:txBody>
          <a:bodyPr vert="horz" lIns="91440" tIns="91440" rIns="91440" bIns="91440" rtlCol="0">
            <a:normAutofit fontScale="925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That there is easy and accessible mental health information</a:t>
            </a:r>
          </a:p>
        </p:txBody>
      </p:sp>
      <p:sp>
        <p:nvSpPr>
          <p:cNvPr id="16" name="Content Placeholder 8">
            <a:extLst>
              <a:ext uri="{FF2B5EF4-FFF2-40B4-BE49-F238E27FC236}">
                <a16:creationId xmlns:a16="http://schemas.microsoft.com/office/drawing/2014/main" id="{BFD73976-19FC-E9BC-E14C-182AE7DD31CC}"/>
              </a:ext>
            </a:extLst>
          </p:cNvPr>
          <p:cNvSpPr txBox="1">
            <a:spLocks/>
          </p:cNvSpPr>
          <p:nvPr/>
        </p:nvSpPr>
        <p:spPr>
          <a:xfrm>
            <a:off x="7054187" y="696802"/>
            <a:ext cx="1080835" cy="1077218"/>
          </a:xfrm>
          <a:prstGeom prst="rect">
            <a:avLst/>
          </a:prstGeom>
          <a:solidFill>
            <a:schemeClr val="accent4"/>
          </a:solidFill>
          <a:ln w="6350">
            <a:solidFill>
              <a:schemeClr val="bg1"/>
            </a:solidFill>
          </a:ln>
          <a:effectLst>
            <a:outerShdw blurRad="127000" algn="ctr" rotWithShape="0">
              <a:prstClr val="black">
                <a:alpha val="25000"/>
              </a:prstClr>
            </a:outerShdw>
          </a:effectLst>
        </p:spPr>
        <p:txBody>
          <a:bodyPr vert="horz" lIns="91440" tIns="91440" rIns="91440" bIns="91440" rtlCol="0">
            <a:normAutofit fontScale="92500" lnSpcReduction="200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That mental health services are affordable (less expensive than perceived to be)</a:t>
            </a:r>
          </a:p>
        </p:txBody>
      </p:sp>
      <p:sp>
        <p:nvSpPr>
          <p:cNvPr id="17" name="Content Placeholder 8">
            <a:extLst>
              <a:ext uri="{FF2B5EF4-FFF2-40B4-BE49-F238E27FC236}">
                <a16:creationId xmlns:a16="http://schemas.microsoft.com/office/drawing/2014/main" id="{DA2EEBD6-9738-6CE9-538E-7ED9F2E842A7}"/>
              </a:ext>
            </a:extLst>
          </p:cNvPr>
          <p:cNvSpPr txBox="1">
            <a:spLocks/>
          </p:cNvSpPr>
          <p:nvPr/>
        </p:nvSpPr>
        <p:spPr>
          <a:xfrm>
            <a:off x="8076059" y="934473"/>
            <a:ext cx="1730998" cy="1213022"/>
          </a:xfrm>
          <a:prstGeom prst="rect">
            <a:avLst/>
          </a:prstGeom>
          <a:solidFill>
            <a:schemeClr val="accent4"/>
          </a:solidFill>
          <a:ln w="6350">
            <a:solidFill>
              <a:schemeClr val="bg1"/>
            </a:solidFill>
          </a:ln>
          <a:effectLst>
            <a:outerShdw blurRad="127000" algn="ctr" rotWithShape="0">
              <a:prstClr val="black">
                <a:alpha val="25000"/>
              </a:prstClr>
            </a:outerShdw>
          </a:effectLst>
        </p:spPr>
        <p:txBody>
          <a:bodyPr vert="horz" lIns="91440" tIns="91440" rIns="91440" bIns="91440" rtlCol="0">
            <a:normAutofit fontScale="92500" lnSpcReduction="100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That self-medication is never a good option; visiting a hospital and/or speaking with a mental health professional is a necessary action</a:t>
            </a:r>
          </a:p>
        </p:txBody>
      </p:sp>
      <p:sp>
        <p:nvSpPr>
          <p:cNvPr id="18" name="Content Placeholder 9">
            <a:extLst>
              <a:ext uri="{FF2B5EF4-FFF2-40B4-BE49-F238E27FC236}">
                <a16:creationId xmlns:a16="http://schemas.microsoft.com/office/drawing/2014/main" id="{9CFE30D6-07E6-B33F-EAB7-17AE52D51644}"/>
              </a:ext>
            </a:extLst>
          </p:cNvPr>
          <p:cNvSpPr txBox="1">
            <a:spLocks/>
          </p:cNvSpPr>
          <p:nvPr/>
        </p:nvSpPr>
        <p:spPr>
          <a:xfrm>
            <a:off x="8887569" y="3465964"/>
            <a:ext cx="1080835" cy="1077218"/>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fontScale="925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Role models speak against mental health stigmatization</a:t>
            </a:r>
          </a:p>
        </p:txBody>
      </p:sp>
      <p:sp>
        <p:nvSpPr>
          <p:cNvPr id="19" name="Content Placeholder 9">
            <a:extLst>
              <a:ext uri="{FF2B5EF4-FFF2-40B4-BE49-F238E27FC236}">
                <a16:creationId xmlns:a16="http://schemas.microsoft.com/office/drawing/2014/main" id="{A57195DF-87F2-474E-1105-BF2EAF96F3C7}"/>
              </a:ext>
            </a:extLst>
          </p:cNvPr>
          <p:cNvSpPr txBox="1">
            <a:spLocks/>
          </p:cNvSpPr>
          <p:nvPr/>
        </p:nvSpPr>
        <p:spPr>
          <a:xfrm>
            <a:off x="9932555" y="3049284"/>
            <a:ext cx="1209944" cy="1192965"/>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fontScale="92500" lnSpcReduction="200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More people sharing their experience and their journey through depression and anxiety</a:t>
            </a:r>
          </a:p>
        </p:txBody>
      </p:sp>
      <p:sp>
        <p:nvSpPr>
          <p:cNvPr id="20" name="Content Placeholder 9">
            <a:extLst>
              <a:ext uri="{FF2B5EF4-FFF2-40B4-BE49-F238E27FC236}">
                <a16:creationId xmlns:a16="http://schemas.microsoft.com/office/drawing/2014/main" id="{C3FA76A0-D397-72C4-DD67-9F0D8C85A839}"/>
              </a:ext>
            </a:extLst>
          </p:cNvPr>
          <p:cNvSpPr txBox="1">
            <a:spLocks/>
          </p:cNvSpPr>
          <p:nvPr/>
        </p:nvSpPr>
        <p:spPr>
          <a:xfrm>
            <a:off x="10602081" y="3998410"/>
            <a:ext cx="1080835" cy="1077218"/>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fontScale="92500" lnSpcReduction="200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Accurate information about available mental health services</a:t>
            </a:r>
          </a:p>
        </p:txBody>
      </p:sp>
      <p:sp>
        <p:nvSpPr>
          <p:cNvPr id="21" name="Content Placeholder 6">
            <a:extLst>
              <a:ext uri="{FF2B5EF4-FFF2-40B4-BE49-F238E27FC236}">
                <a16:creationId xmlns:a16="http://schemas.microsoft.com/office/drawing/2014/main" id="{9C5542A1-806E-D8FC-1BD0-3E2C49030F09}"/>
              </a:ext>
            </a:extLst>
          </p:cNvPr>
          <p:cNvSpPr txBox="1">
            <a:spLocks/>
          </p:cNvSpPr>
          <p:nvPr/>
        </p:nvSpPr>
        <p:spPr>
          <a:xfrm>
            <a:off x="2799855" y="2898333"/>
            <a:ext cx="1080835" cy="1077218"/>
          </a:xfrm>
          <a:prstGeom prst="rect">
            <a:avLst/>
          </a:prstGeom>
          <a:solidFill>
            <a:schemeClr val="accent1">
              <a:lumMod val="60000"/>
              <a:lumOff val="40000"/>
            </a:schemeClr>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fontScale="925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Success stories of people who have come out of/overcame depression</a:t>
            </a:r>
          </a:p>
        </p:txBody>
      </p:sp>
      <p:sp>
        <p:nvSpPr>
          <p:cNvPr id="22" name="Content Placeholder 10">
            <a:extLst>
              <a:ext uri="{FF2B5EF4-FFF2-40B4-BE49-F238E27FC236}">
                <a16:creationId xmlns:a16="http://schemas.microsoft.com/office/drawing/2014/main" id="{C4A55615-9A03-6684-08F3-431FC2FBD42A}"/>
              </a:ext>
            </a:extLst>
          </p:cNvPr>
          <p:cNvSpPr txBox="1">
            <a:spLocks/>
          </p:cNvSpPr>
          <p:nvPr/>
        </p:nvSpPr>
        <p:spPr>
          <a:xfrm>
            <a:off x="4115943" y="4978277"/>
            <a:ext cx="1080835" cy="1077218"/>
          </a:xfrm>
          <a:prstGeom prst="rect">
            <a:avLst/>
          </a:prstGeom>
          <a:solidFill>
            <a:schemeClr val="tx2">
              <a:lumMod val="60000"/>
              <a:lumOff val="40000"/>
            </a:schemeClr>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Confident to call or access a hotline</a:t>
            </a:r>
          </a:p>
        </p:txBody>
      </p:sp>
      <p:sp>
        <p:nvSpPr>
          <p:cNvPr id="23" name="Content Placeholder 10">
            <a:extLst>
              <a:ext uri="{FF2B5EF4-FFF2-40B4-BE49-F238E27FC236}">
                <a16:creationId xmlns:a16="http://schemas.microsoft.com/office/drawing/2014/main" id="{233A34AE-F81D-953D-301C-F23550061AAD}"/>
              </a:ext>
            </a:extLst>
          </p:cNvPr>
          <p:cNvSpPr txBox="1">
            <a:spLocks/>
          </p:cNvSpPr>
          <p:nvPr/>
        </p:nvSpPr>
        <p:spPr>
          <a:xfrm>
            <a:off x="6995224" y="4791631"/>
            <a:ext cx="1080835" cy="1077218"/>
          </a:xfrm>
          <a:prstGeom prst="rect">
            <a:avLst/>
          </a:prstGeom>
          <a:solidFill>
            <a:schemeClr val="tx2">
              <a:lumMod val="60000"/>
              <a:lumOff val="40000"/>
            </a:schemeClr>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Feel that they have a peer-support network</a:t>
            </a:r>
          </a:p>
        </p:txBody>
      </p:sp>
      <p:sp>
        <p:nvSpPr>
          <p:cNvPr id="24" name="Content Placeholder 10">
            <a:extLst>
              <a:ext uri="{FF2B5EF4-FFF2-40B4-BE49-F238E27FC236}">
                <a16:creationId xmlns:a16="http://schemas.microsoft.com/office/drawing/2014/main" id="{08C052DA-709A-9E1F-7027-362CE6F5BA5A}"/>
              </a:ext>
            </a:extLst>
          </p:cNvPr>
          <p:cNvSpPr txBox="1">
            <a:spLocks/>
          </p:cNvSpPr>
          <p:nvPr/>
        </p:nvSpPr>
        <p:spPr>
          <a:xfrm>
            <a:off x="8432371" y="5659732"/>
            <a:ext cx="1080835" cy="1077218"/>
          </a:xfrm>
          <a:prstGeom prst="rect">
            <a:avLst/>
          </a:prstGeom>
          <a:solidFill>
            <a:schemeClr val="tx2">
              <a:lumMod val="60000"/>
              <a:lumOff val="40000"/>
            </a:schemeClr>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fontScale="70000" lnSpcReduction="200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5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5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5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5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That there is a safe environment to speak about mental health challenges that one faces</a:t>
            </a:r>
          </a:p>
        </p:txBody>
      </p:sp>
    </p:spTree>
    <p:extLst>
      <p:ext uri="{BB962C8B-B14F-4D97-AF65-F5344CB8AC3E}">
        <p14:creationId xmlns:p14="http://schemas.microsoft.com/office/powerpoint/2010/main" val="371249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B51A3-120E-5B59-7C60-4C34C31553B1}"/>
              </a:ext>
            </a:extLst>
          </p:cNvPr>
          <p:cNvSpPr>
            <a:spLocks noGrp="1"/>
          </p:cNvSpPr>
          <p:nvPr>
            <p:ph type="title"/>
          </p:nvPr>
        </p:nvSpPr>
        <p:spPr/>
        <p:txBody>
          <a:bodyPr>
            <a:noAutofit/>
          </a:bodyPr>
          <a:lstStyle/>
          <a:p>
            <a:r>
              <a:rPr lang="en-US" dirty="0"/>
              <a:t>Impact/Viability Matrix</a:t>
            </a:r>
          </a:p>
        </p:txBody>
      </p:sp>
      <p:sp>
        <p:nvSpPr>
          <p:cNvPr id="3" name="Content Placeholder 2">
            <a:extLst>
              <a:ext uri="{FF2B5EF4-FFF2-40B4-BE49-F238E27FC236}">
                <a16:creationId xmlns:a16="http://schemas.microsoft.com/office/drawing/2014/main" id="{2E0391E1-927C-2E9F-C564-9E4E77EDA2A3}"/>
              </a:ext>
            </a:extLst>
          </p:cNvPr>
          <p:cNvSpPr>
            <a:spLocks noGrp="1"/>
          </p:cNvSpPr>
          <p:nvPr>
            <p:ph sz="quarter" idx="12"/>
          </p:nvPr>
        </p:nvSpPr>
        <p:spPr>
          <a:xfrm>
            <a:off x="2268370" y="1716756"/>
            <a:ext cx="1429325" cy="1274085"/>
          </a:xfrm>
          <a:solidFill>
            <a:schemeClr val="bg2">
              <a:lumMod val="20000"/>
              <a:lumOff val="80000"/>
            </a:schemeClr>
          </a:solidFill>
        </p:spPr>
        <p:txBody>
          <a:bodyPr>
            <a:normAutofit fontScale="92500" lnSpcReduction="20000"/>
          </a:bodyPr>
          <a:lstStyle/>
          <a:p>
            <a:r>
              <a:rPr lang="en-US" dirty="0"/>
              <a:t>Activity in-person where people share their thoughts (output: pre-recorded messages/still images)</a:t>
            </a:r>
          </a:p>
        </p:txBody>
      </p:sp>
      <p:sp>
        <p:nvSpPr>
          <p:cNvPr id="6" name="Content Placeholder 2">
            <a:extLst>
              <a:ext uri="{FF2B5EF4-FFF2-40B4-BE49-F238E27FC236}">
                <a16:creationId xmlns:a16="http://schemas.microsoft.com/office/drawing/2014/main" id="{6D8963CA-0DB7-3D6E-85AC-5E7D7C17A364}"/>
              </a:ext>
            </a:extLst>
          </p:cNvPr>
          <p:cNvSpPr txBox="1">
            <a:spLocks/>
          </p:cNvSpPr>
          <p:nvPr/>
        </p:nvSpPr>
        <p:spPr>
          <a:xfrm>
            <a:off x="3969849" y="1797779"/>
            <a:ext cx="1429325" cy="1274085"/>
          </a:xfrm>
          <a:prstGeom prst="rect">
            <a:avLst/>
          </a:prstGeom>
          <a:solidFill>
            <a:schemeClr val="bg2">
              <a:lumMod val="20000"/>
              <a:lumOff val="80000"/>
            </a:schemeClr>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Celebrity testimonials (video/still images)</a:t>
            </a:r>
          </a:p>
        </p:txBody>
      </p:sp>
      <p:sp>
        <p:nvSpPr>
          <p:cNvPr id="7" name="Content Placeholder 2">
            <a:extLst>
              <a:ext uri="{FF2B5EF4-FFF2-40B4-BE49-F238E27FC236}">
                <a16:creationId xmlns:a16="http://schemas.microsoft.com/office/drawing/2014/main" id="{F4CBAECB-EBDE-5959-3DAD-54604A0DA2A2}"/>
              </a:ext>
            </a:extLst>
          </p:cNvPr>
          <p:cNvSpPr txBox="1">
            <a:spLocks/>
          </p:cNvSpPr>
          <p:nvPr/>
        </p:nvSpPr>
        <p:spPr>
          <a:xfrm>
            <a:off x="1070808" y="4043713"/>
            <a:ext cx="1429325" cy="1274085"/>
          </a:xfrm>
          <a:prstGeom prst="rect">
            <a:avLst/>
          </a:prstGeom>
          <a:solidFill>
            <a:schemeClr val="accent4"/>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fontScale="92500" lnSpcReduction="200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FB/Instagram Live: testimonials from peers that experienced depression and overcame (their journey)</a:t>
            </a:r>
          </a:p>
        </p:txBody>
      </p:sp>
      <p:sp>
        <p:nvSpPr>
          <p:cNvPr id="10" name="Content Placeholder 2">
            <a:extLst>
              <a:ext uri="{FF2B5EF4-FFF2-40B4-BE49-F238E27FC236}">
                <a16:creationId xmlns:a16="http://schemas.microsoft.com/office/drawing/2014/main" id="{126A6037-29E0-367B-B9B0-FCFAAF9234B9}"/>
              </a:ext>
            </a:extLst>
          </p:cNvPr>
          <p:cNvSpPr txBox="1">
            <a:spLocks/>
          </p:cNvSpPr>
          <p:nvPr/>
        </p:nvSpPr>
        <p:spPr>
          <a:xfrm>
            <a:off x="2205127" y="4958113"/>
            <a:ext cx="1429325" cy="1274085"/>
          </a:xfrm>
          <a:prstGeom prst="rect">
            <a:avLst/>
          </a:prstGeom>
          <a:solidFill>
            <a:schemeClr val="accent4"/>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fontScale="92500" lnSpcReduction="200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FB/Instagram Live: 1:1 Discussion with peer that experiences depression — moderator leading discussion</a:t>
            </a:r>
          </a:p>
        </p:txBody>
      </p:sp>
      <p:sp>
        <p:nvSpPr>
          <p:cNvPr id="11" name="Content Placeholder 2">
            <a:extLst>
              <a:ext uri="{FF2B5EF4-FFF2-40B4-BE49-F238E27FC236}">
                <a16:creationId xmlns:a16="http://schemas.microsoft.com/office/drawing/2014/main" id="{3C458FC0-E2D3-1B68-D0F8-B519C98AF1C5}"/>
              </a:ext>
            </a:extLst>
          </p:cNvPr>
          <p:cNvSpPr txBox="1">
            <a:spLocks/>
          </p:cNvSpPr>
          <p:nvPr/>
        </p:nvSpPr>
        <p:spPr>
          <a:xfrm>
            <a:off x="6501273" y="1265353"/>
            <a:ext cx="1429325" cy="1274085"/>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fontScale="92500"/>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Interview a Mental Health Specialist as trusted messenger (output: two 15 second videos/3 still images with quotes)</a:t>
            </a:r>
          </a:p>
        </p:txBody>
      </p:sp>
      <p:sp>
        <p:nvSpPr>
          <p:cNvPr id="12" name="Content Placeholder 2">
            <a:extLst>
              <a:ext uri="{FF2B5EF4-FFF2-40B4-BE49-F238E27FC236}">
                <a16:creationId xmlns:a16="http://schemas.microsoft.com/office/drawing/2014/main" id="{FCB5F66A-7785-811B-0C92-58D644EFA302}"/>
              </a:ext>
            </a:extLst>
          </p:cNvPr>
          <p:cNvSpPr txBox="1">
            <a:spLocks/>
          </p:cNvSpPr>
          <p:nvPr/>
        </p:nvSpPr>
        <p:spPr>
          <a:xfrm>
            <a:off x="8129336" y="1429008"/>
            <a:ext cx="1429325" cy="1274085"/>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Inspiration quotes (GIFs) with key information on </a:t>
            </a:r>
            <a:r>
              <a:rPr lang="en-US" dirty="0" err="1"/>
              <a:t>AgooSHE</a:t>
            </a:r>
            <a:r>
              <a:rPr lang="en-US" dirty="0"/>
              <a:t>+ hotline noted</a:t>
            </a:r>
          </a:p>
        </p:txBody>
      </p:sp>
      <p:sp>
        <p:nvSpPr>
          <p:cNvPr id="13" name="Content Placeholder 2">
            <a:extLst>
              <a:ext uri="{FF2B5EF4-FFF2-40B4-BE49-F238E27FC236}">
                <a16:creationId xmlns:a16="http://schemas.microsoft.com/office/drawing/2014/main" id="{6F67B190-1B78-DD49-C1A9-385E66E18F2F}"/>
              </a:ext>
            </a:extLst>
          </p:cNvPr>
          <p:cNvSpPr txBox="1">
            <a:spLocks/>
          </p:cNvSpPr>
          <p:nvPr/>
        </p:nvSpPr>
        <p:spPr>
          <a:xfrm>
            <a:off x="9715264" y="880898"/>
            <a:ext cx="1429325" cy="1274085"/>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Still images: </a:t>
            </a:r>
            <a:r>
              <a:rPr lang="en-US" dirty="0" err="1"/>
              <a:t>AgooSHE</a:t>
            </a:r>
            <a:r>
              <a:rPr lang="en-US" dirty="0"/>
              <a:t>+ (contact info/free): “phone call away”</a:t>
            </a:r>
          </a:p>
        </p:txBody>
      </p:sp>
      <p:sp>
        <p:nvSpPr>
          <p:cNvPr id="14" name="Content Placeholder 2">
            <a:extLst>
              <a:ext uri="{FF2B5EF4-FFF2-40B4-BE49-F238E27FC236}">
                <a16:creationId xmlns:a16="http://schemas.microsoft.com/office/drawing/2014/main" id="{9007E61B-028B-3464-2956-D69637755B07}"/>
              </a:ext>
            </a:extLst>
          </p:cNvPr>
          <p:cNvSpPr txBox="1">
            <a:spLocks/>
          </p:cNvSpPr>
          <p:nvPr/>
        </p:nvSpPr>
        <p:spPr>
          <a:xfrm>
            <a:off x="10111753" y="1983419"/>
            <a:ext cx="1429325" cy="1274085"/>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Still images/video: about </a:t>
            </a:r>
            <a:r>
              <a:rPr lang="en-US" dirty="0" err="1"/>
              <a:t>AgooSHE</a:t>
            </a:r>
            <a:r>
              <a:rPr lang="en-US" dirty="0"/>
              <a:t>+ hotline (How to Navigate/Call In Role Play)</a:t>
            </a:r>
          </a:p>
        </p:txBody>
      </p:sp>
      <p:sp>
        <p:nvSpPr>
          <p:cNvPr id="15" name="Content Placeholder 2">
            <a:extLst>
              <a:ext uri="{FF2B5EF4-FFF2-40B4-BE49-F238E27FC236}">
                <a16:creationId xmlns:a16="http://schemas.microsoft.com/office/drawing/2014/main" id="{7F5ACC00-F0FB-453C-95A6-4DF0E58E5813}"/>
              </a:ext>
            </a:extLst>
          </p:cNvPr>
          <p:cNvSpPr txBox="1">
            <a:spLocks/>
          </p:cNvSpPr>
          <p:nvPr/>
        </p:nvSpPr>
        <p:spPr>
          <a:xfrm>
            <a:off x="8232330" y="2632022"/>
            <a:ext cx="1429325" cy="1274085"/>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Testimonials: still images; using a digital (cut out) banner</a:t>
            </a:r>
          </a:p>
        </p:txBody>
      </p:sp>
      <p:sp>
        <p:nvSpPr>
          <p:cNvPr id="16" name="Content Placeholder 2">
            <a:extLst>
              <a:ext uri="{FF2B5EF4-FFF2-40B4-BE49-F238E27FC236}">
                <a16:creationId xmlns:a16="http://schemas.microsoft.com/office/drawing/2014/main" id="{F7E09390-376C-5EEF-82E3-878C12E08694}"/>
              </a:ext>
            </a:extLst>
          </p:cNvPr>
          <p:cNvSpPr txBox="1">
            <a:spLocks/>
          </p:cNvSpPr>
          <p:nvPr/>
        </p:nvSpPr>
        <p:spPr>
          <a:xfrm>
            <a:off x="6249914" y="2485210"/>
            <a:ext cx="1429325" cy="1274085"/>
          </a:xfrm>
          <a:prstGeom prst="rect">
            <a:avLst/>
          </a:prstGeom>
          <a:solidFill>
            <a:schemeClr val="accent2"/>
          </a:solidFill>
          <a:ln w="3175">
            <a:solidFill>
              <a:schemeClr val="bg1"/>
            </a:solidFill>
          </a:ln>
          <a:effectLst>
            <a:outerShdw blurRad="127000" algn="ctr" rotWithShape="0">
              <a:prstClr val="black">
                <a:alpha val="25000"/>
              </a:prstClr>
            </a:outerShdw>
          </a:effectLst>
        </p:spPr>
        <p:txBody>
          <a:bodyPr vert="horz" lIns="91440" tIns="91440" rIns="91440" bIns="91440" rtlCol="0">
            <a:normAutofit/>
          </a:bodyPr>
          <a:lstStyle>
            <a:lvl1pPr marL="0" indent="0" algn="l" defTabSz="914400" rtl="0" eaLnBrk="1" latinLnBrk="0" hangingPunct="1">
              <a:lnSpc>
                <a:spcPct val="114000"/>
              </a:lnSpc>
              <a:spcBef>
                <a:spcPts val="0"/>
              </a:spcBef>
              <a:spcAft>
                <a:spcPts val="1200"/>
              </a:spcAft>
              <a:buClr>
                <a:schemeClr val="tx2"/>
              </a:buClr>
              <a:buFont typeface="Arial" panose="020B0604020202020204" pitchFamily="34" charset="0"/>
              <a:buNone/>
              <a:defRPr sz="11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114000"/>
              </a:lnSpc>
              <a:spcBef>
                <a:spcPts val="0"/>
              </a:spcBef>
              <a:spcAft>
                <a:spcPts val="1200"/>
              </a:spcAft>
              <a:buClr>
                <a:schemeClr val="tx2"/>
              </a:buClr>
              <a:buFont typeface="Wingdings" pitchFamily="2" charset="2"/>
              <a:buNone/>
              <a:defRPr sz="20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114000"/>
              </a:lnSpc>
              <a:spcBef>
                <a:spcPts val="0"/>
              </a:spcBef>
              <a:spcAft>
                <a:spcPts val="1200"/>
              </a:spcAft>
              <a:buClr>
                <a:schemeClr val="tx2"/>
              </a:buClr>
              <a:buFont typeface="System Font Regular"/>
              <a:buNone/>
              <a:defRPr sz="18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114000"/>
              </a:lnSpc>
              <a:spcBef>
                <a:spcPts val="0"/>
              </a:spcBef>
              <a:spcAft>
                <a:spcPts val="1200"/>
              </a:spcAft>
              <a:buClr>
                <a:schemeClr val="bg2"/>
              </a:buClr>
              <a:buFont typeface="Arial" panose="020B0604020202020204" pitchFamily="34" charset="0"/>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114000"/>
              </a:lnSpc>
              <a:spcBef>
                <a:spcPts val="0"/>
              </a:spcBef>
              <a:spcAft>
                <a:spcPts val="1200"/>
              </a:spcAft>
              <a:buClr>
                <a:schemeClr val="bg2"/>
              </a:buClr>
              <a:buFont typeface="Wingdings" pitchFamily="2" charset="2"/>
              <a:buNone/>
              <a:defRPr sz="1600"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Pre-Recorded Peer Testimonials (output: 15 second videos)</a:t>
            </a:r>
          </a:p>
        </p:txBody>
      </p:sp>
    </p:spTree>
    <p:extLst>
      <p:ext uri="{BB962C8B-B14F-4D97-AF65-F5344CB8AC3E}">
        <p14:creationId xmlns:p14="http://schemas.microsoft.com/office/powerpoint/2010/main" val="165336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9C5440-A775-BF74-7BBD-463ED6D63EBC}"/>
              </a:ext>
            </a:extLst>
          </p:cNvPr>
          <p:cNvSpPr>
            <a:spLocks noGrp="1"/>
          </p:cNvSpPr>
          <p:nvPr>
            <p:ph idx="1"/>
          </p:nvPr>
        </p:nvSpPr>
        <p:spPr>
          <a:xfrm>
            <a:off x="841375" y="2168525"/>
            <a:ext cx="4937125" cy="3673475"/>
          </a:xfrm>
          <a:ln>
            <a:noFill/>
          </a:ln>
        </p:spPr>
        <p:txBody>
          <a:bodyPr>
            <a:normAutofit/>
          </a:bodyPr>
          <a:lstStyle/>
          <a:p>
            <a:r>
              <a:rPr lang="en-US" i="1"/>
              <a:t>Example: </a:t>
            </a:r>
            <a:r>
              <a:rPr lang="en-US"/>
              <a:t>Reach 20% of estimated audience of 20- to 34-year-olds in 6-week campaign</a:t>
            </a:r>
          </a:p>
          <a:p>
            <a:r>
              <a:rPr lang="en-US" i="1"/>
              <a:t>Example: </a:t>
            </a:r>
            <a:r>
              <a:rPr lang="en-US"/>
              <a:t>Achieve 3% of estimated audience of 20- to 34-year-olds comments on each post in 6-week campaign</a:t>
            </a:r>
          </a:p>
          <a:p>
            <a:r>
              <a:rPr lang="en-US" i="1"/>
              <a:t>Example: </a:t>
            </a:r>
            <a:r>
              <a:rPr lang="en-US"/>
              <a:t>Achieve 3% of estimated audience of 20- to 34-year-olds liking each post in 6-week campaign</a:t>
            </a:r>
          </a:p>
          <a:p>
            <a:endParaRPr lang="en-US"/>
          </a:p>
          <a:p>
            <a:endParaRPr lang="en-US" dirty="0"/>
          </a:p>
        </p:txBody>
      </p:sp>
      <p:sp>
        <p:nvSpPr>
          <p:cNvPr id="6" name="Content Placeholder 5">
            <a:extLst>
              <a:ext uri="{FF2B5EF4-FFF2-40B4-BE49-F238E27FC236}">
                <a16:creationId xmlns:a16="http://schemas.microsoft.com/office/drawing/2014/main" id="{515C7920-E126-03D7-DA27-5040D9612EAD}"/>
              </a:ext>
            </a:extLst>
          </p:cNvPr>
          <p:cNvSpPr>
            <a:spLocks noGrp="1"/>
          </p:cNvSpPr>
          <p:nvPr>
            <p:ph idx="10"/>
          </p:nvPr>
        </p:nvSpPr>
        <p:spPr>
          <a:xfrm>
            <a:off x="6200775" y="2168525"/>
            <a:ext cx="5149850" cy="3673475"/>
          </a:xfrm>
          <a:ln>
            <a:noFill/>
          </a:ln>
        </p:spPr>
        <p:txBody>
          <a:bodyPr>
            <a:normAutofit/>
          </a:bodyPr>
          <a:lstStyle/>
          <a:p>
            <a:r>
              <a:rPr lang="en-US" i="1"/>
              <a:t>Example: </a:t>
            </a:r>
            <a:r>
              <a:rPr lang="en-US"/>
              <a:t>Achieve a 15% increase in youth (20-34) who know about the AgooSHE+ hotline service for mental health support</a:t>
            </a:r>
          </a:p>
          <a:p>
            <a:r>
              <a:rPr lang="en-US" i="1"/>
              <a:t>Example: </a:t>
            </a:r>
            <a:r>
              <a:rPr lang="en-US"/>
              <a:t>Achieve a 10% increase in youth (20-34) who feel confident to access mental health services</a:t>
            </a:r>
          </a:p>
          <a:p>
            <a:endParaRPr lang="en-US"/>
          </a:p>
          <a:p>
            <a:endParaRPr lang="en-US" dirty="0"/>
          </a:p>
        </p:txBody>
      </p:sp>
      <p:sp>
        <p:nvSpPr>
          <p:cNvPr id="12" name="Title 11">
            <a:extLst>
              <a:ext uri="{FF2B5EF4-FFF2-40B4-BE49-F238E27FC236}">
                <a16:creationId xmlns:a16="http://schemas.microsoft.com/office/drawing/2014/main" id="{98095F3B-32CE-3F74-44CC-F83A854DD8BE}"/>
              </a:ext>
            </a:extLst>
          </p:cNvPr>
          <p:cNvSpPr>
            <a:spLocks noGrp="1"/>
          </p:cNvSpPr>
          <p:nvPr>
            <p:ph type="title"/>
          </p:nvPr>
        </p:nvSpPr>
        <p:spPr/>
        <p:txBody>
          <a:bodyPr/>
          <a:lstStyle/>
          <a:p>
            <a:r>
              <a:rPr lang="en-US" dirty="0"/>
              <a:t>Monitoring and Evaluation Plan</a:t>
            </a:r>
          </a:p>
        </p:txBody>
      </p:sp>
    </p:spTree>
    <p:extLst>
      <p:ext uri="{BB962C8B-B14F-4D97-AF65-F5344CB8AC3E}">
        <p14:creationId xmlns:p14="http://schemas.microsoft.com/office/powerpoint/2010/main" val="258458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E98E74-DE9B-DB5B-D27A-F857C285F9E5}"/>
              </a:ext>
            </a:extLst>
          </p:cNvPr>
          <p:cNvSpPr>
            <a:spLocks noGrp="1"/>
          </p:cNvSpPr>
          <p:nvPr>
            <p:ph type="title"/>
          </p:nvPr>
        </p:nvSpPr>
        <p:spPr/>
        <p:txBody>
          <a:bodyPr/>
          <a:lstStyle/>
          <a:p>
            <a:r>
              <a:rPr lang="en-US" dirty="0"/>
              <a:t>Survey/Poll Questions</a:t>
            </a:r>
          </a:p>
        </p:txBody>
      </p:sp>
      <p:sp>
        <p:nvSpPr>
          <p:cNvPr id="45" name="Text Placeholder 44">
            <a:extLst>
              <a:ext uri="{FF2B5EF4-FFF2-40B4-BE49-F238E27FC236}">
                <a16:creationId xmlns:a16="http://schemas.microsoft.com/office/drawing/2014/main" id="{B039776F-8B15-AE6B-C66B-9D3DB3983E27}"/>
              </a:ext>
            </a:extLst>
          </p:cNvPr>
          <p:cNvSpPr>
            <a:spLocks noGrp="1"/>
          </p:cNvSpPr>
          <p:nvPr>
            <p:ph type="body" sz="quarter" idx="12"/>
          </p:nvPr>
        </p:nvSpPr>
        <p:spPr>
          <a:xfrm>
            <a:off x="836613" y="2029625"/>
            <a:ext cx="4059237" cy="3673475"/>
          </a:xfrm>
        </p:spPr>
        <p:txBody>
          <a:bodyPr/>
          <a:lstStyle/>
          <a:p>
            <a:r>
              <a:rPr lang="en-US" dirty="0"/>
              <a:t>Do you recall seeing an ad for (mental health) from (GoodLife, Live it Well) online or on a mobile device in the past (30 days)?</a:t>
            </a:r>
          </a:p>
          <a:p>
            <a:pPr lvl="1"/>
            <a:r>
              <a:rPr lang="en-US" dirty="0"/>
              <a:t>Yes</a:t>
            </a:r>
          </a:p>
          <a:p>
            <a:pPr lvl="1"/>
            <a:r>
              <a:rPr lang="en-US" dirty="0"/>
              <a:t>No </a:t>
            </a:r>
          </a:p>
          <a:p>
            <a:pPr lvl="1"/>
            <a:r>
              <a:rPr lang="en-US" dirty="0"/>
              <a:t>Not sure</a:t>
            </a:r>
          </a:p>
          <a:p>
            <a:r>
              <a:rPr lang="en-US" dirty="0"/>
              <a:t>What gender are you?</a:t>
            </a:r>
          </a:p>
          <a:p>
            <a:pPr lvl="1"/>
            <a:r>
              <a:rPr lang="en-US" dirty="0"/>
              <a:t>Male</a:t>
            </a:r>
          </a:p>
          <a:p>
            <a:pPr lvl="1"/>
            <a:r>
              <a:rPr lang="en-US" dirty="0"/>
              <a:t>Female</a:t>
            </a:r>
          </a:p>
          <a:p>
            <a:pPr lvl="1"/>
            <a:r>
              <a:rPr lang="en-US" dirty="0"/>
              <a:t>Nonbinary </a:t>
            </a:r>
          </a:p>
          <a:p>
            <a:r>
              <a:rPr lang="en-US" dirty="0"/>
              <a:t>Are you between the ages of 20 to 34 years old?</a:t>
            </a:r>
          </a:p>
          <a:p>
            <a:pPr lvl="1"/>
            <a:r>
              <a:rPr lang="en-US" dirty="0"/>
              <a:t>Yes</a:t>
            </a:r>
          </a:p>
          <a:p>
            <a:pPr lvl="1"/>
            <a:r>
              <a:rPr lang="en-US" dirty="0"/>
              <a:t>No</a:t>
            </a:r>
          </a:p>
        </p:txBody>
      </p:sp>
      <p:sp>
        <p:nvSpPr>
          <p:cNvPr id="57" name="Text Placeholder 56">
            <a:extLst>
              <a:ext uri="{FF2B5EF4-FFF2-40B4-BE49-F238E27FC236}">
                <a16:creationId xmlns:a16="http://schemas.microsoft.com/office/drawing/2014/main" id="{9E6A5037-1E2A-06E5-9D1D-BBD2A745DCA6}"/>
              </a:ext>
            </a:extLst>
          </p:cNvPr>
          <p:cNvSpPr>
            <a:spLocks noGrp="1"/>
          </p:cNvSpPr>
          <p:nvPr>
            <p:ph type="body" sz="quarter" idx="13"/>
          </p:nvPr>
        </p:nvSpPr>
        <p:spPr>
          <a:xfrm>
            <a:off x="5309128" y="2029624"/>
            <a:ext cx="2971211" cy="3673475"/>
          </a:xfrm>
        </p:spPr>
        <p:txBody>
          <a:bodyPr/>
          <a:lstStyle/>
          <a:p>
            <a:r>
              <a:rPr lang="en-US" dirty="0"/>
              <a:t>How confident do you feel accessing mental health services? (or How confident are you that you could access mental health services if you wanted to?)</a:t>
            </a:r>
          </a:p>
          <a:p>
            <a:pPr lvl="1"/>
            <a:r>
              <a:rPr lang="en-US" dirty="0"/>
              <a:t>Very confident (desired)</a:t>
            </a:r>
          </a:p>
          <a:p>
            <a:pPr lvl="1"/>
            <a:r>
              <a:rPr lang="en-US" dirty="0"/>
              <a:t>Somewhat confident (desired) </a:t>
            </a:r>
          </a:p>
          <a:p>
            <a:pPr lvl="1"/>
            <a:r>
              <a:rPr lang="en-US" dirty="0"/>
              <a:t>Only a little confident</a:t>
            </a:r>
          </a:p>
          <a:p>
            <a:pPr lvl="1"/>
            <a:r>
              <a:rPr lang="en-US" dirty="0"/>
              <a:t>Not confident at all</a:t>
            </a:r>
          </a:p>
          <a:p>
            <a:pPr lvl="1"/>
            <a:r>
              <a:rPr lang="en-US" dirty="0"/>
              <a:t>I don’t know</a:t>
            </a:r>
          </a:p>
        </p:txBody>
      </p:sp>
      <p:sp>
        <p:nvSpPr>
          <p:cNvPr id="69" name="Text Placeholder 68">
            <a:extLst>
              <a:ext uri="{FF2B5EF4-FFF2-40B4-BE49-F238E27FC236}">
                <a16:creationId xmlns:a16="http://schemas.microsoft.com/office/drawing/2014/main" id="{655F973D-1114-AFF8-0B1D-78BD3DBC1C0C}"/>
              </a:ext>
            </a:extLst>
          </p:cNvPr>
          <p:cNvSpPr>
            <a:spLocks noGrp="1"/>
          </p:cNvSpPr>
          <p:nvPr>
            <p:ph type="body" sz="quarter" idx="14"/>
          </p:nvPr>
        </p:nvSpPr>
        <p:spPr>
          <a:xfrm>
            <a:off x="8677361" y="2029624"/>
            <a:ext cx="2971211" cy="3673475"/>
          </a:xfrm>
        </p:spPr>
        <p:txBody>
          <a:bodyPr/>
          <a:lstStyle/>
          <a:p>
            <a:r>
              <a:rPr lang="en-US" dirty="0"/>
              <a:t>Have you ever heard of </a:t>
            </a:r>
            <a:r>
              <a:rPr lang="en-US" dirty="0" err="1"/>
              <a:t>AgooSHE</a:t>
            </a:r>
            <a:r>
              <a:rPr lang="en-US" dirty="0"/>
              <a:t>+?</a:t>
            </a:r>
          </a:p>
          <a:p>
            <a:pPr lvl="1"/>
            <a:r>
              <a:rPr lang="en-US" dirty="0"/>
              <a:t>Yes (desired)</a:t>
            </a:r>
          </a:p>
          <a:p>
            <a:pPr lvl="1"/>
            <a:r>
              <a:rPr lang="en-US" dirty="0"/>
              <a:t>No</a:t>
            </a:r>
          </a:p>
          <a:p>
            <a:pPr lvl="1"/>
            <a:r>
              <a:rPr lang="en-US" dirty="0"/>
              <a:t>Not sure</a:t>
            </a:r>
          </a:p>
          <a:p>
            <a:pPr lvl="1"/>
            <a:endParaRPr lang="en-US" dirty="0"/>
          </a:p>
          <a:p>
            <a:r>
              <a:rPr lang="en-US" dirty="0"/>
              <a:t>If yes, do you know what </a:t>
            </a:r>
            <a:r>
              <a:rPr lang="en-US" dirty="0" err="1"/>
              <a:t>AgooSHE</a:t>
            </a:r>
            <a:r>
              <a:rPr lang="en-US" dirty="0"/>
              <a:t>+ is? </a:t>
            </a:r>
          </a:p>
          <a:p>
            <a:pPr lvl="1"/>
            <a:r>
              <a:rPr lang="en-US" dirty="0"/>
              <a:t>Yes (desired)</a:t>
            </a:r>
          </a:p>
          <a:p>
            <a:pPr lvl="1"/>
            <a:r>
              <a:rPr lang="en-US" dirty="0"/>
              <a:t>No</a:t>
            </a:r>
          </a:p>
          <a:p>
            <a:pPr lvl="1"/>
            <a:r>
              <a:rPr lang="en-US" dirty="0"/>
              <a:t>Not sure</a:t>
            </a:r>
          </a:p>
        </p:txBody>
      </p:sp>
    </p:spTree>
    <p:extLst>
      <p:ext uri="{BB962C8B-B14F-4D97-AF65-F5344CB8AC3E}">
        <p14:creationId xmlns:p14="http://schemas.microsoft.com/office/powerpoint/2010/main" val="286053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3334D266-A77B-B20C-6992-0C58B91C3C51}"/>
              </a:ext>
            </a:extLst>
          </p:cNvPr>
          <p:cNvGraphicFramePr>
            <a:graphicFrameLocks noChangeAspect="1"/>
          </p:cNvGraphicFramePr>
          <p:nvPr>
            <p:extLst>
              <p:ext uri="{D42A27DB-BD31-4B8C-83A1-F6EECF244321}">
                <p14:modId xmlns:p14="http://schemas.microsoft.com/office/powerpoint/2010/main" val="2084519791"/>
              </p:ext>
            </p:extLst>
          </p:nvPr>
        </p:nvGraphicFramePr>
        <p:xfrm>
          <a:off x="1350379" y="1390969"/>
          <a:ext cx="10133502" cy="4574150"/>
        </p:xfrm>
        <a:graphic>
          <a:graphicData uri="http://schemas.openxmlformats.org/presentationml/2006/ole">
            <mc:AlternateContent xmlns:mc="http://schemas.openxmlformats.org/markup-compatibility/2006">
              <mc:Choice xmlns:v="urn:schemas-microsoft-com:vml" Requires="v">
                <p:oleObj name="Document" r:id="rId3" imgW="9182277" imgH="4133317" progId="Word.Document.12">
                  <p:embed/>
                </p:oleObj>
              </mc:Choice>
              <mc:Fallback>
                <p:oleObj name="Document" r:id="rId3" imgW="9182277" imgH="4133317" progId="Word.Document.12">
                  <p:embed/>
                  <p:pic>
                    <p:nvPicPr>
                      <p:cNvPr id="6" name="Object 5">
                        <a:extLst>
                          <a:ext uri="{FF2B5EF4-FFF2-40B4-BE49-F238E27FC236}">
                            <a16:creationId xmlns:a16="http://schemas.microsoft.com/office/drawing/2014/main" id="{3334D266-A77B-B20C-6992-0C58B91C3C51}"/>
                          </a:ext>
                        </a:extLst>
                      </p:cNvPr>
                      <p:cNvPicPr/>
                      <p:nvPr/>
                    </p:nvPicPr>
                    <p:blipFill>
                      <a:blip r:embed="rId4"/>
                      <a:stretch>
                        <a:fillRect/>
                      </a:stretch>
                    </p:blipFill>
                    <p:spPr>
                      <a:xfrm>
                        <a:off x="1350379" y="1390969"/>
                        <a:ext cx="10133502" cy="4574150"/>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C539C632-F79F-08CB-0EF0-72EFC436F86C}"/>
              </a:ext>
            </a:extLst>
          </p:cNvPr>
          <p:cNvSpPr>
            <a:spLocks noGrp="1"/>
          </p:cNvSpPr>
          <p:nvPr>
            <p:ph type="title"/>
          </p:nvPr>
        </p:nvSpPr>
        <p:spPr/>
        <p:txBody>
          <a:bodyPr/>
          <a:lstStyle/>
          <a:p>
            <a:r>
              <a:rPr lang="en-US" dirty="0"/>
              <a:t>Action Plan/Timeline</a:t>
            </a:r>
          </a:p>
        </p:txBody>
      </p:sp>
    </p:spTree>
    <p:extLst>
      <p:ext uri="{BB962C8B-B14F-4D97-AF65-F5344CB8AC3E}">
        <p14:creationId xmlns:p14="http://schemas.microsoft.com/office/powerpoint/2010/main" val="661200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6B224F-8DAD-32C1-74B6-544D37827C32}"/>
              </a:ext>
            </a:extLst>
          </p:cNvPr>
          <p:cNvSpPr>
            <a:spLocks noGrp="1"/>
          </p:cNvSpPr>
          <p:nvPr>
            <p:ph idx="1"/>
          </p:nvPr>
        </p:nvSpPr>
        <p:spPr>
          <a:xfrm>
            <a:off x="841248" y="2034186"/>
            <a:ext cx="2619582" cy="4109940"/>
          </a:xfrm>
          <a:ln>
            <a:noFill/>
          </a:ln>
        </p:spPr>
        <p:txBody>
          <a:bodyPr>
            <a:normAutofit/>
          </a:bodyPr>
          <a:lstStyle/>
          <a:p>
            <a:r>
              <a:rPr lang="en-US" dirty="0" err="1"/>
              <a:t>AgooSHE</a:t>
            </a:r>
            <a:r>
              <a:rPr lang="en-US" dirty="0"/>
              <a:t>+ is a free hotline</a:t>
            </a:r>
          </a:p>
          <a:p>
            <a:r>
              <a:rPr lang="en-US" dirty="0"/>
              <a:t>Mental health services are a phone call away</a:t>
            </a:r>
          </a:p>
          <a:p>
            <a:r>
              <a:rPr lang="en-US" dirty="0"/>
              <a:t>Your mental health is essential! </a:t>
            </a:r>
          </a:p>
          <a:p>
            <a:r>
              <a:rPr lang="en-US" dirty="0"/>
              <a:t>Your mental health matters</a:t>
            </a:r>
          </a:p>
        </p:txBody>
      </p:sp>
      <p:sp>
        <p:nvSpPr>
          <p:cNvPr id="10" name="Title 9">
            <a:extLst>
              <a:ext uri="{FF2B5EF4-FFF2-40B4-BE49-F238E27FC236}">
                <a16:creationId xmlns:a16="http://schemas.microsoft.com/office/drawing/2014/main" id="{CD3B7074-CD7D-6FC8-0847-F3A94FEFCDDE}"/>
              </a:ext>
            </a:extLst>
          </p:cNvPr>
          <p:cNvSpPr>
            <a:spLocks noGrp="1"/>
          </p:cNvSpPr>
          <p:nvPr>
            <p:ph type="title"/>
          </p:nvPr>
        </p:nvSpPr>
        <p:spPr>
          <a:xfrm>
            <a:off x="838200" y="788731"/>
            <a:ext cx="8818756" cy="449782"/>
          </a:xfrm>
        </p:spPr>
        <p:txBody>
          <a:bodyPr/>
          <a:lstStyle/>
          <a:p>
            <a:r>
              <a:rPr lang="en-US" dirty="0"/>
              <a:t>Campaign Messaging/Creative Approach</a:t>
            </a:r>
          </a:p>
        </p:txBody>
      </p:sp>
      <p:sp>
        <p:nvSpPr>
          <p:cNvPr id="6" name="Content Placeholder 5">
            <a:extLst>
              <a:ext uri="{FF2B5EF4-FFF2-40B4-BE49-F238E27FC236}">
                <a16:creationId xmlns:a16="http://schemas.microsoft.com/office/drawing/2014/main" id="{0FB5580D-9A6A-C37D-0000-20C473BE8881}"/>
              </a:ext>
            </a:extLst>
          </p:cNvPr>
          <p:cNvSpPr>
            <a:spLocks noGrp="1"/>
          </p:cNvSpPr>
          <p:nvPr>
            <p:ph idx="10"/>
          </p:nvPr>
        </p:nvSpPr>
        <p:spPr>
          <a:xfrm>
            <a:off x="3906096" y="2034186"/>
            <a:ext cx="4998526" cy="4109940"/>
          </a:xfrm>
        </p:spPr>
        <p:txBody>
          <a:bodyPr/>
          <a:lstStyle/>
          <a:p>
            <a:r>
              <a:rPr lang="en-US" b="1" dirty="0"/>
              <a:t>Tone of Voice: </a:t>
            </a:r>
          </a:p>
          <a:p>
            <a:pPr lvl="1"/>
            <a:r>
              <a:rPr lang="en-US" dirty="0"/>
              <a:t>Serious/formal but informative and approachable</a:t>
            </a:r>
          </a:p>
          <a:p>
            <a:r>
              <a:rPr lang="en-US" b="1" dirty="0"/>
              <a:t>Visual Look:</a:t>
            </a:r>
          </a:p>
          <a:p>
            <a:pPr lvl="1"/>
            <a:r>
              <a:rPr lang="en-US" dirty="0"/>
              <a:t>Real people, trusted messengers (health professionals), informative discussions</a:t>
            </a:r>
          </a:p>
          <a:p>
            <a:r>
              <a:rPr lang="en-US" b="1" dirty="0"/>
              <a:t>Color Palette:</a:t>
            </a:r>
          </a:p>
          <a:p>
            <a:pPr lvl="1"/>
            <a:r>
              <a:rPr lang="en-US" dirty="0"/>
              <a:t>GHS GoodLife branded logo for content, uplifting/colorful images and content</a:t>
            </a:r>
          </a:p>
          <a:p>
            <a:r>
              <a:rPr lang="en-US" b="1" dirty="0"/>
              <a:t>Content Type(s): </a:t>
            </a:r>
          </a:p>
          <a:p>
            <a:pPr lvl="1"/>
            <a:r>
              <a:rPr lang="en-US" dirty="0"/>
              <a:t>GIFs, videos, photos/images</a:t>
            </a:r>
          </a:p>
        </p:txBody>
      </p:sp>
      <p:sp>
        <p:nvSpPr>
          <p:cNvPr id="17" name="Text Placeholder 16">
            <a:extLst>
              <a:ext uri="{FF2B5EF4-FFF2-40B4-BE49-F238E27FC236}">
                <a16:creationId xmlns:a16="http://schemas.microsoft.com/office/drawing/2014/main" id="{A7F7E18E-3418-417E-BB95-C85FB1C827D1}"/>
              </a:ext>
            </a:extLst>
          </p:cNvPr>
          <p:cNvSpPr>
            <a:spLocks noGrp="1"/>
          </p:cNvSpPr>
          <p:nvPr>
            <p:ph type="body" sz="quarter" idx="11"/>
          </p:nvPr>
        </p:nvSpPr>
        <p:spPr>
          <a:xfrm>
            <a:off x="9364662" y="2395958"/>
            <a:ext cx="2436261" cy="1377389"/>
          </a:xfrm>
        </p:spPr>
        <p:txBody>
          <a:bodyPr/>
          <a:lstStyle/>
          <a:p>
            <a:r>
              <a:rPr lang="en-US" dirty="0"/>
              <a:t>Confidence to access mental health services</a:t>
            </a:r>
          </a:p>
          <a:p>
            <a:r>
              <a:rPr lang="en-US" dirty="0"/>
              <a:t>Knowledge/awareness of </a:t>
            </a:r>
            <a:r>
              <a:rPr lang="en-US" dirty="0" err="1"/>
              <a:t>AgooSHE</a:t>
            </a:r>
            <a:r>
              <a:rPr lang="en-US" dirty="0"/>
              <a:t>+ hotline</a:t>
            </a:r>
          </a:p>
        </p:txBody>
      </p:sp>
      <p:sp>
        <p:nvSpPr>
          <p:cNvPr id="37" name="Text Placeholder 36">
            <a:extLst>
              <a:ext uri="{FF2B5EF4-FFF2-40B4-BE49-F238E27FC236}">
                <a16:creationId xmlns:a16="http://schemas.microsoft.com/office/drawing/2014/main" id="{E91A31E6-9272-6567-F6EC-50245E1E507A}"/>
              </a:ext>
            </a:extLst>
          </p:cNvPr>
          <p:cNvSpPr>
            <a:spLocks noGrp="1"/>
          </p:cNvSpPr>
          <p:nvPr>
            <p:ph type="body" sz="quarter" idx="12"/>
          </p:nvPr>
        </p:nvSpPr>
        <p:spPr/>
        <p:txBody>
          <a:bodyPr/>
          <a:lstStyle/>
          <a:p>
            <a:r>
              <a:rPr lang="en-US" b="1" dirty="0"/>
              <a:t>Hashtags:</a:t>
            </a:r>
            <a:endParaRPr lang="en-US" dirty="0"/>
          </a:p>
          <a:p>
            <a:pPr lvl="1"/>
            <a:r>
              <a:rPr lang="en-US" dirty="0"/>
              <a:t>#GHS</a:t>
            </a:r>
          </a:p>
          <a:p>
            <a:pPr lvl="1"/>
            <a:r>
              <a:rPr lang="en-US" dirty="0"/>
              <a:t>#</a:t>
            </a:r>
            <a:r>
              <a:rPr lang="en-US" dirty="0" err="1"/>
              <a:t>everydaything</a:t>
            </a:r>
            <a:endParaRPr lang="en-US" dirty="0"/>
          </a:p>
          <a:p>
            <a:pPr lvl="1"/>
            <a:r>
              <a:rPr lang="en-US" dirty="0"/>
              <a:t>#</a:t>
            </a:r>
            <a:r>
              <a:rPr lang="en-US" dirty="0" err="1"/>
              <a:t>MentalHealthMatters</a:t>
            </a:r>
            <a:endParaRPr lang="en-US" dirty="0"/>
          </a:p>
          <a:p>
            <a:r>
              <a:rPr lang="en-US" b="1" dirty="0"/>
              <a:t>Tags (@)</a:t>
            </a:r>
            <a:endParaRPr lang="en-US" dirty="0"/>
          </a:p>
          <a:p>
            <a:pPr lvl="1"/>
            <a:r>
              <a:rPr lang="en-US" dirty="0" err="1"/>
              <a:t>GhanaHealthService</a:t>
            </a:r>
            <a:endParaRPr lang="en-US" dirty="0"/>
          </a:p>
          <a:p>
            <a:pPr lvl="1"/>
            <a:r>
              <a:rPr lang="en-US" dirty="0"/>
              <a:t>GoodLife, Live it Well</a:t>
            </a:r>
          </a:p>
        </p:txBody>
      </p:sp>
    </p:spTree>
    <p:extLst>
      <p:ext uri="{BB962C8B-B14F-4D97-AF65-F5344CB8AC3E}">
        <p14:creationId xmlns:p14="http://schemas.microsoft.com/office/powerpoint/2010/main" val="281108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a:extLst>
              <a:ext uri="{FF2B5EF4-FFF2-40B4-BE49-F238E27FC236}">
                <a16:creationId xmlns:a16="http://schemas.microsoft.com/office/drawing/2014/main" id="{3C526119-4E1E-1EA7-F421-AEF29E55667D}"/>
              </a:ext>
            </a:extLst>
          </p:cNvPr>
          <p:cNvGraphicFramePr>
            <a:graphicFrameLocks noChangeAspect="1"/>
          </p:cNvGraphicFramePr>
          <p:nvPr>
            <p:extLst>
              <p:ext uri="{D42A27DB-BD31-4B8C-83A1-F6EECF244321}">
                <p14:modId xmlns:p14="http://schemas.microsoft.com/office/powerpoint/2010/main" val="702078567"/>
              </p:ext>
            </p:extLst>
          </p:nvPr>
        </p:nvGraphicFramePr>
        <p:xfrm>
          <a:off x="838201" y="1981200"/>
          <a:ext cx="9268326" cy="3195733"/>
        </p:xfrm>
        <a:graphic>
          <a:graphicData uri="http://schemas.openxmlformats.org/presentationml/2006/ole">
            <mc:AlternateContent xmlns:mc="http://schemas.openxmlformats.org/markup-compatibility/2006">
              <mc:Choice xmlns:v="urn:schemas-microsoft-com:vml" Requires="v">
                <p:oleObj name="Document" r:id="rId3" imgW="9144000" imgH="3149600" progId="Word.Document.12">
                  <p:embed/>
                </p:oleObj>
              </mc:Choice>
              <mc:Fallback>
                <p:oleObj name="Document" r:id="rId3" imgW="9144000" imgH="3149600" progId="Word.Document.12">
                  <p:embed/>
                  <p:pic>
                    <p:nvPicPr>
                      <p:cNvPr id="24" name="Object 23">
                        <a:extLst>
                          <a:ext uri="{FF2B5EF4-FFF2-40B4-BE49-F238E27FC236}">
                            <a16:creationId xmlns:a16="http://schemas.microsoft.com/office/drawing/2014/main" id="{3C526119-4E1E-1EA7-F421-AEF29E55667D}"/>
                          </a:ext>
                        </a:extLst>
                      </p:cNvPr>
                      <p:cNvPicPr/>
                      <p:nvPr/>
                    </p:nvPicPr>
                    <p:blipFill>
                      <a:blip r:embed="rId4"/>
                      <a:stretch>
                        <a:fillRect/>
                      </a:stretch>
                    </p:blipFill>
                    <p:spPr>
                      <a:xfrm>
                        <a:off x="838201" y="1981200"/>
                        <a:ext cx="9268326" cy="3195733"/>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0AFAA36B-57D7-5517-522D-D9CCC27EE8CE}"/>
              </a:ext>
            </a:extLst>
          </p:cNvPr>
          <p:cNvSpPr>
            <a:spLocks noGrp="1"/>
          </p:cNvSpPr>
          <p:nvPr>
            <p:ph type="title"/>
          </p:nvPr>
        </p:nvSpPr>
        <p:spPr/>
        <p:txBody>
          <a:bodyPr/>
          <a:lstStyle/>
          <a:p>
            <a:r>
              <a:rPr lang="en-US" dirty="0"/>
              <a:t>Content Calendar/Budgeting</a:t>
            </a:r>
          </a:p>
        </p:txBody>
      </p:sp>
      <p:sp>
        <p:nvSpPr>
          <p:cNvPr id="14" name="Text Placeholder 13">
            <a:extLst>
              <a:ext uri="{FF2B5EF4-FFF2-40B4-BE49-F238E27FC236}">
                <a16:creationId xmlns:a16="http://schemas.microsoft.com/office/drawing/2014/main" id="{B17FB3B0-1E12-74E6-A5D9-714FD5223BAA}"/>
              </a:ext>
            </a:extLst>
          </p:cNvPr>
          <p:cNvSpPr>
            <a:spLocks noGrp="1"/>
          </p:cNvSpPr>
          <p:nvPr>
            <p:ph type="body" sz="quarter" idx="11"/>
          </p:nvPr>
        </p:nvSpPr>
        <p:spPr>
          <a:xfrm>
            <a:off x="9364663" y="2384384"/>
            <a:ext cx="2204932" cy="303560"/>
          </a:xfrm>
        </p:spPr>
        <p:txBody>
          <a:bodyPr/>
          <a:lstStyle/>
          <a:p>
            <a:r>
              <a:rPr lang="en-US" dirty="0"/>
              <a:t>6 weeks</a:t>
            </a:r>
          </a:p>
        </p:txBody>
      </p:sp>
      <p:sp>
        <p:nvSpPr>
          <p:cNvPr id="20" name="Content Placeholder 19">
            <a:extLst>
              <a:ext uri="{FF2B5EF4-FFF2-40B4-BE49-F238E27FC236}">
                <a16:creationId xmlns:a16="http://schemas.microsoft.com/office/drawing/2014/main" id="{6CEED0FD-0C58-1123-EE88-EE95962364C8}"/>
              </a:ext>
            </a:extLst>
          </p:cNvPr>
          <p:cNvSpPr>
            <a:spLocks noGrp="1"/>
          </p:cNvSpPr>
          <p:nvPr>
            <p:ph idx="13"/>
          </p:nvPr>
        </p:nvSpPr>
        <p:spPr>
          <a:xfrm>
            <a:off x="9357772" y="3069907"/>
            <a:ext cx="2219706" cy="2987775"/>
          </a:xfrm>
        </p:spPr>
        <p:txBody>
          <a:bodyPr/>
          <a:lstStyle/>
          <a:p>
            <a:pPr marL="0" indent="0">
              <a:buNone/>
            </a:pPr>
            <a:r>
              <a:rPr lang="en-US" b="1" dirty="0"/>
              <a:t>$5,000</a:t>
            </a:r>
          </a:p>
          <a:p>
            <a:r>
              <a:rPr lang="en-US" dirty="0"/>
              <a:t>A/B Testing:</a:t>
            </a:r>
          </a:p>
          <a:p>
            <a:pPr lvl="1"/>
            <a:r>
              <a:rPr lang="en-US" dirty="0"/>
              <a:t>$100</a:t>
            </a:r>
          </a:p>
          <a:p>
            <a:r>
              <a:rPr lang="en-US" dirty="0"/>
              <a:t>Pre/post Polls:</a:t>
            </a:r>
          </a:p>
          <a:p>
            <a:pPr lvl="1"/>
            <a:r>
              <a:rPr lang="en-US" dirty="0"/>
              <a:t>$300</a:t>
            </a:r>
          </a:p>
          <a:p>
            <a:r>
              <a:rPr lang="en-US" dirty="0"/>
              <a:t>Ad credits:</a:t>
            </a:r>
          </a:p>
          <a:p>
            <a:pPr lvl="1"/>
            <a:r>
              <a:rPr lang="en-US" dirty="0"/>
              <a:t>$4,700 (~$760/week or $25/day)</a:t>
            </a:r>
          </a:p>
        </p:txBody>
      </p:sp>
    </p:spTree>
    <p:extLst>
      <p:ext uri="{BB962C8B-B14F-4D97-AF65-F5344CB8AC3E}">
        <p14:creationId xmlns:p14="http://schemas.microsoft.com/office/powerpoint/2010/main" val="3668561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18E29B4A-C2E2-E199-5E75-1AE017C276CC}"/>
              </a:ext>
            </a:extLst>
          </p:cNvPr>
          <p:cNvSpPr>
            <a:spLocks noGrp="1"/>
          </p:cNvSpPr>
          <p:nvPr>
            <p:ph idx="1"/>
          </p:nvPr>
        </p:nvSpPr>
        <p:spPr/>
        <p:txBody>
          <a:bodyPr/>
          <a:lstStyle/>
          <a:p>
            <a:r>
              <a:rPr lang="en-US" b="1" dirty="0"/>
              <a:t>Confidence to access mental health services</a:t>
            </a:r>
          </a:p>
          <a:p>
            <a:pPr lvl="1"/>
            <a:r>
              <a:rPr lang="en-US" dirty="0"/>
              <a:t>% Very confident (desired) </a:t>
            </a:r>
          </a:p>
          <a:p>
            <a:pPr lvl="1"/>
            <a:r>
              <a:rPr lang="en-US" dirty="0"/>
              <a:t>% Somewhat confident (desired) </a:t>
            </a:r>
          </a:p>
          <a:p>
            <a:pPr lvl="1"/>
            <a:r>
              <a:rPr lang="en-US" dirty="0"/>
              <a:t>% Only a little confident</a:t>
            </a:r>
          </a:p>
          <a:p>
            <a:pPr lvl="1"/>
            <a:r>
              <a:rPr lang="en-US" dirty="0"/>
              <a:t>% Not confident at all</a:t>
            </a:r>
          </a:p>
          <a:p>
            <a:pPr lvl="1"/>
            <a:r>
              <a:rPr lang="en-US" dirty="0"/>
              <a:t>% I don’t know</a:t>
            </a:r>
          </a:p>
          <a:p>
            <a:r>
              <a:rPr lang="en-US" b="1" dirty="0"/>
              <a:t>Confidence/by Age</a:t>
            </a:r>
          </a:p>
          <a:p>
            <a:pPr lvl="1"/>
            <a:r>
              <a:rPr lang="en-US" dirty="0"/>
              <a:t>%</a:t>
            </a:r>
          </a:p>
          <a:p>
            <a:r>
              <a:rPr lang="en-US" b="1" dirty="0"/>
              <a:t>Confidence/by Gender</a:t>
            </a:r>
          </a:p>
          <a:p>
            <a:pPr lvl="1"/>
            <a:r>
              <a:rPr lang="en-US" dirty="0"/>
              <a:t>%</a:t>
            </a:r>
          </a:p>
          <a:p>
            <a:endParaRPr lang="en-US" dirty="0"/>
          </a:p>
        </p:txBody>
      </p:sp>
      <p:sp>
        <p:nvSpPr>
          <p:cNvPr id="14" name="Content Placeholder 13">
            <a:extLst>
              <a:ext uri="{FF2B5EF4-FFF2-40B4-BE49-F238E27FC236}">
                <a16:creationId xmlns:a16="http://schemas.microsoft.com/office/drawing/2014/main" id="{0E218425-D700-0179-0600-EBCB85926786}"/>
              </a:ext>
            </a:extLst>
          </p:cNvPr>
          <p:cNvSpPr>
            <a:spLocks noGrp="1"/>
          </p:cNvSpPr>
          <p:nvPr>
            <p:ph idx="10"/>
          </p:nvPr>
        </p:nvSpPr>
        <p:spPr>
          <a:xfrm>
            <a:off x="7645155" y="1575627"/>
            <a:ext cx="4100377" cy="4493641"/>
          </a:xfrm>
        </p:spPr>
        <p:txBody>
          <a:bodyPr/>
          <a:lstStyle/>
          <a:p>
            <a:r>
              <a:rPr lang="en-US" sz="1200" b="1" dirty="0"/>
              <a:t>Knowledge of </a:t>
            </a:r>
            <a:r>
              <a:rPr lang="en-US" sz="1200" b="1" dirty="0" err="1"/>
              <a:t>AgooSHE</a:t>
            </a:r>
            <a:r>
              <a:rPr lang="en-US" sz="1200" b="1" dirty="0"/>
              <a:t>+ (Heard of it)</a:t>
            </a:r>
          </a:p>
          <a:p>
            <a:pPr lvl="1"/>
            <a:r>
              <a:rPr lang="en-US" sz="1100" dirty="0"/>
              <a:t>% Yes</a:t>
            </a:r>
          </a:p>
          <a:p>
            <a:pPr lvl="1"/>
            <a:r>
              <a:rPr lang="en-US" sz="1100" dirty="0"/>
              <a:t>% No</a:t>
            </a:r>
          </a:p>
          <a:p>
            <a:pPr lvl="1"/>
            <a:r>
              <a:rPr lang="en-US" sz="1100" dirty="0"/>
              <a:t>% Not Sure</a:t>
            </a:r>
          </a:p>
          <a:p>
            <a:r>
              <a:rPr lang="en-US" sz="1200" b="1" dirty="0"/>
              <a:t>Knowledge of </a:t>
            </a:r>
            <a:r>
              <a:rPr lang="en-US" sz="1200" b="1" dirty="0" err="1"/>
              <a:t>AgooSHE</a:t>
            </a:r>
            <a:r>
              <a:rPr lang="en-US" sz="1200" b="1" dirty="0"/>
              <a:t>+ (Heard of it)/by Age</a:t>
            </a:r>
          </a:p>
          <a:p>
            <a:pPr lvl="1"/>
            <a:r>
              <a:rPr lang="en-US" sz="1100" dirty="0"/>
              <a:t>%</a:t>
            </a:r>
          </a:p>
          <a:p>
            <a:r>
              <a:rPr lang="en-US" sz="1200" b="1" dirty="0"/>
              <a:t>Knowledge of </a:t>
            </a:r>
            <a:r>
              <a:rPr lang="en-US" sz="1200" b="1" dirty="0" err="1"/>
              <a:t>AgooSHE</a:t>
            </a:r>
            <a:r>
              <a:rPr lang="en-US" sz="1200" b="1" dirty="0"/>
              <a:t>+ (Heard of it)/by Gender</a:t>
            </a:r>
          </a:p>
          <a:p>
            <a:pPr lvl="1"/>
            <a:r>
              <a:rPr lang="en-US" sz="1100" dirty="0"/>
              <a:t>%</a:t>
            </a:r>
          </a:p>
          <a:p>
            <a:r>
              <a:rPr lang="en-US" sz="1200" b="1" dirty="0"/>
              <a:t>Knowledge of </a:t>
            </a:r>
            <a:r>
              <a:rPr lang="en-US" sz="1200" b="1" dirty="0" err="1"/>
              <a:t>AgooSHE</a:t>
            </a:r>
            <a:r>
              <a:rPr lang="en-US" sz="1200" b="1" dirty="0"/>
              <a:t>+ (Know what it is)</a:t>
            </a:r>
          </a:p>
          <a:p>
            <a:pPr lvl="1"/>
            <a:r>
              <a:rPr lang="en-US" sz="1100" dirty="0"/>
              <a:t>% Yes</a:t>
            </a:r>
          </a:p>
          <a:p>
            <a:pPr lvl="1"/>
            <a:r>
              <a:rPr lang="en-US" sz="1100" dirty="0"/>
              <a:t>% No</a:t>
            </a:r>
          </a:p>
          <a:p>
            <a:pPr lvl="1"/>
            <a:r>
              <a:rPr lang="en-US" sz="1100" dirty="0"/>
              <a:t>% Not Sure</a:t>
            </a:r>
          </a:p>
          <a:p>
            <a:r>
              <a:rPr lang="en-US" sz="1200" b="1" dirty="0"/>
              <a:t>Knowledge of </a:t>
            </a:r>
            <a:r>
              <a:rPr lang="en-US" sz="1200" b="1" dirty="0" err="1"/>
              <a:t>AgooSHE</a:t>
            </a:r>
            <a:r>
              <a:rPr lang="en-US" sz="1200" b="1" dirty="0"/>
              <a:t>+ (Know what it is)/by Age</a:t>
            </a:r>
          </a:p>
          <a:p>
            <a:pPr lvl="1"/>
            <a:r>
              <a:rPr lang="en-US" sz="1100" dirty="0"/>
              <a:t>%</a:t>
            </a:r>
          </a:p>
          <a:p>
            <a:r>
              <a:rPr lang="en-US" sz="1200" b="1" dirty="0"/>
              <a:t>Knowledge of </a:t>
            </a:r>
            <a:r>
              <a:rPr lang="en-US" sz="1200" b="1" dirty="0" err="1"/>
              <a:t>AgooSHE</a:t>
            </a:r>
            <a:r>
              <a:rPr lang="en-US" sz="1200" b="1" dirty="0"/>
              <a:t>+ (Know what it is)/by Gender</a:t>
            </a:r>
          </a:p>
          <a:p>
            <a:pPr lvl="1"/>
            <a:r>
              <a:rPr lang="en-US" sz="1100" dirty="0"/>
              <a:t>%</a:t>
            </a:r>
          </a:p>
          <a:p>
            <a:endParaRPr lang="en-US" sz="1200" dirty="0"/>
          </a:p>
        </p:txBody>
      </p:sp>
      <p:sp>
        <p:nvSpPr>
          <p:cNvPr id="15" name="Text Placeholder 14">
            <a:extLst>
              <a:ext uri="{FF2B5EF4-FFF2-40B4-BE49-F238E27FC236}">
                <a16:creationId xmlns:a16="http://schemas.microsoft.com/office/drawing/2014/main" id="{AE5BBFB5-FFE5-F48D-F9A3-EC0191CAC881}"/>
              </a:ext>
            </a:extLst>
          </p:cNvPr>
          <p:cNvSpPr>
            <a:spLocks noGrp="1"/>
          </p:cNvSpPr>
          <p:nvPr>
            <p:ph type="body" sz="quarter" idx="11"/>
          </p:nvPr>
        </p:nvSpPr>
        <p:spPr/>
        <p:txBody>
          <a:bodyPr/>
          <a:lstStyle/>
          <a:p>
            <a:endParaRPr lang="en-US"/>
          </a:p>
        </p:txBody>
      </p:sp>
      <p:sp>
        <p:nvSpPr>
          <p:cNvPr id="16" name="Text Placeholder 15">
            <a:extLst>
              <a:ext uri="{FF2B5EF4-FFF2-40B4-BE49-F238E27FC236}">
                <a16:creationId xmlns:a16="http://schemas.microsoft.com/office/drawing/2014/main" id="{0345B488-1227-FB00-B079-B75FA35D1A4C}"/>
              </a:ext>
            </a:extLst>
          </p:cNvPr>
          <p:cNvSpPr>
            <a:spLocks noGrp="1"/>
          </p:cNvSpPr>
          <p:nvPr>
            <p:ph type="body" sz="quarter" idx="12"/>
          </p:nvPr>
        </p:nvSpPr>
        <p:spPr/>
        <p:txBody>
          <a:bodyPr/>
          <a:lstStyle/>
          <a:p>
            <a:endParaRPr lang="en-US"/>
          </a:p>
        </p:txBody>
      </p:sp>
      <p:sp>
        <p:nvSpPr>
          <p:cNvPr id="4" name="Title 3">
            <a:extLst>
              <a:ext uri="{FF2B5EF4-FFF2-40B4-BE49-F238E27FC236}">
                <a16:creationId xmlns:a16="http://schemas.microsoft.com/office/drawing/2014/main" id="{4D4EDA87-A1ED-727E-1628-0A5155EF4EEC}"/>
              </a:ext>
            </a:extLst>
          </p:cNvPr>
          <p:cNvSpPr>
            <a:spLocks noGrp="1"/>
          </p:cNvSpPr>
          <p:nvPr>
            <p:ph type="title"/>
          </p:nvPr>
        </p:nvSpPr>
        <p:spPr/>
        <p:txBody>
          <a:bodyPr/>
          <a:lstStyle/>
          <a:p>
            <a:r>
              <a:rPr lang="en-US" dirty="0"/>
              <a:t>Pre-Survey/Poll Results</a:t>
            </a:r>
          </a:p>
        </p:txBody>
      </p:sp>
    </p:spTree>
    <p:extLst>
      <p:ext uri="{BB962C8B-B14F-4D97-AF65-F5344CB8AC3E}">
        <p14:creationId xmlns:p14="http://schemas.microsoft.com/office/powerpoint/2010/main" val="249985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4DC39-16D1-FD2D-7837-384A460F5DB6}"/>
              </a:ext>
            </a:extLst>
          </p:cNvPr>
          <p:cNvSpPr>
            <a:spLocks noGrp="1"/>
          </p:cNvSpPr>
          <p:nvPr>
            <p:ph type="title"/>
          </p:nvPr>
        </p:nvSpPr>
        <p:spPr>
          <a:xfrm>
            <a:off x="838200" y="788731"/>
            <a:ext cx="8818756" cy="449782"/>
          </a:xfrm>
        </p:spPr>
        <p:txBody>
          <a:bodyPr>
            <a:normAutofit fontScale="90000"/>
          </a:bodyPr>
          <a:lstStyle/>
          <a:p>
            <a:r>
              <a:rPr lang="en-US" dirty="0"/>
              <a:t>Performance Tracker</a:t>
            </a:r>
          </a:p>
        </p:txBody>
      </p:sp>
      <p:sp>
        <p:nvSpPr>
          <p:cNvPr id="8" name="TextBox 7">
            <a:extLst>
              <a:ext uri="{FF2B5EF4-FFF2-40B4-BE49-F238E27FC236}">
                <a16:creationId xmlns:a16="http://schemas.microsoft.com/office/drawing/2014/main" id="{848C7D03-9CB3-4F88-563E-AADD8402C47D}"/>
              </a:ext>
            </a:extLst>
          </p:cNvPr>
          <p:cNvSpPr txBox="1"/>
          <p:nvPr/>
        </p:nvSpPr>
        <p:spPr>
          <a:xfrm>
            <a:off x="838200" y="1238513"/>
            <a:ext cx="6093822" cy="369332"/>
          </a:xfrm>
          <a:prstGeom prst="rect">
            <a:avLst/>
          </a:prstGeom>
          <a:noFill/>
        </p:spPr>
        <p:txBody>
          <a:bodyPr wrap="square">
            <a:spAutoFit/>
          </a:bodyPr>
          <a:lstStyle/>
          <a:p>
            <a:r>
              <a:rPr lang="en-US" b="1" dirty="0">
                <a:solidFill>
                  <a:schemeClr val="bg2"/>
                </a:solidFill>
                <a:latin typeface="Noto Sans" panose="020B0502040504020204" pitchFamily="34" charset="0"/>
                <a:ea typeface="Noto Sans" panose="020B0502040504020204" pitchFamily="34" charset="0"/>
                <a:cs typeface="Noto Sans" panose="020B0502040504020204" pitchFamily="34" charset="0"/>
              </a:rPr>
              <a:t>Example Performance Tracker Information</a:t>
            </a:r>
          </a:p>
        </p:txBody>
      </p:sp>
      <p:graphicFrame>
        <p:nvGraphicFramePr>
          <p:cNvPr id="5" name="Object 4">
            <a:extLst>
              <a:ext uri="{FF2B5EF4-FFF2-40B4-BE49-F238E27FC236}">
                <a16:creationId xmlns:a16="http://schemas.microsoft.com/office/drawing/2014/main" id="{420FD801-F80C-31BB-9A31-81FD9C831222}"/>
              </a:ext>
            </a:extLst>
          </p:cNvPr>
          <p:cNvGraphicFramePr>
            <a:graphicFrameLocks noChangeAspect="1"/>
          </p:cNvGraphicFramePr>
          <p:nvPr>
            <p:extLst>
              <p:ext uri="{D42A27DB-BD31-4B8C-83A1-F6EECF244321}">
                <p14:modId xmlns:p14="http://schemas.microsoft.com/office/powerpoint/2010/main" val="3952201032"/>
              </p:ext>
            </p:extLst>
          </p:nvPr>
        </p:nvGraphicFramePr>
        <p:xfrm>
          <a:off x="1743377" y="1791326"/>
          <a:ext cx="8946683" cy="4447973"/>
        </p:xfrm>
        <a:graphic>
          <a:graphicData uri="http://schemas.openxmlformats.org/presentationml/2006/ole">
            <mc:AlternateContent xmlns:mc="http://schemas.openxmlformats.org/markup-compatibility/2006">
              <mc:Choice xmlns:v="urn:schemas-microsoft-com:vml" Requires="v">
                <p:oleObj name="Document" r:id="rId3" imgW="9144000" imgH="4546600" progId="Word.Document.12">
                  <p:embed/>
                </p:oleObj>
              </mc:Choice>
              <mc:Fallback>
                <p:oleObj name="Document" r:id="rId3" imgW="9144000" imgH="4546600" progId="Word.Document.12">
                  <p:embed/>
                  <p:pic>
                    <p:nvPicPr>
                      <p:cNvPr id="5" name="Object 4">
                        <a:extLst>
                          <a:ext uri="{FF2B5EF4-FFF2-40B4-BE49-F238E27FC236}">
                            <a16:creationId xmlns:a16="http://schemas.microsoft.com/office/drawing/2014/main" id="{420FD801-F80C-31BB-9A31-81FD9C831222}"/>
                          </a:ext>
                        </a:extLst>
                      </p:cNvPr>
                      <p:cNvPicPr/>
                      <p:nvPr/>
                    </p:nvPicPr>
                    <p:blipFill>
                      <a:blip r:embed="rId4"/>
                      <a:stretch>
                        <a:fillRect/>
                      </a:stretch>
                    </p:blipFill>
                    <p:spPr>
                      <a:xfrm>
                        <a:off x="1743377" y="1791326"/>
                        <a:ext cx="8946683" cy="4447973"/>
                      </a:xfrm>
                      <a:prstGeom prst="rect">
                        <a:avLst/>
                      </a:prstGeom>
                    </p:spPr>
                  </p:pic>
                </p:oleObj>
              </mc:Fallback>
            </mc:AlternateContent>
          </a:graphicData>
        </a:graphic>
      </p:graphicFrame>
    </p:spTree>
    <p:extLst>
      <p:ext uri="{BB962C8B-B14F-4D97-AF65-F5344CB8AC3E}">
        <p14:creationId xmlns:p14="http://schemas.microsoft.com/office/powerpoint/2010/main" val="4231573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474BE7A3-A561-DE63-4A0A-93B382DE6EAD}"/>
              </a:ext>
            </a:extLst>
          </p:cNvPr>
          <p:cNvSpPr>
            <a:spLocks noGrp="1"/>
          </p:cNvSpPr>
          <p:nvPr>
            <p:ph type="body" sz="quarter" idx="11"/>
          </p:nvPr>
        </p:nvSpPr>
        <p:spPr/>
        <p:txBody>
          <a:bodyPr/>
          <a:lstStyle/>
          <a:p>
            <a:endParaRPr lang="en-US"/>
          </a:p>
        </p:txBody>
      </p:sp>
      <p:sp>
        <p:nvSpPr>
          <p:cNvPr id="26" name="Text Placeholder 25">
            <a:extLst>
              <a:ext uri="{FF2B5EF4-FFF2-40B4-BE49-F238E27FC236}">
                <a16:creationId xmlns:a16="http://schemas.microsoft.com/office/drawing/2014/main" id="{DB01BB58-61CA-4520-DA0C-5073AD4314F3}"/>
              </a:ext>
            </a:extLst>
          </p:cNvPr>
          <p:cNvSpPr>
            <a:spLocks noGrp="1"/>
          </p:cNvSpPr>
          <p:nvPr>
            <p:ph type="body" sz="quarter" idx="12"/>
          </p:nvPr>
        </p:nvSpPr>
        <p:spPr/>
        <p:txBody>
          <a:bodyPr/>
          <a:lstStyle/>
          <a:p>
            <a:endParaRPr lang="en-US"/>
          </a:p>
        </p:txBody>
      </p:sp>
      <p:sp>
        <p:nvSpPr>
          <p:cNvPr id="28" name="Content Placeholder 27">
            <a:extLst>
              <a:ext uri="{FF2B5EF4-FFF2-40B4-BE49-F238E27FC236}">
                <a16:creationId xmlns:a16="http://schemas.microsoft.com/office/drawing/2014/main" id="{7003B59D-967A-DE06-176B-A2940B1766CA}"/>
              </a:ext>
            </a:extLst>
          </p:cNvPr>
          <p:cNvSpPr>
            <a:spLocks noGrp="1"/>
          </p:cNvSpPr>
          <p:nvPr>
            <p:ph idx="1"/>
          </p:nvPr>
        </p:nvSpPr>
        <p:spPr/>
        <p:txBody>
          <a:bodyPr/>
          <a:lstStyle/>
          <a:p>
            <a:pPr>
              <a:spcAft>
                <a:spcPts val="600"/>
              </a:spcAft>
            </a:pPr>
            <a:r>
              <a:rPr lang="en-US" sz="1200" b="1" dirty="0"/>
              <a:t>Recall of ad on mental health from _____ in past ___ days</a:t>
            </a:r>
          </a:p>
          <a:p>
            <a:pPr lvl="1">
              <a:spcAft>
                <a:spcPts val="600"/>
              </a:spcAft>
            </a:pPr>
            <a:r>
              <a:rPr lang="en-US" sz="1100" dirty="0"/>
              <a:t>% Yes</a:t>
            </a:r>
          </a:p>
          <a:p>
            <a:pPr lvl="1">
              <a:spcAft>
                <a:spcPts val="600"/>
              </a:spcAft>
            </a:pPr>
            <a:r>
              <a:rPr lang="en-US" sz="1100" dirty="0"/>
              <a:t>% No</a:t>
            </a:r>
          </a:p>
          <a:p>
            <a:pPr lvl="1">
              <a:spcAft>
                <a:spcPts val="600"/>
              </a:spcAft>
            </a:pPr>
            <a:r>
              <a:rPr lang="en-US" sz="1100" dirty="0"/>
              <a:t>% Not Sure</a:t>
            </a:r>
          </a:p>
          <a:p>
            <a:pPr>
              <a:spcAft>
                <a:spcPts val="600"/>
              </a:spcAft>
            </a:pPr>
            <a:r>
              <a:rPr lang="en-US" sz="1200" b="1" dirty="0"/>
              <a:t>Confidence to access mental health services by Recall (yes)</a:t>
            </a:r>
          </a:p>
          <a:p>
            <a:pPr lvl="1">
              <a:spcAft>
                <a:spcPts val="600"/>
              </a:spcAft>
            </a:pPr>
            <a:r>
              <a:rPr lang="en-US" sz="1100" dirty="0"/>
              <a:t>% Very confident (desired) </a:t>
            </a:r>
          </a:p>
          <a:p>
            <a:pPr lvl="1">
              <a:spcAft>
                <a:spcPts val="600"/>
              </a:spcAft>
            </a:pPr>
            <a:r>
              <a:rPr lang="en-US" sz="1100" dirty="0"/>
              <a:t>% Somewhat confident (desired) </a:t>
            </a:r>
          </a:p>
          <a:p>
            <a:pPr lvl="1">
              <a:spcAft>
                <a:spcPts val="600"/>
              </a:spcAft>
            </a:pPr>
            <a:r>
              <a:rPr lang="en-US" sz="1100" dirty="0"/>
              <a:t>% Only a little confident</a:t>
            </a:r>
          </a:p>
          <a:p>
            <a:pPr lvl="1">
              <a:spcAft>
                <a:spcPts val="600"/>
              </a:spcAft>
            </a:pPr>
            <a:r>
              <a:rPr lang="en-US" sz="1100" dirty="0"/>
              <a:t>% Not confident at all</a:t>
            </a:r>
          </a:p>
          <a:p>
            <a:pPr lvl="1">
              <a:spcAft>
                <a:spcPts val="600"/>
              </a:spcAft>
            </a:pPr>
            <a:r>
              <a:rPr lang="en-US" sz="1100" dirty="0"/>
              <a:t>% I don’t know</a:t>
            </a:r>
          </a:p>
          <a:p>
            <a:pPr>
              <a:spcAft>
                <a:spcPts val="600"/>
              </a:spcAft>
            </a:pPr>
            <a:r>
              <a:rPr lang="en-US" sz="1200" b="1" dirty="0"/>
              <a:t>Confidence/by Age (by Recall)</a:t>
            </a:r>
          </a:p>
          <a:p>
            <a:pPr lvl="1">
              <a:spcAft>
                <a:spcPts val="600"/>
              </a:spcAft>
            </a:pPr>
            <a:r>
              <a:rPr lang="en-US" sz="1100" dirty="0"/>
              <a:t>%</a:t>
            </a:r>
          </a:p>
          <a:p>
            <a:pPr>
              <a:spcAft>
                <a:spcPts val="600"/>
              </a:spcAft>
            </a:pPr>
            <a:r>
              <a:rPr lang="en-US" sz="1200" b="1" dirty="0"/>
              <a:t>Confidence/by Gender (by Recall)</a:t>
            </a:r>
          </a:p>
          <a:p>
            <a:pPr lvl="1">
              <a:spcAft>
                <a:spcPts val="600"/>
              </a:spcAft>
            </a:pPr>
            <a:r>
              <a:rPr lang="en-US" sz="1100" dirty="0"/>
              <a:t>%</a:t>
            </a:r>
          </a:p>
        </p:txBody>
      </p:sp>
      <p:sp>
        <p:nvSpPr>
          <p:cNvPr id="30" name="Content Placeholder 29">
            <a:extLst>
              <a:ext uri="{FF2B5EF4-FFF2-40B4-BE49-F238E27FC236}">
                <a16:creationId xmlns:a16="http://schemas.microsoft.com/office/drawing/2014/main" id="{3F6C0B79-CD8F-0599-3002-F91F0D556E79}"/>
              </a:ext>
            </a:extLst>
          </p:cNvPr>
          <p:cNvSpPr>
            <a:spLocks noGrp="1"/>
          </p:cNvSpPr>
          <p:nvPr>
            <p:ph idx="10"/>
          </p:nvPr>
        </p:nvSpPr>
        <p:spPr>
          <a:xfrm>
            <a:off x="7645154" y="1575627"/>
            <a:ext cx="4306439" cy="4493641"/>
          </a:xfrm>
        </p:spPr>
        <p:txBody>
          <a:bodyPr/>
          <a:lstStyle/>
          <a:p>
            <a:pPr>
              <a:spcAft>
                <a:spcPts val="600"/>
              </a:spcAft>
            </a:pPr>
            <a:r>
              <a:rPr lang="en-US" sz="1100" b="1" dirty="0"/>
              <a:t>Knowledge of </a:t>
            </a:r>
            <a:r>
              <a:rPr lang="en-US" sz="1100" b="1" dirty="0" err="1"/>
              <a:t>AgooSHE</a:t>
            </a:r>
            <a:r>
              <a:rPr lang="en-US" sz="1100" b="1" dirty="0"/>
              <a:t>+ (Heard of It) (by Recall)</a:t>
            </a:r>
          </a:p>
          <a:p>
            <a:pPr lvl="1">
              <a:spcAft>
                <a:spcPts val="600"/>
              </a:spcAft>
            </a:pPr>
            <a:r>
              <a:rPr lang="en-US" sz="1050" dirty="0"/>
              <a:t>% Yes</a:t>
            </a:r>
          </a:p>
          <a:p>
            <a:pPr lvl="1">
              <a:spcAft>
                <a:spcPts val="600"/>
              </a:spcAft>
            </a:pPr>
            <a:r>
              <a:rPr lang="en-US" sz="1050" dirty="0"/>
              <a:t>% No</a:t>
            </a:r>
          </a:p>
          <a:p>
            <a:pPr lvl="1">
              <a:spcAft>
                <a:spcPts val="600"/>
              </a:spcAft>
            </a:pPr>
            <a:r>
              <a:rPr lang="en-US" sz="1050" dirty="0"/>
              <a:t>% Not Sure</a:t>
            </a:r>
          </a:p>
          <a:p>
            <a:pPr>
              <a:spcAft>
                <a:spcPts val="600"/>
              </a:spcAft>
            </a:pPr>
            <a:r>
              <a:rPr lang="en-US" sz="1100" b="1" dirty="0"/>
              <a:t>Knowledge of </a:t>
            </a:r>
            <a:r>
              <a:rPr lang="en-US" sz="1100" b="1" dirty="0" err="1"/>
              <a:t>AgooSHE</a:t>
            </a:r>
            <a:r>
              <a:rPr lang="en-US" sz="1100" b="1" dirty="0"/>
              <a:t>+ (Heard of It)/by Age (by Recall)</a:t>
            </a:r>
          </a:p>
          <a:p>
            <a:pPr lvl="1">
              <a:spcAft>
                <a:spcPts val="600"/>
              </a:spcAft>
            </a:pPr>
            <a:r>
              <a:rPr lang="en-US" sz="1050" dirty="0"/>
              <a:t>%</a:t>
            </a:r>
          </a:p>
          <a:p>
            <a:pPr>
              <a:spcAft>
                <a:spcPts val="600"/>
              </a:spcAft>
            </a:pPr>
            <a:r>
              <a:rPr lang="en-US" sz="1100" b="1" dirty="0"/>
              <a:t>Knowledge of </a:t>
            </a:r>
            <a:r>
              <a:rPr lang="en-US" sz="1100" b="1" dirty="0" err="1"/>
              <a:t>AgooSHE</a:t>
            </a:r>
            <a:r>
              <a:rPr lang="en-US" sz="1100" b="1" dirty="0"/>
              <a:t>+ (Heard of It)/by Gender </a:t>
            </a:r>
            <a:br>
              <a:rPr lang="en-US" sz="1100" b="1" dirty="0"/>
            </a:br>
            <a:r>
              <a:rPr lang="en-US" sz="1100" b="1" dirty="0"/>
              <a:t>(by Recall)</a:t>
            </a:r>
          </a:p>
          <a:p>
            <a:pPr lvl="1">
              <a:spcAft>
                <a:spcPts val="600"/>
              </a:spcAft>
            </a:pPr>
            <a:r>
              <a:rPr lang="en-US" sz="1050" dirty="0"/>
              <a:t>%</a:t>
            </a:r>
          </a:p>
          <a:p>
            <a:pPr>
              <a:spcAft>
                <a:spcPts val="600"/>
              </a:spcAft>
            </a:pPr>
            <a:r>
              <a:rPr lang="en-US" sz="1100" b="1" dirty="0"/>
              <a:t>Knowledge of </a:t>
            </a:r>
            <a:r>
              <a:rPr lang="en-US" sz="1100" b="1" dirty="0" err="1"/>
              <a:t>AgooSHE</a:t>
            </a:r>
            <a:r>
              <a:rPr lang="en-US" sz="1100" b="1" dirty="0"/>
              <a:t>+ (Know What it Is) (by Recall)</a:t>
            </a:r>
          </a:p>
          <a:p>
            <a:pPr lvl="1">
              <a:spcAft>
                <a:spcPts val="600"/>
              </a:spcAft>
            </a:pPr>
            <a:r>
              <a:rPr lang="en-US" sz="1050" dirty="0"/>
              <a:t>% Yes</a:t>
            </a:r>
          </a:p>
          <a:p>
            <a:pPr lvl="1">
              <a:spcAft>
                <a:spcPts val="600"/>
              </a:spcAft>
            </a:pPr>
            <a:r>
              <a:rPr lang="en-US" sz="1050" dirty="0"/>
              <a:t>% No</a:t>
            </a:r>
          </a:p>
          <a:p>
            <a:pPr lvl="1">
              <a:spcAft>
                <a:spcPts val="600"/>
              </a:spcAft>
            </a:pPr>
            <a:r>
              <a:rPr lang="en-US" sz="1050" dirty="0"/>
              <a:t>% Not Sure</a:t>
            </a:r>
          </a:p>
          <a:p>
            <a:pPr>
              <a:spcAft>
                <a:spcPts val="600"/>
              </a:spcAft>
            </a:pPr>
            <a:r>
              <a:rPr lang="en-US" sz="1100" b="1" dirty="0"/>
              <a:t>Knowledge of </a:t>
            </a:r>
            <a:r>
              <a:rPr lang="en-US" sz="1100" b="1" dirty="0" err="1"/>
              <a:t>AgooSHE</a:t>
            </a:r>
            <a:r>
              <a:rPr lang="en-US" sz="1100" b="1" dirty="0"/>
              <a:t>+ (Know What it Is)/by Age </a:t>
            </a:r>
            <a:br>
              <a:rPr lang="en-US" sz="1100" b="1" dirty="0"/>
            </a:br>
            <a:r>
              <a:rPr lang="en-US" sz="1100" b="1" dirty="0"/>
              <a:t>(by Recall)</a:t>
            </a:r>
          </a:p>
          <a:p>
            <a:pPr lvl="1">
              <a:spcAft>
                <a:spcPts val="600"/>
              </a:spcAft>
            </a:pPr>
            <a:r>
              <a:rPr lang="en-US" sz="1050" dirty="0"/>
              <a:t>%</a:t>
            </a:r>
          </a:p>
          <a:p>
            <a:pPr>
              <a:spcAft>
                <a:spcPts val="600"/>
              </a:spcAft>
            </a:pPr>
            <a:r>
              <a:rPr lang="en-US" sz="1100" b="1" dirty="0"/>
              <a:t>Knowledge of </a:t>
            </a:r>
            <a:r>
              <a:rPr lang="en-US" sz="1100" b="1" dirty="0" err="1"/>
              <a:t>AgooSHE</a:t>
            </a:r>
            <a:r>
              <a:rPr lang="en-US" sz="1100" b="1" dirty="0"/>
              <a:t>+ (Know What it Is)/by Gender </a:t>
            </a:r>
            <a:br>
              <a:rPr lang="en-US" sz="1100" b="1" dirty="0"/>
            </a:br>
            <a:r>
              <a:rPr lang="en-US" sz="1100" b="1" dirty="0"/>
              <a:t>(by Recall)</a:t>
            </a:r>
          </a:p>
          <a:p>
            <a:pPr lvl="1">
              <a:spcAft>
                <a:spcPts val="600"/>
              </a:spcAft>
            </a:pPr>
            <a:r>
              <a:rPr lang="en-US" sz="1050" dirty="0"/>
              <a:t>%</a:t>
            </a:r>
            <a:endParaRPr lang="en-US" sz="1100" dirty="0"/>
          </a:p>
        </p:txBody>
      </p:sp>
      <p:sp>
        <p:nvSpPr>
          <p:cNvPr id="4" name="Title 3">
            <a:extLst>
              <a:ext uri="{FF2B5EF4-FFF2-40B4-BE49-F238E27FC236}">
                <a16:creationId xmlns:a16="http://schemas.microsoft.com/office/drawing/2014/main" id="{1F126141-8B77-0A20-30BF-02616B34B6A5}"/>
              </a:ext>
            </a:extLst>
          </p:cNvPr>
          <p:cNvSpPr>
            <a:spLocks noGrp="1"/>
          </p:cNvSpPr>
          <p:nvPr>
            <p:ph type="title"/>
          </p:nvPr>
        </p:nvSpPr>
        <p:spPr/>
        <p:txBody>
          <a:bodyPr/>
          <a:lstStyle/>
          <a:p>
            <a:r>
              <a:rPr lang="en-US" dirty="0"/>
              <a:t>Post-Survey/Poll Results</a:t>
            </a:r>
          </a:p>
        </p:txBody>
      </p:sp>
    </p:spTree>
    <p:extLst>
      <p:ext uri="{BB962C8B-B14F-4D97-AF65-F5344CB8AC3E}">
        <p14:creationId xmlns:p14="http://schemas.microsoft.com/office/powerpoint/2010/main" val="3426343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05C57A6-F708-2F85-C58B-60C0CAD0ED11}"/>
              </a:ext>
            </a:extLst>
          </p:cNvPr>
          <p:cNvSpPr>
            <a:spLocks noGrp="1"/>
          </p:cNvSpPr>
          <p:nvPr>
            <p:ph idx="1"/>
          </p:nvPr>
        </p:nvSpPr>
        <p:spPr>
          <a:xfrm>
            <a:off x="841248" y="2063694"/>
            <a:ext cx="6404504" cy="3673211"/>
          </a:xfrm>
        </p:spPr>
        <p:txBody>
          <a:bodyPr/>
          <a:lstStyle/>
          <a:p>
            <a:r>
              <a:rPr lang="en-US" dirty="0"/>
              <a:t>This PowerPoint (PPT) template is meant to be used in coordination with </a:t>
            </a:r>
            <a:r>
              <a:rPr lang="en-US" b="1" dirty="0"/>
              <a:t>Using Social Media for Health Behavior Change: Technical How-to Guide</a:t>
            </a:r>
            <a:r>
              <a:rPr lang="en-US" dirty="0"/>
              <a:t>.</a:t>
            </a:r>
          </a:p>
          <a:p>
            <a:pPr lvl="1"/>
            <a:r>
              <a:rPr lang="en-US" sz="1400" dirty="0">
                <a:sym typeface="Wingdings" panose="05000000000000000000" pitchFamily="2" charset="2"/>
              </a:rPr>
              <a:t>Summary guidance/directions are provided for each relevant slide in the notes section of that slide.</a:t>
            </a:r>
          </a:p>
          <a:p>
            <a:pPr lvl="1"/>
            <a:r>
              <a:rPr lang="en-US" sz="1400" dirty="0">
                <a:sym typeface="Wingdings" panose="05000000000000000000" pitchFamily="2" charset="2"/>
              </a:rPr>
              <a:t>Some slides are example slides. If you seek to use this PPT to present your Social Media Campaign to other departments/colleagues, you may want to consider deleting these slides to avoid confusion or moving them to the end of the slide deck. </a:t>
            </a:r>
            <a:r>
              <a:rPr lang="en-US" sz="1400" b="1" i="1" dirty="0">
                <a:sym typeface="Wingdings" panose="05000000000000000000" pitchFamily="2" charset="2"/>
              </a:rPr>
              <a:t>*Note that slide numbers may then no longer coincide with the Technical How-to Guide.*</a:t>
            </a:r>
          </a:p>
          <a:p>
            <a:pPr lvl="1"/>
            <a:r>
              <a:rPr lang="en-US" sz="1400" dirty="0">
                <a:sym typeface="Wingdings" panose="05000000000000000000" pitchFamily="2" charset="2"/>
              </a:rPr>
              <a:t>For slides that you need to delete information and replace it with your campaign plans/ideas, you may consider downloading the original slide deck to keep as a reference. </a:t>
            </a:r>
            <a:r>
              <a:rPr lang="en-US" sz="1400" dirty="0"/>
              <a:t> </a:t>
            </a:r>
            <a:endParaRPr lang="en-US" dirty="0"/>
          </a:p>
        </p:txBody>
      </p:sp>
      <p:sp>
        <p:nvSpPr>
          <p:cNvPr id="2" name="Title 1">
            <a:extLst>
              <a:ext uri="{FF2B5EF4-FFF2-40B4-BE49-F238E27FC236}">
                <a16:creationId xmlns:a16="http://schemas.microsoft.com/office/drawing/2014/main" id="{215A5920-4089-87AD-80DB-FF73C6250B6C}"/>
              </a:ext>
            </a:extLst>
          </p:cNvPr>
          <p:cNvSpPr>
            <a:spLocks noGrp="1"/>
          </p:cNvSpPr>
          <p:nvPr>
            <p:ph type="title"/>
          </p:nvPr>
        </p:nvSpPr>
        <p:spPr>
          <a:xfrm>
            <a:off x="838200" y="1358551"/>
            <a:ext cx="10515600" cy="449782"/>
          </a:xfrm>
        </p:spPr>
        <p:txBody>
          <a:bodyPr>
            <a:normAutofit fontScale="90000"/>
          </a:bodyPr>
          <a:lstStyle/>
          <a:p>
            <a:r>
              <a:rPr lang="en-US" dirty="0"/>
              <a:t>How to Use this PPT Template</a:t>
            </a:r>
          </a:p>
        </p:txBody>
      </p:sp>
      <p:grpSp>
        <p:nvGrpSpPr>
          <p:cNvPr id="28" name="Group 27">
            <a:extLst>
              <a:ext uri="{FF2B5EF4-FFF2-40B4-BE49-F238E27FC236}">
                <a16:creationId xmlns:a16="http://schemas.microsoft.com/office/drawing/2014/main" id="{C3100231-9290-0913-C01E-BD8AA16D563F}"/>
              </a:ext>
            </a:extLst>
          </p:cNvPr>
          <p:cNvGrpSpPr/>
          <p:nvPr/>
        </p:nvGrpSpPr>
        <p:grpSpPr>
          <a:xfrm>
            <a:off x="7638211" y="335743"/>
            <a:ext cx="4075369" cy="6357665"/>
            <a:chOff x="7638211" y="335743"/>
            <a:chExt cx="4075369" cy="6357665"/>
          </a:xfrm>
        </p:grpSpPr>
        <p:grpSp>
          <p:nvGrpSpPr>
            <p:cNvPr id="21" name="Group 20">
              <a:extLst>
                <a:ext uri="{FF2B5EF4-FFF2-40B4-BE49-F238E27FC236}">
                  <a16:creationId xmlns:a16="http://schemas.microsoft.com/office/drawing/2014/main" id="{6CC9F857-561B-8925-8C13-E997D697974C}"/>
                </a:ext>
              </a:extLst>
            </p:cNvPr>
            <p:cNvGrpSpPr/>
            <p:nvPr/>
          </p:nvGrpSpPr>
          <p:grpSpPr>
            <a:xfrm>
              <a:off x="7638211" y="335743"/>
              <a:ext cx="4075369" cy="6357665"/>
              <a:chOff x="7638211" y="335743"/>
              <a:chExt cx="4075369" cy="6357665"/>
            </a:xfrm>
          </p:grpSpPr>
          <p:sp>
            <p:nvSpPr>
              <p:cNvPr id="17" name="Rectangle 16">
                <a:extLst>
                  <a:ext uri="{FF2B5EF4-FFF2-40B4-BE49-F238E27FC236}">
                    <a16:creationId xmlns:a16="http://schemas.microsoft.com/office/drawing/2014/main" id="{7FA9187F-51B5-90EA-D0FC-1963122A45C2}"/>
                  </a:ext>
                </a:extLst>
              </p:cNvPr>
              <p:cNvSpPr/>
              <p:nvPr/>
            </p:nvSpPr>
            <p:spPr>
              <a:xfrm>
                <a:off x="7660401" y="335743"/>
                <a:ext cx="4053179" cy="6357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4E507E8-F056-CE25-2706-AB71CF5DB1CE}"/>
                  </a:ext>
                </a:extLst>
              </p:cNvPr>
              <p:cNvSpPr txBox="1"/>
              <p:nvPr/>
            </p:nvSpPr>
            <p:spPr>
              <a:xfrm>
                <a:off x="7638211" y="373991"/>
                <a:ext cx="508473" cy="230832"/>
              </a:xfrm>
              <a:prstGeom prst="rect">
                <a:avLst/>
              </a:prstGeom>
              <a:noFill/>
            </p:spPr>
            <p:txBody>
              <a:bodyPr wrap="none" rtlCol="0">
                <a:spAutoFit/>
              </a:bodyPr>
              <a:lstStyle/>
              <a:p>
                <a:r>
                  <a:rPr lang="en-US" sz="900" b="1" dirty="0">
                    <a:latin typeface="Noto Sans" panose="020B0502040504020204" pitchFamily="34" charset="0"/>
                    <a:ea typeface="Noto Sans" panose="020B0502040504020204" pitchFamily="34" charset="0"/>
                    <a:cs typeface="Noto Sans" panose="020B0502040504020204" pitchFamily="34" charset="0"/>
                  </a:rPr>
                  <a:t>SLIDE</a:t>
                </a:r>
              </a:p>
            </p:txBody>
          </p:sp>
          <p:sp>
            <p:nvSpPr>
              <p:cNvPr id="7" name="TextBox 6">
                <a:extLst>
                  <a:ext uri="{FF2B5EF4-FFF2-40B4-BE49-F238E27FC236}">
                    <a16:creationId xmlns:a16="http://schemas.microsoft.com/office/drawing/2014/main" id="{4E42A8FA-71C7-49C5-BAF5-6F717DFEF08F}"/>
                  </a:ext>
                </a:extLst>
              </p:cNvPr>
              <p:cNvSpPr txBox="1"/>
              <p:nvPr/>
            </p:nvSpPr>
            <p:spPr>
              <a:xfrm>
                <a:off x="9181027" y="373991"/>
                <a:ext cx="1034257" cy="230832"/>
              </a:xfrm>
              <a:prstGeom prst="rect">
                <a:avLst/>
              </a:prstGeom>
              <a:noFill/>
            </p:spPr>
            <p:txBody>
              <a:bodyPr wrap="none" rtlCol="0">
                <a:spAutoFit/>
              </a:bodyPr>
              <a:lstStyle/>
              <a:p>
                <a:r>
                  <a:rPr lang="en-US" sz="900" b="1" dirty="0">
                    <a:latin typeface="Noto Sans" panose="020B0502040504020204" pitchFamily="34" charset="0"/>
                    <a:ea typeface="Noto Sans" panose="020B0502040504020204" pitchFamily="34" charset="0"/>
                    <a:cs typeface="Noto Sans" panose="020B0502040504020204" pitchFamily="34" charset="0"/>
                  </a:rPr>
                  <a:t>TITLE OF SLIDE</a:t>
                </a:r>
              </a:p>
            </p:txBody>
          </p:sp>
        </p:grpSp>
        <p:grpSp>
          <p:nvGrpSpPr>
            <p:cNvPr id="20" name="Group 19">
              <a:extLst>
                <a:ext uri="{FF2B5EF4-FFF2-40B4-BE49-F238E27FC236}">
                  <a16:creationId xmlns:a16="http://schemas.microsoft.com/office/drawing/2014/main" id="{F9BF0B19-BB54-3F0B-1C61-FD9C01AEC960}"/>
                </a:ext>
              </a:extLst>
            </p:cNvPr>
            <p:cNvGrpSpPr/>
            <p:nvPr/>
          </p:nvGrpSpPr>
          <p:grpSpPr>
            <a:xfrm>
              <a:off x="7660401" y="604823"/>
              <a:ext cx="4053179" cy="3034040"/>
              <a:chOff x="7660401" y="604823"/>
              <a:chExt cx="4053179" cy="3034040"/>
            </a:xfrm>
          </p:grpSpPr>
          <p:sp>
            <p:nvSpPr>
              <p:cNvPr id="54" name="Rectangle 53">
                <a:extLst>
                  <a:ext uri="{FF2B5EF4-FFF2-40B4-BE49-F238E27FC236}">
                    <a16:creationId xmlns:a16="http://schemas.microsoft.com/office/drawing/2014/main" id="{F98C05DD-A89F-98CF-C0A1-ED398B36F45D}"/>
                  </a:ext>
                </a:extLst>
              </p:cNvPr>
              <p:cNvSpPr/>
              <p:nvPr/>
            </p:nvSpPr>
            <p:spPr>
              <a:xfrm>
                <a:off x="7660401" y="604823"/>
                <a:ext cx="4053179" cy="28137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latin typeface="Noto Sans" panose="020B0502040504020204" pitchFamily="34" charset="0"/>
                    <a:ea typeface="Noto Sans" panose="020B0502040504020204" pitchFamily="34" charset="0"/>
                    <a:cs typeface="Noto Sans" panose="020B0502040504020204" pitchFamily="34" charset="0"/>
                  </a:rPr>
                  <a:t>PHASE I: </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Plan Your Social Media Campaign</a:t>
                </a:r>
              </a:p>
            </p:txBody>
          </p:sp>
          <p:sp>
            <p:nvSpPr>
              <p:cNvPr id="10" name="Rectangle 9">
                <a:hlinkClick r:id="rId2" action="ppaction://hlinksldjump"/>
                <a:extLst>
                  <a:ext uri="{FF2B5EF4-FFF2-40B4-BE49-F238E27FC236}">
                    <a16:creationId xmlns:a16="http://schemas.microsoft.com/office/drawing/2014/main" id="{B1002646-4487-7D26-609D-B428DF8CFE02}"/>
                  </a:ext>
                </a:extLst>
              </p:cNvPr>
              <p:cNvSpPr/>
              <p:nvPr/>
            </p:nvSpPr>
            <p:spPr>
              <a:xfrm>
                <a:off x="7660401" y="923675"/>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3</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Problem Statement/Audience/Contextual Factors</a:t>
                </a:r>
              </a:p>
            </p:txBody>
          </p:sp>
          <p:sp>
            <p:nvSpPr>
              <p:cNvPr id="13" name="Rectangle 12">
                <a:hlinkClick r:id="rId3" action="ppaction://hlinksldjump"/>
                <a:extLst>
                  <a:ext uri="{FF2B5EF4-FFF2-40B4-BE49-F238E27FC236}">
                    <a16:creationId xmlns:a16="http://schemas.microsoft.com/office/drawing/2014/main" id="{83F0B863-CAC8-5118-DCEC-F7281A94793C}"/>
                  </a:ext>
                </a:extLst>
              </p:cNvPr>
              <p:cNvSpPr/>
              <p:nvPr/>
            </p:nvSpPr>
            <p:spPr>
              <a:xfrm>
                <a:off x="7660401" y="1200967"/>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4</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Persona (Example: Akosua)</a:t>
                </a:r>
              </a:p>
            </p:txBody>
          </p:sp>
          <p:sp>
            <p:nvSpPr>
              <p:cNvPr id="14" name="Rectangle 13">
                <a:hlinkClick r:id="rId4" action="ppaction://hlinksldjump"/>
                <a:extLst>
                  <a:ext uri="{FF2B5EF4-FFF2-40B4-BE49-F238E27FC236}">
                    <a16:creationId xmlns:a16="http://schemas.microsoft.com/office/drawing/2014/main" id="{AD0DFAE0-6D13-0D4C-6FB6-5DD6731B9908}"/>
                  </a:ext>
                </a:extLst>
              </p:cNvPr>
              <p:cNvSpPr/>
              <p:nvPr/>
            </p:nvSpPr>
            <p:spPr>
              <a:xfrm>
                <a:off x="7660401" y="1478259"/>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5</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Persona (Example: Emmanuel)</a:t>
                </a:r>
              </a:p>
            </p:txBody>
          </p:sp>
          <p:sp>
            <p:nvSpPr>
              <p:cNvPr id="15" name="Rectangle 14">
                <a:hlinkClick r:id="rId5" action="ppaction://hlinksldjump"/>
                <a:extLst>
                  <a:ext uri="{FF2B5EF4-FFF2-40B4-BE49-F238E27FC236}">
                    <a16:creationId xmlns:a16="http://schemas.microsoft.com/office/drawing/2014/main" id="{F547D804-3672-1F19-E1FB-B4759101D3E2}"/>
                  </a:ext>
                </a:extLst>
              </p:cNvPr>
              <p:cNvSpPr/>
              <p:nvPr/>
            </p:nvSpPr>
            <p:spPr>
              <a:xfrm>
                <a:off x="7660401" y="1755551"/>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6</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Persona Template</a:t>
                </a:r>
              </a:p>
            </p:txBody>
          </p:sp>
          <p:sp>
            <p:nvSpPr>
              <p:cNvPr id="22" name="Rectangle 21">
                <a:hlinkClick r:id="rId6" action="ppaction://hlinksldjump"/>
                <a:extLst>
                  <a:ext uri="{FF2B5EF4-FFF2-40B4-BE49-F238E27FC236}">
                    <a16:creationId xmlns:a16="http://schemas.microsoft.com/office/drawing/2014/main" id="{88D8AE29-EE46-7D8E-4130-53D2032F805E}"/>
                  </a:ext>
                </a:extLst>
              </p:cNvPr>
              <p:cNvSpPr/>
              <p:nvPr/>
            </p:nvSpPr>
            <p:spPr>
              <a:xfrm>
                <a:off x="7660401" y="2032843"/>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7</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Persona Template</a:t>
                </a:r>
              </a:p>
            </p:txBody>
          </p:sp>
          <p:sp>
            <p:nvSpPr>
              <p:cNvPr id="23" name="Rectangle 22">
                <a:hlinkClick r:id="rId7" action="ppaction://hlinksldjump"/>
                <a:extLst>
                  <a:ext uri="{FF2B5EF4-FFF2-40B4-BE49-F238E27FC236}">
                    <a16:creationId xmlns:a16="http://schemas.microsoft.com/office/drawing/2014/main" id="{227372CE-1C94-CFB8-4881-8939A8C3EBB7}"/>
                  </a:ext>
                </a:extLst>
              </p:cNvPr>
              <p:cNvSpPr/>
              <p:nvPr/>
            </p:nvSpPr>
            <p:spPr>
              <a:xfrm>
                <a:off x="7660401" y="2310135"/>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8</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Needs Assessment</a:t>
                </a:r>
              </a:p>
            </p:txBody>
          </p:sp>
          <p:sp>
            <p:nvSpPr>
              <p:cNvPr id="24" name="Rectangle 23">
                <a:hlinkClick r:id="rId8" action="ppaction://hlinksldjump"/>
                <a:extLst>
                  <a:ext uri="{FF2B5EF4-FFF2-40B4-BE49-F238E27FC236}">
                    <a16:creationId xmlns:a16="http://schemas.microsoft.com/office/drawing/2014/main" id="{E8E8E61E-5BE4-9C55-495A-A45D2DC8AE98}"/>
                  </a:ext>
                </a:extLst>
              </p:cNvPr>
              <p:cNvSpPr/>
              <p:nvPr/>
            </p:nvSpPr>
            <p:spPr>
              <a:xfrm>
                <a:off x="7660401" y="2587427"/>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9</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Goal and Intermediary Objectives</a:t>
                </a:r>
              </a:p>
            </p:txBody>
          </p:sp>
          <p:sp>
            <p:nvSpPr>
              <p:cNvPr id="25" name="Rectangle 24">
                <a:hlinkClick r:id="rId9" action="ppaction://hlinksldjump"/>
                <a:extLst>
                  <a:ext uri="{FF2B5EF4-FFF2-40B4-BE49-F238E27FC236}">
                    <a16:creationId xmlns:a16="http://schemas.microsoft.com/office/drawing/2014/main" id="{BAE25C24-552C-C19D-6ACB-7E16E550802E}"/>
                  </a:ext>
                </a:extLst>
              </p:cNvPr>
              <p:cNvSpPr/>
              <p:nvPr/>
            </p:nvSpPr>
            <p:spPr>
              <a:xfrm>
                <a:off x="7660401" y="2864719"/>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10</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Empathy Map</a:t>
                </a:r>
              </a:p>
            </p:txBody>
          </p:sp>
          <p:sp>
            <p:nvSpPr>
              <p:cNvPr id="26" name="Rectangle 25">
                <a:hlinkClick r:id="rId10" action="ppaction://hlinksldjump"/>
                <a:extLst>
                  <a:ext uri="{FF2B5EF4-FFF2-40B4-BE49-F238E27FC236}">
                    <a16:creationId xmlns:a16="http://schemas.microsoft.com/office/drawing/2014/main" id="{8024E9EA-D8D4-014F-635D-EAB5571BE0D0}"/>
                  </a:ext>
                </a:extLst>
              </p:cNvPr>
              <p:cNvSpPr/>
              <p:nvPr/>
            </p:nvSpPr>
            <p:spPr>
              <a:xfrm>
                <a:off x="7660401" y="3142011"/>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11</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Impact/Viability Matrix</a:t>
                </a:r>
              </a:p>
            </p:txBody>
          </p:sp>
          <p:sp>
            <p:nvSpPr>
              <p:cNvPr id="27" name="Rectangle 26">
                <a:hlinkClick r:id="rId11" action="ppaction://hlinksldjump"/>
                <a:extLst>
                  <a:ext uri="{FF2B5EF4-FFF2-40B4-BE49-F238E27FC236}">
                    <a16:creationId xmlns:a16="http://schemas.microsoft.com/office/drawing/2014/main" id="{163908BE-D773-B67D-17D3-7474C2756F63}"/>
                  </a:ext>
                </a:extLst>
              </p:cNvPr>
              <p:cNvSpPr/>
              <p:nvPr/>
            </p:nvSpPr>
            <p:spPr>
              <a:xfrm>
                <a:off x="7660401" y="3419301"/>
                <a:ext cx="4053179" cy="219562"/>
              </a:xfrm>
              <a:prstGeom prst="rect">
                <a:avLst/>
              </a:prstGeom>
              <a:solidFill>
                <a:srgbClr val="FFE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6"/>
                    </a:solidFill>
                    <a:latin typeface="Noto Sans" panose="020B0502040504020204" pitchFamily="34" charset="0"/>
                    <a:ea typeface="Noto Sans" panose="020B0502040504020204" pitchFamily="34" charset="0"/>
                    <a:cs typeface="Noto Sans" panose="020B0502040504020204" pitchFamily="34" charset="0"/>
                  </a:rPr>
                  <a:t>12</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Monitoring and Evaluation Plan</a:t>
                </a:r>
              </a:p>
            </p:txBody>
          </p:sp>
        </p:grpSp>
        <p:grpSp>
          <p:nvGrpSpPr>
            <p:cNvPr id="19" name="Group 18">
              <a:extLst>
                <a:ext uri="{FF2B5EF4-FFF2-40B4-BE49-F238E27FC236}">
                  <a16:creationId xmlns:a16="http://schemas.microsoft.com/office/drawing/2014/main" id="{FAA582BE-9BD7-42AC-9F79-645A7727B422}"/>
                </a:ext>
              </a:extLst>
            </p:cNvPr>
            <p:cNvGrpSpPr/>
            <p:nvPr/>
          </p:nvGrpSpPr>
          <p:grpSpPr>
            <a:xfrm>
              <a:off x="7660401" y="3882184"/>
              <a:ext cx="4053179" cy="1366023"/>
              <a:chOff x="7660401" y="3918760"/>
              <a:chExt cx="4053179" cy="1366023"/>
            </a:xfrm>
          </p:grpSpPr>
          <p:sp>
            <p:nvSpPr>
              <p:cNvPr id="55" name="Rectangle 54">
                <a:extLst>
                  <a:ext uri="{FF2B5EF4-FFF2-40B4-BE49-F238E27FC236}">
                    <a16:creationId xmlns:a16="http://schemas.microsoft.com/office/drawing/2014/main" id="{2CC16C22-4C91-A3F5-5E8A-B58892FB2B04}"/>
                  </a:ext>
                </a:extLst>
              </p:cNvPr>
              <p:cNvSpPr/>
              <p:nvPr/>
            </p:nvSpPr>
            <p:spPr>
              <a:xfrm>
                <a:off x="7660401" y="3918760"/>
                <a:ext cx="4053179" cy="2813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latin typeface="Noto Sans" panose="020B0502040504020204" pitchFamily="34" charset="0"/>
                    <a:ea typeface="Noto Sans" panose="020B0502040504020204" pitchFamily="34" charset="0"/>
                    <a:cs typeface="Noto Sans" panose="020B0502040504020204" pitchFamily="34" charset="0"/>
                  </a:rPr>
                  <a:t>PHASE II: </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Develop Your Social Media Campaign</a:t>
                </a:r>
              </a:p>
            </p:txBody>
          </p:sp>
          <p:sp>
            <p:nvSpPr>
              <p:cNvPr id="3" name="Rectangle 2">
                <a:hlinkClick r:id="rId8" action="ppaction://hlinksldjump"/>
                <a:extLst>
                  <a:ext uri="{FF2B5EF4-FFF2-40B4-BE49-F238E27FC236}">
                    <a16:creationId xmlns:a16="http://schemas.microsoft.com/office/drawing/2014/main" id="{FB118CFE-CE95-AEE7-C843-E4C0E3E33D97}"/>
                  </a:ext>
                </a:extLst>
              </p:cNvPr>
              <p:cNvSpPr/>
              <p:nvPr/>
            </p:nvSpPr>
            <p:spPr>
              <a:xfrm>
                <a:off x="7660401" y="4233347"/>
                <a:ext cx="4053179" cy="219562"/>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13</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Survey/Poll Questions</a:t>
                </a:r>
              </a:p>
            </p:txBody>
          </p:sp>
          <p:sp>
            <p:nvSpPr>
              <p:cNvPr id="4" name="Rectangle 3">
                <a:hlinkClick r:id="rId9" action="ppaction://hlinksldjump"/>
                <a:extLst>
                  <a:ext uri="{FF2B5EF4-FFF2-40B4-BE49-F238E27FC236}">
                    <a16:creationId xmlns:a16="http://schemas.microsoft.com/office/drawing/2014/main" id="{A1CC1084-3A5C-2BD9-C0BE-9A959E1E6568}"/>
                  </a:ext>
                </a:extLst>
              </p:cNvPr>
              <p:cNvSpPr/>
              <p:nvPr/>
            </p:nvSpPr>
            <p:spPr>
              <a:xfrm>
                <a:off x="7660401" y="4510639"/>
                <a:ext cx="4053179" cy="219562"/>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14</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Action Plan/Timeline</a:t>
                </a:r>
              </a:p>
            </p:txBody>
          </p:sp>
          <p:sp>
            <p:nvSpPr>
              <p:cNvPr id="5" name="Rectangle 4">
                <a:hlinkClick r:id="rId10" action="ppaction://hlinksldjump"/>
                <a:extLst>
                  <a:ext uri="{FF2B5EF4-FFF2-40B4-BE49-F238E27FC236}">
                    <a16:creationId xmlns:a16="http://schemas.microsoft.com/office/drawing/2014/main" id="{B062F46F-4774-0EC8-1D90-5CAAE7470197}"/>
                  </a:ext>
                </a:extLst>
              </p:cNvPr>
              <p:cNvSpPr/>
              <p:nvPr/>
            </p:nvSpPr>
            <p:spPr>
              <a:xfrm>
                <a:off x="7660401" y="4787931"/>
                <a:ext cx="4053179" cy="219562"/>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15</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Campaign Messaging/Creative Approach</a:t>
                </a:r>
              </a:p>
            </p:txBody>
          </p:sp>
          <p:sp>
            <p:nvSpPr>
              <p:cNvPr id="8" name="Rectangle 7">
                <a:hlinkClick r:id="rId11" action="ppaction://hlinksldjump"/>
                <a:extLst>
                  <a:ext uri="{FF2B5EF4-FFF2-40B4-BE49-F238E27FC236}">
                    <a16:creationId xmlns:a16="http://schemas.microsoft.com/office/drawing/2014/main" id="{96DBA042-1678-4977-74D5-37A8D619C9CA}"/>
                  </a:ext>
                </a:extLst>
              </p:cNvPr>
              <p:cNvSpPr/>
              <p:nvPr/>
            </p:nvSpPr>
            <p:spPr>
              <a:xfrm>
                <a:off x="7660401" y="5065221"/>
                <a:ext cx="4053179" cy="219562"/>
              </a:xfrm>
              <a:prstGeom prst="rect">
                <a:avLst/>
              </a:prstGeom>
              <a:solidFill>
                <a:schemeClr val="accent1">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16</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Content Calendar/Budgeting</a:t>
                </a:r>
              </a:p>
            </p:txBody>
          </p:sp>
        </p:grpSp>
        <p:grpSp>
          <p:nvGrpSpPr>
            <p:cNvPr id="18" name="Group 17">
              <a:extLst>
                <a:ext uri="{FF2B5EF4-FFF2-40B4-BE49-F238E27FC236}">
                  <a16:creationId xmlns:a16="http://schemas.microsoft.com/office/drawing/2014/main" id="{C7480483-CB18-4510-A152-4D2664073773}"/>
                </a:ext>
              </a:extLst>
            </p:cNvPr>
            <p:cNvGrpSpPr/>
            <p:nvPr/>
          </p:nvGrpSpPr>
          <p:grpSpPr>
            <a:xfrm>
              <a:off x="7660401" y="5495559"/>
              <a:ext cx="4053179" cy="1093768"/>
              <a:chOff x="7660401" y="5495559"/>
              <a:chExt cx="4053179" cy="1093768"/>
            </a:xfrm>
          </p:grpSpPr>
          <p:sp>
            <p:nvSpPr>
              <p:cNvPr id="59" name="Rectangle 58">
                <a:extLst>
                  <a:ext uri="{FF2B5EF4-FFF2-40B4-BE49-F238E27FC236}">
                    <a16:creationId xmlns:a16="http://schemas.microsoft.com/office/drawing/2014/main" id="{BE17DE1A-FCCB-8CAF-AB09-5FD3B676E163}"/>
                  </a:ext>
                </a:extLst>
              </p:cNvPr>
              <p:cNvSpPr/>
              <p:nvPr/>
            </p:nvSpPr>
            <p:spPr>
              <a:xfrm>
                <a:off x="7660401" y="5495559"/>
                <a:ext cx="4053179" cy="28137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50" b="1" dirty="0">
                    <a:solidFill>
                      <a:schemeClr val="tx1"/>
                    </a:solidFill>
                    <a:latin typeface="Noto Sans" panose="020B0502040504020204" pitchFamily="34" charset="0"/>
                    <a:ea typeface="Noto Sans" panose="020B0502040504020204" pitchFamily="34" charset="0"/>
                    <a:cs typeface="Noto Sans" panose="020B0502040504020204" pitchFamily="34" charset="0"/>
                  </a:rPr>
                  <a:t>PHASE III: </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Implement, Monitor and Evaluate Your Campaign</a:t>
                </a:r>
              </a:p>
            </p:txBody>
          </p:sp>
          <p:sp>
            <p:nvSpPr>
              <p:cNvPr id="9" name="Rectangle 8">
                <a:hlinkClick r:id="rId9" action="ppaction://hlinksldjump"/>
                <a:extLst>
                  <a:ext uri="{FF2B5EF4-FFF2-40B4-BE49-F238E27FC236}">
                    <a16:creationId xmlns:a16="http://schemas.microsoft.com/office/drawing/2014/main" id="{074F5871-3B6C-1BA9-52EC-807D755A7D3F}"/>
                  </a:ext>
                </a:extLst>
              </p:cNvPr>
              <p:cNvSpPr/>
              <p:nvPr/>
            </p:nvSpPr>
            <p:spPr>
              <a:xfrm>
                <a:off x="7660401" y="5815183"/>
                <a:ext cx="4053179" cy="219562"/>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17</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Pre-Survey/Poll Results</a:t>
                </a:r>
              </a:p>
            </p:txBody>
          </p:sp>
          <p:sp>
            <p:nvSpPr>
              <p:cNvPr id="11" name="Rectangle 10">
                <a:hlinkClick r:id="rId10" action="ppaction://hlinksldjump"/>
                <a:extLst>
                  <a:ext uri="{FF2B5EF4-FFF2-40B4-BE49-F238E27FC236}">
                    <a16:creationId xmlns:a16="http://schemas.microsoft.com/office/drawing/2014/main" id="{54873B1E-8AE3-4F55-83FB-407ABAD44A54}"/>
                  </a:ext>
                </a:extLst>
              </p:cNvPr>
              <p:cNvSpPr/>
              <p:nvPr/>
            </p:nvSpPr>
            <p:spPr>
              <a:xfrm>
                <a:off x="7660401" y="6092475"/>
                <a:ext cx="4053179" cy="219562"/>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18</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Performance Tracker</a:t>
                </a:r>
              </a:p>
            </p:txBody>
          </p:sp>
          <p:sp>
            <p:nvSpPr>
              <p:cNvPr id="12" name="Rectangle 11">
                <a:hlinkClick r:id="rId11" action="ppaction://hlinksldjump"/>
                <a:extLst>
                  <a:ext uri="{FF2B5EF4-FFF2-40B4-BE49-F238E27FC236}">
                    <a16:creationId xmlns:a16="http://schemas.microsoft.com/office/drawing/2014/main" id="{68EE5D6E-E70F-BD06-6D4B-261FFAAF017F}"/>
                  </a:ext>
                </a:extLst>
              </p:cNvPr>
              <p:cNvSpPr/>
              <p:nvPr/>
            </p:nvSpPr>
            <p:spPr>
              <a:xfrm>
                <a:off x="7660401" y="6369765"/>
                <a:ext cx="4053179" cy="219562"/>
              </a:xfrm>
              <a:prstGeom prst="rect">
                <a:avLst/>
              </a:prstGeom>
              <a:solidFill>
                <a:schemeClr val="accent2">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6075" indent="-334963"/>
                <a:r>
                  <a:rPr lang="en-US" sz="1050" b="1" dirty="0">
                    <a:solidFill>
                      <a:schemeClr val="accent2"/>
                    </a:solidFill>
                    <a:latin typeface="Noto Sans" panose="020B0502040504020204" pitchFamily="34" charset="0"/>
                    <a:ea typeface="Noto Sans" panose="020B0502040504020204" pitchFamily="34" charset="0"/>
                    <a:cs typeface="Noto Sans" panose="020B0502040504020204" pitchFamily="34" charset="0"/>
                  </a:rPr>
                  <a:t>19</a:t>
                </a:r>
                <a:r>
                  <a:rPr lang="en-US" sz="1050" dirty="0">
                    <a:solidFill>
                      <a:schemeClr val="tx1"/>
                    </a:solidFill>
                    <a:latin typeface="Noto Sans" panose="020B0502040504020204" pitchFamily="34" charset="0"/>
                    <a:ea typeface="Noto Sans" panose="020B0502040504020204" pitchFamily="34" charset="0"/>
                    <a:cs typeface="Noto Sans" panose="020B0502040504020204" pitchFamily="34" charset="0"/>
                  </a:rPr>
                  <a:t>	Post-Survey/Poll Results</a:t>
                </a:r>
              </a:p>
            </p:txBody>
          </p:sp>
        </p:grpSp>
      </p:grpSp>
    </p:spTree>
    <p:extLst>
      <p:ext uri="{BB962C8B-B14F-4D97-AF65-F5344CB8AC3E}">
        <p14:creationId xmlns:p14="http://schemas.microsoft.com/office/powerpoint/2010/main" val="283494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8ED3106-0A08-1148-F80C-682262A8ECA2}"/>
              </a:ext>
            </a:extLst>
          </p:cNvPr>
          <p:cNvSpPr>
            <a:spLocks noGrp="1"/>
          </p:cNvSpPr>
          <p:nvPr>
            <p:ph idx="1"/>
          </p:nvPr>
        </p:nvSpPr>
        <p:spPr>
          <a:xfrm>
            <a:off x="841248" y="2169300"/>
            <a:ext cx="6612848" cy="3673211"/>
          </a:xfrm>
        </p:spPr>
        <p:txBody>
          <a:bodyPr/>
          <a:lstStyle/>
          <a:p>
            <a:r>
              <a:rPr lang="en-US"/>
              <a:t>High rates of mental health problems (e.g., depression/suicidal thoughts) among young adults (20-34) in Ghana</a:t>
            </a:r>
          </a:p>
          <a:p>
            <a:pPr lvl="1"/>
            <a:r>
              <a:rPr lang="en-US"/>
              <a:t>Ghana: WHO Special Initiative for Mental Health Situational Analysis (January 2022)</a:t>
            </a:r>
          </a:p>
          <a:p>
            <a:pPr lvl="2"/>
            <a:r>
              <a:rPr lang="en-US"/>
              <a:t>Youth (20-29) 6.4% experience depressive disorder </a:t>
            </a:r>
          </a:p>
          <a:p>
            <a:pPr lvl="2"/>
            <a:r>
              <a:rPr lang="en-US"/>
              <a:t>Elderly (70+) 7.9% experience depressive disorder</a:t>
            </a:r>
          </a:p>
          <a:p>
            <a:pPr lvl="1"/>
            <a:r>
              <a:rPr lang="en-US"/>
              <a:t>Government of Ghana: DHMIS2 Data (Q1, 2023)</a:t>
            </a:r>
          </a:p>
          <a:p>
            <a:pPr lvl="1"/>
            <a:r>
              <a:rPr lang="en-US"/>
              <a:t>Total depression reported rates for 20- to 34-year-olds=202 (highest group)</a:t>
            </a:r>
          </a:p>
          <a:p>
            <a:pPr lvl="2"/>
            <a:r>
              <a:rPr lang="en-US"/>
              <a:t>2022=2349</a:t>
            </a:r>
          </a:p>
          <a:p>
            <a:pPr lvl="1"/>
            <a:r>
              <a:rPr lang="en-US"/>
              <a:t>Total depression reported rates for 35- to 49-year-olds=134 (second highest group)</a:t>
            </a:r>
          </a:p>
          <a:p>
            <a:pPr lvl="2"/>
            <a:r>
              <a:rPr lang="en-US"/>
              <a:t>2022=1899</a:t>
            </a:r>
          </a:p>
          <a:p>
            <a:endParaRPr lang="en-US"/>
          </a:p>
          <a:p>
            <a:endParaRPr lang="en-US"/>
          </a:p>
          <a:p>
            <a:endParaRPr lang="en-US" dirty="0"/>
          </a:p>
        </p:txBody>
      </p:sp>
      <p:sp>
        <p:nvSpPr>
          <p:cNvPr id="2" name="Title 1">
            <a:extLst>
              <a:ext uri="{FF2B5EF4-FFF2-40B4-BE49-F238E27FC236}">
                <a16:creationId xmlns:a16="http://schemas.microsoft.com/office/drawing/2014/main" id="{B798319B-AADB-5DD2-59F2-2C39B1AE2577}"/>
              </a:ext>
            </a:extLst>
          </p:cNvPr>
          <p:cNvSpPr>
            <a:spLocks noGrp="1"/>
          </p:cNvSpPr>
          <p:nvPr>
            <p:ph type="title"/>
          </p:nvPr>
        </p:nvSpPr>
        <p:spPr>
          <a:xfrm>
            <a:off x="583557" y="788731"/>
            <a:ext cx="8818756" cy="449782"/>
          </a:xfrm>
        </p:spPr>
        <p:txBody>
          <a:bodyPr>
            <a:noAutofit/>
          </a:bodyPr>
          <a:lstStyle/>
          <a:p>
            <a:r>
              <a:rPr lang="en-US"/>
              <a:t>Problem Statement/Audience/Contextual Factors </a:t>
            </a:r>
            <a:endParaRPr lang="en-US" dirty="0"/>
          </a:p>
        </p:txBody>
      </p:sp>
      <p:sp>
        <p:nvSpPr>
          <p:cNvPr id="13" name="Content Placeholder 12">
            <a:extLst>
              <a:ext uri="{FF2B5EF4-FFF2-40B4-BE49-F238E27FC236}">
                <a16:creationId xmlns:a16="http://schemas.microsoft.com/office/drawing/2014/main" id="{A71B7B6C-6F3F-6C4E-FAF6-7C1EA77E08C6}"/>
              </a:ext>
            </a:extLst>
          </p:cNvPr>
          <p:cNvSpPr>
            <a:spLocks noGrp="1"/>
          </p:cNvSpPr>
          <p:nvPr>
            <p:ph idx="10"/>
          </p:nvPr>
        </p:nvSpPr>
        <p:spPr>
          <a:xfrm>
            <a:off x="7665795" y="2169300"/>
            <a:ext cx="4164460" cy="3673211"/>
          </a:xfrm>
        </p:spPr>
        <p:txBody>
          <a:bodyPr/>
          <a:lstStyle/>
          <a:p>
            <a:r>
              <a:rPr lang="en-US"/>
              <a:t>~5 million 20- to 29-year-olds on social media in Ghana</a:t>
            </a:r>
          </a:p>
          <a:p>
            <a:r>
              <a:rPr lang="en-US"/>
              <a:t>~200k people aged 65+ on social media in Ghana</a:t>
            </a:r>
          </a:p>
          <a:p>
            <a:r>
              <a:rPr lang="en-US"/>
              <a:t>Community-level health centers (CHPs) do not have mental health services available—must go/be referred to regional hospital</a:t>
            </a:r>
            <a:endParaRPr lang="en-US" dirty="0"/>
          </a:p>
        </p:txBody>
      </p:sp>
    </p:spTree>
    <p:extLst>
      <p:ext uri="{BB962C8B-B14F-4D97-AF65-F5344CB8AC3E}">
        <p14:creationId xmlns:p14="http://schemas.microsoft.com/office/powerpoint/2010/main" val="99760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9" name="Title 28">
            <a:extLst>
              <a:ext uri="{FF2B5EF4-FFF2-40B4-BE49-F238E27FC236}">
                <a16:creationId xmlns:a16="http://schemas.microsoft.com/office/drawing/2014/main" id="{39CA85A7-ED61-2B68-135E-622F2F312657}"/>
              </a:ext>
            </a:extLst>
          </p:cNvPr>
          <p:cNvSpPr>
            <a:spLocks noGrp="1"/>
          </p:cNvSpPr>
          <p:nvPr>
            <p:ph type="title"/>
          </p:nvPr>
        </p:nvSpPr>
        <p:spPr/>
        <p:txBody>
          <a:bodyPr>
            <a:normAutofit fontScale="90000"/>
          </a:bodyPr>
          <a:lstStyle/>
          <a:p>
            <a:r>
              <a:rPr lang="en-US" dirty="0"/>
              <a:t>Persona </a:t>
            </a:r>
            <a:r>
              <a:rPr lang="en-US" i="1" dirty="0"/>
              <a:t>Example</a:t>
            </a:r>
          </a:p>
        </p:txBody>
      </p:sp>
      <p:sp>
        <p:nvSpPr>
          <p:cNvPr id="43" name="Text Placeholder 42">
            <a:extLst>
              <a:ext uri="{FF2B5EF4-FFF2-40B4-BE49-F238E27FC236}">
                <a16:creationId xmlns:a16="http://schemas.microsoft.com/office/drawing/2014/main" id="{47698386-3893-B368-54A3-AD4C279BA2A7}"/>
              </a:ext>
            </a:extLst>
          </p:cNvPr>
          <p:cNvSpPr>
            <a:spLocks noGrp="1"/>
          </p:cNvSpPr>
          <p:nvPr>
            <p:ph type="body" sz="quarter" idx="10"/>
          </p:nvPr>
        </p:nvSpPr>
        <p:spPr>
          <a:xfrm>
            <a:off x="1297014" y="861178"/>
            <a:ext cx="2131150" cy="314325"/>
          </a:xfrm>
        </p:spPr>
        <p:txBody>
          <a:bodyPr/>
          <a:lstStyle/>
          <a:p>
            <a:r>
              <a:rPr lang="en-US" dirty="0"/>
              <a:t>Akosua</a:t>
            </a:r>
          </a:p>
        </p:txBody>
      </p:sp>
      <p:sp>
        <p:nvSpPr>
          <p:cNvPr id="44" name="Text Placeholder 43">
            <a:extLst>
              <a:ext uri="{FF2B5EF4-FFF2-40B4-BE49-F238E27FC236}">
                <a16:creationId xmlns:a16="http://schemas.microsoft.com/office/drawing/2014/main" id="{CF7481A7-3636-606B-F24E-C7EB251205DE}"/>
              </a:ext>
            </a:extLst>
          </p:cNvPr>
          <p:cNvSpPr>
            <a:spLocks noGrp="1"/>
          </p:cNvSpPr>
          <p:nvPr>
            <p:ph type="body" sz="quarter" idx="11"/>
          </p:nvPr>
        </p:nvSpPr>
        <p:spPr>
          <a:xfrm>
            <a:off x="356838" y="1262186"/>
            <a:ext cx="3071325" cy="314325"/>
          </a:xfrm>
        </p:spPr>
        <p:txBody>
          <a:bodyPr/>
          <a:lstStyle/>
          <a:p>
            <a:r>
              <a:rPr lang="en-US" dirty="0"/>
              <a:t>n/a</a:t>
            </a:r>
          </a:p>
        </p:txBody>
      </p:sp>
      <p:sp>
        <p:nvSpPr>
          <p:cNvPr id="45" name="Text Placeholder 44">
            <a:extLst>
              <a:ext uri="{FF2B5EF4-FFF2-40B4-BE49-F238E27FC236}">
                <a16:creationId xmlns:a16="http://schemas.microsoft.com/office/drawing/2014/main" id="{DA4A5EC8-6D9E-FC5F-D094-9B252869BFB2}"/>
              </a:ext>
            </a:extLst>
          </p:cNvPr>
          <p:cNvSpPr>
            <a:spLocks noGrp="1"/>
          </p:cNvSpPr>
          <p:nvPr>
            <p:ph type="body" sz="quarter" idx="12"/>
          </p:nvPr>
        </p:nvSpPr>
        <p:spPr>
          <a:xfrm>
            <a:off x="1319097" y="1774825"/>
            <a:ext cx="2109066" cy="279400"/>
          </a:xfrm>
        </p:spPr>
        <p:txBody>
          <a:bodyPr/>
          <a:lstStyle/>
          <a:p>
            <a:r>
              <a:rPr lang="en-US" dirty="0"/>
              <a:t>Female</a:t>
            </a:r>
          </a:p>
        </p:txBody>
      </p:sp>
      <p:sp>
        <p:nvSpPr>
          <p:cNvPr id="46" name="Text Placeholder 45">
            <a:extLst>
              <a:ext uri="{FF2B5EF4-FFF2-40B4-BE49-F238E27FC236}">
                <a16:creationId xmlns:a16="http://schemas.microsoft.com/office/drawing/2014/main" id="{286DA188-4DE6-490F-FCA7-826AB195EE6C}"/>
              </a:ext>
            </a:extLst>
          </p:cNvPr>
          <p:cNvSpPr>
            <a:spLocks noGrp="1"/>
          </p:cNvSpPr>
          <p:nvPr>
            <p:ph type="body" sz="quarter" idx="13"/>
          </p:nvPr>
        </p:nvSpPr>
        <p:spPr>
          <a:xfrm>
            <a:off x="1319097" y="2174997"/>
            <a:ext cx="2109066" cy="279400"/>
          </a:xfrm>
        </p:spPr>
        <p:txBody>
          <a:bodyPr/>
          <a:lstStyle/>
          <a:p>
            <a:r>
              <a:rPr lang="en-US" dirty="0"/>
              <a:t>23</a:t>
            </a:r>
          </a:p>
        </p:txBody>
      </p:sp>
      <p:sp>
        <p:nvSpPr>
          <p:cNvPr id="47" name="Text Placeholder 46">
            <a:extLst>
              <a:ext uri="{FF2B5EF4-FFF2-40B4-BE49-F238E27FC236}">
                <a16:creationId xmlns:a16="http://schemas.microsoft.com/office/drawing/2014/main" id="{5E005793-3422-D970-2471-A3B43A07E691}"/>
              </a:ext>
            </a:extLst>
          </p:cNvPr>
          <p:cNvSpPr>
            <a:spLocks noGrp="1"/>
          </p:cNvSpPr>
          <p:nvPr>
            <p:ph type="body" sz="quarter" idx="14"/>
          </p:nvPr>
        </p:nvSpPr>
        <p:spPr>
          <a:xfrm>
            <a:off x="1319097" y="2586320"/>
            <a:ext cx="2109066" cy="486473"/>
          </a:xfrm>
        </p:spPr>
        <p:txBody>
          <a:bodyPr/>
          <a:lstStyle/>
          <a:p>
            <a:r>
              <a:rPr lang="en-US" dirty="0"/>
              <a:t>Tertiary completion</a:t>
            </a:r>
          </a:p>
        </p:txBody>
      </p:sp>
      <p:sp>
        <p:nvSpPr>
          <p:cNvPr id="48" name="Text Placeholder 47">
            <a:extLst>
              <a:ext uri="{FF2B5EF4-FFF2-40B4-BE49-F238E27FC236}">
                <a16:creationId xmlns:a16="http://schemas.microsoft.com/office/drawing/2014/main" id="{A52F04D6-77E2-EE60-20A1-83AD8A1D9E90}"/>
              </a:ext>
            </a:extLst>
          </p:cNvPr>
          <p:cNvSpPr>
            <a:spLocks noGrp="1"/>
          </p:cNvSpPr>
          <p:nvPr>
            <p:ph type="body" sz="quarter" idx="15"/>
          </p:nvPr>
        </p:nvSpPr>
        <p:spPr>
          <a:xfrm>
            <a:off x="1319097" y="3172451"/>
            <a:ext cx="2109066" cy="486473"/>
          </a:xfrm>
        </p:spPr>
        <p:txBody>
          <a:bodyPr/>
          <a:lstStyle/>
          <a:p>
            <a:r>
              <a:rPr lang="en-US" dirty="0"/>
              <a:t>Unemployed</a:t>
            </a:r>
          </a:p>
        </p:txBody>
      </p:sp>
      <p:sp>
        <p:nvSpPr>
          <p:cNvPr id="49" name="Text Placeholder 48">
            <a:extLst>
              <a:ext uri="{FF2B5EF4-FFF2-40B4-BE49-F238E27FC236}">
                <a16:creationId xmlns:a16="http://schemas.microsoft.com/office/drawing/2014/main" id="{282B4CAF-6277-1694-36B5-5B6E7D9F3E0B}"/>
              </a:ext>
            </a:extLst>
          </p:cNvPr>
          <p:cNvSpPr>
            <a:spLocks noGrp="1"/>
          </p:cNvSpPr>
          <p:nvPr>
            <p:ph type="body" sz="quarter" idx="16"/>
          </p:nvPr>
        </p:nvSpPr>
        <p:spPr>
          <a:xfrm>
            <a:off x="1319097" y="3750729"/>
            <a:ext cx="2109066" cy="410807"/>
          </a:xfrm>
        </p:spPr>
        <p:txBody>
          <a:bodyPr/>
          <a:lstStyle/>
          <a:p>
            <a:r>
              <a:rPr lang="en-US" dirty="0"/>
              <a:t>$0</a:t>
            </a:r>
          </a:p>
        </p:txBody>
      </p:sp>
      <p:sp>
        <p:nvSpPr>
          <p:cNvPr id="50" name="Text Placeholder 49">
            <a:extLst>
              <a:ext uri="{FF2B5EF4-FFF2-40B4-BE49-F238E27FC236}">
                <a16:creationId xmlns:a16="http://schemas.microsoft.com/office/drawing/2014/main" id="{F8E78E4B-0F51-005E-5D71-5D2F38232353}"/>
              </a:ext>
            </a:extLst>
          </p:cNvPr>
          <p:cNvSpPr>
            <a:spLocks noGrp="1"/>
          </p:cNvSpPr>
          <p:nvPr>
            <p:ph type="body" sz="quarter" idx="17"/>
          </p:nvPr>
        </p:nvSpPr>
        <p:spPr>
          <a:xfrm>
            <a:off x="1319097" y="4253341"/>
            <a:ext cx="2109066" cy="279400"/>
          </a:xfrm>
        </p:spPr>
        <p:txBody>
          <a:bodyPr/>
          <a:lstStyle/>
          <a:p>
            <a:r>
              <a:rPr lang="en-US" dirty="0"/>
              <a:t>English, Twi, Ga</a:t>
            </a:r>
          </a:p>
        </p:txBody>
      </p:sp>
      <p:sp>
        <p:nvSpPr>
          <p:cNvPr id="51" name="Text Placeholder 50">
            <a:extLst>
              <a:ext uri="{FF2B5EF4-FFF2-40B4-BE49-F238E27FC236}">
                <a16:creationId xmlns:a16="http://schemas.microsoft.com/office/drawing/2014/main" id="{B7640318-4D8A-075F-3548-7AD12151C212}"/>
              </a:ext>
            </a:extLst>
          </p:cNvPr>
          <p:cNvSpPr>
            <a:spLocks noGrp="1"/>
          </p:cNvSpPr>
          <p:nvPr>
            <p:ph type="body" sz="quarter" idx="18"/>
          </p:nvPr>
        </p:nvSpPr>
        <p:spPr>
          <a:xfrm>
            <a:off x="1319097" y="4639274"/>
            <a:ext cx="2109066" cy="826126"/>
          </a:xfrm>
        </p:spPr>
        <p:txBody>
          <a:bodyPr/>
          <a:lstStyle/>
          <a:p>
            <a:r>
              <a:rPr lang="en-US" dirty="0"/>
              <a:t>Lives at home and depends on parents</a:t>
            </a:r>
          </a:p>
        </p:txBody>
      </p:sp>
      <p:sp>
        <p:nvSpPr>
          <p:cNvPr id="52" name="Text Placeholder 51">
            <a:extLst>
              <a:ext uri="{FF2B5EF4-FFF2-40B4-BE49-F238E27FC236}">
                <a16:creationId xmlns:a16="http://schemas.microsoft.com/office/drawing/2014/main" id="{2E85E53A-3E0F-7B4E-0599-166B32CE0FA6}"/>
              </a:ext>
            </a:extLst>
          </p:cNvPr>
          <p:cNvSpPr>
            <a:spLocks noGrp="1"/>
          </p:cNvSpPr>
          <p:nvPr>
            <p:ph type="body" sz="quarter" idx="19"/>
          </p:nvPr>
        </p:nvSpPr>
        <p:spPr>
          <a:xfrm>
            <a:off x="1319097" y="5555169"/>
            <a:ext cx="2109066" cy="826127"/>
          </a:xfrm>
        </p:spPr>
        <p:txBody>
          <a:bodyPr/>
          <a:lstStyle/>
          <a:p>
            <a:r>
              <a:rPr lang="en-US" dirty="0"/>
              <a:t>Self-medication</a:t>
            </a:r>
          </a:p>
        </p:txBody>
      </p:sp>
      <p:sp>
        <p:nvSpPr>
          <p:cNvPr id="458" name="Text Placeholder 457">
            <a:extLst>
              <a:ext uri="{FF2B5EF4-FFF2-40B4-BE49-F238E27FC236}">
                <a16:creationId xmlns:a16="http://schemas.microsoft.com/office/drawing/2014/main" id="{D14DEF47-BD02-3F55-2729-BF668CEFF2F7}"/>
              </a:ext>
            </a:extLst>
          </p:cNvPr>
          <p:cNvSpPr>
            <a:spLocks noGrp="1"/>
          </p:cNvSpPr>
          <p:nvPr>
            <p:ph type="body" sz="quarter" idx="20"/>
          </p:nvPr>
        </p:nvSpPr>
        <p:spPr>
          <a:xfrm>
            <a:off x="3716338" y="939139"/>
            <a:ext cx="4594225" cy="794106"/>
          </a:xfrm>
        </p:spPr>
        <p:txBody>
          <a:bodyPr>
            <a:normAutofit fontScale="92500" lnSpcReduction="20000"/>
          </a:bodyPr>
          <a:lstStyle/>
          <a:p>
            <a:r>
              <a:rPr lang="en-US" dirty="0"/>
              <a:t>She believes in education and completed tertiary early. She values her love life and values her parents’ opinion. She is religious and believes in God. She is pregnant, but unmarried—her father is a pastor. She worries about being stigmatized for having a child before marriage—she doesn’t know if she should abort or keep the baby.</a:t>
            </a:r>
          </a:p>
        </p:txBody>
      </p:sp>
      <p:sp>
        <p:nvSpPr>
          <p:cNvPr id="349" name="Text Placeholder 348">
            <a:extLst>
              <a:ext uri="{FF2B5EF4-FFF2-40B4-BE49-F238E27FC236}">
                <a16:creationId xmlns:a16="http://schemas.microsoft.com/office/drawing/2014/main" id="{45F791BA-6A5F-E789-61B1-53BD72AF8E11}"/>
              </a:ext>
            </a:extLst>
          </p:cNvPr>
          <p:cNvSpPr>
            <a:spLocks noGrp="1"/>
          </p:cNvSpPr>
          <p:nvPr>
            <p:ph type="body" sz="quarter" idx="21"/>
          </p:nvPr>
        </p:nvSpPr>
        <p:spPr>
          <a:xfrm>
            <a:off x="3716338" y="2073598"/>
            <a:ext cx="4594225" cy="794106"/>
          </a:xfrm>
        </p:spPr>
        <p:txBody>
          <a:bodyPr/>
          <a:lstStyle/>
          <a:p>
            <a:r>
              <a:rPr lang="en-US" dirty="0"/>
              <a:t>She is pregnant, jobless, and boyfriend is wanting her to abort the baby.</a:t>
            </a:r>
          </a:p>
        </p:txBody>
      </p:sp>
      <p:sp>
        <p:nvSpPr>
          <p:cNvPr id="350" name="Text Placeholder 349">
            <a:extLst>
              <a:ext uri="{FF2B5EF4-FFF2-40B4-BE49-F238E27FC236}">
                <a16:creationId xmlns:a16="http://schemas.microsoft.com/office/drawing/2014/main" id="{D1DAD9C2-42CC-BF9C-7C52-DD0D003BF025}"/>
              </a:ext>
            </a:extLst>
          </p:cNvPr>
          <p:cNvSpPr>
            <a:spLocks noGrp="1"/>
          </p:cNvSpPr>
          <p:nvPr>
            <p:ph type="body" sz="quarter" idx="22"/>
          </p:nvPr>
        </p:nvSpPr>
        <p:spPr>
          <a:xfrm>
            <a:off x="3716338" y="3479317"/>
            <a:ext cx="3511466" cy="231731"/>
          </a:xfrm>
        </p:spPr>
        <p:txBody>
          <a:bodyPr/>
          <a:lstStyle/>
          <a:p>
            <a:r>
              <a:rPr lang="en-US" dirty="0"/>
              <a:t>Lack of mental health services at community level</a:t>
            </a:r>
          </a:p>
        </p:txBody>
      </p:sp>
      <p:sp>
        <p:nvSpPr>
          <p:cNvPr id="459" name="Text Placeholder 458">
            <a:extLst>
              <a:ext uri="{FF2B5EF4-FFF2-40B4-BE49-F238E27FC236}">
                <a16:creationId xmlns:a16="http://schemas.microsoft.com/office/drawing/2014/main" id="{03E6421C-81DA-69DD-99A3-F7DEB4CDEBBB}"/>
              </a:ext>
            </a:extLst>
          </p:cNvPr>
          <p:cNvSpPr>
            <a:spLocks noGrp="1"/>
          </p:cNvSpPr>
          <p:nvPr>
            <p:ph type="body" sz="quarter" idx="23"/>
          </p:nvPr>
        </p:nvSpPr>
        <p:spPr>
          <a:xfrm>
            <a:off x="7400477" y="3479317"/>
            <a:ext cx="353316" cy="231731"/>
          </a:xfrm>
        </p:spPr>
        <p:txBody>
          <a:bodyPr/>
          <a:lstStyle/>
          <a:p>
            <a:r>
              <a:rPr lang="en-US" dirty="0"/>
              <a:t>O</a:t>
            </a:r>
          </a:p>
        </p:txBody>
      </p:sp>
      <p:sp>
        <p:nvSpPr>
          <p:cNvPr id="30" name="Text Placeholder 29">
            <a:extLst>
              <a:ext uri="{FF2B5EF4-FFF2-40B4-BE49-F238E27FC236}">
                <a16:creationId xmlns:a16="http://schemas.microsoft.com/office/drawing/2014/main" id="{E92B186D-A270-3E9C-6466-DEE0091A0323}"/>
              </a:ext>
            </a:extLst>
          </p:cNvPr>
          <p:cNvSpPr>
            <a:spLocks noGrp="1"/>
          </p:cNvSpPr>
          <p:nvPr>
            <p:ph type="body" sz="quarter" idx="24"/>
          </p:nvPr>
        </p:nvSpPr>
        <p:spPr/>
        <p:txBody>
          <a:bodyPr/>
          <a:lstStyle/>
          <a:p>
            <a:endParaRPr lang="en-US"/>
          </a:p>
        </p:txBody>
      </p:sp>
      <p:sp>
        <p:nvSpPr>
          <p:cNvPr id="461" name="Text Placeholder 460">
            <a:extLst>
              <a:ext uri="{FF2B5EF4-FFF2-40B4-BE49-F238E27FC236}">
                <a16:creationId xmlns:a16="http://schemas.microsoft.com/office/drawing/2014/main" id="{4119B9DE-F000-9758-413E-57395614F5CD}"/>
              </a:ext>
            </a:extLst>
          </p:cNvPr>
          <p:cNvSpPr>
            <a:spLocks noGrp="1"/>
          </p:cNvSpPr>
          <p:nvPr>
            <p:ph type="body" sz="quarter" idx="25"/>
          </p:nvPr>
        </p:nvSpPr>
        <p:spPr>
          <a:xfrm>
            <a:off x="3716338" y="3781069"/>
            <a:ext cx="3511466" cy="231731"/>
          </a:xfrm>
        </p:spPr>
        <p:txBody>
          <a:bodyPr/>
          <a:lstStyle/>
          <a:p>
            <a:r>
              <a:rPr lang="en-US" dirty="0"/>
              <a:t>Perceived cost of mental health services</a:t>
            </a:r>
          </a:p>
        </p:txBody>
      </p:sp>
      <p:sp>
        <p:nvSpPr>
          <p:cNvPr id="462" name="Text Placeholder 461">
            <a:extLst>
              <a:ext uri="{FF2B5EF4-FFF2-40B4-BE49-F238E27FC236}">
                <a16:creationId xmlns:a16="http://schemas.microsoft.com/office/drawing/2014/main" id="{B484AE9F-B4A9-2370-2316-3CC5AB4450E6}"/>
              </a:ext>
            </a:extLst>
          </p:cNvPr>
          <p:cNvSpPr>
            <a:spLocks noGrp="1"/>
          </p:cNvSpPr>
          <p:nvPr>
            <p:ph type="body" sz="quarter" idx="26"/>
          </p:nvPr>
        </p:nvSpPr>
        <p:spPr>
          <a:xfrm>
            <a:off x="7400477" y="3781069"/>
            <a:ext cx="353316" cy="231731"/>
          </a:xfrm>
        </p:spPr>
        <p:txBody>
          <a:bodyPr/>
          <a:lstStyle/>
          <a:p>
            <a:r>
              <a:rPr lang="en-US" dirty="0"/>
              <a:t>O</a:t>
            </a:r>
          </a:p>
        </p:txBody>
      </p:sp>
      <p:sp>
        <p:nvSpPr>
          <p:cNvPr id="31" name="Text Placeholder 30">
            <a:extLst>
              <a:ext uri="{FF2B5EF4-FFF2-40B4-BE49-F238E27FC236}">
                <a16:creationId xmlns:a16="http://schemas.microsoft.com/office/drawing/2014/main" id="{9F6F51D0-391E-EDD4-58C5-F750B0E3B837}"/>
              </a:ext>
            </a:extLst>
          </p:cNvPr>
          <p:cNvSpPr>
            <a:spLocks noGrp="1"/>
          </p:cNvSpPr>
          <p:nvPr>
            <p:ph type="body" sz="quarter" idx="27"/>
          </p:nvPr>
        </p:nvSpPr>
        <p:spPr/>
        <p:txBody>
          <a:bodyPr/>
          <a:lstStyle/>
          <a:p>
            <a:endParaRPr lang="en-US"/>
          </a:p>
        </p:txBody>
      </p:sp>
      <p:sp>
        <p:nvSpPr>
          <p:cNvPr id="464" name="Text Placeholder 463">
            <a:extLst>
              <a:ext uri="{FF2B5EF4-FFF2-40B4-BE49-F238E27FC236}">
                <a16:creationId xmlns:a16="http://schemas.microsoft.com/office/drawing/2014/main" id="{A4AEF8F6-76D7-2B4C-CD69-D573A37153E9}"/>
              </a:ext>
            </a:extLst>
          </p:cNvPr>
          <p:cNvSpPr>
            <a:spLocks noGrp="1"/>
          </p:cNvSpPr>
          <p:nvPr>
            <p:ph type="body" sz="quarter" idx="28"/>
          </p:nvPr>
        </p:nvSpPr>
        <p:spPr>
          <a:xfrm>
            <a:off x="3716338" y="4082821"/>
            <a:ext cx="3511466" cy="231731"/>
          </a:xfrm>
        </p:spPr>
        <p:txBody>
          <a:bodyPr/>
          <a:lstStyle/>
          <a:p>
            <a:r>
              <a:rPr lang="en-US" dirty="0"/>
              <a:t>May need permission to go to health center</a:t>
            </a:r>
          </a:p>
        </p:txBody>
      </p:sp>
      <p:sp>
        <p:nvSpPr>
          <p:cNvPr id="465" name="Text Placeholder 464">
            <a:extLst>
              <a:ext uri="{FF2B5EF4-FFF2-40B4-BE49-F238E27FC236}">
                <a16:creationId xmlns:a16="http://schemas.microsoft.com/office/drawing/2014/main" id="{FBC4E094-91A7-0A68-F260-9B5F66F5FF16}"/>
              </a:ext>
            </a:extLst>
          </p:cNvPr>
          <p:cNvSpPr>
            <a:spLocks noGrp="1"/>
          </p:cNvSpPr>
          <p:nvPr>
            <p:ph type="body" sz="quarter" idx="29"/>
          </p:nvPr>
        </p:nvSpPr>
        <p:spPr>
          <a:xfrm>
            <a:off x="7400477" y="4082821"/>
            <a:ext cx="353316" cy="231731"/>
          </a:xfrm>
        </p:spPr>
        <p:txBody>
          <a:bodyPr/>
          <a:lstStyle/>
          <a:p>
            <a:r>
              <a:rPr lang="en-US" dirty="0"/>
              <a:t>O</a:t>
            </a:r>
          </a:p>
        </p:txBody>
      </p:sp>
      <p:sp>
        <p:nvSpPr>
          <p:cNvPr id="32" name="Text Placeholder 31">
            <a:extLst>
              <a:ext uri="{FF2B5EF4-FFF2-40B4-BE49-F238E27FC236}">
                <a16:creationId xmlns:a16="http://schemas.microsoft.com/office/drawing/2014/main" id="{31303077-33DE-35D0-8A18-2A915E336055}"/>
              </a:ext>
            </a:extLst>
          </p:cNvPr>
          <p:cNvSpPr>
            <a:spLocks noGrp="1"/>
          </p:cNvSpPr>
          <p:nvPr>
            <p:ph type="body" sz="quarter" idx="30"/>
          </p:nvPr>
        </p:nvSpPr>
        <p:spPr/>
        <p:txBody>
          <a:bodyPr/>
          <a:lstStyle/>
          <a:p>
            <a:endParaRPr lang="en-US"/>
          </a:p>
        </p:txBody>
      </p:sp>
      <p:sp>
        <p:nvSpPr>
          <p:cNvPr id="467" name="Text Placeholder 466">
            <a:extLst>
              <a:ext uri="{FF2B5EF4-FFF2-40B4-BE49-F238E27FC236}">
                <a16:creationId xmlns:a16="http://schemas.microsoft.com/office/drawing/2014/main" id="{EA5F6F64-D604-B4C2-10C5-0568634F73EC}"/>
              </a:ext>
            </a:extLst>
          </p:cNvPr>
          <p:cNvSpPr>
            <a:spLocks noGrp="1"/>
          </p:cNvSpPr>
          <p:nvPr>
            <p:ph type="body" sz="quarter" idx="31"/>
          </p:nvPr>
        </p:nvSpPr>
        <p:spPr>
          <a:xfrm>
            <a:off x="3716338" y="4384573"/>
            <a:ext cx="3511466" cy="231731"/>
          </a:xfrm>
        </p:spPr>
        <p:txBody>
          <a:bodyPr/>
          <a:lstStyle/>
          <a:p>
            <a:r>
              <a:rPr lang="en-US" dirty="0"/>
              <a:t>Needs health information to make a choice</a:t>
            </a:r>
          </a:p>
        </p:txBody>
      </p:sp>
      <p:sp>
        <p:nvSpPr>
          <p:cNvPr id="468" name="Text Placeholder 467">
            <a:extLst>
              <a:ext uri="{FF2B5EF4-FFF2-40B4-BE49-F238E27FC236}">
                <a16:creationId xmlns:a16="http://schemas.microsoft.com/office/drawing/2014/main" id="{78419C35-DA8B-A7B4-6C7F-4B79296A75AF}"/>
              </a:ext>
            </a:extLst>
          </p:cNvPr>
          <p:cNvSpPr>
            <a:spLocks noGrp="1"/>
          </p:cNvSpPr>
          <p:nvPr>
            <p:ph type="body" sz="quarter" idx="32"/>
          </p:nvPr>
        </p:nvSpPr>
        <p:spPr>
          <a:xfrm>
            <a:off x="7400477" y="4384573"/>
            <a:ext cx="353316" cy="231731"/>
          </a:xfrm>
        </p:spPr>
        <p:txBody>
          <a:bodyPr/>
          <a:lstStyle/>
          <a:p>
            <a:r>
              <a:rPr lang="en-US" dirty="0"/>
              <a:t>O</a:t>
            </a:r>
          </a:p>
        </p:txBody>
      </p:sp>
      <p:sp>
        <p:nvSpPr>
          <p:cNvPr id="33" name="Text Placeholder 32">
            <a:extLst>
              <a:ext uri="{FF2B5EF4-FFF2-40B4-BE49-F238E27FC236}">
                <a16:creationId xmlns:a16="http://schemas.microsoft.com/office/drawing/2014/main" id="{09731B83-7489-187E-4CA4-D5A7FB8BDDAA}"/>
              </a:ext>
            </a:extLst>
          </p:cNvPr>
          <p:cNvSpPr>
            <a:spLocks noGrp="1"/>
          </p:cNvSpPr>
          <p:nvPr>
            <p:ph type="body" sz="quarter" idx="33"/>
          </p:nvPr>
        </p:nvSpPr>
        <p:spPr/>
        <p:txBody>
          <a:bodyPr/>
          <a:lstStyle/>
          <a:p>
            <a:endParaRPr lang="en-US"/>
          </a:p>
        </p:txBody>
      </p:sp>
      <p:sp>
        <p:nvSpPr>
          <p:cNvPr id="470" name="Text Placeholder 469">
            <a:extLst>
              <a:ext uri="{FF2B5EF4-FFF2-40B4-BE49-F238E27FC236}">
                <a16:creationId xmlns:a16="http://schemas.microsoft.com/office/drawing/2014/main" id="{408EA616-337B-0313-8AC8-8AE7B22B29FB}"/>
              </a:ext>
            </a:extLst>
          </p:cNvPr>
          <p:cNvSpPr>
            <a:spLocks noGrp="1"/>
          </p:cNvSpPr>
          <p:nvPr>
            <p:ph type="body" sz="quarter" idx="34"/>
          </p:nvPr>
        </p:nvSpPr>
        <p:spPr>
          <a:xfrm>
            <a:off x="3716338" y="5223392"/>
            <a:ext cx="3511466" cy="231731"/>
          </a:xfrm>
        </p:spPr>
        <p:txBody>
          <a:bodyPr/>
          <a:lstStyle/>
          <a:p>
            <a:r>
              <a:rPr lang="en-US" dirty="0"/>
              <a:t>Other counseling (</a:t>
            </a:r>
            <a:r>
              <a:rPr lang="en-US" dirty="0" err="1"/>
              <a:t>AgooSHE</a:t>
            </a:r>
            <a:r>
              <a:rPr lang="en-US" dirty="0"/>
              <a:t>+) is a call away (easy)</a:t>
            </a:r>
          </a:p>
        </p:txBody>
      </p:sp>
      <p:sp>
        <p:nvSpPr>
          <p:cNvPr id="471" name="Text Placeholder 470">
            <a:extLst>
              <a:ext uri="{FF2B5EF4-FFF2-40B4-BE49-F238E27FC236}">
                <a16:creationId xmlns:a16="http://schemas.microsoft.com/office/drawing/2014/main" id="{09CB6886-E756-84D2-4C15-703ECDCE4DEB}"/>
              </a:ext>
            </a:extLst>
          </p:cNvPr>
          <p:cNvSpPr>
            <a:spLocks noGrp="1"/>
          </p:cNvSpPr>
          <p:nvPr>
            <p:ph type="body" sz="quarter" idx="35"/>
          </p:nvPr>
        </p:nvSpPr>
        <p:spPr>
          <a:xfrm>
            <a:off x="7400477" y="5223392"/>
            <a:ext cx="353316" cy="231731"/>
          </a:xfrm>
        </p:spPr>
        <p:txBody>
          <a:bodyPr/>
          <a:lstStyle/>
          <a:p>
            <a:r>
              <a:rPr lang="en-US" dirty="0"/>
              <a:t>O</a:t>
            </a:r>
          </a:p>
        </p:txBody>
      </p:sp>
      <p:sp>
        <p:nvSpPr>
          <p:cNvPr id="34" name="Text Placeholder 33">
            <a:extLst>
              <a:ext uri="{FF2B5EF4-FFF2-40B4-BE49-F238E27FC236}">
                <a16:creationId xmlns:a16="http://schemas.microsoft.com/office/drawing/2014/main" id="{1B6DBB2C-3122-8417-292D-2D42D587A946}"/>
              </a:ext>
            </a:extLst>
          </p:cNvPr>
          <p:cNvSpPr>
            <a:spLocks noGrp="1"/>
          </p:cNvSpPr>
          <p:nvPr>
            <p:ph type="body" sz="quarter" idx="36"/>
          </p:nvPr>
        </p:nvSpPr>
        <p:spPr/>
        <p:txBody>
          <a:bodyPr/>
          <a:lstStyle/>
          <a:p>
            <a:endParaRPr lang="en-US"/>
          </a:p>
        </p:txBody>
      </p:sp>
      <p:sp>
        <p:nvSpPr>
          <p:cNvPr id="473" name="Text Placeholder 472">
            <a:extLst>
              <a:ext uri="{FF2B5EF4-FFF2-40B4-BE49-F238E27FC236}">
                <a16:creationId xmlns:a16="http://schemas.microsoft.com/office/drawing/2014/main" id="{4049648B-C2B8-4688-0A39-808547D050CB}"/>
              </a:ext>
            </a:extLst>
          </p:cNvPr>
          <p:cNvSpPr>
            <a:spLocks noGrp="1"/>
          </p:cNvSpPr>
          <p:nvPr>
            <p:ph type="body" sz="quarter" idx="37"/>
          </p:nvPr>
        </p:nvSpPr>
        <p:spPr>
          <a:xfrm>
            <a:off x="3716338" y="5525144"/>
            <a:ext cx="3511466" cy="231731"/>
          </a:xfrm>
        </p:spPr>
        <p:txBody>
          <a:bodyPr/>
          <a:lstStyle/>
          <a:p>
            <a:r>
              <a:rPr lang="en-US" dirty="0"/>
              <a:t>Toll-free hotline is free</a:t>
            </a:r>
          </a:p>
        </p:txBody>
      </p:sp>
      <p:sp>
        <p:nvSpPr>
          <p:cNvPr id="474" name="Text Placeholder 473">
            <a:extLst>
              <a:ext uri="{FF2B5EF4-FFF2-40B4-BE49-F238E27FC236}">
                <a16:creationId xmlns:a16="http://schemas.microsoft.com/office/drawing/2014/main" id="{7BEEDECB-756F-EF34-CCC0-012F80A9750C}"/>
              </a:ext>
            </a:extLst>
          </p:cNvPr>
          <p:cNvSpPr>
            <a:spLocks noGrp="1"/>
          </p:cNvSpPr>
          <p:nvPr>
            <p:ph type="body" sz="quarter" idx="38"/>
          </p:nvPr>
        </p:nvSpPr>
        <p:spPr>
          <a:xfrm>
            <a:off x="7400477" y="5525144"/>
            <a:ext cx="353316" cy="231731"/>
          </a:xfrm>
        </p:spPr>
        <p:txBody>
          <a:bodyPr/>
          <a:lstStyle/>
          <a:p>
            <a:r>
              <a:rPr lang="en-US" dirty="0"/>
              <a:t>O</a:t>
            </a:r>
          </a:p>
        </p:txBody>
      </p:sp>
      <p:sp>
        <p:nvSpPr>
          <p:cNvPr id="35" name="Text Placeholder 34">
            <a:extLst>
              <a:ext uri="{FF2B5EF4-FFF2-40B4-BE49-F238E27FC236}">
                <a16:creationId xmlns:a16="http://schemas.microsoft.com/office/drawing/2014/main" id="{4589EB3C-D8EF-3558-0C8A-DF213EBD5C2E}"/>
              </a:ext>
            </a:extLst>
          </p:cNvPr>
          <p:cNvSpPr>
            <a:spLocks noGrp="1"/>
          </p:cNvSpPr>
          <p:nvPr>
            <p:ph type="body" sz="quarter" idx="39"/>
          </p:nvPr>
        </p:nvSpPr>
        <p:spPr/>
        <p:txBody>
          <a:bodyPr/>
          <a:lstStyle/>
          <a:p>
            <a:endParaRPr lang="en-US"/>
          </a:p>
        </p:txBody>
      </p:sp>
      <p:sp>
        <p:nvSpPr>
          <p:cNvPr id="476" name="Text Placeholder 475">
            <a:extLst>
              <a:ext uri="{FF2B5EF4-FFF2-40B4-BE49-F238E27FC236}">
                <a16:creationId xmlns:a16="http://schemas.microsoft.com/office/drawing/2014/main" id="{E0C05B51-C997-91F3-978F-294EC11269C0}"/>
              </a:ext>
            </a:extLst>
          </p:cNvPr>
          <p:cNvSpPr>
            <a:spLocks noGrp="1"/>
          </p:cNvSpPr>
          <p:nvPr>
            <p:ph type="body" sz="quarter" idx="40"/>
          </p:nvPr>
        </p:nvSpPr>
        <p:spPr>
          <a:xfrm>
            <a:off x="3716338" y="5826896"/>
            <a:ext cx="3511466" cy="231731"/>
          </a:xfrm>
        </p:spPr>
        <p:txBody>
          <a:bodyPr/>
          <a:lstStyle/>
          <a:p>
            <a:r>
              <a:rPr lang="en-US" dirty="0"/>
              <a:t>Has access to social media</a:t>
            </a:r>
          </a:p>
        </p:txBody>
      </p:sp>
      <p:sp>
        <p:nvSpPr>
          <p:cNvPr id="477" name="Text Placeholder 476">
            <a:extLst>
              <a:ext uri="{FF2B5EF4-FFF2-40B4-BE49-F238E27FC236}">
                <a16:creationId xmlns:a16="http://schemas.microsoft.com/office/drawing/2014/main" id="{D269F470-C663-FFD8-3E46-2CDE16C8FFD7}"/>
              </a:ext>
            </a:extLst>
          </p:cNvPr>
          <p:cNvSpPr>
            <a:spLocks noGrp="1"/>
          </p:cNvSpPr>
          <p:nvPr>
            <p:ph type="body" sz="quarter" idx="41"/>
          </p:nvPr>
        </p:nvSpPr>
        <p:spPr>
          <a:xfrm>
            <a:off x="7400477" y="5826896"/>
            <a:ext cx="353316" cy="231731"/>
          </a:xfrm>
        </p:spPr>
        <p:txBody>
          <a:bodyPr/>
          <a:lstStyle/>
          <a:p>
            <a:r>
              <a:rPr lang="en-US" dirty="0"/>
              <a:t>O</a:t>
            </a:r>
          </a:p>
        </p:txBody>
      </p:sp>
      <p:sp>
        <p:nvSpPr>
          <p:cNvPr id="36" name="Text Placeholder 35">
            <a:extLst>
              <a:ext uri="{FF2B5EF4-FFF2-40B4-BE49-F238E27FC236}">
                <a16:creationId xmlns:a16="http://schemas.microsoft.com/office/drawing/2014/main" id="{89ED0A40-60F0-771D-6D76-2CBBD7A7342C}"/>
              </a:ext>
            </a:extLst>
          </p:cNvPr>
          <p:cNvSpPr>
            <a:spLocks noGrp="1"/>
          </p:cNvSpPr>
          <p:nvPr>
            <p:ph type="body" sz="quarter" idx="42"/>
          </p:nvPr>
        </p:nvSpPr>
        <p:spPr/>
        <p:txBody>
          <a:bodyPr/>
          <a:lstStyle/>
          <a:p>
            <a:endParaRPr lang="en-US"/>
          </a:p>
        </p:txBody>
      </p:sp>
      <p:sp>
        <p:nvSpPr>
          <p:cNvPr id="479" name="Text Placeholder 478">
            <a:extLst>
              <a:ext uri="{FF2B5EF4-FFF2-40B4-BE49-F238E27FC236}">
                <a16:creationId xmlns:a16="http://schemas.microsoft.com/office/drawing/2014/main" id="{5A9EBAE1-8CA9-4E13-A2FD-EFE2F763DBD5}"/>
              </a:ext>
            </a:extLst>
          </p:cNvPr>
          <p:cNvSpPr>
            <a:spLocks noGrp="1"/>
          </p:cNvSpPr>
          <p:nvPr>
            <p:ph type="body" sz="quarter" idx="43"/>
          </p:nvPr>
        </p:nvSpPr>
        <p:spPr>
          <a:xfrm>
            <a:off x="3716338" y="6128648"/>
            <a:ext cx="3511466" cy="231731"/>
          </a:xfrm>
        </p:spPr>
        <p:txBody>
          <a:bodyPr/>
          <a:lstStyle/>
          <a:p>
            <a:r>
              <a:rPr lang="en-US" dirty="0"/>
              <a:t> </a:t>
            </a:r>
          </a:p>
        </p:txBody>
      </p:sp>
      <p:sp>
        <p:nvSpPr>
          <p:cNvPr id="37" name="Text Placeholder 36">
            <a:extLst>
              <a:ext uri="{FF2B5EF4-FFF2-40B4-BE49-F238E27FC236}">
                <a16:creationId xmlns:a16="http://schemas.microsoft.com/office/drawing/2014/main" id="{0E01E31A-45F4-1853-303D-55650C7FCCFE}"/>
              </a:ext>
            </a:extLst>
          </p:cNvPr>
          <p:cNvSpPr>
            <a:spLocks noGrp="1"/>
          </p:cNvSpPr>
          <p:nvPr>
            <p:ph type="body" sz="quarter" idx="44"/>
          </p:nvPr>
        </p:nvSpPr>
        <p:spPr/>
        <p:txBody>
          <a:bodyPr/>
          <a:lstStyle/>
          <a:p>
            <a:endParaRPr lang="en-US"/>
          </a:p>
        </p:txBody>
      </p:sp>
      <p:sp>
        <p:nvSpPr>
          <p:cNvPr id="38" name="Text Placeholder 37">
            <a:extLst>
              <a:ext uri="{FF2B5EF4-FFF2-40B4-BE49-F238E27FC236}">
                <a16:creationId xmlns:a16="http://schemas.microsoft.com/office/drawing/2014/main" id="{2D94321E-2E47-43F3-5863-C29CF977C9BA}"/>
              </a:ext>
            </a:extLst>
          </p:cNvPr>
          <p:cNvSpPr>
            <a:spLocks noGrp="1"/>
          </p:cNvSpPr>
          <p:nvPr>
            <p:ph type="body" sz="quarter" idx="45"/>
          </p:nvPr>
        </p:nvSpPr>
        <p:spPr/>
        <p:txBody>
          <a:bodyPr/>
          <a:lstStyle/>
          <a:p>
            <a:endParaRPr lang="en-US"/>
          </a:p>
        </p:txBody>
      </p:sp>
      <p:graphicFrame>
        <p:nvGraphicFramePr>
          <p:cNvPr id="2" name="Chart 1">
            <a:extLst>
              <a:ext uri="{FF2B5EF4-FFF2-40B4-BE49-F238E27FC236}">
                <a16:creationId xmlns:a16="http://schemas.microsoft.com/office/drawing/2014/main" id="{AF636077-A347-7FE5-ADC1-D4A68A231DC8}"/>
              </a:ext>
            </a:extLst>
          </p:cNvPr>
          <p:cNvGraphicFramePr/>
          <p:nvPr>
            <p:extLst>
              <p:ext uri="{D42A27DB-BD31-4B8C-83A1-F6EECF244321}">
                <p14:modId xmlns:p14="http://schemas.microsoft.com/office/powerpoint/2010/main" val="946611237"/>
              </p:ext>
            </p:extLst>
          </p:nvPr>
        </p:nvGraphicFramePr>
        <p:xfrm>
          <a:off x="8763235" y="4916617"/>
          <a:ext cx="2798745" cy="910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8507A79-F8BC-7DED-0059-D489363B484C}"/>
              </a:ext>
            </a:extLst>
          </p:cNvPr>
          <p:cNvGraphicFramePr/>
          <p:nvPr>
            <p:extLst>
              <p:ext uri="{D42A27DB-BD31-4B8C-83A1-F6EECF244321}">
                <p14:modId xmlns:p14="http://schemas.microsoft.com/office/powerpoint/2010/main" val="4139103836"/>
              </p:ext>
            </p:extLst>
          </p:nvPr>
        </p:nvGraphicFramePr>
        <p:xfrm>
          <a:off x="8763235" y="2048726"/>
          <a:ext cx="2798745" cy="18444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60">
            <a:extLst>
              <a:ext uri="{FF2B5EF4-FFF2-40B4-BE49-F238E27FC236}">
                <a16:creationId xmlns:a16="http://schemas.microsoft.com/office/drawing/2014/main" id="{D9E0C1AB-BDF1-B809-E395-9C05BF211264}"/>
              </a:ext>
            </a:extLst>
          </p:cNvPr>
          <p:cNvSpPr>
            <a:spLocks noGrp="1"/>
          </p:cNvSpPr>
          <p:nvPr>
            <p:ph type="title"/>
          </p:nvPr>
        </p:nvSpPr>
        <p:spPr/>
        <p:txBody>
          <a:bodyPr>
            <a:normAutofit fontScale="90000"/>
          </a:bodyPr>
          <a:lstStyle/>
          <a:p>
            <a:r>
              <a:rPr lang="en-US" dirty="0"/>
              <a:t>Persona </a:t>
            </a:r>
            <a:r>
              <a:rPr lang="en-US" i="1" dirty="0"/>
              <a:t>Example</a:t>
            </a:r>
            <a:endParaRPr lang="en-US" dirty="0"/>
          </a:p>
        </p:txBody>
      </p:sp>
      <p:sp>
        <p:nvSpPr>
          <p:cNvPr id="2" name="Text Placeholder 1">
            <a:extLst>
              <a:ext uri="{FF2B5EF4-FFF2-40B4-BE49-F238E27FC236}">
                <a16:creationId xmlns:a16="http://schemas.microsoft.com/office/drawing/2014/main" id="{04F65B9D-154A-2E79-263A-885EF47583D4}"/>
              </a:ext>
            </a:extLst>
          </p:cNvPr>
          <p:cNvSpPr>
            <a:spLocks noGrp="1"/>
          </p:cNvSpPr>
          <p:nvPr>
            <p:ph type="body" sz="quarter" idx="10"/>
          </p:nvPr>
        </p:nvSpPr>
        <p:spPr>
          <a:xfrm>
            <a:off x="1297014" y="861178"/>
            <a:ext cx="2131150" cy="314325"/>
          </a:xfrm>
        </p:spPr>
        <p:txBody>
          <a:bodyPr/>
          <a:lstStyle/>
          <a:p>
            <a:r>
              <a:rPr lang="en-US" dirty="0"/>
              <a:t>Emmanuel</a:t>
            </a:r>
          </a:p>
        </p:txBody>
      </p:sp>
      <p:sp>
        <p:nvSpPr>
          <p:cNvPr id="3" name="Text Placeholder 2">
            <a:extLst>
              <a:ext uri="{FF2B5EF4-FFF2-40B4-BE49-F238E27FC236}">
                <a16:creationId xmlns:a16="http://schemas.microsoft.com/office/drawing/2014/main" id="{94BA8C17-AF67-E7CA-7CAD-13F9EFA4468A}"/>
              </a:ext>
            </a:extLst>
          </p:cNvPr>
          <p:cNvSpPr>
            <a:spLocks noGrp="1"/>
          </p:cNvSpPr>
          <p:nvPr>
            <p:ph type="body" sz="quarter" idx="11"/>
          </p:nvPr>
        </p:nvSpPr>
        <p:spPr>
          <a:xfrm>
            <a:off x="356838" y="1262186"/>
            <a:ext cx="3071325" cy="314325"/>
          </a:xfrm>
        </p:spPr>
        <p:txBody>
          <a:bodyPr/>
          <a:lstStyle/>
          <a:p>
            <a:r>
              <a:rPr lang="en-US" dirty="0"/>
              <a:t>n/a	</a:t>
            </a:r>
          </a:p>
        </p:txBody>
      </p:sp>
      <p:sp>
        <p:nvSpPr>
          <p:cNvPr id="4" name="Text Placeholder 3">
            <a:extLst>
              <a:ext uri="{FF2B5EF4-FFF2-40B4-BE49-F238E27FC236}">
                <a16:creationId xmlns:a16="http://schemas.microsoft.com/office/drawing/2014/main" id="{6723036F-97FE-3313-58BE-CDEE0023ACA1}"/>
              </a:ext>
            </a:extLst>
          </p:cNvPr>
          <p:cNvSpPr>
            <a:spLocks noGrp="1"/>
          </p:cNvSpPr>
          <p:nvPr>
            <p:ph type="body" sz="quarter" idx="12"/>
          </p:nvPr>
        </p:nvSpPr>
        <p:spPr>
          <a:xfrm>
            <a:off x="1319097" y="1774825"/>
            <a:ext cx="2109066" cy="279400"/>
          </a:xfrm>
        </p:spPr>
        <p:txBody>
          <a:bodyPr/>
          <a:lstStyle/>
          <a:p>
            <a:r>
              <a:rPr lang="en-US" dirty="0"/>
              <a:t>Male</a:t>
            </a:r>
          </a:p>
        </p:txBody>
      </p:sp>
      <p:sp>
        <p:nvSpPr>
          <p:cNvPr id="5" name="Text Placeholder 4">
            <a:extLst>
              <a:ext uri="{FF2B5EF4-FFF2-40B4-BE49-F238E27FC236}">
                <a16:creationId xmlns:a16="http://schemas.microsoft.com/office/drawing/2014/main" id="{ED1CA53E-6F49-2108-504E-6E6F45279EEA}"/>
              </a:ext>
            </a:extLst>
          </p:cNvPr>
          <p:cNvSpPr>
            <a:spLocks noGrp="1"/>
          </p:cNvSpPr>
          <p:nvPr>
            <p:ph type="body" sz="quarter" idx="13"/>
          </p:nvPr>
        </p:nvSpPr>
        <p:spPr>
          <a:xfrm>
            <a:off x="1319097" y="2174997"/>
            <a:ext cx="2109066" cy="279400"/>
          </a:xfrm>
        </p:spPr>
        <p:txBody>
          <a:bodyPr/>
          <a:lstStyle/>
          <a:p>
            <a:r>
              <a:rPr lang="en-US" dirty="0"/>
              <a:t>25</a:t>
            </a:r>
          </a:p>
        </p:txBody>
      </p:sp>
      <p:sp>
        <p:nvSpPr>
          <p:cNvPr id="6" name="Text Placeholder 5">
            <a:extLst>
              <a:ext uri="{FF2B5EF4-FFF2-40B4-BE49-F238E27FC236}">
                <a16:creationId xmlns:a16="http://schemas.microsoft.com/office/drawing/2014/main" id="{2735499C-669A-45C9-B8E9-9A0AEEF6744E}"/>
              </a:ext>
            </a:extLst>
          </p:cNvPr>
          <p:cNvSpPr>
            <a:spLocks noGrp="1"/>
          </p:cNvSpPr>
          <p:nvPr>
            <p:ph type="body" sz="quarter" idx="14"/>
          </p:nvPr>
        </p:nvSpPr>
        <p:spPr>
          <a:xfrm>
            <a:off x="1319097" y="2586320"/>
            <a:ext cx="2109066" cy="486473"/>
          </a:xfrm>
        </p:spPr>
        <p:txBody>
          <a:bodyPr/>
          <a:lstStyle/>
          <a:p>
            <a:r>
              <a:rPr lang="en-US" dirty="0"/>
              <a:t>Technical/Vocational Institute/Senior High School</a:t>
            </a:r>
          </a:p>
        </p:txBody>
      </p:sp>
      <p:sp>
        <p:nvSpPr>
          <p:cNvPr id="7" name="Text Placeholder 6">
            <a:extLst>
              <a:ext uri="{FF2B5EF4-FFF2-40B4-BE49-F238E27FC236}">
                <a16:creationId xmlns:a16="http://schemas.microsoft.com/office/drawing/2014/main" id="{34EB63BC-DB8B-49DD-ADFA-BA5E14C3BF05}"/>
              </a:ext>
            </a:extLst>
          </p:cNvPr>
          <p:cNvSpPr>
            <a:spLocks noGrp="1"/>
          </p:cNvSpPr>
          <p:nvPr>
            <p:ph type="body" sz="quarter" idx="15"/>
          </p:nvPr>
        </p:nvSpPr>
        <p:spPr>
          <a:xfrm>
            <a:off x="1319097" y="3172451"/>
            <a:ext cx="2109066" cy="486473"/>
          </a:xfrm>
        </p:spPr>
        <p:txBody>
          <a:bodyPr/>
          <a:lstStyle/>
          <a:p>
            <a:r>
              <a:rPr lang="en-US" dirty="0"/>
              <a:t>Sales Professional</a:t>
            </a:r>
          </a:p>
        </p:txBody>
      </p:sp>
      <p:sp>
        <p:nvSpPr>
          <p:cNvPr id="8" name="Text Placeholder 7">
            <a:extLst>
              <a:ext uri="{FF2B5EF4-FFF2-40B4-BE49-F238E27FC236}">
                <a16:creationId xmlns:a16="http://schemas.microsoft.com/office/drawing/2014/main" id="{190ED077-5F7C-CE59-4488-960FB2C80363}"/>
              </a:ext>
            </a:extLst>
          </p:cNvPr>
          <p:cNvSpPr>
            <a:spLocks noGrp="1"/>
          </p:cNvSpPr>
          <p:nvPr>
            <p:ph type="body" sz="quarter" idx="16"/>
          </p:nvPr>
        </p:nvSpPr>
        <p:spPr>
          <a:xfrm>
            <a:off x="1319097" y="3750729"/>
            <a:ext cx="2109066" cy="410807"/>
          </a:xfrm>
        </p:spPr>
        <p:txBody>
          <a:bodyPr/>
          <a:lstStyle/>
          <a:p>
            <a:r>
              <a:rPr lang="en-US" dirty="0"/>
              <a:t>300 Ghana Cedi/month</a:t>
            </a:r>
            <a:br>
              <a:rPr lang="en-US" dirty="0"/>
            </a:br>
            <a:r>
              <a:rPr lang="en-US" dirty="0"/>
              <a:t>(~$26 USD)</a:t>
            </a:r>
          </a:p>
        </p:txBody>
      </p:sp>
      <p:sp>
        <p:nvSpPr>
          <p:cNvPr id="9" name="Text Placeholder 8">
            <a:extLst>
              <a:ext uri="{FF2B5EF4-FFF2-40B4-BE49-F238E27FC236}">
                <a16:creationId xmlns:a16="http://schemas.microsoft.com/office/drawing/2014/main" id="{B4974403-6A36-D0F1-DCDA-0F2C1B7A80AA}"/>
              </a:ext>
            </a:extLst>
          </p:cNvPr>
          <p:cNvSpPr>
            <a:spLocks noGrp="1"/>
          </p:cNvSpPr>
          <p:nvPr>
            <p:ph type="body" sz="quarter" idx="17"/>
          </p:nvPr>
        </p:nvSpPr>
        <p:spPr>
          <a:xfrm>
            <a:off x="1319097" y="4253341"/>
            <a:ext cx="2109066" cy="279400"/>
          </a:xfrm>
        </p:spPr>
        <p:txBody>
          <a:bodyPr/>
          <a:lstStyle/>
          <a:p>
            <a:r>
              <a:rPr lang="en-US" dirty="0" err="1"/>
              <a:t>Fante</a:t>
            </a:r>
            <a:r>
              <a:rPr lang="en-US" dirty="0"/>
              <a:t>, Twi, Nzema</a:t>
            </a:r>
          </a:p>
        </p:txBody>
      </p:sp>
      <p:sp>
        <p:nvSpPr>
          <p:cNvPr id="10" name="Text Placeholder 9">
            <a:extLst>
              <a:ext uri="{FF2B5EF4-FFF2-40B4-BE49-F238E27FC236}">
                <a16:creationId xmlns:a16="http://schemas.microsoft.com/office/drawing/2014/main" id="{193E7CB0-1B29-A43F-A23B-24FA55F4820E}"/>
              </a:ext>
            </a:extLst>
          </p:cNvPr>
          <p:cNvSpPr>
            <a:spLocks noGrp="1"/>
          </p:cNvSpPr>
          <p:nvPr>
            <p:ph type="body" sz="quarter" idx="18"/>
          </p:nvPr>
        </p:nvSpPr>
        <p:spPr>
          <a:xfrm>
            <a:off x="1319097" y="4639274"/>
            <a:ext cx="2109066" cy="826126"/>
          </a:xfrm>
        </p:spPr>
        <p:txBody>
          <a:bodyPr/>
          <a:lstStyle/>
          <a:p>
            <a:r>
              <a:rPr lang="en-US" dirty="0"/>
              <a:t>In a relationship; no child yet and lives in a large extended family</a:t>
            </a:r>
          </a:p>
        </p:txBody>
      </p:sp>
      <p:sp>
        <p:nvSpPr>
          <p:cNvPr id="11" name="Text Placeholder 10">
            <a:extLst>
              <a:ext uri="{FF2B5EF4-FFF2-40B4-BE49-F238E27FC236}">
                <a16:creationId xmlns:a16="http://schemas.microsoft.com/office/drawing/2014/main" id="{965539EE-AD4C-BE2E-005E-DC1E7C6BDF8E}"/>
              </a:ext>
            </a:extLst>
          </p:cNvPr>
          <p:cNvSpPr>
            <a:spLocks noGrp="1"/>
          </p:cNvSpPr>
          <p:nvPr>
            <p:ph type="body" sz="quarter" idx="19"/>
          </p:nvPr>
        </p:nvSpPr>
        <p:spPr>
          <a:xfrm>
            <a:off x="1319097" y="5555169"/>
            <a:ext cx="2109066" cy="826127"/>
          </a:xfrm>
        </p:spPr>
        <p:txBody>
          <a:bodyPr/>
          <a:lstStyle/>
          <a:p>
            <a:r>
              <a:rPr lang="en-US" dirty="0"/>
              <a:t>Prefers self-medication and/or Clinics for emergencies</a:t>
            </a:r>
          </a:p>
        </p:txBody>
      </p:sp>
      <p:sp>
        <p:nvSpPr>
          <p:cNvPr id="12" name="Text Placeholder 11">
            <a:extLst>
              <a:ext uri="{FF2B5EF4-FFF2-40B4-BE49-F238E27FC236}">
                <a16:creationId xmlns:a16="http://schemas.microsoft.com/office/drawing/2014/main" id="{B0F60661-EF5C-6CA5-5086-1376790041C4}"/>
              </a:ext>
            </a:extLst>
          </p:cNvPr>
          <p:cNvSpPr>
            <a:spLocks noGrp="1"/>
          </p:cNvSpPr>
          <p:nvPr>
            <p:ph type="body" sz="quarter" idx="20"/>
          </p:nvPr>
        </p:nvSpPr>
        <p:spPr>
          <a:xfrm>
            <a:off x="3716338" y="939139"/>
            <a:ext cx="4594225" cy="794106"/>
          </a:xfrm>
        </p:spPr>
        <p:txBody>
          <a:bodyPr/>
          <a:lstStyle/>
          <a:p>
            <a:r>
              <a:rPr lang="en-US" dirty="0"/>
              <a:t>Believes in becoming successful through hard work, integrity, and faithfulness. He believes in God and chastity. He believes he is depressed due to economic or financial reasons; things are hard for him.</a:t>
            </a:r>
          </a:p>
        </p:txBody>
      </p:sp>
      <p:sp>
        <p:nvSpPr>
          <p:cNvPr id="13" name="Text Placeholder 12">
            <a:extLst>
              <a:ext uri="{FF2B5EF4-FFF2-40B4-BE49-F238E27FC236}">
                <a16:creationId xmlns:a16="http://schemas.microsoft.com/office/drawing/2014/main" id="{70C5AA6A-1677-DAF2-B87B-F90EA9B53564}"/>
              </a:ext>
            </a:extLst>
          </p:cNvPr>
          <p:cNvSpPr>
            <a:spLocks noGrp="1"/>
          </p:cNvSpPr>
          <p:nvPr>
            <p:ph type="body" sz="quarter" idx="21"/>
          </p:nvPr>
        </p:nvSpPr>
        <p:spPr>
          <a:xfrm>
            <a:off x="3716338" y="2073598"/>
            <a:ext cx="4594225" cy="794106"/>
          </a:xfrm>
        </p:spPr>
        <p:txBody>
          <a:bodyPr>
            <a:normAutofit fontScale="92500"/>
          </a:bodyPr>
          <a:lstStyle/>
          <a:p>
            <a:r>
              <a:rPr lang="en-US" dirty="0"/>
              <a:t>He is currently suffering from hepatitis B but is relying on self-medication using a concoction from an unregistered herbalist. His current job pays so little, which has made him depressed and anxious since he needs to care for his parents and himself using the little money he earns.</a:t>
            </a:r>
          </a:p>
        </p:txBody>
      </p:sp>
      <p:sp>
        <p:nvSpPr>
          <p:cNvPr id="14" name="Text Placeholder 13">
            <a:extLst>
              <a:ext uri="{FF2B5EF4-FFF2-40B4-BE49-F238E27FC236}">
                <a16:creationId xmlns:a16="http://schemas.microsoft.com/office/drawing/2014/main" id="{11E2A9F3-83D6-E6F6-4D47-152D9755A2CA}"/>
              </a:ext>
            </a:extLst>
          </p:cNvPr>
          <p:cNvSpPr>
            <a:spLocks noGrp="1"/>
          </p:cNvSpPr>
          <p:nvPr>
            <p:ph type="body" sz="quarter" idx="22"/>
          </p:nvPr>
        </p:nvSpPr>
        <p:spPr>
          <a:xfrm>
            <a:off x="3716338" y="3479317"/>
            <a:ext cx="3511466" cy="231731"/>
          </a:xfrm>
        </p:spPr>
        <p:txBody>
          <a:bodyPr/>
          <a:lstStyle/>
          <a:p>
            <a:r>
              <a:rPr lang="en-US" dirty="0"/>
              <a:t>Financial or Economic hardship</a:t>
            </a:r>
          </a:p>
        </p:txBody>
      </p:sp>
      <p:sp>
        <p:nvSpPr>
          <p:cNvPr id="62" name="Text Placeholder 61">
            <a:extLst>
              <a:ext uri="{FF2B5EF4-FFF2-40B4-BE49-F238E27FC236}">
                <a16:creationId xmlns:a16="http://schemas.microsoft.com/office/drawing/2014/main" id="{98E97AEA-2521-4CDB-0BF4-136BE4064DFC}"/>
              </a:ext>
            </a:extLst>
          </p:cNvPr>
          <p:cNvSpPr>
            <a:spLocks noGrp="1"/>
          </p:cNvSpPr>
          <p:nvPr>
            <p:ph type="body" sz="quarter" idx="23"/>
          </p:nvPr>
        </p:nvSpPr>
        <p:spPr/>
        <p:txBody>
          <a:bodyPr/>
          <a:lstStyle/>
          <a:p>
            <a:endParaRPr lang="en-US"/>
          </a:p>
        </p:txBody>
      </p:sp>
      <p:sp>
        <p:nvSpPr>
          <p:cNvPr id="16" name="Text Placeholder 15">
            <a:extLst>
              <a:ext uri="{FF2B5EF4-FFF2-40B4-BE49-F238E27FC236}">
                <a16:creationId xmlns:a16="http://schemas.microsoft.com/office/drawing/2014/main" id="{EF5F8D1D-736E-A65B-766F-236D8167A674}"/>
              </a:ext>
            </a:extLst>
          </p:cNvPr>
          <p:cNvSpPr>
            <a:spLocks noGrp="1"/>
          </p:cNvSpPr>
          <p:nvPr>
            <p:ph type="body" sz="quarter" idx="24"/>
          </p:nvPr>
        </p:nvSpPr>
        <p:spPr>
          <a:xfrm>
            <a:off x="7868831" y="3479317"/>
            <a:ext cx="353316" cy="231731"/>
          </a:xfrm>
        </p:spPr>
        <p:txBody>
          <a:bodyPr/>
          <a:lstStyle/>
          <a:p>
            <a:r>
              <a:rPr lang="en-US" dirty="0"/>
              <a:t>N</a:t>
            </a:r>
          </a:p>
        </p:txBody>
      </p:sp>
      <p:sp>
        <p:nvSpPr>
          <p:cNvPr id="17" name="Text Placeholder 16">
            <a:extLst>
              <a:ext uri="{FF2B5EF4-FFF2-40B4-BE49-F238E27FC236}">
                <a16:creationId xmlns:a16="http://schemas.microsoft.com/office/drawing/2014/main" id="{E0458088-DDF9-0BC8-3561-E390F927E265}"/>
              </a:ext>
            </a:extLst>
          </p:cNvPr>
          <p:cNvSpPr>
            <a:spLocks noGrp="1"/>
          </p:cNvSpPr>
          <p:nvPr>
            <p:ph type="body" sz="quarter" idx="25"/>
          </p:nvPr>
        </p:nvSpPr>
        <p:spPr>
          <a:xfrm>
            <a:off x="3716338" y="3781069"/>
            <a:ext cx="3511466" cy="231731"/>
          </a:xfrm>
        </p:spPr>
        <p:txBody>
          <a:bodyPr/>
          <a:lstStyle/>
          <a:p>
            <a:r>
              <a:rPr lang="en-US" dirty="0"/>
              <a:t>Perceived expensive cost of Health services</a:t>
            </a:r>
          </a:p>
        </p:txBody>
      </p:sp>
      <p:sp>
        <p:nvSpPr>
          <p:cNvPr id="18" name="Text Placeholder 17">
            <a:extLst>
              <a:ext uri="{FF2B5EF4-FFF2-40B4-BE49-F238E27FC236}">
                <a16:creationId xmlns:a16="http://schemas.microsoft.com/office/drawing/2014/main" id="{7008FB1F-60ED-5004-684E-3739A3C25E54}"/>
              </a:ext>
            </a:extLst>
          </p:cNvPr>
          <p:cNvSpPr>
            <a:spLocks noGrp="1"/>
          </p:cNvSpPr>
          <p:nvPr>
            <p:ph type="body" sz="quarter" idx="26"/>
          </p:nvPr>
        </p:nvSpPr>
        <p:spPr>
          <a:xfrm>
            <a:off x="7400477" y="3781069"/>
            <a:ext cx="353316" cy="231731"/>
          </a:xfrm>
        </p:spPr>
        <p:txBody>
          <a:bodyPr/>
          <a:lstStyle/>
          <a:p>
            <a:r>
              <a:rPr lang="en-US" dirty="0"/>
              <a:t>Y</a:t>
            </a:r>
          </a:p>
        </p:txBody>
      </p:sp>
      <p:sp>
        <p:nvSpPr>
          <p:cNvPr id="63" name="Text Placeholder 62">
            <a:extLst>
              <a:ext uri="{FF2B5EF4-FFF2-40B4-BE49-F238E27FC236}">
                <a16:creationId xmlns:a16="http://schemas.microsoft.com/office/drawing/2014/main" id="{9A443363-9F30-A782-91B9-511702916B71}"/>
              </a:ext>
            </a:extLst>
          </p:cNvPr>
          <p:cNvSpPr>
            <a:spLocks noGrp="1"/>
          </p:cNvSpPr>
          <p:nvPr>
            <p:ph type="body" sz="quarter" idx="27"/>
          </p:nvPr>
        </p:nvSpPr>
        <p:spPr/>
        <p:txBody>
          <a:bodyPr/>
          <a:lstStyle/>
          <a:p>
            <a:endParaRPr lang="en-US"/>
          </a:p>
        </p:txBody>
      </p:sp>
      <p:sp>
        <p:nvSpPr>
          <p:cNvPr id="20" name="Text Placeholder 19">
            <a:extLst>
              <a:ext uri="{FF2B5EF4-FFF2-40B4-BE49-F238E27FC236}">
                <a16:creationId xmlns:a16="http://schemas.microsoft.com/office/drawing/2014/main" id="{2E815E55-6399-66F6-065B-827411554D4B}"/>
              </a:ext>
            </a:extLst>
          </p:cNvPr>
          <p:cNvSpPr>
            <a:spLocks noGrp="1"/>
          </p:cNvSpPr>
          <p:nvPr>
            <p:ph type="body" sz="quarter" idx="28"/>
          </p:nvPr>
        </p:nvSpPr>
        <p:spPr>
          <a:xfrm>
            <a:off x="3716338" y="4082821"/>
            <a:ext cx="3511466" cy="231731"/>
          </a:xfrm>
        </p:spPr>
        <p:txBody>
          <a:bodyPr/>
          <a:lstStyle/>
          <a:p>
            <a:r>
              <a:rPr lang="en-US" dirty="0"/>
              <a:t>Stigma of mental health among peers</a:t>
            </a:r>
          </a:p>
        </p:txBody>
      </p:sp>
      <p:sp>
        <p:nvSpPr>
          <p:cNvPr id="21" name="Text Placeholder 20">
            <a:extLst>
              <a:ext uri="{FF2B5EF4-FFF2-40B4-BE49-F238E27FC236}">
                <a16:creationId xmlns:a16="http://schemas.microsoft.com/office/drawing/2014/main" id="{42B94C15-6E13-7C87-BDD9-7BE551542ABB}"/>
              </a:ext>
            </a:extLst>
          </p:cNvPr>
          <p:cNvSpPr>
            <a:spLocks noGrp="1"/>
          </p:cNvSpPr>
          <p:nvPr>
            <p:ph type="body" sz="quarter" idx="29"/>
          </p:nvPr>
        </p:nvSpPr>
        <p:spPr>
          <a:xfrm>
            <a:off x="7400477" y="4082821"/>
            <a:ext cx="353316" cy="231731"/>
          </a:xfrm>
        </p:spPr>
        <p:txBody>
          <a:bodyPr/>
          <a:lstStyle/>
          <a:p>
            <a:r>
              <a:rPr lang="en-US" dirty="0"/>
              <a:t>Y</a:t>
            </a:r>
          </a:p>
        </p:txBody>
      </p:sp>
      <p:sp>
        <p:nvSpPr>
          <p:cNvPr id="64" name="Text Placeholder 63">
            <a:extLst>
              <a:ext uri="{FF2B5EF4-FFF2-40B4-BE49-F238E27FC236}">
                <a16:creationId xmlns:a16="http://schemas.microsoft.com/office/drawing/2014/main" id="{2D197A3D-5D35-9EF5-89D4-207A7CCFE97D}"/>
              </a:ext>
            </a:extLst>
          </p:cNvPr>
          <p:cNvSpPr>
            <a:spLocks noGrp="1"/>
          </p:cNvSpPr>
          <p:nvPr>
            <p:ph type="body" sz="quarter" idx="30"/>
          </p:nvPr>
        </p:nvSpPr>
        <p:spPr/>
        <p:txBody>
          <a:bodyPr/>
          <a:lstStyle/>
          <a:p>
            <a:endParaRPr lang="en-US"/>
          </a:p>
        </p:txBody>
      </p:sp>
      <p:sp>
        <p:nvSpPr>
          <p:cNvPr id="23" name="Text Placeholder 22">
            <a:extLst>
              <a:ext uri="{FF2B5EF4-FFF2-40B4-BE49-F238E27FC236}">
                <a16:creationId xmlns:a16="http://schemas.microsoft.com/office/drawing/2014/main" id="{0D62E9EF-7EF6-8283-0935-4DE9A68629B1}"/>
              </a:ext>
            </a:extLst>
          </p:cNvPr>
          <p:cNvSpPr>
            <a:spLocks noGrp="1"/>
          </p:cNvSpPr>
          <p:nvPr>
            <p:ph type="body" sz="quarter" idx="31"/>
          </p:nvPr>
        </p:nvSpPr>
        <p:spPr>
          <a:xfrm>
            <a:off x="3716338" y="4384573"/>
            <a:ext cx="3511466" cy="231731"/>
          </a:xfrm>
        </p:spPr>
        <p:txBody>
          <a:bodyPr/>
          <a:lstStyle/>
          <a:p>
            <a:r>
              <a:rPr lang="en-US" dirty="0"/>
              <a:t>Lack of mental health services</a:t>
            </a:r>
          </a:p>
        </p:txBody>
      </p:sp>
      <p:sp>
        <p:nvSpPr>
          <p:cNvPr id="24" name="Text Placeholder 23">
            <a:extLst>
              <a:ext uri="{FF2B5EF4-FFF2-40B4-BE49-F238E27FC236}">
                <a16:creationId xmlns:a16="http://schemas.microsoft.com/office/drawing/2014/main" id="{11C46DB5-2D15-112E-765B-2C7B6E7EEAAB}"/>
              </a:ext>
            </a:extLst>
          </p:cNvPr>
          <p:cNvSpPr>
            <a:spLocks noGrp="1"/>
          </p:cNvSpPr>
          <p:nvPr>
            <p:ph type="body" sz="quarter" idx="32"/>
          </p:nvPr>
        </p:nvSpPr>
        <p:spPr>
          <a:xfrm>
            <a:off x="7400477" y="4384573"/>
            <a:ext cx="353316" cy="231731"/>
          </a:xfrm>
        </p:spPr>
        <p:txBody>
          <a:bodyPr/>
          <a:lstStyle/>
          <a:p>
            <a:r>
              <a:rPr lang="en-US" dirty="0"/>
              <a:t>Y</a:t>
            </a:r>
          </a:p>
        </p:txBody>
      </p:sp>
      <p:sp>
        <p:nvSpPr>
          <p:cNvPr id="65" name="Text Placeholder 64">
            <a:extLst>
              <a:ext uri="{FF2B5EF4-FFF2-40B4-BE49-F238E27FC236}">
                <a16:creationId xmlns:a16="http://schemas.microsoft.com/office/drawing/2014/main" id="{FD636B7B-90CE-15C5-DA57-2E28646C45E7}"/>
              </a:ext>
            </a:extLst>
          </p:cNvPr>
          <p:cNvSpPr>
            <a:spLocks noGrp="1"/>
          </p:cNvSpPr>
          <p:nvPr>
            <p:ph type="body" sz="quarter" idx="33"/>
          </p:nvPr>
        </p:nvSpPr>
        <p:spPr/>
        <p:txBody>
          <a:bodyPr/>
          <a:lstStyle/>
          <a:p>
            <a:endParaRPr lang="en-US"/>
          </a:p>
        </p:txBody>
      </p:sp>
      <p:sp>
        <p:nvSpPr>
          <p:cNvPr id="26" name="Text Placeholder 25">
            <a:extLst>
              <a:ext uri="{FF2B5EF4-FFF2-40B4-BE49-F238E27FC236}">
                <a16:creationId xmlns:a16="http://schemas.microsoft.com/office/drawing/2014/main" id="{C4F51C51-E35E-DA81-AE09-54DCA54DA62E}"/>
              </a:ext>
            </a:extLst>
          </p:cNvPr>
          <p:cNvSpPr>
            <a:spLocks noGrp="1"/>
          </p:cNvSpPr>
          <p:nvPr>
            <p:ph type="body" sz="quarter" idx="34"/>
          </p:nvPr>
        </p:nvSpPr>
        <p:spPr>
          <a:xfrm>
            <a:off x="3716338" y="5223392"/>
            <a:ext cx="3511466" cy="231731"/>
          </a:xfrm>
        </p:spPr>
        <p:txBody>
          <a:bodyPr/>
          <a:lstStyle/>
          <a:p>
            <a:r>
              <a:rPr lang="en-US" dirty="0"/>
              <a:t>Perceived ease in accessing mental health services</a:t>
            </a:r>
          </a:p>
        </p:txBody>
      </p:sp>
      <p:sp>
        <p:nvSpPr>
          <p:cNvPr id="27" name="Text Placeholder 26">
            <a:extLst>
              <a:ext uri="{FF2B5EF4-FFF2-40B4-BE49-F238E27FC236}">
                <a16:creationId xmlns:a16="http://schemas.microsoft.com/office/drawing/2014/main" id="{F5FE44F3-5013-88EA-4980-2D469FEFFA36}"/>
              </a:ext>
            </a:extLst>
          </p:cNvPr>
          <p:cNvSpPr>
            <a:spLocks noGrp="1"/>
          </p:cNvSpPr>
          <p:nvPr>
            <p:ph type="body" sz="quarter" idx="35"/>
          </p:nvPr>
        </p:nvSpPr>
        <p:spPr>
          <a:xfrm>
            <a:off x="7400477" y="5223392"/>
            <a:ext cx="353316" cy="231731"/>
          </a:xfrm>
        </p:spPr>
        <p:txBody>
          <a:bodyPr/>
          <a:lstStyle/>
          <a:p>
            <a:r>
              <a:rPr lang="en-US" dirty="0"/>
              <a:t>Y</a:t>
            </a:r>
          </a:p>
        </p:txBody>
      </p:sp>
      <p:sp>
        <p:nvSpPr>
          <p:cNvPr id="66" name="Text Placeholder 65">
            <a:extLst>
              <a:ext uri="{FF2B5EF4-FFF2-40B4-BE49-F238E27FC236}">
                <a16:creationId xmlns:a16="http://schemas.microsoft.com/office/drawing/2014/main" id="{114343B4-7A02-3C04-6185-91CD89BE3B5E}"/>
              </a:ext>
            </a:extLst>
          </p:cNvPr>
          <p:cNvSpPr>
            <a:spLocks noGrp="1"/>
          </p:cNvSpPr>
          <p:nvPr>
            <p:ph type="body" sz="quarter" idx="36"/>
          </p:nvPr>
        </p:nvSpPr>
        <p:spPr/>
        <p:txBody>
          <a:bodyPr/>
          <a:lstStyle/>
          <a:p>
            <a:endParaRPr lang="en-US"/>
          </a:p>
        </p:txBody>
      </p:sp>
      <p:sp>
        <p:nvSpPr>
          <p:cNvPr id="29" name="Text Placeholder 28">
            <a:extLst>
              <a:ext uri="{FF2B5EF4-FFF2-40B4-BE49-F238E27FC236}">
                <a16:creationId xmlns:a16="http://schemas.microsoft.com/office/drawing/2014/main" id="{79A4A8E0-9506-FA55-E99A-ACF390938A2D}"/>
              </a:ext>
            </a:extLst>
          </p:cNvPr>
          <p:cNvSpPr>
            <a:spLocks noGrp="1"/>
          </p:cNvSpPr>
          <p:nvPr>
            <p:ph type="body" sz="quarter" idx="37"/>
          </p:nvPr>
        </p:nvSpPr>
        <p:spPr>
          <a:xfrm>
            <a:off x="3716338" y="5525144"/>
            <a:ext cx="3511466" cy="231731"/>
          </a:xfrm>
        </p:spPr>
        <p:txBody>
          <a:bodyPr/>
          <a:lstStyle/>
          <a:p>
            <a:r>
              <a:rPr lang="en-US" dirty="0"/>
              <a:t>Seeing peers sharing mental health challenges</a:t>
            </a:r>
          </a:p>
        </p:txBody>
      </p:sp>
      <p:sp>
        <p:nvSpPr>
          <p:cNvPr id="30" name="Text Placeholder 29">
            <a:extLst>
              <a:ext uri="{FF2B5EF4-FFF2-40B4-BE49-F238E27FC236}">
                <a16:creationId xmlns:a16="http://schemas.microsoft.com/office/drawing/2014/main" id="{A8D582BA-9904-0EF0-E826-6EC09A35E47F}"/>
              </a:ext>
            </a:extLst>
          </p:cNvPr>
          <p:cNvSpPr>
            <a:spLocks noGrp="1"/>
          </p:cNvSpPr>
          <p:nvPr>
            <p:ph type="body" sz="quarter" idx="38"/>
          </p:nvPr>
        </p:nvSpPr>
        <p:spPr>
          <a:xfrm>
            <a:off x="7400477" y="5525144"/>
            <a:ext cx="353316" cy="231731"/>
          </a:xfrm>
        </p:spPr>
        <p:txBody>
          <a:bodyPr/>
          <a:lstStyle/>
          <a:p>
            <a:r>
              <a:rPr lang="en-US" dirty="0"/>
              <a:t>Y</a:t>
            </a:r>
          </a:p>
        </p:txBody>
      </p:sp>
      <p:sp>
        <p:nvSpPr>
          <p:cNvPr id="67" name="Text Placeholder 66">
            <a:extLst>
              <a:ext uri="{FF2B5EF4-FFF2-40B4-BE49-F238E27FC236}">
                <a16:creationId xmlns:a16="http://schemas.microsoft.com/office/drawing/2014/main" id="{BD5D4DA5-901A-A3E0-FBB6-FA427DB11BC4}"/>
              </a:ext>
            </a:extLst>
          </p:cNvPr>
          <p:cNvSpPr>
            <a:spLocks noGrp="1"/>
          </p:cNvSpPr>
          <p:nvPr>
            <p:ph type="body" sz="quarter" idx="39"/>
          </p:nvPr>
        </p:nvSpPr>
        <p:spPr/>
        <p:txBody>
          <a:bodyPr/>
          <a:lstStyle/>
          <a:p>
            <a:endParaRPr lang="en-US"/>
          </a:p>
        </p:txBody>
      </p:sp>
      <p:sp>
        <p:nvSpPr>
          <p:cNvPr id="32" name="Text Placeholder 31">
            <a:extLst>
              <a:ext uri="{FF2B5EF4-FFF2-40B4-BE49-F238E27FC236}">
                <a16:creationId xmlns:a16="http://schemas.microsoft.com/office/drawing/2014/main" id="{A2F58F33-EB80-9976-5364-D4AEB7184098}"/>
              </a:ext>
            </a:extLst>
          </p:cNvPr>
          <p:cNvSpPr>
            <a:spLocks noGrp="1"/>
          </p:cNvSpPr>
          <p:nvPr>
            <p:ph type="body" sz="quarter" idx="40"/>
          </p:nvPr>
        </p:nvSpPr>
        <p:spPr>
          <a:xfrm>
            <a:off x="3716338" y="5826896"/>
            <a:ext cx="3511466" cy="231731"/>
          </a:xfrm>
        </p:spPr>
        <p:txBody>
          <a:bodyPr/>
          <a:lstStyle/>
          <a:p>
            <a:r>
              <a:rPr lang="en-US" dirty="0"/>
              <a:t>Knowledge of the poor health effects of depression</a:t>
            </a:r>
          </a:p>
        </p:txBody>
      </p:sp>
      <p:sp>
        <p:nvSpPr>
          <p:cNvPr id="33" name="Text Placeholder 32">
            <a:extLst>
              <a:ext uri="{FF2B5EF4-FFF2-40B4-BE49-F238E27FC236}">
                <a16:creationId xmlns:a16="http://schemas.microsoft.com/office/drawing/2014/main" id="{FFD78A98-A917-3207-C401-3A0B43158C0C}"/>
              </a:ext>
            </a:extLst>
          </p:cNvPr>
          <p:cNvSpPr>
            <a:spLocks noGrp="1"/>
          </p:cNvSpPr>
          <p:nvPr>
            <p:ph type="body" sz="quarter" idx="41"/>
          </p:nvPr>
        </p:nvSpPr>
        <p:spPr>
          <a:xfrm>
            <a:off x="7400477" y="5826896"/>
            <a:ext cx="353316" cy="231731"/>
          </a:xfrm>
        </p:spPr>
        <p:txBody>
          <a:bodyPr/>
          <a:lstStyle/>
          <a:p>
            <a:r>
              <a:rPr lang="en-US" dirty="0"/>
              <a:t>Y</a:t>
            </a:r>
          </a:p>
        </p:txBody>
      </p:sp>
      <p:sp>
        <p:nvSpPr>
          <p:cNvPr id="68" name="Text Placeholder 67">
            <a:extLst>
              <a:ext uri="{FF2B5EF4-FFF2-40B4-BE49-F238E27FC236}">
                <a16:creationId xmlns:a16="http://schemas.microsoft.com/office/drawing/2014/main" id="{47035384-AF6E-4DCD-E6BC-A785A0966157}"/>
              </a:ext>
            </a:extLst>
          </p:cNvPr>
          <p:cNvSpPr>
            <a:spLocks noGrp="1"/>
          </p:cNvSpPr>
          <p:nvPr>
            <p:ph type="body" sz="quarter" idx="42"/>
          </p:nvPr>
        </p:nvSpPr>
        <p:spPr/>
        <p:txBody>
          <a:bodyPr/>
          <a:lstStyle/>
          <a:p>
            <a:endParaRPr lang="en-US"/>
          </a:p>
        </p:txBody>
      </p:sp>
      <p:sp>
        <p:nvSpPr>
          <p:cNvPr id="35" name="Text Placeholder 34">
            <a:extLst>
              <a:ext uri="{FF2B5EF4-FFF2-40B4-BE49-F238E27FC236}">
                <a16:creationId xmlns:a16="http://schemas.microsoft.com/office/drawing/2014/main" id="{A81B3C99-6754-8E8F-0ABA-7E399D30D7BC}"/>
              </a:ext>
            </a:extLst>
          </p:cNvPr>
          <p:cNvSpPr>
            <a:spLocks noGrp="1"/>
          </p:cNvSpPr>
          <p:nvPr>
            <p:ph type="body" sz="quarter" idx="43"/>
          </p:nvPr>
        </p:nvSpPr>
        <p:spPr>
          <a:xfrm>
            <a:off x="3716338" y="6128648"/>
            <a:ext cx="3511466" cy="231731"/>
          </a:xfrm>
        </p:spPr>
        <p:txBody>
          <a:bodyPr/>
          <a:lstStyle/>
          <a:p>
            <a:r>
              <a:rPr lang="en-US" dirty="0"/>
              <a:t>Success stories of people who were depressed</a:t>
            </a:r>
          </a:p>
        </p:txBody>
      </p:sp>
      <p:sp>
        <p:nvSpPr>
          <p:cNvPr id="36" name="Text Placeholder 35">
            <a:extLst>
              <a:ext uri="{FF2B5EF4-FFF2-40B4-BE49-F238E27FC236}">
                <a16:creationId xmlns:a16="http://schemas.microsoft.com/office/drawing/2014/main" id="{876FF4FA-EC63-842C-E394-1D5AE7732E7F}"/>
              </a:ext>
            </a:extLst>
          </p:cNvPr>
          <p:cNvSpPr>
            <a:spLocks noGrp="1"/>
          </p:cNvSpPr>
          <p:nvPr>
            <p:ph type="body" sz="quarter" idx="44"/>
          </p:nvPr>
        </p:nvSpPr>
        <p:spPr>
          <a:xfrm>
            <a:off x="7400477" y="6128648"/>
            <a:ext cx="353316" cy="231731"/>
          </a:xfrm>
        </p:spPr>
        <p:txBody>
          <a:bodyPr/>
          <a:lstStyle/>
          <a:p>
            <a:r>
              <a:rPr lang="en-US" dirty="0"/>
              <a:t>Y</a:t>
            </a:r>
          </a:p>
        </p:txBody>
      </p:sp>
      <p:sp>
        <p:nvSpPr>
          <p:cNvPr id="77" name="Text Placeholder 76">
            <a:extLst>
              <a:ext uri="{FF2B5EF4-FFF2-40B4-BE49-F238E27FC236}">
                <a16:creationId xmlns:a16="http://schemas.microsoft.com/office/drawing/2014/main" id="{138744E8-71F9-F037-79F3-6BC5A156A956}"/>
              </a:ext>
            </a:extLst>
          </p:cNvPr>
          <p:cNvSpPr>
            <a:spLocks noGrp="1"/>
          </p:cNvSpPr>
          <p:nvPr>
            <p:ph type="body" sz="quarter" idx="45"/>
          </p:nvPr>
        </p:nvSpPr>
        <p:spPr/>
        <p:txBody>
          <a:bodyPr/>
          <a:lstStyle/>
          <a:p>
            <a:endParaRPr lang="en-US"/>
          </a:p>
        </p:txBody>
      </p:sp>
      <p:graphicFrame>
        <p:nvGraphicFramePr>
          <p:cNvPr id="19" name="Chart 18">
            <a:extLst>
              <a:ext uri="{FF2B5EF4-FFF2-40B4-BE49-F238E27FC236}">
                <a16:creationId xmlns:a16="http://schemas.microsoft.com/office/drawing/2014/main" id="{64A0D0A0-67C5-772B-9BFD-9BA5B19D21EA}"/>
              </a:ext>
            </a:extLst>
          </p:cNvPr>
          <p:cNvGraphicFramePr/>
          <p:nvPr>
            <p:extLst>
              <p:ext uri="{D42A27DB-BD31-4B8C-83A1-F6EECF244321}">
                <p14:modId xmlns:p14="http://schemas.microsoft.com/office/powerpoint/2010/main" val="311063057"/>
              </p:ext>
            </p:extLst>
          </p:nvPr>
        </p:nvGraphicFramePr>
        <p:xfrm>
          <a:off x="8763235" y="4916617"/>
          <a:ext cx="2798745" cy="910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3A6A3F40-74AD-5F7E-EBFA-82111F6E673C}"/>
              </a:ext>
            </a:extLst>
          </p:cNvPr>
          <p:cNvGraphicFramePr/>
          <p:nvPr>
            <p:extLst>
              <p:ext uri="{D42A27DB-BD31-4B8C-83A1-F6EECF244321}">
                <p14:modId xmlns:p14="http://schemas.microsoft.com/office/powerpoint/2010/main" val="1019867240"/>
              </p:ext>
            </p:extLst>
          </p:nvPr>
        </p:nvGraphicFramePr>
        <p:xfrm>
          <a:off x="8763235" y="2048726"/>
          <a:ext cx="2798745" cy="1844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8407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a:extLst>
              <a:ext uri="{FF2B5EF4-FFF2-40B4-BE49-F238E27FC236}">
                <a16:creationId xmlns:a16="http://schemas.microsoft.com/office/drawing/2014/main" id="{DAA4BC7E-2610-6DA9-E15D-30012BA131B9}"/>
              </a:ext>
            </a:extLst>
          </p:cNvPr>
          <p:cNvSpPr>
            <a:spLocks noGrp="1"/>
          </p:cNvSpPr>
          <p:nvPr>
            <p:ph type="title"/>
          </p:nvPr>
        </p:nvSpPr>
        <p:spPr/>
        <p:txBody>
          <a:bodyPr>
            <a:normAutofit fontScale="90000"/>
          </a:bodyPr>
          <a:lstStyle/>
          <a:p>
            <a:r>
              <a:rPr lang="en-US" dirty="0"/>
              <a:t>Persona Template</a:t>
            </a:r>
          </a:p>
        </p:txBody>
      </p:sp>
      <p:sp>
        <p:nvSpPr>
          <p:cNvPr id="3" name="Text Placeholder 2">
            <a:extLst>
              <a:ext uri="{FF2B5EF4-FFF2-40B4-BE49-F238E27FC236}">
                <a16:creationId xmlns:a16="http://schemas.microsoft.com/office/drawing/2014/main" id="{A7B20571-085D-E75A-ADDD-5E1879421E09}"/>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99B31F1A-F96E-5522-832B-9E0A73976A67}"/>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16ACCD47-8881-5B5B-F8B6-5AA775EC0C86}"/>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59C25F4-5B7D-721B-AD89-B0540A833BC1}"/>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1E7FD311-0D14-58AF-08AA-690CEC791548}"/>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7BA223C8-EB25-BA39-03B7-4364DD01EA60}"/>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4C4E4CDC-8F80-EF63-3D1F-9C1408FFE851}"/>
              </a:ext>
            </a:extLst>
          </p:cNvPr>
          <p:cNvSpPr>
            <a:spLocks noGrp="1"/>
          </p:cNvSpPr>
          <p:nvPr>
            <p:ph type="body" sz="quarter" idx="16"/>
          </p:nvPr>
        </p:nvSpPr>
        <p:spPr/>
        <p:txBody>
          <a:bodyPr/>
          <a:lstStyle/>
          <a:p>
            <a:endParaRPr lang="en-US"/>
          </a:p>
        </p:txBody>
      </p:sp>
      <p:sp>
        <p:nvSpPr>
          <p:cNvPr id="10" name="Text Placeholder 9">
            <a:extLst>
              <a:ext uri="{FF2B5EF4-FFF2-40B4-BE49-F238E27FC236}">
                <a16:creationId xmlns:a16="http://schemas.microsoft.com/office/drawing/2014/main" id="{BB8B3ABC-EFD8-A4C0-5148-B758E5B5D479}"/>
              </a:ext>
            </a:extLst>
          </p:cNvPr>
          <p:cNvSpPr>
            <a:spLocks noGrp="1"/>
          </p:cNvSpPr>
          <p:nvPr>
            <p:ph type="body" sz="quarter" idx="17"/>
          </p:nvPr>
        </p:nvSpPr>
        <p:spPr/>
        <p:txBody>
          <a:bodyPr/>
          <a:lstStyle/>
          <a:p>
            <a:endParaRPr lang="en-US"/>
          </a:p>
        </p:txBody>
      </p:sp>
      <p:sp>
        <p:nvSpPr>
          <p:cNvPr id="11" name="Text Placeholder 10">
            <a:extLst>
              <a:ext uri="{FF2B5EF4-FFF2-40B4-BE49-F238E27FC236}">
                <a16:creationId xmlns:a16="http://schemas.microsoft.com/office/drawing/2014/main" id="{0002AB7D-BE83-2ED7-49B6-77D2FA4944BD}"/>
              </a:ext>
            </a:extLst>
          </p:cNvPr>
          <p:cNvSpPr>
            <a:spLocks noGrp="1"/>
          </p:cNvSpPr>
          <p:nvPr>
            <p:ph type="body" sz="quarter" idx="18"/>
          </p:nvPr>
        </p:nvSpPr>
        <p:spPr/>
        <p:txBody>
          <a:bodyPr/>
          <a:lstStyle/>
          <a:p>
            <a:endParaRPr lang="en-US"/>
          </a:p>
        </p:txBody>
      </p:sp>
      <p:sp>
        <p:nvSpPr>
          <p:cNvPr id="12" name="Text Placeholder 11">
            <a:extLst>
              <a:ext uri="{FF2B5EF4-FFF2-40B4-BE49-F238E27FC236}">
                <a16:creationId xmlns:a16="http://schemas.microsoft.com/office/drawing/2014/main" id="{87C7BD71-C769-4C23-7954-58FEA183064D}"/>
              </a:ext>
            </a:extLst>
          </p:cNvPr>
          <p:cNvSpPr>
            <a:spLocks noGrp="1"/>
          </p:cNvSpPr>
          <p:nvPr>
            <p:ph type="body" sz="quarter" idx="19"/>
          </p:nvPr>
        </p:nvSpPr>
        <p:spPr/>
        <p:txBody>
          <a:bodyPr/>
          <a:lstStyle/>
          <a:p>
            <a:endParaRPr lang="en-US"/>
          </a:p>
        </p:txBody>
      </p:sp>
      <p:sp>
        <p:nvSpPr>
          <p:cNvPr id="13" name="Text Placeholder 12">
            <a:extLst>
              <a:ext uri="{FF2B5EF4-FFF2-40B4-BE49-F238E27FC236}">
                <a16:creationId xmlns:a16="http://schemas.microsoft.com/office/drawing/2014/main" id="{C5CD3662-B926-4E3C-3CF6-CC378F42D0A2}"/>
              </a:ext>
            </a:extLst>
          </p:cNvPr>
          <p:cNvSpPr>
            <a:spLocks noGrp="1"/>
          </p:cNvSpPr>
          <p:nvPr>
            <p:ph type="body" sz="quarter" idx="20"/>
          </p:nvPr>
        </p:nvSpPr>
        <p:spPr/>
        <p:txBody>
          <a:bodyPr/>
          <a:lstStyle/>
          <a:p>
            <a:endParaRPr lang="en-US"/>
          </a:p>
        </p:txBody>
      </p:sp>
      <p:sp>
        <p:nvSpPr>
          <p:cNvPr id="14" name="Text Placeholder 13">
            <a:extLst>
              <a:ext uri="{FF2B5EF4-FFF2-40B4-BE49-F238E27FC236}">
                <a16:creationId xmlns:a16="http://schemas.microsoft.com/office/drawing/2014/main" id="{D055A639-3D96-16EC-F94C-7ED1A4ACBEFF}"/>
              </a:ext>
            </a:extLst>
          </p:cNvPr>
          <p:cNvSpPr>
            <a:spLocks noGrp="1"/>
          </p:cNvSpPr>
          <p:nvPr>
            <p:ph type="body" sz="quarter" idx="21"/>
          </p:nvPr>
        </p:nvSpPr>
        <p:spPr/>
        <p:txBody>
          <a:bodyPr/>
          <a:lstStyle/>
          <a:p>
            <a:endParaRPr lang="en-US"/>
          </a:p>
        </p:txBody>
      </p:sp>
      <p:sp>
        <p:nvSpPr>
          <p:cNvPr id="15" name="Text Placeholder 14">
            <a:extLst>
              <a:ext uri="{FF2B5EF4-FFF2-40B4-BE49-F238E27FC236}">
                <a16:creationId xmlns:a16="http://schemas.microsoft.com/office/drawing/2014/main" id="{46842C9F-E09D-6C75-6FDA-A9287BF2C38F}"/>
              </a:ext>
            </a:extLst>
          </p:cNvPr>
          <p:cNvSpPr>
            <a:spLocks noGrp="1"/>
          </p:cNvSpPr>
          <p:nvPr>
            <p:ph type="body" sz="quarter" idx="22"/>
          </p:nvPr>
        </p:nvSpPr>
        <p:spPr/>
        <p:txBody>
          <a:bodyPr/>
          <a:lstStyle/>
          <a:p>
            <a:endParaRPr lang="en-US"/>
          </a:p>
        </p:txBody>
      </p:sp>
      <p:sp>
        <p:nvSpPr>
          <p:cNvPr id="16" name="Text Placeholder 15">
            <a:extLst>
              <a:ext uri="{FF2B5EF4-FFF2-40B4-BE49-F238E27FC236}">
                <a16:creationId xmlns:a16="http://schemas.microsoft.com/office/drawing/2014/main" id="{1B6A0CE6-BD03-402D-1963-B09532F1E993}"/>
              </a:ext>
            </a:extLst>
          </p:cNvPr>
          <p:cNvSpPr>
            <a:spLocks noGrp="1"/>
          </p:cNvSpPr>
          <p:nvPr>
            <p:ph type="body" sz="quarter" idx="23"/>
          </p:nvPr>
        </p:nvSpPr>
        <p:spPr/>
        <p:txBody>
          <a:bodyPr/>
          <a:lstStyle/>
          <a:p>
            <a:endParaRPr lang="en-US" dirty="0"/>
          </a:p>
        </p:txBody>
      </p:sp>
      <p:sp>
        <p:nvSpPr>
          <p:cNvPr id="18" name="Text Placeholder 17">
            <a:extLst>
              <a:ext uri="{FF2B5EF4-FFF2-40B4-BE49-F238E27FC236}">
                <a16:creationId xmlns:a16="http://schemas.microsoft.com/office/drawing/2014/main" id="{612EFDF7-8E1A-ADFC-9330-C1A0C5E026B0}"/>
              </a:ext>
            </a:extLst>
          </p:cNvPr>
          <p:cNvSpPr>
            <a:spLocks noGrp="1"/>
          </p:cNvSpPr>
          <p:nvPr>
            <p:ph type="body" sz="quarter" idx="24"/>
          </p:nvPr>
        </p:nvSpPr>
        <p:spPr/>
        <p:txBody>
          <a:bodyPr/>
          <a:lstStyle/>
          <a:p>
            <a:endParaRPr lang="en-US" dirty="0"/>
          </a:p>
        </p:txBody>
      </p:sp>
      <p:sp>
        <p:nvSpPr>
          <p:cNvPr id="19" name="Text Placeholder 18">
            <a:extLst>
              <a:ext uri="{FF2B5EF4-FFF2-40B4-BE49-F238E27FC236}">
                <a16:creationId xmlns:a16="http://schemas.microsoft.com/office/drawing/2014/main" id="{9B99E138-F9D5-1044-47B0-2399F1C56993}"/>
              </a:ext>
            </a:extLst>
          </p:cNvPr>
          <p:cNvSpPr>
            <a:spLocks noGrp="1"/>
          </p:cNvSpPr>
          <p:nvPr>
            <p:ph type="body" sz="quarter" idx="25"/>
          </p:nvPr>
        </p:nvSpPr>
        <p:spPr/>
        <p:txBody>
          <a:bodyPr/>
          <a:lstStyle/>
          <a:p>
            <a:endParaRPr lang="en-US"/>
          </a:p>
        </p:txBody>
      </p:sp>
      <p:sp>
        <p:nvSpPr>
          <p:cNvPr id="20" name="Text Placeholder 19">
            <a:extLst>
              <a:ext uri="{FF2B5EF4-FFF2-40B4-BE49-F238E27FC236}">
                <a16:creationId xmlns:a16="http://schemas.microsoft.com/office/drawing/2014/main" id="{E19B3AB3-9639-719A-6D91-445559CC8D7B}"/>
              </a:ext>
            </a:extLst>
          </p:cNvPr>
          <p:cNvSpPr>
            <a:spLocks noGrp="1"/>
          </p:cNvSpPr>
          <p:nvPr>
            <p:ph type="body" sz="quarter" idx="26"/>
          </p:nvPr>
        </p:nvSpPr>
        <p:spPr/>
        <p:txBody>
          <a:bodyPr/>
          <a:lstStyle/>
          <a:p>
            <a:endParaRPr lang="en-US"/>
          </a:p>
        </p:txBody>
      </p:sp>
      <p:sp>
        <p:nvSpPr>
          <p:cNvPr id="21" name="Text Placeholder 20">
            <a:extLst>
              <a:ext uri="{FF2B5EF4-FFF2-40B4-BE49-F238E27FC236}">
                <a16:creationId xmlns:a16="http://schemas.microsoft.com/office/drawing/2014/main" id="{63CC399C-ED3E-DCE4-E5F6-DD6998B4B473}"/>
              </a:ext>
            </a:extLst>
          </p:cNvPr>
          <p:cNvSpPr>
            <a:spLocks noGrp="1"/>
          </p:cNvSpPr>
          <p:nvPr>
            <p:ph type="body" sz="quarter" idx="27"/>
          </p:nvPr>
        </p:nvSpPr>
        <p:spPr/>
        <p:txBody>
          <a:bodyPr/>
          <a:lstStyle/>
          <a:p>
            <a:endParaRPr lang="en-US"/>
          </a:p>
        </p:txBody>
      </p:sp>
      <p:sp>
        <p:nvSpPr>
          <p:cNvPr id="22" name="Text Placeholder 21">
            <a:extLst>
              <a:ext uri="{FF2B5EF4-FFF2-40B4-BE49-F238E27FC236}">
                <a16:creationId xmlns:a16="http://schemas.microsoft.com/office/drawing/2014/main" id="{08773416-EF1B-8B0D-3C69-169FD230A0F0}"/>
              </a:ext>
            </a:extLst>
          </p:cNvPr>
          <p:cNvSpPr>
            <a:spLocks noGrp="1"/>
          </p:cNvSpPr>
          <p:nvPr>
            <p:ph type="body" sz="quarter" idx="28"/>
          </p:nvPr>
        </p:nvSpPr>
        <p:spPr/>
        <p:txBody>
          <a:bodyPr/>
          <a:lstStyle/>
          <a:p>
            <a:endParaRPr lang="en-US"/>
          </a:p>
        </p:txBody>
      </p:sp>
      <p:sp>
        <p:nvSpPr>
          <p:cNvPr id="23" name="Text Placeholder 22">
            <a:extLst>
              <a:ext uri="{FF2B5EF4-FFF2-40B4-BE49-F238E27FC236}">
                <a16:creationId xmlns:a16="http://schemas.microsoft.com/office/drawing/2014/main" id="{4FDAF910-F379-A234-CCA9-8866653B00E5}"/>
              </a:ext>
            </a:extLst>
          </p:cNvPr>
          <p:cNvSpPr>
            <a:spLocks noGrp="1"/>
          </p:cNvSpPr>
          <p:nvPr>
            <p:ph type="body" sz="quarter" idx="29"/>
          </p:nvPr>
        </p:nvSpPr>
        <p:spPr/>
        <p:txBody>
          <a:bodyPr/>
          <a:lstStyle/>
          <a:p>
            <a:endParaRPr lang="en-US"/>
          </a:p>
        </p:txBody>
      </p:sp>
      <p:sp>
        <p:nvSpPr>
          <p:cNvPr id="24" name="Text Placeholder 23">
            <a:extLst>
              <a:ext uri="{FF2B5EF4-FFF2-40B4-BE49-F238E27FC236}">
                <a16:creationId xmlns:a16="http://schemas.microsoft.com/office/drawing/2014/main" id="{1F6BED53-8ED4-6EA9-9D83-FA2469937BF7}"/>
              </a:ext>
            </a:extLst>
          </p:cNvPr>
          <p:cNvSpPr>
            <a:spLocks noGrp="1"/>
          </p:cNvSpPr>
          <p:nvPr>
            <p:ph type="body" sz="quarter" idx="30"/>
          </p:nvPr>
        </p:nvSpPr>
        <p:spPr/>
        <p:txBody>
          <a:bodyPr/>
          <a:lstStyle/>
          <a:p>
            <a:endParaRPr lang="en-US"/>
          </a:p>
        </p:txBody>
      </p:sp>
      <p:sp>
        <p:nvSpPr>
          <p:cNvPr id="25" name="Text Placeholder 24">
            <a:extLst>
              <a:ext uri="{FF2B5EF4-FFF2-40B4-BE49-F238E27FC236}">
                <a16:creationId xmlns:a16="http://schemas.microsoft.com/office/drawing/2014/main" id="{8EA6F92A-EA20-216E-B349-D2D789AE2D68}"/>
              </a:ext>
            </a:extLst>
          </p:cNvPr>
          <p:cNvSpPr>
            <a:spLocks noGrp="1"/>
          </p:cNvSpPr>
          <p:nvPr>
            <p:ph type="body" sz="quarter" idx="31"/>
          </p:nvPr>
        </p:nvSpPr>
        <p:spPr/>
        <p:txBody>
          <a:bodyPr/>
          <a:lstStyle/>
          <a:p>
            <a:endParaRPr lang="en-US"/>
          </a:p>
        </p:txBody>
      </p:sp>
      <p:sp>
        <p:nvSpPr>
          <p:cNvPr id="26" name="Text Placeholder 25">
            <a:extLst>
              <a:ext uri="{FF2B5EF4-FFF2-40B4-BE49-F238E27FC236}">
                <a16:creationId xmlns:a16="http://schemas.microsoft.com/office/drawing/2014/main" id="{599B9AC5-A6F5-F8E7-6231-CB857E6898D7}"/>
              </a:ext>
            </a:extLst>
          </p:cNvPr>
          <p:cNvSpPr>
            <a:spLocks noGrp="1"/>
          </p:cNvSpPr>
          <p:nvPr>
            <p:ph type="body" sz="quarter" idx="32"/>
          </p:nvPr>
        </p:nvSpPr>
        <p:spPr/>
        <p:txBody>
          <a:bodyPr/>
          <a:lstStyle/>
          <a:p>
            <a:endParaRPr lang="en-US"/>
          </a:p>
        </p:txBody>
      </p:sp>
      <p:sp>
        <p:nvSpPr>
          <p:cNvPr id="27" name="Text Placeholder 26">
            <a:extLst>
              <a:ext uri="{FF2B5EF4-FFF2-40B4-BE49-F238E27FC236}">
                <a16:creationId xmlns:a16="http://schemas.microsoft.com/office/drawing/2014/main" id="{0294BC89-FA75-8DDB-B3BA-EAFD3511453B}"/>
              </a:ext>
            </a:extLst>
          </p:cNvPr>
          <p:cNvSpPr>
            <a:spLocks noGrp="1"/>
          </p:cNvSpPr>
          <p:nvPr>
            <p:ph type="body" sz="quarter" idx="33"/>
          </p:nvPr>
        </p:nvSpPr>
        <p:spPr/>
        <p:txBody>
          <a:bodyPr/>
          <a:lstStyle/>
          <a:p>
            <a:endParaRPr lang="en-US"/>
          </a:p>
        </p:txBody>
      </p:sp>
      <p:sp>
        <p:nvSpPr>
          <p:cNvPr id="28" name="Text Placeholder 27">
            <a:extLst>
              <a:ext uri="{FF2B5EF4-FFF2-40B4-BE49-F238E27FC236}">
                <a16:creationId xmlns:a16="http://schemas.microsoft.com/office/drawing/2014/main" id="{989C3E9C-BEE7-0AD4-9A80-272EE5681E68}"/>
              </a:ext>
            </a:extLst>
          </p:cNvPr>
          <p:cNvSpPr>
            <a:spLocks noGrp="1"/>
          </p:cNvSpPr>
          <p:nvPr>
            <p:ph type="body" sz="quarter" idx="34"/>
          </p:nvPr>
        </p:nvSpPr>
        <p:spPr/>
        <p:txBody>
          <a:bodyPr/>
          <a:lstStyle/>
          <a:p>
            <a:endParaRPr lang="en-US"/>
          </a:p>
        </p:txBody>
      </p:sp>
      <p:sp>
        <p:nvSpPr>
          <p:cNvPr id="29" name="Text Placeholder 28">
            <a:extLst>
              <a:ext uri="{FF2B5EF4-FFF2-40B4-BE49-F238E27FC236}">
                <a16:creationId xmlns:a16="http://schemas.microsoft.com/office/drawing/2014/main" id="{FC839686-46BF-38BD-80F5-AC9B6C32F8CE}"/>
              </a:ext>
            </a:extLst>
          </p:cNvPr>
          <p:cNvSpPr>
            <a:spLocks noGrp="1"/>
          </p:cNvSpPr>
          <p:nvPr>
            <p:ph type="body" sz="quarter" idx="35"/>
          </p:nvPr>
        </p:nvSpPr>
        <p:spPr/>
        <p:txBody>
          <a:bodyPr/>
          <a:lstStyle/>
          <a:p>
            <a:endParaRPr lang="en-US"/>
          </a:p>
        </p:txBody>
      </p:sp>
      <p:sp>
        <p:nvSpPr>
          <p:cNvPr id="30" name="Text Placeholder 29">
            <a:extLst>
              <a:ext uri="{FF2B5EF4-FFF2-40B4-BE49-F238E27FC236}">
                <a16:creationId xmlns:a16="http://schemas.microsoft.com/office/drawing/2014/main" id="{84341B39-5864-B6A3-727D-E7E378A8D014}"/>
              </a:ext>
            </a:extLst>
          </p:cNvPr>
          <p:cNvSpPr>
            <a:spLocks noGrp="1"/>
          </p:cNvSpPr>
          <p:nvPr>
            <p:ph type="body" sz="quarter" idx="36"/>
          </p:nvPr>
        </p:nvSpPr>
        <p:spPr/>
        <p:txBody>
          <a:bodyPr/>
          <a:lstStyle/>
          <a:p>
            <a:endParaRPr lang="en-US"/>
          </a:p>
        </p:txBody>
      </p:sp>
      <p:sp>
        <p:nvSpPr>
          <p:cNvPr id="31" name="Text Placeholder 30">
            <a:extLst>
              <a:ext uri="{FF2B5EF4-FFF2-40B4-BE49-F238E27FC236}">
                <a16:creationId xmlns:a16="http://schemas.microsoft.com/office/drawing/2014/main" id="{11BCEF32-8B25-D597-2C10-99D87C54B8DD}"/>
              </a:ext>
            </a:extLst>
          </p:cNvPr>
          <p:cNvSpPr>
            <a:spLocks noGrp="1"/>
          </p:cNvSpPr>
          <p:nvPr>
            <p:ph type="body" sz="quarter" idx="37"/>
          </p:nvPr>
        </p:nvSpPr>
        <p:spPr/>
        <p:txBody>
          <a:bodyPr/>
          <a:lstStyle/>
          <a:p>
            <a:endParaRPr lang="en-US"/>
          </a:p>
        </p:txBody>
      </p:sp>
      <p:sp>
        <p:nvSpPr>
          <p:cNvPr id="32" name="Text Placeholder 31">
            <a:extLst>
              <a:ext uri="{FF2B5EF4-FFF2-40B4-BE49-F238E27FC236}">
                <a16:creationId xmlns:a16="http://schemas.microsoft.com/office/drawing/2014/main" id="{E7AB7289-AD95-3FBE-1095-B47EE97B6F5B}"/>
              </a:ext>
            </a:extLst>
          </p:cNvPr>
          <p:cNvSpPr>
            <a:spLocks noGrp="1"/>
          </p:cNvSpPr>
          <p:nvPr>
            <p:ph type="body" sz="quarter" idx="38"/>
          </p:nvPr>
        </p:nvSpPr>
        <p:spPr/>
        <p:txBody>
          <a:bodyPr/>
          <a:lstStyle/>
          <a:p>
            <a:endParaRPr lang="en-US"/>
          </a:p>
        </p:txBody>
      </p:sp>
      <p:sp>
        <p:nvSpPr>
          <p:cNvPr id="33" name="Text Placeholder 32">
            <a:extLst>
              <a:ext uri="{FF2B5EF4-FFF2-40B4-BE49-F238E27FC236}">
                <a16:creationId xmlns:a16="http://schemas.microsoft.com/office/drawing/2014/main" id="{5446314D-7E17-1EE4-B0C4-7B4BBCA52D1B}"/>
              </a:ext>
            </a:extLst>
          </p:cNvPr>
          <p:cNvSpPr>
            <a:spLocks noGrp="1"/>
          </p:cNvSpPr>
          <p:nvPr>
            <p:ph type="body" sz="quarter" idx="39"/>
          </p:nvPr>
        </p:nvSpPr>
        <p:spPr/>
        <p:txBody>
          <a:bodyPr/>
          <a:lstStyle/>
          <a:p>
            <a:endParaRPr lang="en-US"/>
          </a:p>
        </p:txBody>
      </p:sp>
      <p:sp>
        <p:nvSpPr>
          <p:cNvPr id="34" name="Text Placeholder 33">
            <a:extLst>
              <a:ext uri="{FF2B5EF4-FFF2-40B4-BE49-F238E27FC236}">
                <a16:creationId xmlns:a16="http://schemas.microsoft.com/office/drawing/2014/main" id="{0345F2F3-ED2C-299F-93AD-FF964EF5AC7E}"/>
              </a:ext>
            </a:extLst>
          </p:cNvPr>
          <p:cNvSpPr>
            <a:spLocks noGrp="1"/>
          </p:cNvSpPr>
          <p:nvPr>
            <p:ph type="body" sz="quarter" idx="40"/>
          </p:nvPr>
        </p:nvSpPr>
        <p:spPr/>
        <p:txBody>
          <a:bodyPr/>
          <a:lstStyle/>
          <a:p>
            <a:endParaRPr lang="en-US"/>
          </a:p>
        </p:txBody>
      </p:sp>
      <p:sp>
        <p:nvSpPr>
          <p:cNvPr id="35" name="Text Placeholder 34">
            <a:extLst>
              <a:ext uri="{FF2B5EF4-FFF2-40B4-BE49-F238E27FC236}">
                <a16:creationId xmlns:a16="http://schemas.microsoft.com/office/drawing/2014/main" id="{D4CAFEF2-AB49-02FD-AA74-89B7BF87E6B6}"/>
              </a:ext>
            </a:extLst>
          </p:cNvPr>
          <p:cNvSpPr>
            <a:spLocks noGrp="1"/>
          </p:cNvSpPr>
          <p:nvPr>
            <p:ph type="body" sz="quarter" idx="41"/>
          </p:nvPr>
        </p:nvSpPr>
        <p:spPr/>
        <p:txBody>
          <a:bodyPr/>
          <a:lstStyle/>
          <a:p>
            <a:endParaRPr lang="en-US"/>
          </a:p>
        </p:txBody>
      </p:sp>
      <p:sp>
        <p:nvSpPr>
          <p:cNvPr id="36" name="Text Placeholder 35">
            <a:extLst>
              <a:ext uri="{FF2B5EF4-FFF2-40B4-BE49-F238E27FC236}">
                <a16:creationId xmlns:a16="http://schemas.microsoft.com/office/drawing/2014/main" id="{E26D699E-A686-A64A-DFB0-245D92528D05}"/>
              </a:ext>
            </a:extLst>
          </p:cNvPr>
          <p:cNvSpPr>
            <a:spLocks noGrp="1"/>
          </p:cNvSpPr>
          <p:nvPr>
            <p:ph type="body" sz="quarter" idx="42"/>
          </p:nvPr>
        </p:nvSpPr>
        <p:spPr/>
        <p:txBody>
          <a:bodyPr/>
          <a:lstStyle/>
          <a:p>
            <a:endParaRPr lang="en-US"/>
          </a:p>
        </p:txBody>
      </p:sp>
      <p:sp>
        <p:nvSpPr>
          <p:cNvPr id="37" name="Text Placeholder 36">
            <a:extLst>
              <a:ext uri="{FF2B5EF4-FFF2-40B4-BE49-F238E27FC236}">
                <a16:creationId xmlns:a16="http://schemas.microsoft.com/office/drawing/2014/main" id="{42BB9C1E-03B3-8138-C860-72A33AF11557}"/>
              </a:ext>
            </a:extLst>
          </p:cNvPr>
          <p:cNvSpPr>
            <a:spLocks noGrp="1"/>
          </p:cNvSpPr>
          <p:nvPr>
            <p:ph type="body" sz="quarter" idx="43"/>
          </p:nvPr>
        </p:nvSpPr>
        <p:spPr/>
        <p:txBody>
          <a:bodyPr/>
          <a:lstStyle/>
          <a:p>
            <a:endParaRPr lang="en-US"/>
          </a:p>
        </p:txBody>
      </p:sp>
      <p:sp>
        <p:nvSpPr>
          <p:cNvPr id="38" name="Text Placeholder 37">
            <a:extLst>
              <a:ext uri="{FF2B5EF4-FFF2-40B4-BE49-F238E27FC236}">
                <a16:creationId xmlns:a16="http://schemas.microsoft.com/office/drawing/2014/main" id="{88B1D3AB-D61D-4933-066C-52963B9DE8BE}"/>
              </a:ext>
            </a:extLst>
          </p:cNvPr>
          <p:cNvSpPr>
            <a:spLocks noGrp="1"/>
          </p:cNvSpPr>
          <p:nvPr>
            <p:ph type="body" sz="quarter" idx="44"/>
          </p:nvPr>
        </p:nvSpPr>
        <p:spPr/>
        <p:txBody>
          <a:bodyPr/>
          <a:lstStyle/>
          <a:p>
            <a:endParaRPr lang="en-US"/>
          </a:p>
        </p:txBody>
      </p:sp>
      <p:sp>
        <p:nvSpPr>
          <p:cNvPr id="39" name="Text Placeholder 38">
            <a:extLst>
              <a:ext uri="{FF2B5EF4-FFF2-40B4-BE49-F238E27FC236}">
                <a16:creationId xmlns:a16="http://schemas.microsoft.com/office/drawing/2014/main" id="{C38994D1-F672-7FFB-8C9A-BAAF9F90BC72}"/>
              </a:ext>
            </a:extLst>
          </p:cNvPr>
          <p:cNvSpPr>
            <a:spLocks noGrp="1"/>
          </p:cNvSpPr>
          <p:nvPr>
            <p:ph type="body" sz="quarter" idx="45"/>
          </p:nvPr>
        </p:nvSpPr>
        <p:spPr/>
        <p:txBody>
          <a:bodyPr/>
          <a:lstStyle/>
          <a:p>
            <a:endParaRPr lang="en-US"/>
          </a:p>
        </p:txBody>
      </p:sp>
      <p:graphicFrame>
        <p:nvGraphicFramePr>
          <p:cNvPr id="17" name="Chart 16">
            <a:extLst>
              <a:ext uri="{FF2B5EF4-FFF2-40B4-BE49-F238E27FC236}">
                <a16:creationId xmlns:a16="http://schemas.microsoft.com/office/drawing/2014/main" id="{C1BA8A92-E6B7-1EE0-FF7C-290E2DF55BBE}"/>
              </a:ext>
            </a:extLst>
          </p:cNvPr>
          <p:cNvGraphicFramePr/>
          <p:nvPr>
            <p:extLst>
              <p:ext uri="{D42A27DB-BD31-4B8C-83A1-F6EECF244321}">
                <p14:modId xmlns:p14="http://schemas.microsoft.com/office/powerpoint/2010/main" val="1875238931"/>
              </p:ext>
            </p:extLst>
          </p:nvPr>
        </p:nvGraphicFramePr>
        <p:xfrm>
          <a:off x="8763235" y="4916617"/>
          <a:ext cx="2798745" cy="910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E4D00726-BFB9-0DE7-652F-337C6E3773F1}"/>
              </a:ext>
            </a:extLst>
          </p:cNvPr>
          <p:cNvGraphicFramePr/>
          <p:nvPr>
            <p:extLst>
              <p:ext uri="{D42A27DB-BD31-4B8C-83A1-F6EECF244321}">
                <p14:modId xmlns:p14="http://schemas.microsoft.com/office/powerpoint/2010/main" val="1746908686"/>
              </p:ext>
            </p:extLst>
          </p:nvPr>
        </p:nvGraphicFramePr>
        <p:xfrm>
          <a:off x="8763235" y="2048726"/>
          <a:ext cx="2798745" cy="1844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075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Title 1">
            <a:extLst>
              <a:ext uri="{FF2B5EF4-FFF2-40B4-BE49-F238E27FC236}">
                <a16:creationId xmlns:a16="http://schemas.microsoft.com/office/drawing/2014/main" id="{DAA4BC7E-2610-6DA9-E15D-30012BA131B9}"/>
              </a:ext>
            </a:extLst>
          </p:cNvPr>
          <p:cNvSpPr>
            <a:spLocks noGrp="1"/>
          </p:cNvSpPr>
          <p:nvPr>
            <p:ph type="title"/>
          </p:nvPr>
        </p:nvSpPr>
        <p:spPr/>
        <p:txBody>
          <a:bodyPr>
            <a:normAutofit fontScale="90000"/>
          </a:bodyPr>
          <a:lstStyle/>
          <a:p>
            <a:r>
              <a:rPr lang="en-US" dirty="0"/>
              <a:t>Persona Template</a:t>
            </a:r>
          </a:p>
        </p:txBody>
      </p:sp>
      <p:sp>
        <p:nvSpPr>
          <p:cNvPr id="3" name="Text Placeholder 2">
            <a:extLst>
              <a:ext uri="{FF2B5EF4-FFF2-40B4-BE49-F238E27FC236}">
                <a16:creationId xmlns:a16="http://schemas.microsoft.com/office/drawing/2014/main" id="{A7B20571-085D-E75A-ADDD-5E1879421E09}"/>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99B31F1A-F96E-5522-832B-9E0A73976A67}"/>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16ACCD47-8881-5B5B-F8B6-5AA775EC0C86}"/>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E59C25F4-5B7D-721B-AD89-B0540A833BC1}"/>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1E7FD311-0D14-58AF-08AA-690CEC791548}"/>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7BA223C8-EB25-BA39-03B7-4364DD01EA60}"/>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4C4E4CDC-8F80-EF63-3D1F-9C1408FFE851}"/>
              </a:ext>
            </a:extLst>
          </p:cNvPr>
          <p:cNvSpPr>
            <a:spLocks noGrp="1"/>
          </p:cNvSpPr>
          <p:nvPr>
            <p:ph type="body" sz="quarter" idx="16"/>
          </p:nvPr>
        </p:nvSpPr>
        <p:spPr/>
        <p:txBody>
          <a:bodyPr/>
          <a:lstStyle/>
          <a:p>
            <a:endParaRPr lang="en-US"/>
          </a:p>
        </p:txBody>
      </p:sp>
      <p:sp>
        <p:nvSpPr>
          <p:cNvPr id="10" name="Text Placeholder 9">
            <a:extLst>
              <a:ext uri="{FF2B5EF4-FFF2-40B4-BE49-F238E27FC236}">
                <a16:creationId xmlns:a16="http://schemas.microsoft.com/office/drawing/2014/main" id="{BB8B3ABC-EFD8-A4C0-5148-B758E5B5D479}"/>
              </a:ext>
            </a:extLst>
          </p:cNvPr>
          <p:cNvSpPr>
            <a:spLocks noGrp="1"/>
          </p:cNvSpPr>
          <p:nvPr>
            <p:ph type="body" sz="quarter" idx="17"/>
          </p:nvPr>
        </p:nvSpPr>
        <p:spPr/>
        <p:txBody>
          <a:bodyPr/>
          <a:lstStyle/>
          <a:p>
            <a:endParaRPr lang="en-US"/>
          </a:p>
        </p:txBody>
      </p:sp>
      <p:sp>
        <p:nvSpPr>
          <p:cNvPr id="11" name="Text Placeholder 10">
            <a:extLst>
              <a:ext uri="{FF2B5EF4-FFF2-40B4-BE49-F238E27FC236}">
                <a16:creationId xmlns:a16="http://schemas.microsoft.com/office/drawing/2014/main" id="{0002AB7D-BE83-2ED7-49B6-77D2FA4944BD}"/>
              </a:ext>
            </a:extLst>
          </p:cNvPr>
          <p:cNvSpPr>
            <a:spLocks noGrp="1"/>
          </p:cNvSpPr>
          <p:nvPr>
            <p:ph type="body" sz="quarter" idx="18"/>
          </p:nvPr>
        </p:nvSpPr>
        <p:spPr/>
        <p:txBody>
          <a:bodyPr/>
          <a:lstStyle/>
          <a:p>
            <a:endParaRPr lang="en-US"/>
          </a:p>
        </p:txBody>
      </p:sp>
      <p:sp>
        <p:nvSpPr>
          <p:cNvPr id="12" name="Text Placeholder 11">
            <a:extLst>
              <a:ext uri="{FF2B5EF4-FFF2-40B4-BE49-F238E27FC236}">
                <a16:creationId xmlns:a16="http://schemas.microsoft.com/office/drawing/2014/main" id="{87C7BD71-C769-4C23-7954-58FEA183064D}"/>
              </a:ext>
            </a:extLst>
          </p:cNvPr>
          <p:cNvSpPr>
            <a:spLocks noGrp="1"/>
          </p:cNvSpPr>
          <p:nvPr>
            <p:ph type="body" sz="quarter" idx="19"/>
          </p:nvPr>
        </p:nvSpPr>
        <p:spPr/>
        <p:txBody>
          <a:bodyPr/>
          <a:lstStyle/>
          <a:p>
            <a:endParaRPr lang="en-US"/>
          </a:p>
        </p:txBody>
      </p:sp>
      <p:sp>
        <p:nvSpPr>
          <p:cNvPr id="13" name="Text Placeholder 12">
            <a:extLst>
              <a:ext uri="{FF2B5EF4-FFF2-40B4-BE49-F238E27FC236}">
                <a16:creationId xmlns:a16="http://schemas.microsoft.com/office/drawing/2014/main" id="{C5CD3662-B926-4E3C-3CF6-CC378F42D0A2}"/>
              </a:ext>
            </a:extLst>
          </p:cNvPr>
          <p:cNvSpPr>
            <a:spLocks noGrp="1"/>
          </p:cNvSpPr>
          <p:nvPr>
            <p:ph type="body" sz="quarter" idx="20"/>
          </p:nvPr>
        </p:nvSpPr>
        <p:spPr/>
        <p:txBody>
          <a:bodyPr/>
          <a:lstStyle/>
          <a:p>
            <a:endParaRPr lang="en-US"/>
          </a:p>
        </p:txBody>
      </p:sp>
      <p:sp>
        <p:nvSpPr>
          <p:cNvPr id="14" name="Text Placeholder 13">
            <a:extLst>
              <a:ext uri="{FF2B5EF4-FFF2-40B4-BE49-F238E27FC236}">
                <a16:creationId xmlns:a16="http://schemas.microsoft.com/office/drawing/2014/main" id="{D055A639-3D96-16EC-F94C-7ED1A4ACBEFF}"/>
              </a:ext>
            </a:extLst>
          </p:cNvPr>
          <p:cNvSpPr>
            <a:spLocks noGrp="1"/>
          </p:cNvSpPr>
          <p:nvPr>
            <p:ph type="body" sz="quarter" idx="21"/>
          </p:nvPr>
        </p:nvSpPr>
        <p:spPr/>
        <p:txBody>
          <a:bodyPr/>
          <a:lstStyle/>
          <a:p>
            <a:endParaRPr lang="en-US"/>
          </a:p>
        </p:txBody>
      </p:sp>
      <p:sp>
        <p:nvSpPr>
          <p:cNvPr id="15" name="Text Placeholder 14">
            <a:extLst>
              <a:ext uri="{FF2B5EF4-FFF2-40B4-BE49-F238E27FC236}">
                <a16:creationId xmlns:a16="http://schemas.microsoft.com/office/drawing/2014/main" id="{46842C9F-E09D-6C75-6FDA-A9287BF2C38F}"/>
              </a:ext>
            </a:extLst>
          </p:cNvPr>
          <p:cNvSpPr>
            <a:spLocks noGrp="1"/>
          </p:cNvSpPr>
          <p:nvPr>
            <p:ph type="body" sz="quarter" idx="22"/>
          </p:nvPr>
        </p:nvSpPr>
        <p:spPr/>
        <p:txBody>
          <a:bodyPr/>
          <a:lstStyle/>
          <a:p>
            <a:endParaRPr lang="en-US"/>
          </a:p>
        </p:txBody>
      </p:sp>
      <p:sp>
        <p:nvSpPr>
          <p:cNvPr id="16" name="Text Placeholder 15">
            <a:extLst>
              <a:ext uri="{FF2B5EF4-FFF2-40B4-BE49-F238E27FC236}">
                <a16:creationId xmlns:a16="http://schemas.microsoft.com/office/drawing/2014/main" id="{1B6A0CE6-BD03-402D-1963-B09532F1E993}"/>
              </a:ext>
            </a:extLst>
          </p:cNvPr>
          <p:cNvSpPr>
            <a:spLocks noGrp="1"/>
          </p:cNvSpPr>
          <p:nvPr>
            <p:ph type="body" sz="quarter" idx="23"/>
          </p:nvPr>
        </p:nvSpPr>
        <p:spPr/>
        <p:txBody>
          <a:bodyPr/>
          <a:lstStyle/>
          <a:p>
            <a:endParaRPr lang="en-US"/>
          </a:p>
        </p:txBody>
      </p:sp>
      <p:sp>
        <p:nvSpPr>
          <p:cNvPr id="18" name="Text Placeholder 17">
            <a:extLst>
              <a:ext uri="{FF2B5EF4-FFF2-40B4-BE49-F238E27FC236}">
                <a16:creationId xmlns:a16="http://schemas.microsoft.com/office/drawing/2014/main" id="{612EFDF7-8E1A-ADFC-9330-C1A0C5E026B0}"/>
              </a:ext>
            </a:extLst>
          </p:cNvPr>
          <p:cNvSpPr>
            <a:spLocks noGrp="1"/>
          </p:cNvSpPr>
          <p:nvPr>
            <p:ph type="body" sz="quarter" idx="24"/>
          </p:nvPr>
        </p:nvSpPr>
        <p:spPr/>
        <p:txBody>
          <a:bodyPr/>
          <a:lstStyle/>
          <a:p>
            <a:endParaRPr lang="en-US"/>
          </a:p>
        </p:txBody>
      </p:sp>
      <p:sp>
        <p:nvSpPr>
          <p:cNvPr id="19" name="Text Placeholder 18">
            <a:extLst>
              <a:ext uri="{FF2B5EF4-FFF2-40B4-BE49-F238E27FC236}">
                <a16:creationId xmlns:a16="http://schemas.microsoft.com/office/drawing/2014/main" id="{9B99E138-F9D5-1044-47B0-2399F1C56993}"/>
              </a:ext>
            </a:extLst>
          </p:cNvPr>
          <p:cNvSpPr>
            <a:spLocks noGrp="1"/>
          </p:cNvSpPr>
          <p:nvPr>
            <p:ph type="body" sz="quarter" idx="25"/>
          </p:nvPr>
        </p:nvSpPr>
        <p:spPr/>
        <p:txBody>
          <a:bodyPr/>
          <a:lstStyle/>
          <a:p>
            <a:endParaRPr lang="en-US"/>
          </a:p>
        </p:txBody>
      </p:sp>
      <p:sp>
        <p:nvSpPr>
          <p:cNvPr id="20" name="Text Placeholder 19">
            <a:extLst>
              <a:ext uri="{FF2B5EF4-FFF2-40B4-BE49-F238E27FC236}">
                <a16:creationId xmlns:a16="http://schemas.microsoft.com/office/drawing/2014/main" id="{E19B3AB3-9639-719A-6D91-445559CC8D7B}"/>
              </a:ext>
            </a:extLst>
          </p:cNvPr>
          <p:cNvSpPr>
            <a:spLocks noGrp="1"/>
          </p:cNvSpPr>
          <p:nvPr>
            <p:ph type="body" sz="quarter" idx="26"/>
          </p:nvPr>
        </p:nvSpPr>
        <p:spPr/>
        <p:txBody>
          <a:bodyPr/>
          <a:lstStyle/>
          <a:p>
            <a:endParaRPr lang="en-US"/>
          </a:p>
        </p:txBody>
      </p:sp>
      <p:sp>
        <p:nvSpPr>
          <p:cNvPr id="21" name="Text Placeholder 20">
            <a:extLst>
              <a:ext uri="{FF2B5EF4-FFF2-40B4-BE49-F238E27FC236}">
                <a16:creationId xmlns:a16="http://schemas.microsoft.com/office/drawing/2014/main" id="{63CC399C-ED3E-DCE4-E5F6-DD6998B4B473}"/>
              </a:ext>
            </a:extLst>
          </p:cNvPr>
          <p:cNvSpPr>
            <a:spLocks noGrp="1"/>
          </p:cNvSpPr>
          <p:nvPr>
            <p:ph type="body" sz="quarter" idx="27"/>
          </p:nvPr>
        </p:nvSpPr>
        <p:spPr/>
        <p:txBody>
          <a:bodyPr/>
          <a:lstStyle/>
          <a:p>
            <a:endParaRPr lang="en-US"/>
          </a:p>
        </p:txBody>
      </p:sp>
      <p:sp>
        <p:nvSpPr>
          <p:cNvPr id="22" name="Text Placeholder 21">
            <a:extLst>
              <a:ext uri="{FF2B5EF4-FFF2-40B4-BE49-F238E27FC236}">
                <a16:creationId xmlns:a16="http://schemas.microsoft.com/office/drawing/2014/main" id="{08773416-EF1B-8B0D-3C69-169FD230A0F0}"/>
              </a:ext>
            </a:extLst>
          </p:cNvPr>
          <p:cNvSpPr>
            <a:spLocks noGrp="1"/>
          </p:cNvSpPr>
          <p:nvPr>
            <p:ph type="body" sz="quarter" idx="28"/>
          </p:nvPr>
        </p:nvSpPr>
        <p:spPr/>
        <p:txBody>
          <a:bodyPr/>
          <a:lstStyle/>
          <a:p>
            <a:endParaRPr lang="en-US"/>
          </a:p>
        </p:txBody>
      </p:sp>
      <p:sp>
        <p:nvSpPr>
          <p:cNvPr id="23" name="Text Placeholder 22">
            <a:extLst>
              <a:ext uri="{FF2B5EF4-FFF2-40B4-BE49-F238E27FC236}">
                <a16:creationId xmlns:a16="http://schemas.microsoft.com/office/drawing/2014/main" id="{4FDAF910-F379-A234-CCA9-8866653B00E5}"/>
              </a:ext>
            </a:extLst>
          </p:cNvPr>
          <p:cNvSpPr>
            <a:spLocks noGrp="1"/>
          </p:cNvSpPr>
          <p:nvPr>
            <p:ph type="body" sz="quarter" idx="29"/>
          </p:nvPr>
        </p:nvSpPr>
        <p:spPr/>
        <p:txBody>
          <a:bodyPr/>
          <a:lstStyle/>
          <a:p>
            <a:endParaRPr lang="en-US"/>
          </a:p>
        </p:txBody>
      </p:sp>
      <p:sp>
        <p:nvSpPr>
          <p:cNvPr id="24" name="Text Placeholder 23">
            <a:extLst>
              <a:ext uri="{FF2B5EF4-FFF2-40B4-BE49-F238E27FC236}">
                <a16:creationId xmlns:a16="http://schemas.microsoft.com/office/drawing/2014/main" id="{1F6BED53-8ED4-6EA9-9D83-FA2469937BF7}"/>
              </a:ext>
            </a:extLst>
          </p:cNvPr>
          <p:cNvSpPr>
            <a:spLocks noGrp="1"/>
          </p:cNvSpPr>
          <p:nvPr>
            <p:ph type="body" sz="quarter" idx="30"/>
          </p:nvPr>
        </p:nvSpPr>
        <p:spPr/>
        <p:txBody>
          <a:bodyPr/>
          <a:lstStyle/>
          <a:p>
            <a:endParaRPr lang="en-US"/>
          </a:p>
        </p:txBody>
      </p:sp>
      <p:sp>
        <p:nvSpPr>
          <p:cNvPr id="25" name="Text Placeholder 24">
            <a:extLst>
              <a:ext uri="{FF2B5EF4-FFF2-40B4-BE49-F238E27FC236}">
                <a16:creationId xmlns:a16="http://schemas.microsoft.com/office/drawing/2014/main" id="{8EA6F92A-EA20-216E-B349-D2D789AE2D68}"/>
              </a:ext>
            </a:extLst>
          </p:cNvPr>
          <p:cNvSpPr>
            <a:spLocks noGrp="1"/>
          </p:cNvSpPr>
          <p:nvPr>
            <p:ph type="body" sz="quarter" idx="31"/>
          </p:nvPr>
        </p:nvSpPr>
        <p:spPr/>
        <p:txBody>
          <a:bodyPr/>
          <a:lstStyle/>
          <a:p>
            <a:endParaRPr lang="en-US"/>
          </a:p>
        </p:txBody>
      </p:sp>
      <p:sp>
        <p:nvSpPr>
          <p:cNvPr id="26" name="Text Placeholder 25">
            <a:extLst>
              <a:ext uri="{FF2B5EF4-FFF2-40B4-BE49-F238E27FC236}">
                <a16:creationId xmlns:a16="http://schemas.microsoft.com/office/drawing/2014/main" id="{599B9AC5-A6F5-F8E7-6231-CB857E6898D7}"/>
              </a:ext>
            </a:extLst>
          </p:cNvPr>
          <p:cNvSpPr>
            <a:spLocks noGrp="1"/>
          </p:cNvSpPr>
          <p:nvPr>
            <p:ph type="body" sz="quarter" idx="32"/>
          </p:nvPr>
        </p:nvSpPr>
        <p:spPr/>
        <p:txBody>
          <a:bodyPr/>
          <a:lstStyle/>
          <a:p>
            <a:endParaRPr lang="en-US"/>
          </a:p>
        </p:txBody>
      </p:sp>
      <p:sp>
        <p:nvSpPr>
          <p:cNvPr id="27" name="Text Placeholder 26">
            <a:extLst>
              <a:ext uri="{FF2B5EF4-FFF2-40B4-BE49-F238E27FC236}">
                <a16:creationId xmlns:a16="http://schemas.microsoft.com/office/drawing/2014/main" id="{0294BC89-FA75-8DDB-B3BA-EAFD3511453B}"/>
              </a:ext>
            </a:extLst>
          </p:cNvPr>
          <p:cNvSpPr>
            <a:spLocks noGrp="1"/>
          </p:cNvSpPr>
          <p:nvPr>
            <p:ph type="body" sz="quarter" idx="33"/>
          </p:nvPr>
        </p:nvSpPr>
        <p:spPr/>
        <p:txBody>
          <a:bodyPr/>
          <a:lstStyle/>
          <a:p>
            <a:endParaRPr lang="en-US"/>
          </a:p>
        </p:txBody>
      </p:sp>
      <p:sp>
        <p:nvSpPr>
          <p:cNvPr id="28" name="Text Placeholder 27">
            <a:extLst>
              <a:ext uri="{FF2B5EF4-FFF2-40B4-BE49-F238E27FC236}">
                <a16:creationId xmlns:a16="http://schemas.microsoft.com/office/drawing/2014/main" id="{989C3E9C-BEE7-0AD4-9A80-272EE5681E68}"/>
              </a:ext>
            </a:extLst>
          </p:cNvPr>
          <p:cNvSpPr>
            <a:spLocks noGrp="1"/>
          </p:cNvSpPr>
          <p:nvPr>
            <p:ph type="body" sz="quarter" idx="34"/>
          </p:nvPr>
        </p:nvSpPr>
        <p:spPr/>
        <p:txBody>
          <a:bodyPr/>
          <a:lstStyle/>
          <a:p>
            <a:endParaRPr lang="en-US"/>
          </a:p>
        </p:txBody>
      </p:sp>
      <p:sp>
        <p:nvSpPr>
          <p:cNvPr id="29" name="Text Placeholder 28">
            <a:extLst>
              <a:ext uri="{FF2B5EF4-FFF2-40B4-BE49-F238E27FC236}">
                <a16:creationId xmlns:a16="http://schemas.microsoft.com/office/drawing/2014/main" id="{FC839686-46BF-38BD-80F5-AC9B6C32F8CE}"/>
              </a:ext>
            </a:extLst>
          </p:cNvPr>
          <p:cNvSpPr>
            <a:spLocks noGrp="1"/>
          </p:cNvSpPr>
          <p:nvPr>
            <p:ph type="body" sz="quarter" idx="35"/>
          </p:nvPr>
        </p:nvSpPr>
        <p:spPr/>
        <p:txBody>
          <a:bodyPr/>
          <a:lstStyle/>
          <a:p>
            <a:endParaRPr lang="en-US"/>
          </a:p>
        </p:txBody>
      </p:sp>
      <p:sp>
        <p:nvSpPr>
          <p:cNvPr id="30" name="Text Placeholder 29">
            <a:extLst>
              <a:ext uri="{FF2B5EF4-FFF2-40B4-BE49-F238E27FC236}">
                <a16:creationId xmlns:a16="http://schemas.microsoft.com/office/drawing/2014/main" id="{84341B39-5864-B6A3-727D-E7E378A8D014}"/>
              </a:ext>
            </a:extLst>
          </p:cNvPr>
          <p:cNvSpPr>
            <a:spLocks noGrp="1"/>
          </p:cNvSpPr>
          <p:nvPr>
            <p:ph type="body" sz="quarter" idx="36"/>
          </p:nvPr>
        </p:nvSpPr>
        <p:spPr/>
        <p:txBody>
          <a:bodyPr/>
          <a:lstStyle/>
          <a:p>
            <a:endParaRPr lang="en-US"/>
          </a:p>
        </p:txBody>
      </p:sp>
      <p:sp>
        <p:nvSpPr>
          <p:cNvPr id="31" name="Text Placeholder 30">
            <a:extLst>
              <a:ext uri="{FF2B5EF4-FFF2-40B4-BE49-F238E27FC236}">
                <a16:creationId xmlns:a16="http://schemas.microsoft.com/office/drawing/2014/main" id="{11BCEF32-8B25-D597-2C10-99D87C54B8DD}"/>
              </a:ext>
            </a:extLst>
          </p:cNvPr>
          <p:cNvSpPr>
            <a:spLocks noGrp="1"/>
          </p:cNvSpPr>
          <p:nvPr>
            <p:ph type="body" sz="quarter" idx="37"/>
          </p:nvPr>
        </p:nvSpPr>
        <p:spPr/>
        <p:txBody>
          <a:bodyPr/>
          <a:lstStyle/>
          <a:p>
            <a:endParaRPr lang="en-US"/>
          </a:p>
        </p:txBody>
      </p:sp>
      <p:sp>
        <p:nvSpPr>
          <p:cNvPr id="32" name="Text Placeholder 31">
            <a:extLst>
              <a:ext uri="{FF2B5EF4-FFF2-40B4-BE49-F238E27FC236}">
                <a16:creationId xmlns:a16="http://schemas.microsoft.com/office/drawing/2014/main" id="{E7AB7289-AD95-3FBE-1095-B47EE97B6F5B}"/>
              </a:ext>
            </a:extLst>
          </p:cNvPr>
          <p:cNvSpPr>
            <a:spLocks noGrp="1"/>
          </p:cNvSpPr>
          <p:nvPr>
            <p:ph type="body" sz="quarter" idx="38"/>
          </p:nvPr>
        </p:nvSpPr>
        <p:spPr/>
        <p:txBody>
          <a:bodyPr/>
          <a:lstStyle/>
          <a:p>
            <a:endParaRPr lang="en-US"/>
          </a:p>
        </p:txBody>
      </p:sp>
      <p:sp>
        <p:nvSpPr>
          <p:cNvPr id="33" name="Text Placeholder 32">
            <a:extLst>
              <a:ext uri="{FF2B5EF4-FFF2-40B4-BE49-F238E27FC236}">
                <a16:creationId xmlns:a16="http://schemas.microsoft.com/office/drawing/2014/main" id="{5446314D-7E17-1EE4-B0C4-7B4BBCA52D1B}"/>
              </a:ext>
            </a:extLst>
          </p:cNvPr>
          <p:cNvSpPr>
            <a:spLocks noGrp="1"/>
          </p:cNvSpPr>
          <p:nvPr>
            <p:ph type="body" sz="quarter" idx="39"/>
          </p:nvPr>
        </p:nvSpPr>
        <p:spPr/>
        <p:txBody>
          <a:bodyPr/>
          <a:lstStyle/>
          <a:p>
            <a:endParaRPr lang="en-US"/>
          </a:p>
        </p:txBody>
      </p:sp>
      <p:sp>
        <p:nvSpPr>
          <p:cNvPr id="34" name="Text Placeholder 33">
            <a:extLst>
              <a:ext uri="{FF2B5EF4-FFF2-40B4-BE49-F238E27FC236}">
                <a16:creationId xmlns:a16="http://schemas.microsoft.com/office/drawing/2014/main" id="{0345F2F3-ED2C-299F-93AD-FF964EF5AC7E}"/>
              </a:ext>
            </a:extLst>
          </p:cNvPr>
          <p:cNvSpPr>
            <a:spLocks noGrp="1"/>
          </p:cNvSpPr>
          <p:nvPr>
            <p:ph type="body" sz="quarter" idx="40"/>
          </p:nvPr>
        </p:nvSpPr>
        <p:spPr/>
        <p:txBody>
          <a:bodyPr/>
          <a:lstStyle/>
          <a:p>
            <a:endParaRPr lang="en-US"/>
          </a:p>
        </p:txBody>
      </p:sp>
      <p:sp>
        <p:nvSpPr>
          <p:cNvPr id="35" name="Text Placeholder 34">
            <a:extLst>
              <a:ext uri="{FF2B5EF4-FFF2-40B4-BE49-F238E27FC236}">
                <a16:creationId xmlns:a16="http://schemas.microsoft.com/office/drawing/2014/main" id="{D4CAFEF2-AB49-02FD-AA74-89B7BF87E6B6}"/>
              </a:ext>
            </a:extLst>
          </p:cNvPr>
          <p:cNvSpPr>
            <a:spLocks noGrp="1"/>
          </p:cNvSpPr>
          <p:nvPr>
            <p:ph type="body" sz="quarter" idx="41"/>
          </p:nvPr>
        </p:nvSpPr>
        <p:spPr/>
        <p:txBody>
          <a:bodyPr/>
          <a:lstStyle/>
          <a:p>
            <a:endParaRPr lang="en-US"/>
          </a:p>
        </p:txBody>
      </p:sp>
      <p:sp>
        <p:nvSpPr>
          <p:cNvPr id="36" name="Text Placeholder 35">
            <a:extLst>
              <a:ext uri="{FF2B5EF4-FFF2-40B4-BE49-F238E27FC236}">
                <a16:creationId xmlns:a16="http://schemas.microsoft.com/office/drawing/2014/main" id="{E26D699E-A686-A64A-DFB0-245D92528D05}"/>
              </a:ext>
            </a:extLst>
          </p:cNvPr>
          <p:cNvSpPr>
            <a:spLocks noGrp="1"/>
          </p:cNvSpPr>
          <p:nvPr>
            <p:ph type="body" sz="quarter" idx="42"/>
          </p:nvPr>
        </p:nvSpPr>
        <p:spPr/>
        <p:txBody>
          <a:bodyPr/>
          <a:lstStyle/>
          <a:p>
            <a:endParaRPr lang="en-US"/>
          </a:p>
        </p:txBody>
      </p:sp>
      <p:sp>
        <p:nvSpPr>
          <p:cNvPr id="37" name="Text Placeholder 36">
            <a:extLst>
              <a:ext uri="{FF2B5EF4-FFF2-40B4-BE49-F238E27FC236}">
                <a16:creationId xmlns:a16="http://schemas.microsoft.com/office/drawing/2014/main" id="{42BB9C1E-03B3-8138-C860-72A33AF11557}"/>
              </a:ext>
            </a:extLst>
          </p:cNvPr>
          <p:cNvSpPr>
            <a:spLocks noGrp="1"/>
          </p:cNvSpPr>
          <p:nvPr>
            <p:ph type="body" sz="quarter" idx="43"/>
          </p:nvPr>
        </p:nvSpPr>
        <p:spPr/>
        <p:txBody>
          <a:bodyPr/>
          <a:lstStyle/>
          <a:p>
            <a:endParaRPr lang="en-US"/>
          </a:p>
        </p:txBody>
      </p:sp>
      <p:sp>
        <p:nvSpPr>
          <p:cNvPr id="38" name="Text Placeholder 37">
            <a:extLst>
              <a:ext uri="{FF2B5EF4-FFF2-40B4-BE49-F238E27FC236}">
                <a16:creationId xmlns:a16="http://schemas.microsoft.com/office/drawing/2014/main" id="{88B1D3AB-D61D-4933-066C-52963B9DE8BE}"/>
              </a:ext>
            </a:extLst>
          </p:cNvPr>
          <p:cNvSpPr>
            <a:spLocks noGrp="1"/>
          </p:cNvSpPr>
          <p:nvPr>
            <p:ph type="body" sz="quarter" idx="44"/>
          </p:nvPr>
        </p:nvSpPr>
        <p:spPr/>
        <p:txBody>
          <a:bodyPr/>
          <a:lstStyle/>
          <a:p>
            <a:endParaRPr lang="en-US"/>
          </a:p>
        </p:txBody>
      </p:sp>
      <p:sp>
        <p:nvSpPr>
          <p:cNvPr id="39" name="Text Placeholder 38">
            <a:extLst>
              <a:ext uri="{FF2B5EF4-FFF2-40B4-BE49-F238E27FC236}">
                <a16:creationId xmlns:a16="http://schemas.microsoft.com/office/drawing/2014/main" id="{C38994D1-F672-7FFB-8C9A-BAAF9F90BC72}"/>
              </a:ext>
            </a:extLst>
          </p:cNvPr>
          <p:cNvSpPr>
            <a:spLocks noGrp="1"/>
          </p:cNvSpPr>
          <p:nvPr>
            <p:ph type="body" sz="quarter" idx="45"/>
          </p:nvPr>
        </p:nvSpPr>
        <p:spPr/>
        <p:txBody>
          <a:bodyPr/>
          <a:lstStyle/>
          <a:p>
            <a:endParaRPr lang="en-US"/>
          </a:p>
        </p:txBody>
      </p:sp>
      <p:graphicFrame>
        <p:nvGraphicFramePr>
          <p:cNvPr id="17" name="Chart 16">
            <a:extLst>
              <a:ext uri="{FF2B5EF4-FFF2-40B4-BE49-F238E27FC236}">
                <a16:creationId xmlns:a16="http://schemas.microsoft.com/office/drawing/2014/main" id="{6429D0AC-51ED-E415-5942-F46C45538088}"/>
              </a:ext>
            </a:extLst>
          </p:cNvPr>
          <p:cNvGraphicFramePr/>
          <p:nvPr>
            <p:extLst>
              <p:ext uri="{D42A27DB-BD31-4B8C-83A1-F6EECF244321}">
                <p14:modId xmlns:p14="http://schemas.microsoft.com/office/powerpoint/2010/main" val="3063666766"/>
              </p:ext>
            </p:extLst>
          </p:nvPr>
        </p:nvGraphicFramePr>
        <p:xfrm>
          <a:off x="8763235" y="4916617"/>
          <a:ext cx="2798745" cy="9102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Chart 41">
            <a:extLst>
              <a:ext uri="{FF2B5EF4-FFF2-40B4-BE49-F238E27FC236}">
                <a16:creationId xmlns:a16="http://schemas.microsoft.com/office/drawing/2014/main" id="{81650E10-F60B-902B-5CC5-3DBC57BD4ADF}"/>
              </a:ext>
            </a:extLst>
          </p:cNvPr>
          <p:cNvGraphicFramePr/>
          <p:nvPr>
            <p:extLst>
              <p:ext uri="{D42A27DB-BD31-4B8C-83A1-F6EECF244321}">
                <p14:modId xmlns:p14="http://schemas.microsoft.com/office/powerpoint/2010/main" val="2187881336"/>
              </p:ext>
            </p:extLst>
          </p:nvPr>
        </p:nvGraphicFramePr>
        <p:xfrm>
          <a:off x="8763235" y="2048726"/>
          <a:ext cx="2798745" cy="18444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091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319B-AADB-5DD2-59F2-2C39B1AE2577}"/>
              </a:ext>
            </a:extLst>
          </p:cNvPr>
          <p:cNvSpPr>
            <a:spLocks noGrp="1"/>
          </p:cNvSpPr>
          <p:nvPr>
            <p:ph type="title"/>
          </p:nvPr>
        </p:nvSpPr>
        <p:spPr>
          <a:xfrm>
            <a:off x="838200" y="548252"/>
            <a:ext cx="8818756" cy="449782"/>
          </a:xfrm>
        </p:spPr>
        <p:txBody>
          <a:bodyPr>
            <a:normAutofit fontScale="90000"/>
          </a:bodyPr>
          <a:lstStyle/>
          <a:p>
            <a:r>
              <a:rPr lang="en-US"/>
              <a:t>Needs Assessment (Barriers &amp; Enablers)</a:t>
            </a:r>
            <a:br>
              <a:rPr lang="en-US"/>
            </a:br>
            <a:endParaRPr lang="en-US" dirty="0"/>
          </a:p>
        </p:txBody>
      </p:sp>
      <p:sp>
        <p:nvSpPr>
          <p:cNvPr id="28" name="Text Placeholder 27">
            <a:extLst>
              <a:ext uri="{FF2B5EF4-FFF2-40B4-BE49-F238E27FC236}">
                <a16:creationId xmlns:a16="http://schemas.microsoft.com/office/drawing/2014/main" id="{FE930693-7DD0-F026-A29F-0D21D64E118D}"/>
              </a:ext>
            </a:extLst>
          </p:cNvPr>
          <p:cNvSpPr>
            <a:spLocks noGrp="1"/>
          </p:cNvSpPr>
          <p:nvPr>
            <p:ph type="body" sz="quarter" idx="10"/>
          </p:nvPr>
        </p:nvSpPr>
        <p:spPr/>
        <p:txBody>
          <a:bodyPr/>
          <a:lstStyle/>
          <a:p>
            <a:endParaRPr lang="en-US"/>
          </a:p>
        </p:txBody>
      </p:sp>
      <p:sp>
        <p:nvSpPr>
          <p:cNvPr id="9" name="Content Placeholder 8">
            <a:extLst>
              <a:ext uri="{FF2B5EF4-FFF2-40B4-BE49-F238E27FC236}">
                <a16:creationId xmlns:a16="http://schemas.microsoft.com/office/drawing/2014/main" id="{C7E6124B-9569-083D-93D6-E13A5E22BF63}"/>
              </a:ext>
            </a:extLst>
          </p:cNvPr>
          <p:cNvSpPr>
            <a:spLocks noGrp="1"/>
          </p:cNvSpPr>
          <p:nvPr>
            <p:ph type="body" sz="quarter" idx="11"/>
          </p:nvPr>
        </p:nvSpPr>
        <p:spPr>
          <a:xfrm>
            <a:off x="3870975" y="3252683"/>
            <a:ext cx="3490913" cy="1238250"/>
          </a:xfrm>
        </p:spPr>
        <p:txBody>
          <a:bodyPr/>
          <a:lstStyle/>
          <a:p>
            <a:r>
              <a:rPr lang="en-US" dirty="0"/>
              <a:t>Social stigma linked to mental disorders (WHO, 2023) (social—stigma/norms)</a:t>
            </a:r>
          </a:p>
          <a:p>
            <a:pPr marL="0" indent="0">
              <a:buNone/>
            </a:pPr>
            <a:endParaRPr lang="en-US" dirty="0"/>
          </a:p>
        </p:txBody>
      </p:sp>
      <p:sp>
        <p:nvSpPr>
          <p:cNvPr id="10" name="Content Placeholder 9">
            <a:extLst>
              <a:ext uri="{FF2B5EF4-FFF2-40B4-BE49-F238E27FC236}">
                <a16:creationId xmlns:a16="http://schemas.microsoft.com/office/drawing/2014/main" id="{C42055A9-FAFD-F866-4397-C36944ACF596}"/>
              </a:ext>
            </a:extLst>
          </p:cNvPr>
          <p:cNvSpPr>
            <a:spLocks noGrp="1"/>
          </p:cNvSpPr>
          <p:nvPr>
            <p:ph type="body" sz="quarter" idx="12"/>
          </p:nvPr>
        </p:nvSpPr>
        <p:spPr>
          <a:xfrm>
            <a:off x="3870975" y="4792116"/>
            <a:ext cx="3490913" cy="1238250"/>
          </a:xfrm>
        </p:spPr>
        <p:txBody>
          <a:bodyPr/>
          <a:lstStyle/>
          <a:p>
            <a:r>
              <a:rPr lang="en-US" dirty="0"/>
              <a:t>Health system skewed to southern part of country; less accessible services in CHPS (lowest facility level) for mental health (WHO, 2023) (structural—availability)</a:t>
            </a:r>
          </a:p>
          <a:p>
            <a:endParaRPr lang="en-US" dirty="0"/>
          </a:p>
        </p:txBody>
      </p:sp>
      <p:sp>
        <p:nvSpPr>
          <p:cNvPr id="29" name="Text Placeholder 28">
            <a:extLst>
              <a:ext uri="{FF2B5EF4-FFF2-40B4-BE49-F238E27FC236}">
                <a16:creationId xmlns:a16="http://schemas.microsoft.com/office/drawing/2014/main" id="{33FB281E-52F9-63B3-DAC3-E7753885F770}"/>
              </a:ext>
            </a:extLst>
          </p:cNvPr>
          <p:cNvSpPr>
            <a:spLocks noGrp="1"/>
          </p:cNvSpPr>
          <p:nvPr>
            <p:ph type="body" sz="quarter" idx="13"/>
          </p:nvPr>
        </p:nvSpPr>
        <p:spPr/>
        <p:txBody>
          <a:bodyPr/>
          <a:lstStyle/>
          <a:p>
            <a:r>
              <a:rPr lang="en-US" dirty="0"/>
              <a:t>Access to relevant information (individual—knowledge)</a:t>
            </a:r>
          </a:p>
          <a:p>
            <a:endParaRPr lang="en-US" dirty="0"/>
          </a:p>
        </p:txBody>
      </p:sp>
      <p:sp>
        <p:nvSpPr>
          <p:cNvPr id="12" name="Content Placeholder 11">
            <a:extLst>
              <a:ext uri="{FF2B5EF4-FFF2-40B4-BE49-F238E27FC236}">
                <a16:creationId xmlns:a16="http://schemas.microsoft.com/office/drawing/2014/main" id="{0C18FC68-BCD6-AEA7-1616-54644E97D2AD}"/>
              </a:ext>
            </a:extLst>
          </p:cNvPr>
          <p:cNvSpPr>
            <a:spLocks noGrp="1"/>
          </p:cNvSpPr>
          <p:nvPr>
            <p:ph type="body" sz="quarter" idx="14"/>
          </p:nvPr>
        </p:nvSpPr>
        <p:spPr>
          <a:xfrm>
            <a:off x="7829517" y="3252683"/>
            <a:ext cx="3490913" cy="1238250"/>
          </a:xfrm>
        </p:spPr>
        <p:txBody>
          <a:bodyPr>
            <a:normAutofit/>
          </a:bodyPr>
          <a:lstStyle/>
          <a:p>
            <a:endParaRPr lang="en-US" dirty="0"/>
          </a:p>
        </p:txBody>
      </p:sp>
      <p:sp>
        <p:nvSpPr>
          <p:cNvPr id="13" name="Content Placeholder 12">
            <a:extLst>
              <a:ext uri="{FF2B5EF4-FFF2-40B4-BE49-F238E27FC236}">
                <a16:creationId xmlns:a16="http://schemas.microsoft.com/office/drawing/2014/main" id="{6F3FFE23-5626-7461-86E3-351E115372A4}"/>
              </a:ext>
            </a:extLst>
          </p:cNvPr>
          <p:cNvSpPr>
            <a:spLocks noGrp="1"/>
          </p:cNvSpPr>
          <p:nvPr>
            <p:ph type="body" sz="quarter" idx="15"/>
          </p:nvPr>
        </p:nvSpPr>
        <p:spPr>
          <a:xfrm>
            <a:off x="7829517" y="4792116"/>
            <a:ext cx="3490913" cy="1238250"/>
          </a:xfrm>
        </p:spPr>
        <p:txBody>
          <a:bodyPr>
            <a:normAutofit/>
          </a:bodyPr>
          <a:lstStyle/>
          <a:p>
            <a:pPr lvl="0"/>
            <a:r>
              <a:rPr lang="en-US" dirty="0"/>
              <a:t>Online mental health services (structural—availability/convenience)</a:t>
            </a:r>
          </a:p>
          <a:p>
            <a:pPr lvl="0"/>
            <a:r>
              <a:rPr lang="en-US" dirty="0"/>
              <a:t>Free/toll-free mental health service center (structural—availability/convenience)</a:t>
            </a:r>
          </a:p>
        </p:txBody>
      </p:sp>
    </p:spTree>
    <p:extLst>
      <p:ext uri="{BB962C8B-B14F-4D97-AF65-F5344CB8AC3E}">
        <p14:creationId xmlns:p14="http://schemas.microsoft.com/office/powerpoint/2010/main" val="183746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B7C91-9AE7-1CAE-D704-1825BDDA28D5}"/>
              </a:ext>
            </a:extLst>
          </p:cNvPr>
          <p:cNvSpPr>
            <a:spLocks noGrp="1"/>
          </p:cNvSpPr>
          <p:nvPr>
            <p:ph idx="1"/>
          </p:nvPr>
        </p:nvSpPr>
        <p:spPr>
          <a:xfrm>
            <a:off x="841375" y="2152650"/>
            <a:ext cx="3762709" cy="3673475"/>
          </a:xfrm>
        </p:spPr>
        <p:txBody>
          <a:bodyPr>
            <a:normAutofit/>
          </a:bodyPr>
          <a:lstStyle/>
          <a:p>
            <a:r>
              <a:rPr lang="en-US" b="0" dirty="0"/>
              <a:t>Reduction in mental health problems (e.g., depression/</a:t>
            </a:r>
            <a:br>
              <a:rPr lang="en-US" b="0" dirty="0"/>
            </a:br>
            <a:r>
              <a:rPr lang="en-US" b="0" dirty="0"/>
              <a:t>suicidal thoughts) among youth in Ghana</a:t>
            </a:r>
          </a:p>
          <a:p>
            <a:endParaRPr lang="en-US" dirty="0"/>
          </a:p>
        </p:txBody>
      </p:sp>
      <p:sp>
        <p:nvSpPr>
          <p:cNvPr id="2" name="Title 1">
            <a:extLst>
              <a:ext uri="{FF2B5EF4-FFF2-40B4-BE49-F238E27FC236}">
                <a16:creationId xmlns:a16="http://schemas.microsoft.com/office/drawing/2014/main" id="{B798319B-AADB-5DD2-59F2-2C39B1AE2577}"/>
              </a:ext>
            </a:extLst>
          </p:cNvPr>
          <p:cNvSpPr>
            <a:spLocks noGrp="1"/>
          </p:cNvSpPr>
          <p:nvPr>
            <p:ph type="title"/>
          </p:nvPr>
        </p:nvSpPr>
        <p:spPr>
          <a:xfrm>
            <a:off x="838200" y="788731"/>
            <a:ext cx="8818756" cy="449782"/>
          </a:xfrm>
        </p:spPr>
        <p:txBody>
          <a:bodyPr>
            <a:normAutofit fontScale="90000"/>
          </a:bodyPr>
          <a:lstStyle/>
          <a:p>
            <a:r>
              <a:rPr lang="en-US" dirty="0"/>
              <a:t>Goal and Intermediary Objectives</a:t>
            </a:r>
            <a:br>
              <a:rPr lang="en-US" dirty="0"/>
            </a:br>
            <a:br>
              <a:rPr lang="en-US" dirty="0"/>
            </a:br>
            <a:endParaRPr lang="en-US" dirty="0"/>
          </a:p>
        </p:txBody>
      </p:sp>
      <p:sp>
        <p:nvSpPr>
          <p:cNvPr id="11" name="Content Placeholder 10">
            <a:extLst>
              <a:ext uri="{FF2B5EF4-FFF2-40B4-BE49-F238E27FC236}">
                <a16:creationId xmlns:a16="http://schemas.microsoft.com/office/drawing/2014/main" id="{5C37391A-A3D9-B63F-CFC6-EFB614194227}"/>
              </a:ext>
            </a:extLst>
          </p:cNvPr>
          <p:cNvSpPr>
            <a:spLocks noGrp="1"/>
          </p:cNvSpPr>
          <p:nvPr>
            <p:ph idx="10"/>
          </p:nvPr>
        </p:nvSpPr>
        <p:spPr>
          <a:xfrm>
            <a:off x="5370640" y="2152894"/>
            <a:ext cx="5373560" cy="3673307"/>
          </a:xfrm>
        </p:spPr>
        <p:txBody>
          <a:bodyPr/>
          <a:lstStyle/>
          <a:p>
            <a:r>
              <a:rPr lang="en-US" dirty="0"/>
              <a:t>Increase in awareness/knowledge of </a:t>
            </a:r>
            <a:r>
              <a:rPr lang="en-US" dirty="0" err="1"/>
              <a:t>AgooSHE</a:t>
            </a:r>
            <a:r>
              <a:rPr lang="en-US" dirty="0"/>
              <a:t>+ hotline.</a:t>
            </a:r>
          </a:p>
          <a:p>
            <a:r>
              <a:rPr lang="en-US" dirty="0"/>
              <a:t>Increase in confidence to access mental health services.</a:t>
            </a:r>
          </a:p>
        </p:txBody>
      </p:sp>
    </p:spTree>
    <p:extLst>
      <p:ext uri="{BB962C8B-B14F-4D97-AF65-F5344CB8AC3E}">
        <p14:creationId xmlns:p14="http://schemas.microsoft.com/office/powerpoint/2010/main" val="1115422005"/>
      </p:ext>
    </p:extLst>
  </p:cSld>
  <p:clrMapOvr>
    <a:masterClrMapping/>
  </p:clrMapOvr>
</p:sld>
</file>

<file path=ppt/theme/theme1.xml><?xml version="1.0" encoding="utf-8"?>
<a:theme xmlns:a="http://schemas.openxmlformats.org/drawingml/2006/main" name="Office Theme">
  <a:themeElements>
    <a:clrScheme name="FHI360 1">
      <a:dk1>
        <a:srgbClr val="000000"/>
      </a:dk1>
      <a:lt1>
        <a:srgbClr val="FFFFFF"/>
      </a:lt1>
      <a:dk2>
        <a:srgbClr val="FF4719"/>
      </a:dk2>
      <a:lt2>
        <a:srgbClr val="253746"/>
      </a:lt2>
      <a:accent1>
        <a:srgbClr val="3CAAFF"/>
      </a:accent1>
      <a:accent2>
        <a:srgbClr val="00CE7C"/>
      </a:accent2>
      <a:accent3>
        <a:srgbClr val="D3042C"/>
      </a:accent3>
      <a:accent4>
        <a:srgbClr val="FFA800"/>
      </a:accent4>
      <a:accent5>
        <a:srgbClr val="6E81FF"/>
      </a:accent5>
      <a:accent6>
        <a:srgbClr val="D03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HI360_Pres_NotoSans_03-21-2023" id="{1F4E034B-B35A-B541-8A7E-291D907610A2}" vid="{B34C7743-AA30-F14A-B922-29BF003FC5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1246</TotalTime>
  <Words>3525</Words>
  <Application>Microsoft Office PowerPoint</Application>
  <PresentationFormat>Widescreen</PresentationFormat>
  <Paragraphs>327</Paragraphs>
  <Slides>19</Slides>
  <Notes>18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2" baseType="lpstr">
      <vt:lpstr>Arial</vt:lpstr>
      <vt:lpstr>Calibri</vt:lpstr>
      <vt:lpstr>Noto Sans</vt:lpstr>
      <vt:lpstr>Noto Sans Black</vt:lpstr>
      <vt:lpstr>Noto Sans ExtraBold</vt:lpstr>
      <vt:lpstr>Noto Sans Light</vt:lpstr>
      <vt:lpstr>Noto Sans Medium</vt:lpstr>
      <vt:lpstr>Noto Sans SemiBold</vt:lpstr>
      <vt:lpstr>System Font Regular</vt:lpstr>
      <vt:lpstr>Wingdings</vt:lpstr>
      <vt:lpstr>Office Theme</vt:lpstr>
      <vt:lpstr>Microsoft Word Document</vt:lpstr>
      <vt:lpstr>Document</vt:lpstr>
      <vt:lpstr>Social Media Campaign Plan</vt:lpstr>
      <vt:lpstr>How to Use this PPT Template</vt:lpstr>
      <vt:lpstr>Problem Statement/Audience/Contextual Factors </vt:lpstr>
      <vt:lpstr>Persona Example</vt:lpstr>
      <vt:lpstr>Persona Example</vt:lpstr>
      <vt:lpstr>Persona Template</vt:lpstr>
      <vt:lpstr>Persona Template</vt:lpstr>
      <vt:lpstr>Needs Assessment (Barriers &amp; Enablers) </vt:lpstr>
      <vt:lpstr>Goal and Intermediary Objectives  </vt:lpstr>
      <vt:lpstr>Empathy Map</vt:lpstr>
      <vt:lpstr>Impact/Viability Matrix</vt:lpstr>
      <vt:lpstr>Monitoring and Evaluation Plan</vt:lpstr>
      <vt:lpstr>Survey/Poll Questions</vt:lpstr>
      <vt:lpstr>Action Plan/Timeline</vt:lpstr>
      <vt:lpstr>Campaign Messaging/Creative Approach</vt:lpstr>
      <vt:lpstr>Content Calendar/Budgeting</vt:lpstr>
      <vt:lpstr>Pre-Survey/Poll Results</vt:lpstr>
      <vt:lpstr>Performance Tracker</vt:lpstr>
      <vt:lpstr>Post-Survey/Poll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to change cover photos</dc:title>
  <dc:creator>Hubert De La Vega</dc:creator>
  <cp:lastModifiedBy>Rose Wilder</cp:lastModifiedBy>
  <cp:revision>58</cp:revision>
  <dcterms:created xsi:type="dcterms:W3CDTF">2023-03-21T16:04:53Z</dcterms:created>
  <dcterms:modified xsi:type="dcterms:W3CDTF">2023-10-23T12:26:03Z</dcterms:modified>
</cp:coreProperties>
</file>