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4"/>
    <p:sldMasterId id="2147483739" r:id="rId5"/>
    <p:sldMasterId id="2147483797" r:id="rId6"/>
    <p:sldMasterId id="2147483808" r:id="rId7"/>
  </p:sldMasterIdLst>
  <p:notesMasterIdLst>
    <p:notesMasterId r:id="rId29"/>
  </p:notesMasterIdLst>
  <p:handoutMasterIdLst>
    <p:handoutMasterId r:id="rId30"/>
  </p:handoutMasterIdLst>
  <p:sldIdLst>
    <p:sldId id="257" r:id="rId8"/>
    <p:sldId id="1836" r:id="rId9"/>
    <p:sldId id="1908" r:id="rId10"/>
    <p:sldId id="1874" r:id="rId11"/>
    <p:sldId id="1909" r:id="rId12"/>
    <p:sldId id="1907" r:id="rId13"/>
    <p:sldId id="1904" r:id="rId14"/>
    <p:sldId id="1905" r:id="rId15"/>
    <p:sldId id="1865" r:id="rId16"/>
    <p:sldId id="1863" r:id="rId17"/>
    <p:sldId id="1867" r:id="rId18"/>
    <p:sldId id="1873" r:id="rId19"/>
    <p:sldId id="1879" r:id="rId20"/>
    <p:sldId id="1878" r:id="rId21"/>
    <p:sldId id="1859" r:id="rId22"/>
    <p:sldId id="1902" r:id="rId23"/>
    <p:sldId id="1868" r:id="rId24"/>
    <p:sldId id="1829" r:id="rId25"/>
    <p:sldId id="1910" r:id="rId26"/>
    <p:sldId id="1869" r:id="rId27"/>
    <p:sldId id="1870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rica Nishimoto" initials="LN" lastIdx="4" clrIdx="6">
    <p:extLst>
      <p:ext uri="{19B8F6BF-5375-455C-9EA6-DF929625EA0E}">
        <p15:presenceInfo xmlns:p15="http://schemas.microsoft.com/office/powerpoint/2012/main" userId="S::LNishimoto@fhi360.org::d8c8b4ab-0fd9-44be-a0ea-2749eabf89d9" providerId="AD"/>
      </p:ext>
    </p:extLst>
  </p:cmAuthor>
  <p:cmAuthor id="1" name="Shelly Amieva" initials="SA" lastIdx="7" clrIdx="0"/>
  <p:cmAuthor id="8" name="Natasha Mack" initials="NM" lastIdx="4" clrIdx="7">
    <p:extLst>
      <p:ext uri="{19B8F6BF-5375-455C-9EA6-DF929625EA0E}">
        <p15:presenceInfo xmlns:p15="http://schemas.microsoft.com/office/powerpoint/2012/main" userId="S::NMack@fhi360.org::dd6df02e-e96d-48db-a0a1-f12d88ae6a8a" providerId="AD"/>
      </p:ext>
    </p:extLst>
  </p:cmAuthor>
  <p:cmAuthor id="2" name="Moses Bateganya" initials="MB" lastIdx="37" clrIdx="1"/>
  <p:cmAuthor id="3" name="Kerry Aradhya" initials="KA" lastIdx="46" clrIdx="2"/>
  <p:cmAuthor id="4" name="Lucy Harber" initials="LH" lastIdx="5" clrIdx="3"/>
  <p:cmAuthor id="5" name="JENNIFER BATUKA" initials="JB" lastIdx="1" clrIdx="4"/>
  <p:cmAuthor id="6" name="Irina Yacobson" initials="IY" lastIdx="4" clrIdx="5">
    <p:extLst>
      <p:ext uri="{19B8F6BF-5375-455C-9EA6-DF929625EA0E}">
        <p15:presenceInfo xmlns:p15="http://schemas.microsoft.com/office/powerpoint/2012/main" userId="S::IYacobson@fhi360.org::23291031-6c17-4d60-a834-b425bfc74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38EBC"/>
    <a:srgbClr val="8064A2"/>
    <a:srgbClr val="CC4145"/>
    <a:srgbClr val="0094C8"/>
    <a:srgbClr val="259B47"/>
    <a:srgbClr val="B48900"/>
    <a:srgbClr val="9BBB59"/>
    <a:srgbClr val="456A8A"/>
    <a:srgbClr val="B7C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03B8C-0182-4DF6-B611-8CBBC432F355}" v="42" dt="2021-06-07T16:29:41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76" autoAdjust="0"/>
  </p:normalViewPr>
  <p:slideViewPr>
    <p:cSldViewPr snapToGrid="0">
      <p:cViewPr varScale="1">
        <p:scale>
          <a:sx n="81" d="100"/>
          <a:sy n="81" d="100"/>
        </p:scale>
        <p:origin x="1656" y="102"/>
      </p:cViewPr>
      <p:guideLst>
        <p:guide orient="horz" pos="36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99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Harber" userId="13cfd53a-3a69-474d-9bc9-56051f728060" providerId="ADAL" clId="{CBA03B8C-0182-4DF6-B611-8CBBC432F355}"/>
    <pc:docChg chg="undo custSel modSld modMainMaster modNotesMaster">
      <pc:chgData name="Lucy Harber" userId="13cfd53a-3a69-474d-9bc9-56051f728060" providerId="ADAL" clId="{CBA03B8C-0182-4DF6-B611-8CBBC432F355}" dt="2021-06-07T16:29:58.483" v="487" actId="1076"/>
      <pc:docMkLst>
        <pc:docMk/>
      </pc:docMkLst>
      <pc:sldChg chg="addSp delSp modSp mod modClrScheme chgLayout modNotes">
        <pc:chgData name="Lucy Harber" userId="13cfd53a-3a69-474d-9bc9-56051f728060" providerId="ADAL" clId="{CBA03B8C-0182-4DF6-B611-8CBBC432F355}" dt="2021-05-27T19:28:08.877" v="392"/>
        <pc:sldMkLst>
          <pc:docMk/>
          <pc:sldMk cId="1962345236" sldId="257"/>
        </pc:sldMkLst>
        <pc:spChg chg="del mod">
          <ac:chgData name="Lucy Harber" userId="13cfd53a-3a69-474d-9bc9-56051f728060" providerId="ADAL" clId="{CBA03B8C-0182-4DF6-B611-8CBBC432F355}" dt="2021-05-27T19:17:55.101" v="227" actId="6264"/>
          <ac:spMkLst>
            <pc:docMk/>
            <pc:sldMk cId="1962345236" sldId="257"/>
            <ac:spMk id="4" creationId="{07D2E1F0-0BBF-4464-8065-26EF80C0B945}"/>
          </ac:spMkLst>
        </pc:spChg>
        <pc:spChg chg="del">
          <ac:chgData name="Lucy Harber" userId="13cfd53a-3a69-474d-9bc9-56051f728060" providerId="ADAL" clId="{CBA03B8C-0182-4DF6-B611-8CBBC432F355}" dt="2021-05-27T19:17:55.101" v="227" actId="6264"/>
          <ac:spMkLst>
            <pc:docMk/>
            <pc:sldMk cId="1962345236" sldId="257"/>
            <ac:spMk id="5" creationId="{4356C185-CC75-436D-8BD3-878A21397CEE}"/>
          </ac:spMkLst>
        </pc:spChg>
        <pc:spChg chg="add del mod">
          <ac:chgData name="Lucy Harber" userId="13cfd53a-3a69-474d-9bc9-56051f728060" providerId="ADAL" clId="{CBA03B8C-0182-4DF6-B611-8CBBC432F355}" dt="2021-05-27T19:17:55.101" v="227" actId="6264"/>
          <ac:spMkLst>
            <pc:docMk/>
            <pc:sldMk cId="1962345236" sldId="257"/>
            <ac:spMk id="6" creationId="{E41F9257-CD31-4DB4-B53A-D23295171074}"/>
          </ac:spMkLst>
        </pc:spChg>
        <pc:spChg chg="add del mod ord">
          <ac:chgData name="Lucy Harber" userId="13cfd53a-3a69-474d-9bc9-56051f728060" providerId="ADAL" clId="{CBA03B8C-0182-4DF6-B611-8CBBC432F355}" dt="2021-05-27T19:18:08.011" v="230" actId="700"/>
          <ac:spMkLst>
            <pc:docMk/>
            <pc:sldMk cId="1962345236" sldId="257"/>
            <ac:spMk id="7" creationId="{84F81BBA-1F86-450D-9786-6BD44E81F7CB}"/>
          </ac:spMkLst>
        </pc:spChg>
        <pc:spChg chg="add del mod ord">
          <ac:chgData name="Lucy Harber" userId="13cfd53a-3a69-474d-9bc9-56051f728060" providerId="ADAL" clId="{CBA03B8C-0182-4DF6-B611-8CBBC432F355}" dt="2021-05-27T19:18:08.011" v="230" actId="700"/>
          <ac:spMkLst>
            <pc:docMk/>
            <pc:sldMk cId="1962345236" sldId="257"/>
            <ac:spMk id="8" creationId="{29189EA0-53F6-49D1-AD3B-77A44803C4EA}"/>
          </ac:spMkLst>
        </pc:spChg>
        <pc:spChg chg="mod ord">
          <ac:chgData name="Lucy Harber" userId="13cfd53a-3a69-474d-9bc9-56051f728060" providerId="ADAL" clId="{CBA03B8C-0182-4DF6-B611-8CBBC432F355}" dt="2021-05-27T19:24:33.134" v="246" actId="1076"/>
          <ac:spMkLst>
            <pc:docMk/>
            <pc:sldMk cId="1962345236" sldId="257"/>
            <ac:spMk id="9" creationId="{00000000-0000-0000-0000-000000000000}"/>
          </ac:spMkLst>
        </pc:spChg>
        <pc:spChg chg="add del mod ord">
          <ac:chgData name="Lucy Harber" userId="13cfd53a-3a69-474d-9bc9-56051f728060" providerId="ADAL" clId="{CBA03B8C-0182-4DF6-B611-8CBBC432F355}" dt="2021-05-27T19:18:08.011" v="230" actId="700"/>
          <ac:spMkLst>
            <pc:docMk/>
            <pc:sldMk cId="1962345236" sldId="257"/>
            <ac:spMk id="10" creationId="{B4C82B2F-DB80-4C42-BF9E-18DC065C09F4}"/>
          </ac:spMkLst>
        </pc:spChg>
        <pc:spChg chg="add del mod ord">
          <ac:chgData name="Lucy Harber" userId="13cfd53a-3a69-474d-9bc9-56051f728060" providerId="ADAL" clId="{CBA03B8C-0182-4DF6-B611-8CBBC432F355}" dt="2021-05-27T19:18:30.341" v="233" actId="700"/>
          <ac:spMkLst>
            <pc:docMk/>
            <pc:sldMk cId="1962345236" sldId="257"/>
            <ac:spMk id="11" creationId="{E4C0FB34-2711-4A14-B847-1B491C4EC92E}"/>
          </ac:spMkLst>
        </pc:spChg>
        <pc:spChg chg="add del mod ord">
          <ac:chgData name="Lucy Harber" userId="13cfd53a-3a69-474d-9bc9-56051f728060" providerId="ADAL" clId="{CBA03B8C-0182-4DF6-B611-8CBBC432F355}" dt="2021-05-27T19:18:30.341" v="233" actId="700"/>
          <ac:spMkLst>
            <pc:docMk/>
            <pc:sldMk cId="1962345236" sldId="257"/>
            <ac:spMk id="12" creationId="{6047FB35-2F6F-49E7-9A43-B8D8FD05A096}"/>
          </ac:spMkLst>
        </pc:spChg>
        <pc:spChg chg="add del mod ord">
          <ac:chgData name="Lucy Harber" userId="13cfd53a-3a69-474d-9bc9-56051f728060" providerId="ADAL" clId="{CBA03B8C-0182-4DF6-B611-8CBBC432F355}" dt="2021-05-27T19:18:30.341" v="233" actId="700"/>
          <ac:spMkLst>
            <pc:docMk/>
            <pc:sldMk cId="1962345236" sldId="257"/>
            <ac:spMk id="13" creationId="{847B9967-502A-4078-94FA-C96CCE9B5C91}"/>
          </ac:spMkLst>
        </pc:spChg>
        <pc:spChg chg="add del mod ord">
          <ac:chgData name="Lucy Harber" userId="13cfd53a-3a69-474d-9bc9-56051f728060" providerId="ADAL" clId="{CBA03B8C-0182-4DF6-B611-8CBBC432F355}" dt="2021-05-27T19:18:39.786" v="236" actId="700"/>
          <ac:spMkLst>
            <pc:docMk/>
            <pc:sldMk cId="1962345236" sldId="257"/>
            <ac:spMk id="14" creationId="{E9BFAB9A-BA3C-4FD2-A773-C3856D2457CB}"/>
          </ac:spMkLst>
        </pc:spChg>
        <pc:spChg chg="add del mod ord">
          <ac:chgData name="Lucy Harber" userId="13cfd53a-3a69-474d-9bc9-56051f728060" providerId="ADAL" clId="{CBA03B8C-0182-4DF6-B611-8CBBC432F355}" dt="2021-05-27T19:18:39.786" v="236" actId="700"/>
          <ac:spMkLst>
            <pc:docMk/>
            <pc:sldMk cId="1962345236" sldId="257"/>
            <ac:spMk id="15" creationId="{D1F1A04A-5549-433C-9D5E-E41ACA3B842A}"/>
          </ac:spMkLst>
        </pc:spChg>
        <pc:spChg chg="add del mod ord">
          <ac:chgData name="Lucy Harber" userId="13cfd53a-3a69-474d-9bc9-56051f728060" providerId="ADAL" clId="{CBA03B8C-0182-4DF6-B611-8CBBC432F355}" dt="2021-05-27T19:18:39.786" v="236" actId="700"/>
          <ac:spMkLst>
            <pc:docMk/>
            <pc:sldMk cId="1962345236" sldId="257"/>
            <ac:spMk id="16" creationId="{10EB1A63-9A48-4FA0-95BC-4B1F3570A3D9}"/>
          </ac:spMkLst>
        </pc:spChg>
        <pc:spChg chg="add del mod ord">
          <ac:chgData name="Lucy Harber" userId="13cfd53a-3a69-474d-9bc9-56051f728060" providerId="ADAL" clId="{CBA03B8C-0182-4DF6-B611-8CBBC432F355}" dt="2021-05-27T19:18:47.903" v="239" actId="700"/>
          <ac:spMkLst>
            <pc:docMk/>
            <pc:sldMk cId="1962345236" sldId="257"/>
            <ac:spMk id="17" creationId="{1934BFDB-BB51-4BFD-9C2C-0E3671DC148A}"/>
          </ac:spMkLst>
        </pc:spChg>
        <pc:spChg chg="add del mod ord">
          <ac:chgData name="Lucy Harber" userId="13cfd53a-3a69-474d-9bc9-56051f728060" providerId="ADAL" clId="{CBA03B8C-0182-4DF6-B611-8CBBC432F355}" dt="2021-05-27T19:18:47.903" v="239" actId="700"/>
          <ac:spMkLst>
            <pc:docMk/>
            <pc:sldMk cId="1962345236" sldId="257"/>
            <ac:spMk id="18" creationId="{12514E5F-9272-4F98-BCAC-7A5EA8505935}"/>
          </ac:spMkLst>
        </pc:spChg>
        <pc:spChg chg="add del mod ord">
          <ac:chgData name="Lucy Harber" userId="13cfd53a-3a69-474d-9bc9-56051f728060" providerId="ADAL" clId="{CBA03B8C-0182-4DF6-B611-8CBBC432F355}" dt="2021-05-27T19:18:47.903" v="239" actId="700"/>
          <ac:spMkLst>
            <pc:docMk/>
            <pc:sldMk cId="1962345236" sldId="257"/>
            <ac:spMk id="19" creationId="{F14C539F-0EE4-4C70-8023-C23EFFAF896E}"/>
          </ac:spMkLst>
        </pc:spChg>
        <pc:spChg chg="add del mod ord">
          <ac:chgData name="Lucy Harber" userId="13cfd53a-3a69-474d-9bc9-56051f728060" providerId="ADAL" clId="{CBA03B8C-0182-4DF6-B611-8CBBC432F355}" dt="2021-05-27T19:23:09.717" v="240" actId="700"/>
          <ac:spMkLst>
            <pc:docMk/>
            <pc:sldMk cId="1962345236" sldId="257"/>
            <ac:spMk id="20" creationId="{D6C0E528-8025-4ED2-8D9F-D145E16AF345}"/>
          </ac:spMkLst>
        </pc:spChg>
        <pc:spChg chg="add del mod ord">
          <ac:chgData name="Lucy Harber" userId="13cfd53a-3a69-474d-9bc9-56051f728060" providerId="ADAL" clId="{CBA03B8C-0182-4DF6-B611-8CBBC432F355}" dt="2021-05-27T19:23:09.717" v="240" actId="700"/>
          <ac:spMkLst>
            <pc:docMk/>
            <pc:sldMk cId="1962345236" sldId="257"/>
            <ac:spMk id="21" creationId="{C52894D2-D602-46E7-ADCF-B5D8F25BFACE}"/>
          </ac:spMkLst>
        </pc:spChg>
        <pc:spChg chg="add del mod ord">
          <ac:chgData name="Lucy Harber" userId="13cfd53a-3a69-474d-9bc9-56051f728060" providerId="ADAL" clId="{CBA03B8C-0182-4DF6-B611-8CBBC432F355}" dt="2021-05-27T19:23:09.717" v="240" actId="700"/>
          <ac:spMkLst>
            <pc:docMk/>
            <pc:sldMk cId="1962345236" sldId="257"/>
            <ac:spMk id="22" creationId="{8B47C6F2-DE2A-4C65-86BE-EB52FBAA97CC}"/>
          </ac:spMkLst>
        </pc:spChg>
        <pc:spChg chg="add del mod ord">
          <ac:chgData name="Lucy Harber" userId="13cfd53a-3a69-474d-9bc9-56051f728060" providerId="ADAL" clId="{CBA03B8C-0182-4DF6-B611-8CBBC432F355}" dt="2021-05-27T19:24:20.242" v="243" actId="478"/>
          <ac:spMkLst>
            <pc:docMk/>
            <pc:sldMk cId="1962345236" sldId="257"/>
            <ac:spMk id="23" creationId="{81B200BA-C4E0-4E49-ABD0-6500CD4EA4A1}"/>
          </ac:spMkLst>
        </pc:spChg>
        <pc:spChg chg="add mod ord">
          <ac:chgData name="Lucy Harber" userId="13cfd53a-3a69-474d-9bc9-56051f728060" providerId="ADAL" clId="{CBA03B8C-0182-4DF6-B611-8CBBC432F355}" dt="2021-05-27T19:24:40.300" v="247" actId="1076"/>
          <ac:spMkLst>
            <pc:docMk/>
            <pc:sldMk cId="1962345236" sldId="257"/>
            <ac:spMk id="24" creationId="{3600D8C9-234D-4833-B6D5-DC5A9BBCE884}"/>
          </ac:spMkLst>
        </pc:spChg>
        <pc:spChg chg="add mod ord">
          <ac:chgData name="Lucy Harber" userId="13cfd53a-3a69-474d-9bc9-56051f728060" providerId="ADAL" clId="{CBA03B8C-0182-4DF6-B611-8CBBC432F355}" dt="2021-05-27T19:24:40.300" v="247" actId="1076"/>
          <ac:spMkLst>
            <pc:docMk/>
            <pc:sldMk cId="1962345236" sldId="257"/>
            <ac:spMk id="25" creationId="{A4CDCF7E-2A56-49C9-A53F-95A301BA238F}"/>
          </ac:spMkLst>
        </pc:spChg>
      </pc:sldChg>
      <pc:sldChg chg="addSp delSp modSp mod modClrScheme delCm modCm chgLayout modNotes">
        <pc:chgData name="Lucy Harber" userId="13cfd53a-3a69-474d-9bc9-56051f728060" providerId="ADAL" clId="{CBA03B8C-0182-4DF6-B611-8CBBC432F355}" dt="2021-06-07T16:29:58.483" v="487" actId="1076"/>
        <pc:sldMkLst>
          <pc:docMk/>
          <pc:sldMk cId="0" sldId="1829"/>
        </pc:sldMkLst>
        <pc:spChg chg="mod ord">
          <ac:chgData name="Lucy Harber" userId="13cfd53a-3a69-474d-9bc9-56051f728060" providerId="ADAL" clId="{CBA03B8C-0182-4DF6-B611-8CBBC432F355}" dt="2021-05-27T19:04:36.097" v="187" actId="1076"/>
          <ac:spMkLst>
            <pc:docMk/>
            <pc:sldMk cId="0" sldId="1829"/>
            <ac:spMk id="2" creationId="{00000000-0000-0000-0000-000000000000}"/>
          </ac:spMkLst>
        </pc:spChg>
        <pc:spChg chg="add del mod">
          <ac:chgData name="Lucy Harber" userId="13cfd53a-3a69-474d-9bc9-56051f728060" providerId="ADAL" clId="{CBA03B8C-0182-4DF6-B611-8CBBC432F355}" dt="2021-05-27T19:01:48.396" v="135" actId="6264"/>
          <ac:spMkLst>
            <pc:docMk/>
            <pc:sldMk cId="0" sldId="1829"/>
            <ac:spMk id="3" creationId="{5E13BD19-8D8A-4D52-A3E9-28FBB29F4FE3}"/>
          </ac:spMkLst>
        </pc:spChg>
        <pc:spChg chg="add del mod">
          <ac:chgData name="Lucy Harber" userId="13cfd53a-3a69-474d-9bc9-56051f728060" providerId="ADAL" clId="{CBA03B8C-0182-4DF6-B611-8CBBC432F355}" dt="2021-05-27T19:01:48.396" v="135" actId="6264"/>
          <ac:spMkLst>
            <pc:docMk/>
            <pc:sldMk cId="0" sldId="1829"/>
            <ac:spMk id="5" creationId="{225AE35D-2C31-4E17-B897-7D20136C9CA7}"/>
          </ac:spMkLst>
        </pc:spChg>
        <pc:picChg chg="del mod ord">
          <ac:chgData name="Lucy Harber" userId="13cfd53a-3a69-474d-9bc9-56051f728060" providerId="ADAL" clId="{CBA03B8C-0182-4DF6-B611-8CBBC432F355}" dt="2021-06-07T16:24:27.126" v="470" actId="478"/>
          <ac:picMkLst>
            <pc:docMk/>
            <pc:sldMk cId="0" sldId="1829"/>
            <ac:picMk id="4" creationId="{00000000-0000-0000-0000-000000000000}"/>
          </ac:picMkLst>
        </pc:picChg>
        <pc:picChg chg="add del mod">
          <ac:chgData name="Lucy Harber" userId="13cfd53a-3a69-474d-9bc9-56051f728060" providerId="ADAL" clId="{CBA03B8C-0182-4DF6-B611-8CBBC432F355}" dt="2021-06-07T16:24:49.457" v="474" actId="478"/>
          <ac:picMkLst>
            <pc:docMk/>
            <pc:sldMk cId="0" sldId="1829"/>
            <ac:picMk id="5" creationId="{9AB7BF1B-C42F-4D8B-8CDF-93A6705F1435}"/>
          </ac:picMkLst>
        </pc:picChg>
        <pc:picChg chg="add del mod">
          <ac:chgData name="Lucy Harber" userId="13cfd53a-3a69-474d-9bc9-56051f728060" providerId="ADAL" clId="{CBA03B8C-0182-4DF6-B611-8CBBC432F355}" dt="2021-06-07T16:29:34.676" v="481" actId="478"/>
          <ac:picMkLst>
            <pc:docMk/>
            <pc:sldMk cId="0" sldId="1829"/>
            <ac:picMk id="7" creationId="{3FFDDA2E-45A2-49E2-ADB7-EC0512B74E6B}"/>
          </ac:picMkLst>
        </pc:picChg>
        <pc:picChg chg="add mod">
          <ac:chgData name="Lucy Harber" userId="13cfd53a-3a69-474d-9bc9-56051f728060" providerId="ADAL" clId="{CBA03B8C-0182-4DF6-B611-8CBBC432F355}" dt="2021-06-07T16:29:58.483" v="487" actId="1076"/>
          <ac:picMkLst>
            <pc:docMk/>
            <pc:sldMk cId="0" sldId="1829"/>
            <ac:picMk id="9" creationId="{16746173-7111-43F4-8C17-B02BD7C22A30}"/>
          </ac:picMkLst>
        </pc:picChg>
      </pc:sldChg>
      <pc:sldChg chg="modNotes">
        <pc:chgData name="Lucy Harber" userId="13cfd53a-3a69-474d-9bc9-56051f728060" providerId="ADAL" clId="{CBA03B8C-0182-4DF6-B611-8CBBC432F355}" dt="2021-05-27T19:28:13.400" v="393"/>
        <pc:sldMkLst>
          <pc:docMk/>
          <pc:sldMk cId="386990510" sldId="1836"/>
        </pc:sldMkLst>
      </pc:sldChg>
      <pc:sldChg chg="addSp delSp modSp mod chgLayout modNotes">
        <pc:chgData name="Lucy Harber" userId="13cfd53a-3a69-474d-9bc9-56051f728060" providerId="ADAL" clId="{CBA03B8C-0182-4DF6-B611-8CBBC432F355}" dt="2021-05-27T19:28:43.208" v="406"/>
        <pc:sldMkLst>
          <pc:docMk/>
          <pc:sldMk cId="2932558960" sldId="1859"/>
        </pc:sldMkLst>
        <pc:spChg chg="mod ord">
          <ac:chgData name="Lucy Harber" userId="13cfd53a-3a69-474d-9bc9-56051f728060" providerId="ADAL" clId="{CBA03B8C-0182-4DF6-B611-8CBBC432F355}" dt="2021-05-27T18:59:13.872" v="119" actId="1076"/>
          <ac:spMkLst>
            <pc:docMk/>
            <pc:sldMk cId="2932558960" sldId="1859"/>
            <ac:spMk id="2" creationId="{E35CAE2D-6AD7-4EF2-AE3C-B94CE4D39748}"/>
          </ac:spMkLst>
        </pc:spChg>
        <pc:spChg chg="mod ord">
          <ac:chgData name="Lucy Harber" userId="13cfd53a-3a69-474d-9bc9-56051f728060" providerId="ADAL" clId="{CBA03B8C-0182-4DF6-B611-8CBBC432F355}" dt="2021-05-27T18:59:20.163" v="120" actId="14100"/>
          <ac:spMkLst>
            <pc:docMk/>
            <pc:sldMk cId="2932558960" sldId="1859"/>
            <ac:spMk id="3" creationId="{AD6310B8-3476-41ED-A383-F9068B5A67F2}"/>
          </ac:spMkLst>
        </pc:spChg>
        <pc:spChg chg="add del mod">
          <ac:chgData name="Lucy Harber" userId="13cfd53a-3a69-474d-9bc9-56051f728060" providerId="ADAL" clId="{CBA03B8C-0182-4DF6-B611-8CBBC432F355}" dt="2021-05-27T18:59:01.886" v="116" actId="6264"/>
          <ac:spMkLst>
            <pc:docMk/>
            <pc:sldMk cId="2932558960" sldId="1859"/>
            <ac:spMk id="4" creationId="{AE5CC524-085B-4DE1-9277-97C9082905FF}"/>
          </ac:spMkLst>
        </pc:spChg>
        <pc:spChg chg="add del mod">
          <ac:chgData name="Lucy Harber" userId="13cfd53a-3a69-474d-9bc9-56051f728060" providerId="ADAL" clId="{CBA03B8C-0182-4DF6-B611-8CBBC432F355}" dt="2021-05-27T18:59:01.886" v="116" actId="6264"/>
          <ac:spMkLst>
            <pc:docMk/>
            <pc:sldMk cId="2932558960" sldId="1859"/>
            <ac:spMk id="5" creationId="{62EFFA8A-DEC8-4E4C-9E02-73C0134F205C}"/>
          </ac:spMkLst>
        </pc:spChg>
      </pc:sldChg>
      <pc:sldChg chg="addSp delSp modSp mod chgLayout modNotes">
        <pc:chgData name="Lucy Harber" userId="13cfd53a-3a69-474d-9bc9-56051f728060" providerId="ADAL" clId="{CBA03B8C-0182-4DF6-B611-8CBBC432F355}" dt="2021-05-27T19:28:34.569" v="401"/>
        <pc:sldMkLst>
          <pc:docMk/>
          <pc:sldMk cId="2969567404" sldId="1863"/>
        </pc:sldMkLst>
        <pc:spChg chg="mod ord">
          <ac:chgData name="Lucy Harber" userId="13cfd53a-3a69-474d-9bc9-56051f728060" providerId="ADAL" clId="{CBA03B8C-0182-4DF6-B611-8CBBC432F355}" dt="2021-05-27T18:50:52.742" v="54" actId="6264"/>
          <ac:spMkLst>
            <pc:docMk/>
            <pc:sldMk cId="2969567404" sldId="1863"/>
            <ac:spMk id="2" creationId="{00000000-0000-0000-0000-000000000000}"/>
          </ac:spMkLst>
        </pc:spChg>
        <pc:spChg chg="mod ord">
          <ac:chgData name="Lucy Harber" userId="13cfd53a-3a69-474d-9bc9-56051f728060" providerId="ADAL" clId="{CBA03B8C-0182-4DF6-B611-8CBBC432F355}" dt="2021-05-27T18:51:22.707" v="57" actId="20577"/>
          <ac:spMkLst>
            <pc:docMk/>
            <pc:sldMk cId="2969567404" sldId="1863"/>
            <ac:spMk id="3" creationId="{00000000-0000-0000-0000-000000000000}"/>
          </ac:spMkLst>
        </pc:spChg>
        <pc:spChg chg="add del mod">
          <ac:chgData name="Lucy Harber" userId="13cfd53a-3a69-474d-9bc9-56051f728060" providerId="ADAL" clId="{CBA03B8C-0182-4DF6-B611-8CBBC432F355}" dt="2021-05-27T18:50:52.742" v="54" actId="6264"/>
          <ac:spMkLst>
            <pc:docMk/>
            <pc:sldMk cId="2969567404" sldId="1863"/>
            <ac:spMk id="4" creationId="{A8AA47FE-B312-4355-9EC8-E14842F0869E}"/>
          </ac:spMkLst>
        </pc:spChg>
        <pc:spChg chg="add del mod">
          <ac:chgData name="Lucy Harber" userId="13cfd53a-3a69-474d-9bc9-56051f728060" providerId="ADAL" clId="{CBA03B8C-0182-4DF6-B611-8CBBC432F355}" dt="2021-05-27T18:50:52.742" v="54" actId="6264"/>
          <ac:spMkLst>
            <pc:docMk/>
            <pc:sldMk cId="2969567404" sldId="1863"/>
            <ac:spMk id="5" creationId="{0E6ABC77-DDD9-44E3-A6C5-537B3B644BC0}"/>
          </ac:spMkLst>
        </pc:spChg>
      </pc:sldChg>
      <pc:sldChg chg="addSp delSp modSp mod chgLayout modNotes">
        <pc:chgData name="Lucy Harber" userId="13cfd53a-3a69-474d-9bc9-56051f728060" providerId="ADAL" clId="{CBA03B8C-0182-4DF6-B611-8CBBC432F355}" dt="2021-05-27T19:28:31.569" v="400"/>
        <pc:sldMkLst>
          <pc:docMk/>
          <pc:sldMk cId="2437617190" sldId="1865"/>
        </pc:sldMkLst>
        <pc:spChg chg="mod ord">
          <ac:chgData name="Lucy Harber" userId="13cfd53a-3a69-474d-9bc9-56051f728060" providerId="ADAL" clId="{CBA03B8C-0182-4DF6-B611-8CBBC432F355}" dt="2021-05-27T18:19:53.666" v="2" actId="1076"/>
          <ac:spMkLst>
            <pc:docMk/>
            <pc:sldMk cId="2437617190" sldId="1865"/>
            <ac:spMk id="2" creationId="{00000000-0000-0000-0000-000000000000}"/>
          </ac:spMkLst>
        </pc:spChg>
        <pc:spChg chg="add del mod">
          <ac:chgData name="Lucy Harber" userId="13cfd53a-3a69-474d-9bc9-56051f728060" providerId="ADAL" clId="{CBA03B8C-0182-4DF6-B611-8CBBC432F355}" dt="2021-05-27T18:19:49.064" v="1" actId="6264"/>
          <ac:spMkLst>
            <pc:docMk/>
            <pc:sldMk cId="2437617190" sldId="1865"/>
            <ac:spMk id="3" creationId="{B8F65089-32A1-435E-B8EF-B2F41A54465A}"/>
          </ac:spMkLst>
        </pc:spChg>
        <pc:spChg chg="add del mod">
          <ac:chgData name="Lucy Harber" userId="13cfd53a-3a69-474d-9bc9-56051f728060" providerId="ADAL" clId="{CBA03B8C-0182-4DF6-B611-8CBBC432F355}" dt="2021-05-27T18:19:49.064" v="1" actId="6264"/>
          <ac:spMkLst>
            <pc:docMk/>
            <pc:sldMk cId="2437617190" sldId="1865"/>
            <ac:spMk id="6" creationId="{4700FF25-2AA5-4804-9C50-BF7C7F9CFFA4}"/>
          </ac:spMkLst>
        </pc:spChg>
        <pc:spChg chg="add del mod">
          <ac:chgData name="Lucy Harber" userId="13cfd53a-3a69-474d-9bc9-56051f728060" providerId="ADAL" clId="{CBA03B8C-0182-4DF6-B611-8CBBC432F355}" dt="2021-05-27T18:45:58.812" v="16" actId="478"/>
          <ac:spMkLst>
            <pc:docMk/>
            <pc:sldMk cId="2437617190" sldId="1865"/>
            <ac:spMk id="12" creationId="{9FE53EAF-A9C9-4943-BFAE-6269C6140B7C}"/>
          </ac:spMkLst>
        </pc:spChg>
        <pc:picChg chg="del mod ord modCrop">
          <ac:chgData name="Lucy Harber" userId="13cfd53a-3a69-474d-9bc9-56051f728060" providerId="ADAL" clId="{CBA03B8C-0182-4DF6-B611-8CBBC432F355}" dt="2021-05-27T18:45:55.579" v="15" actId="478"/>
          <ac:picMkLst>
            <pc:docMk/>
            <pc:sldMk cId="2437617190" sldId="1865"/>
            <ac:picMk id="4" creationId="{00000000-0000-0000-0000-000000000000}"/>
          </ac:picMkLst>
        </pc:picChg>
        <pc:picChg chg="del mod">
          <ac:chgData name="Lucy Harber" userId="13cfd53a-3a69-474d-9bc9-56051f728060" providerId="ADAL" clId="{CBA03B8C-0182-4DF6-B611-8CBBC432F355}" dt="2021-05-27T18:45:54.658" v="14" actId="478"/>
          <ac:picMkLst>
            <pc:docMk/>
            <pc:sldMk cId="2437617190" sldId="1865"/>
            <ac:picMk id="5" creationId="{00000000-0000-0000-0000-000000000000}"/>
          </ac:picMkLst>
        </pc:picChg>
        <pc:picChg chg="add mod ord">
          <ac:chgData name="Lucy Harber" userId="13cfd53a-3a69-474d-9bc9-56051f728060" providerId="ADAL" clId="{CBA03B8C-0182-4DF6-B611-8CBBC432F355}" dt="2021-05-27T18:48:51.662" v="52" actId="1037"/>
          <ac:picMkLst>
            <pc:docMk/>
            <pc:sldMk cId="2437617190" sldId="1865"/>
            <ac:picMk id="8" creationId="{B8F5CBFD-3351-4322-A1A8-65DC03AC3082}"/>
          </ac:picMkLst>
        </pc:picChg>
        <pc:picChg chg="add mod">
          <ac:chgData name="Lucy Harber" userId="13cfd53a-3a69-474d-9bc9-56051f728060" providerId="ADAL" clId="{CBA03B8C-0182-4DF6-B611-8CBBC432F355}" dt="2021-05-27T18:50:35.513" v="53" actId="14826"/>
          <ac:picMkLst>
            <pc:docMk/>
            <pc:sldMk cId="2437617190" sldId="1865"/>
            <ac:picMk id="10" creationId="{C20CA780-2163-4052-9A64-8A87EDDFFF7F}"/>
          </ac:picMkLst>
        </pc:picChg>
      </pc:sldChg>
      <pc:sldChg chg="addSp delSp modSp mod chgLayout modNotes">
        <pc:chgData name="Lucy Harber" userId="13cfd53a-3a69-474d-9bc9-56051f728060" providerId="ADAL" clId="{CBA03B8C-0182-4DF6-B611-8CBBC432F355}" dt="2021-05-27T19:28:36.584" v="402"/>
        <pc:sldMkLst>
          <pc:docMk/>
          <pc:sldMk cId="2834967025" sldId="1867"/>
        </pc:sldMkLst>
        <pc:spChg chg="mod ord">
          <ac:chgData name="Lucy Harber" userId="13cfd53a-3a69-474d-9bc9-56051f728060" providerId="ADAL" clId="{CBA03B8C-0182-4DF6-B611-8CBBC432F355}" dt="2021-05-27T18:51:36.105" v="58" actId="6264"/>
          <ac:spMkLst>
            <pc:docMk/>
            <pc:sldMk cId="2834967025" sldId="1867"/>
            <ac:spMk id="2" creationId="{00000000-0000-0000-0000-000000000000}"/>
          </ac:spMkLst>
        </pc:spChg>
        <pc:spChg chg="mod ord">
          <ac:chgData name="Lucy Harber" userId="13cfd53a-3a69-474d-9bc9-56051f728060" providerId="ADAL" clId="{CBA03B8C-0182-4DF6-B611-8CBBC432F355}" dt="2021-05-27T18:51:56.464" v="62" actId="20577"/>
          <ac:spMkLst>
            <pc:docMk/>
            <pc:sldMk cId="2834967025" sldId="1867"/>
            <ac:spMk id="3" creationId="{00000000-0000-0000-0000-000000000000}"/>
          </ac:spMkLst>
        </pc:spChg>
        <pc:spChg chg="add del mod">
          <ac:chgData name="Lucy Harber" userId="13cfd53a-3a69-474d-9bc9-56051f728060" providerId="ADAL" clId="{CBA03B8C-0182-4DF6-B611-8CBBC432F355}" dt="2021-05-27T18:51:36.105" v="58" actId="6264"/>
          <ac:spMkLst>
            <pc:docMk/>
            <pc:sldMk cId="2834967025" sldId="1867"/>
            <ac:spMk id="4" creationId="{01FF62D4-861E-4F35-85CF-5123A29717B4}"/>
          </ac:spMkLst>
        </pc:spChg>
        <pc:spChg chg="add del mod">
          <ac:chgData name="Lucy Harber" userId="13cfd53a-3a69-474d-9bc9-56051f728060" providerId="ADAL" clId="{CBA03B8C-0182-4DF6-B611-8CBBC432F355}" dt="2021-05-27T18:51:36.105" v="58" actId="6264"/>
          <ac:spMkLst>
            <pc:docMk/>
            <pc:sldMk cId="2834967025" sldId="1867"/>
            <ac:spMk id="5" creationId="{D7FAF9B3-5FCB-40EE-9EBB-781D0A298423}"/>
          </ac:spMkLst>
        </pc:spChg>
      </pc:sldChg>
      <pc:sldChg chg="addSp delSp modSp mod chgLayout modNotes">
        <pc:chgData name="Lucy Harber" userId="13cfd53a-3a69-474d-9bc9-56051f728060" providerId="ADAL" clId="{CBA03B8C-0182-4DF6-B611-8CBBC432F355}" dt="2021-05-27T19:28:46.409" v="408"/>
        <pc:sldMkLst>
          <pc:docMk/>
          <pc:sldMk cId="1770341" sldId="1868"/>
        </pc:sldMkLst>
        <pc:spChg chg="mod ord">
          <ac:chgData name="Lucy Harber" userId="13cfd53a-3a69-474d-9bc9-56051f728060" providerId="ADAL" clId="{CBA03B8C-0182-4DF6-B611-8CBBC432F355}" dt="2021-05-27T19:01:19.613" v="133" actId="255"/>
          <ac:spMkLst>
            <pc:docMk/>
            <pc:sldMk cId="1770341" sldId="1868"/>
            <ac:spMk id="2" creationId="{00000000-0000-0000-0000-000000000000}"/>
          </ac:spMkLst>
        </pc:spChg>
        <pc:spChg chg="mod ord">
          <ac:chgData name="Lucy Harber" userId="13cfd53a-3a69-474d-9bc9-56051f728060" providerId="ADAL" clId="{CBA03B8C-0182-4DF6-B611-8CBBC432F355}" dt="2021-05-27T19:01:29.304" v="134" actId="14100"/>
          <ac:spMkLst>
            <pc:docMk/>
            <pc:sldMk cId="1770341" sldId="1868"/>
            <ac:spMk id="3" creationId="{00000000-0000-0000-0000-000000000000}"/>
          </ac:spMkLst>
        </pc:spChg>
        <pc:spChg chg="add del mod">
          <ac:chgData name="Lucy Harber" userId="13cfd53a-3a69-474d-9bc9-56051f728060" providerId="ADAL" clId="{CBA03B8C-0182-4DF6-B611-8CBBC432F355}" dt="2021-05-27T19:01:09.222" v="131" actId="6264"/>
          <ac:spMkLst>
            <pc:docMk/>
            <pc:sldMk cId="1770341" sldId="1868"/>
            <ac:spMk id="4" creationId="{B72D397C-73CE-4AAE-89ED-A8343D239BD5}"/>
          </ac:spMkLst>
        </pc:spChg>
        <pc:spChg chg="add del mod">
          <ac:chgData name="Lucy Harber" userId="13cfd53a-3a69-474d-9bc9-56051f728060" providerId="ADAL" clId="{CBA03B8C-0182-4DF6-B611-8CBBC432F355}" dt="2021-05-27T19:01:09.222" v="131" actId="6264"/>
          <ac:spMkLst>
            <pc:docMk/>
            <pc:sldMk cId="1770341" sldId="1868"/>
            <ac:spMk id="5" creationId="{8AA61567-8AAB-4740-AEEB-E73752207F96}"/>
          </ac:spMkLst>
        </pc:spChg>
      </pc:sldChg>
      <pc:sldChg chg="addSp delSp modSp mod modClrScheme chgLayout modNotes">
        <pc:chgData name="Lucy Harber" userId="13cfd53a-3a69-474d-9bc9-56051f728060" providerId="ADAL" clId="{CBA03B8C-0182-4DF6-B611-8CBBC432F355}" dt="2021-05-27T19:28:51.833" v="411"/>
        <pc:sldMkLst>
          <pc:docMk/>
          <pc:sldMk cId="3685885366" sldId="1869"/>
        </pc:sldMkLst>
        <pc:spChg chg="mod ord">
          <ac:chgData name="Lucy Harber" userId="13cfd53a-3a69-474d-9bc9-56051f728060" providerId="ADAL" clId="{CBA03B8C-0182-4DF6-B611-8CBBC432F355}" dt="2021-05-27T19:07:16.782" v="208" actId="6264"/>
          <ac:spMkLst>
            <pc:docMk/>
            <pc:sldMk cId="3685885366" sldId="1869"/>
            <ac:spMk id="2" creationId="{00000000-0000-0000-0000-000000000000}"/>
          </ac:spMkLst>
        </pc:spChg>
        <pc:spChg chg="mod ord">
          <ac:chgData name="Lucy Harber" userId="13cfd53a-3a69-474d-9bc9-56051f728060" providerId="ADAL" clId="{CBA03B8C-0182-4DF6-B611-8CBBC432F355}" dt="2021-05-27T19:07:21.502" v="209" actId="14100"/>
          <ac:spMkLst>
            <pc:docMk/>
            <pc:sldMk cId="3685885366" sldId="1869"/>
            <ac:spMk id="3" creationId="{00000000-0000-0000-0000-000000000000}"/>
          </ac:spMkLst>
        </pc:spChg>
        <pc:spChg chg="del mod topLvl">
          <ac:chgData name="Lucy Harber" userId="13cfd53a-3a69-474d-9bc9-56051f728060" providerId="ADAL" clId="{CBA03B8C-0182-4DF6-B611-8CBBC432F355}" dt="2021-05-27T19:07:31.121" v="211" actId="478"/>
          <ac:spMkLst>
            <pc:docMk/>
            <pc:sldMk cId="3685885366" sldId="1869"/>
            <ac:spMk id="4" creationId="{01CC010D-AE84-4EF3-BA08-A19489872E10}"/>
          </ac:spMkLst>
        </pc:spChg>
        <pc:spChg chg="add del mod">
          <ac:chgData name="Lucy Harber" userId="13cfd53a-3a69-474d-9bc9-56051f728060" providerId="ADAL" clId="{CBA03B8C-0182-4DF6-B611-8CBBC432F355}" dt="2021-05-27T19:07:16.782" v="208" actId="6264"/>
          <ac:spMkLst>
            <pc:docMk/>
            <pc:sldMk cId="3685885366" sldId="1869"/>
            <ac:spMk id="7" creationId="{0297361B-CC00-4227-BD34-986E4A29FF43}"/>
          </ac:spMkLst>
        </pc:spChg>
        <pc:spChg chg="add del mod">
          <ac:chgData name="Lucy Harber" userId="13cfd53a-3a69-474d-9bc9-56051f728060" providerId="ADAL" clId="{CBA03B8C-0182-4DF6-B611-8CBBC432F355}" dt="2021-05-27T19:07:16.782" v="208" actId="6264"/>
          <ac:spMkLst>
            <pc:docMk/>
            <pc:sldMk cId="3685885366" sldId="1869"/>
            <ac:spMk id="8" creationId="{F5A97B7D-7F7B-43DB-B39B-313394DF61DF}"/>
          </ac:spMkLst>
        </pc:spChg>
        <pc:grpChg chg="del">
          <ac:chgData name="Lucy Harber" userId="13cfd53a-3a69-474d-9bc9-56051f728060" providerId="ADAL" clId="{CBA03B8C-0182-4DF6-B611-8CBBC432F355}" dt="2021-05-27T19:07:27.966" v="210" actId="165"/>
          <ac:grpSpMkLst>
            <pc:docMk/>
            <pc:sldMk cId="3685885366" sldId="1869"/>
            <ac:grpSpMk id="6" creationId="{8A69FA90-4CEA-40B4-A241-3659491379ED}"/>
          </ac:grpSpMkLst>
        </pc:grpChg>
        <pc:picChg chg="mod topLvl">
          <ac:chgData name="Lucy Harber" userId="13cfd53a-3a69-474d-9bc9-56051f728060" providerId="ADAL" clId="{CBA03B8C-0182-4DF6-B611-8CBBC432F355}" dt="2021-05-27T19:07:53.956" v="215" actId="14100"/>
          <ac:picMkLst>
            <pc:docMk/>
            <pc:sldMk cId="3685885366" sldId="1869"/>
            <ac:picMk id="5" creationId="{A65534B2-A719-40A6-BF98-3D84B25C53CE}"/>
          </ac:picMkLst>
        </pc:picChg>
      </pc:sldChg>
      <pc:sldChg chg="modSp mod modNotes">
        <pc:chgData name="Lucy Harber" userId="13cfd53a-3a69-474d-9bc9-56051f728060" providerId="ADAL" clId="{CBA03B8C-0182-4DF6-B611-8CBBC432F355}" dt="2021-05-27T19:28:53.625" v="412"/>
        <pc:sldMkLst>
          <pc:docMk/>
          <pc:sldMk cId="3580125856" sldId="1870"/>
        </pc:sldMkLst>
        <pc:spChg chg="mod">
          <ac:chgData name="Lucy Harber" userId="13cfd53a-3a69-474d-9bc9-56051f728060" providerId="ADAL" clId="{CBA03B8C-0182-4DF6-B611-8CBBC432F355}" dt="2021-05-27T19:09:20.982" v="223" actId="1076"/>
          <ac:spMkLst>
            <pc:docMk/>
            <pc:sldMk cId="3580125856" sldId="1870"/>
            <ac:spMk id="2" creationId="{31263A4A-1B90-4264-9907-E4A62720D8DC}"/>
          </ac:spMkLst>
        </pc:spChg>
        <pc:spChg chg="mod">
          <ac:chgData name="Lucy Harber" userId="13cfd53a-3a69-474d-9bc9-56051f728060" providerId="ADAL" clId="{CBA03B8C-0182-4DF6-B611-8CBBC432F355}" dt="2021-05-27T19:09:20.982" v="223" actId="1076"/>
          <ac:spMkLst>
            <pc:docMk/>
            <pc:sldMk cId="3580125856" sldId="1870"/>
            <ac:spMk id="3" creationId="{61CD062A-0715-4DBC-AE4B-2BD33620CB63}"/>
          </ac:spMkLst>
        </pc:spChg>
      </pc:sldChg>
      <pc:sldChg chg="addSp delSp modSp mod chgLayout modNotes modNotesTx">
        <pc:chgData name="Lucy Harber" userId="13cfd53a-3a69-474d-9bc9-56051f728060" providerId="ADAL" clId="{CBA03B8C-0182-4DF6-B611-8CBBC432F355}" dt="2021-05-27T19:28:38.400" v="403"/>
        <pc:sldMkLst>
          <pc:docMk/>
          <pc:sldMk cId="1425337040" sldId="1873"/>
        </pc:sldMkLst>
        <pc:spChg chg="mod ord">
          <ac:chgData name="Lucy Harber" userId="13cfd53a-3a69-474d-9bc9-56051f728060" providerId="ADAL" clId="{CBA03B8C-0182-4DF6-B611-8CBBC432F355}" dt="2021-05-27T18:52:25.067" v="65" actId="6264"/>
          <ac:spMkLst>
            <pc:docMk/>
            <pc:sldMk cId="1425337040" sldId="1873"/>
            <ac:spMk id="2" creationId="{00000000-0000-0000-0000-000000000000}"/>
          </ac:spMkLst>
        </pc:spChg>
        <pc:spChg chg="mod ord">
          <ac:chgData name="Lucy Harber" userId="13cfd53a-3a69-474d-9bc9-56051f728060" providerId="ADAL" clId="{CBA03B8C-0182-4DF6-B611-8CBBC432F355}" dt="2021-05-27T18:52:37.101" v="66" actId="14100"/>
          <ac:spMkLst>
            <pc:docMk/>
            <pc:sldMk cId="1425337040" sldId="1873"/>
            <ac:spMk id="3" creationId="{00000000-0000-0000-0000-000000000000}"/>
          </ac:spMkLst>
        </pc:spChg>
        <pc:spChg chg="add del mod">
          <ac:chgData name="Lucy Harber" userId="13cfd53a-3a69-474d-9bc9-56051f728060" providerId="ADAL" clId="{CBA03B8C-0182-4DF6-B611-8CBBC432F355}" dt="2021-05-27T18:52:20.772" v="64" actId="6264"/>
          <ac:spMkLst>
            <pc:docMk/>
            <pc:sldMk cId="1425337040" sldId="1873"/>
            <ac:spMk id="4" creationId="{0EA32461-BDDD-4096-8C11-2B1757BD9EF0}"/>
          </ac:spMkLst>
        </pc:spChg>
        <pc:spChg chg="add del mod">
          <ac:chgData name="Lucy Harber" userId="13cfd53a-3a69-474d-9bc9-56051f728060" providerId="ADAL" clId="{CBA03B8C-0182-4DF6-B611-8CBBC432F355}" dt="2021-05-27T18:52:20.772" v="64" actId="6264"/>
          <ac:spMkLst>
            <pc:docMk/>
            <pc:sldMk cId="1425337040" sldId="1873"/>
            <ac:spMk id="5" creationId="{8A4B07B7-27DD-4F75-837F-E7CC99BCEB69}"/>
          </ac:spMkLst>
        </pc:spChg>
        <pc:spChg chg="add del mod">
          <ac:chgData name="Lucy Harber" userId="13cfd53a-3a69-474d-9bc9-56051f728060" providerId="ADAL" clId="{CBA03B8C-0182-4DF6-B611-8CBBC432F355}" dt="2021-05-27T18:52:25.067" v="65" actId="6264"/>
          <ac:spMkLst>
            <pc:docMk/>
            <pc:sldMk cId="1425337040" sldId="1873"/>
            <ac:spMk id="6" creationId="{0AEEED26-FE78-4EC9-BB5A-496AD23FF2C9}"/>
          </ac:spMkLst>
        </pc:spChg>
        <pc:spChg chg="add del mod">
          <ac:chgData name="Lucy Harber" userId="13cfd53a-3a69-474d-9bc9-56051f728060" providerId="ADAL" clId="{CBA03B8C-0182-4DF6-B611-8CBBC432F355}" dt="2021-05-27T18:52:25.067" v="65" actId="6264"/>
          <ac:spMkLst>
            <pc:docMk/>
            <pc:sldMk cId="1425337040" sldId="1873"/>
            <ac:spMk id="7" creationId="{6C384076-51EA-40E2-B067-F06CA85C76E7}"/>
          </ac:spMkLst>
        </pc:spChg>
      </pc:sldChg>
      <pc:sldChg chg="modNotes">
        <pc:chgData name="Lucy Harber" userId="13cfd53a-3a69-474d-9bc9-56051f728060" providerId="ADAL" clId="{CBA03B8C-0182-4DF6-B611-8CBBC432F355}" dt="2021-05-27T19:28:18.393" v="395"/>
        <pc:sldMkLst>
          <pc:docMk/>
          <pc:sldMk cId="2303306034" sldId="1874"/>
        </pc:sldMkLst>
      </pc:sldChg>
      <pc:sldChg chg="modSp mod modNotes">
        <pc:chgData name="Lucy Harber" userId="13cfd53a-3a69-474d-9bc9-56051f728060" providerId="ADAL" clId="{CBA03B8C-0182-4DF6-B611-8CBBC432F355}" dt="2021-05-27T19:34:43.897" v="439" actId="14734"/>
        <pc:sldMkLst>
          <pc:docMk/>
          <pc:sldMk cId="3083581009" sldId="1878"/>
        </pc:sldMkLst>
        <pc:spChg chg="mod">
          <ac:chgData name="Lucy Harber" userId="13cfd53a-3a69-474d-9bc9-56051f728060" providerId="ADAL" clId="{CBA03B8C-0182-4DF6-B611-8CBBC432F355}" dt="2021-05-27T19:34:02.606" v="432" actId="1038"/>
          <ac:spMkLst>
            <pc:docMk/>
            <pc:sldMk cId="3083581009" sldId="1878"/>
            <ac:spMk id="2" creationId="{00000000-0000-0000-0000-000000000000}"/>
          </ac:spMkLst>
        </pc:spChg>
        <pc:graphicFrameChg chg="mod modGraphic">
          <ac:chgData name="Lucy Harber" userId="13cfd53a-3a69-474d-9bc9-56051f728060" providerId="ADAL" clId="{CBA03B8C-0182-4DF6-B611-8CBBC432F355}" dt="2021-05-27T19:34:43.897" v="439" actId="14734"/>
          <ac:graphicFrameMkLst>
            <pc:docMk/>
            <pc:sldMk cId="3083581009" sldId="1878"/>
            <ac:graphicFrameMk id="5" creationId="{00000000-0000-0000-0000-000000000000}"/>
          </ac:graphicFrameMkLst>
        </pc:graphicFrameChg>
      </pc:sldChg>
      <pc:sldChg chg="addSp delSp modSp mod chgLayout modNotes">
        <pc:chgData name="Lucy Harber" userId="13cfd53a-3a69-474d-9bc9-56051f728060" providerId="ADAL" clId="{CBA03B8C-0182-4DF6-B611-8CBBC432F355}" dt="2021-05-27T19:28:40.129" v="404"/>
        <pc:sldMkLst>
          <pc:docMk/>
          <pc:sldMk cId="1297117039" sldId="1879"/>
        </pc:sldMkLst>
        <pc:spChg chg="mod ord">
          <ac:chgData name="Lucy Harber" userId="13cfd53a-3a69-474d-9bc9-56051f728060" providerId="ADAL" clId="{CBA03B8C-0182-4DF6-B611-8CBBC432F355}" dt="2021-05-27T18:52:55.111" v="68" actId="14100"/>
          <ac:spMkLst>
            <pc:docMk/>
            <pc:sldMk cId="1297117039" sldId="1879"/>
            <ac:spMk id="2" creationId="{00000000-0000-0000-0000-000000000000}"/>
          </ac:spMkLst>
        </pc:spChg>
        <pc:spChg chg="mod ord">
          <ac:chgData name="Lucy Harber" userId="13cfd53a-3a69-474d-9bc9-56051f728060" providerId="ADAL" clId="{CBA03B8C-0182-4DF6-B611-8CBBC432F355}" dt="2021-05-27T18:53:00.044" v="69" actId="14100"/>
          <ac:spMkLst>
            <pc:docMk/>
            <pc:sldMk cId="1297117039" sldId="1879"/>
            <ac:spMk id="3" creationId="{00000000-0000-0000-0000-000000000000}"/>
          </ac:spMkLst>
        </pc:spChg>
        <pc:spChg chg="add del mod">
          <ac:chgData name="Lucy Harber" userId="13cfd53a-3a69-474d-9bc9-56051f728060" providerId="ADAL" clId="{CBA03B8C-0182-4DF6-B611-8CBBC432F355}" dt="2021-05-27T18:52:51.054" v="67" actId="6264"/>
          <ac:spMkLst>
            <pc:docMk/>
            <pc:sldMk cId="1297117039" sldId="1879"/>
            <ac:spMk id="4" creationId="{8D3C6CA4-27DA-4EB0-A80C-B95CD1323FEA}"/>
          </ac:spMkLst>
        </pc:spChg>
        <pc:spChg chg="add del mod">
          <ac:chgData name="Lucy Harber" userId="13cfd53a-3a69-474d-9bc9-56051f728060" providerId="ADAL" clId="{CBA03B8C-0182-4DF6-B611-8CBBC432F355}" dt="2021-05-27T18:52:51.054" v="67" actId="6264"/>
          <ac:spMkLst>
            <pc:docMk/>
            <pc:sldMk cId="1297117039" sldId="1879"/>
            <ac:spMk id="5" creationId="{9E40683D-E259-4E7C-8FFD-780E51BC45F0}"/>
          </ac:spMkLst>
        </pc:spChg>
      </pc:sldChg>
      <pc:sldChg chg="addSp delSp modSp mod chgLayout modNotes">
        <pc:chgData name="Lucy Harber" userId="13cfd53a-3a69-474d-9bc9-56051f728060" providerId="ADAL" clId="{CBA03B8C-0182-4DF6-B611-8CBBC432F355}" dt="2021-05-27T19:28:44.880" v="407"/>
        <pc:sldMkLst>
          <pc:docMk/>
          <pc:sldMk cId="2275791572" sldId="1902"/>
        </pc:sldMkLst>
        <pc:spChg chg="mod ord">
          <ac:chgData name="Lucy Harber" userId="13cfd53a-3a69-474d-9bc9-56051f728060" providerId="ADAL" clId="{CBA03B8C-0182-4DF6-B611-8CBBC432F355}" dt="2021-05-27T19:00:29.317" v="124" actId="255"/>
          <ac:spMkLst>
            <pc:docMk/>
            <pc:sldMk cId="2275791572" sldId="1902"/>
            <ac:spMk id="2" creationId="{E35CAE2D-6AD7-4EF2-AE3C-B94CE4D39748}"/>
          </ac:spMkLst>
        </pc:spChg>
        <pc:spChg chg="mod ord">
          <ac:chgData name="Lucy Harber" userId="13cfd53a-3a69-474d-9bc9-56051f728060" providerId="ADAL" clId="{CBA03B8C-0182-4DF6-B611-8CBBC432F355}" dt="2021-05-27T19:01:00.398" v="130" actId="14100"/>
          <ac:spMkLst>
            <pc:docMk/>
            <pc:sldMk cId="2275791572" sldId="1902"/>
            <ac:spMk id="3" creationId="{AD6310B8-3476-41ED-A383-F9068B5A67F2}"/>
          </ac:spMkLst>
        </pc:spChg>
        <pc:spChg chg="add del mod">
          <ac:chgData name="Lucy Harber" userId="13cfd53a-3a69-474d-9bc9-56051f728060" providerId="ADAL" clId="{CBA03B8C-0182-4DF6-B611-8CBBC432F355}" dt="2021-05-27T19:00:11.289" v="121" actId="6264"/>
          <ac:spMkLst>
            <pc:docMk/>
            <pc:sldMk cId="2275791572" sldId="1902"/>
            <ac:spMk id="4" creationId="{5AC264E4-CC8A-4A18-9B28-68E2BD67702E}"/>
          </ac:spMkLst>
        </pc:spChg>
        <pc:spChg chg="add del mod">
          <ac:chgData name="Lucy Harber" userId="13cfd53a-3a69-474d-9bc9-56051f728060" providerId="ADAL" clId="{CBA03B8C-0182-4DF6-B611-8CBBC432F355}" dt="2021-05-27T19:00:11.289" v="121" actId="6264"/>
          <ac:spMkLst>
            <pc:docMk/>
            <pc:sldMk cId="2275791572" sldId="1902"/>
            <ac:spMk id="5" creationId="{44290BB1-981B-494A-9157-8B6527E7C5EC}"/>
          </ac:spMkLst>
        </pc:spChg>
      </pc:sldChg>
      <pc:sldChg chg="modNotes">
        <pc:chgData name="Lucy Harber" userId="13cfd53a-3a69-474d-9bc9-56051f728060" providerId="ADAL" clId="{CBA03B8C-0182-4DF6-B611-8CBBC432F355}" dt="2021-05-27T19:28:26.128" v="398"/>
        <pc:sldMkLst>
          <pc:docMk/>
          <pc:sldMk cId="4070170118" sldId="1904"/>
        </pc:sldMkLst>
      </pc:sldChg>
      <pc:sldChg chg="modNotes">
        <pc:chgData name="Lucy Harber" userId="13cfd53a-3a69-474d-9bc9-56051f728060" providerId="ADAL" clId="{CBA03B8C-0182-4DF6-B611-8CBBC432F355}" dt="2021-05-27T19:28:29.153" v="399"/>
        <pc:sldMkLst>
          <pc:docMk/>
          <pc:sldMk cId="115621651" sldId="1905"/>
        </pc:sldMkLst>
      </pc:sldChg>
      <pc:sldChg chg="modNotes">
        <pc:chgData name="Lucy Harber" userId="13cfd53a-3a69-474d-9bc9-56051f728060" providerId="ADAL" clId="{CBA03B8C-0182-4DF6-B611-8CBBC432F355}" dt="2021-05-27T19:28:23.473" v="397"/>
        <pc:sldMkLst>
          <pc:docMk/>
          <pc:sldMk cId="2931371810" sldId="1907"/>
        </pc:sldMkLst>
      </pc:sldChg>
      <pc:sldChg chg="modNotes">
        <pc:chgData name="Lucy Harber" userId="13cfd53a-3a69-474d-9bc9-56051f728060" providerId="ADAL" clId="{CBA03B8C-0182-4DF6-B611-8CBBC432F355}" dt="2021-05-27T19:28:16.345" v="394"/>
        <pc:sldMkLst>
          <pc:docMk/>
          <pc:sldMk cId="3220620636" sldId="1908"/>
        </pc:sldMkLst>
      </pc:sldChg>
      <pc:sldChg chg="modNotes">
        <pc:chgData name="Lucy Harber" userId="13cfd53a-3a69-474d-9bc9-56051f728060" providerId="ADAL" clId="{CBA03B8C-0182-4DF6-B611-8CBBC432F355}" dt="2021-05-27T19:28:20.337" v="396"/>
        <pc:sldMkLst>
          <pc:docMk/>
          <pc:sldMk cId="1187553980" sldId="1909"/>
        </pc:sldMkLst>
      </pc:sldChg>
      <pc:sldChg chg="addSp delSp modSp mod chgLayout modNotes">
        <pc:chgData name="Lucy Harber" userId="13cfd53a-3a69-474d-9bc9-56051f728060" providerId="ADAL" clId="{CBA03B8C-0182-4DF6-B611-8CBBC432F355}" dt="2021-05-27T19:28:49.576" v="410"/>
        <pc:sldMkLst>
          <pc:docMk/>
          <pc:sldMk cId="3675446238" sldId="1910"/>
        </pc:sldMkLst>
        <pc:spChg chg="mod ord">
          <ac:chgData name="Lucy Harber" userId="13cfd53a-3a69-474d-9bc9-56051f728060" providerId="ADAL" clId="{CBA03B8C-0182-4DF6-B611-8CBBC432F355}" dt="2021-05-27T19:06:26.140" v="203" actId="207"/>
          <ac:spMkLst>
            <pc:docMk/>
            <pc:sldMk cId="3675446238" sldId="1910"/>
            <ac:spMk id="2" creationId="{D8960B17-C4A6-4968-8FDD-F25D081229E6}"/>
          </ac:spMkLst>
        </pc:spChg>
        <pc:spChg chg="mod ord">
          <ac:chgData name="Lucy Harber" userId="13cfd53a-3a69-474d-9bc9-56051f728060" providerId="ADAL" clId="{CBA03B8C-0182-4DF6-B611-8CBBC432F355}" dt="2021-05-27T19:06:55.895" v="206" actId="14100"/>
          <ac:spMkLst>
            <pc:docMk/>
            <pc:sldMk cId="3675446238" sldId="1910"/>
            <ac:spMk id="3" creationId="{BEBF7152-9E1F-4283-BA20-A51086DBD680}"/>
          </ac:spMkLst>
        </pc:spChg>
        <pc:spChg chg="add del mod">
          <ac:chgData name="Lucy Harber" userId="13cfd53a-3a69-474d-9bc9-56051f728060" providerId="ADAL" clId="{CBA03B8C-0182-4DF6-B611-8CBBC432F355}" dt="2021-05-27T19:05:55.826" v="197" actId="6264"/>
          <ac:spMkLst>
            <pc:docMk/>
            <pc:sldMk cId="3675446238" sldId="1910"/>
            <ac:spMk id="4" creationId="{3C60E1E9-5D44-42D4-BA6D-A81CF2100A8F}"/>
          </ac:spMkLst>
        </pc:spChg>
        <pc:spChg chg="add del mod">
          <ac:chgData name="Lucy Harber" userId="13cfd53a-3a69-474d-9bc9-56051f728060" providerId="ADAL" clId="{CBA03B8C-0182-4DF6-B611-8CBBC432F355}" dt="2021-05-27T19:05:55.826" v="197" actId="6264"/>
          <ac:spMkLst>
            <pc:docMk/>
            <pc:sldMk cId="3675446238" sldId="1910"/>
            <ac:spMk id="5" creationId="{C36141E1-691B-46BD-9367-E463AB123BEB}"/>
          </ac:spMkLst>
        </pc:spChg>
        <pc:picChg chg="add mod">
          <ac:chgData name="Lucy Harber" userId="13cfd53a-3a69-474d-9bc9-56051f728060" providerId="ADAL" clId="{CBA03B8C-0182-4DF6-B611-8CBBC432F355}" dt="2021-05-27T19:06:16.420" v="199"/>
          <ac:picMkLst>
            <pc:docMk/>
            <pc:sldMk cId="3675446238" sldId="1910"/>
            <ac:picMk id="6" creationId="{74EC323C-CE6D-4B4B-AD5D-42D0B38F8B43}"/>
          </ac:picMkLst>
        </pc:picChg>
      </pc:sldChg>
      <pc:sldMasterChg chg="modSldLayout">
        <pc:chgData name="Lucy Harber" userId="13cfd53a-3a69-474d-9bc9-56051f728060" providerId="ADAL" clId="{CBA03B8C-0182-4DF6-B611-8CBBC432F355}" dt="2021-05-27T19:25:52.051" v="266" actId="478"/>
        <pc:sldMasterMkLst>
          <pc:docMk/>
          <pc:sldMasterMk cId="288538287" sldId="2147483797"/>
        </pc:sldMasterMkLst>
        <pc:sldLayoutChg chg="addSp delSp modSp mod">
          <pc:chgData name="Lucy Harber" userId="13cfd53a-3a69-474d-9bc9-56051f728060" providerId="ADAL" clId="{CBA03B8C-0182-4DF6-B611-8CBBC432F355}" dt="2021-05-27T19:25:52.051" v="266" actId="478"/>
          <pc:sldLayoutMkLst>
            <pc:docMk/>
            <pc:sldMasterMk cId="288538287" sldId="2147483797"/>
            <pc:sldLayoutMk cId="1032307619" sldId="2147483798"/>
          </pc:sldLayoutMkLst>
          <pc:picChg chg="del">
            <ac:chgData name="Lucy Harber" userId="13cfd53a-3a69-474d-9bc9-56051f728060" providerId="ADAL" clId="{CBA03B8C-0182-4DF6-B611-8CBBC432F355}" dt="2021-05-27T19:25:43.586" v="263" actId="478"/>
            <ac:picMkLst>
              <pc:docMk/>
              <pc:sldMasterMk cId="288538287" sldId="2147483797"/>
              <pc:sldLayoutMk cId="1032307619" sldId="2147483798"/>
              <ac:picMk id="11" creationId="{544BBD1C-9BB4-9045-8C41-84A86B97AE09}"/>
            </ac:picMkLst>
          </pc:picChg>
          <pc:picChg chg="del">
            <ac:chgData name="Lucy Harber" userId="13cfd53a-3a69-474d-9bc9-56051f728060" providerId="ADAL" clId="{CBA03B8C-0182-4DF6-B611-8CBBC432F355}" dt="2021-05-27T19:25:41.314" v="262" actId="478"/>
            <ac:picMkLst>
              <pc:docMk/>
              <pc:sldMasterMk cId="288538287" sldId="2147483797"/>
              <pc:sldLayoutMk cId="1032307619" sldId="2147483798"/>
              <ac:picMk id="12" creationId="{19BD43EE-0AA4-B74A-88D5-6DFFC2B3A6E2}"/>
            </ac:picMkLst>
          </pc:picChg>
          <pc:picChg chg="del">
            <ac:chgData name="Lucy Harber" userId="13cfd53a-3a69-474d-9bc9-56051f728060" providerId="ADAL" clId="{CBA03B8C-0182-4DF6-B611-8CBBC432F355}" dt="2021-05-27T19:25:52.051" v="266" actId="478"/>
            <ac:picMkLst>
              <pc:docMk/>
              <pc:sldMasterMk cId="288538287" sldId="2147483797"/>
              <pc:sldLayoutMk cId="1032307619" sldId="2147483798"/>
              <ac:picMk id="15" creationId="{8AAD2982-2AD3-48B9-A985-A0C9A6AECE9B}"/>
            </ac:picMkLst>
          </pc:picChg>
          <pc:picChg chg="mod">
            <ac:chgData name="Lucy Harber" userId="13cfd53a-3a69-474d-9bc9-56051f728060" providerId="ADAL" clId="{CBA03B8C-0182-4DF6-B611-8CBBC432F355}" dt="2021-05-27T19:25:35.130" v="259" actId="14100"/>
            <ac:picMkLst>
              <pc:docMk/>
              <pc:sldMasterMk cId="288538287" sldId="2147483797"/>
              <pc:sldLayoutMk cId="1032307619" sldId="2147483798"/>
              <ac:picMk id="17" creationId="{63886543-D70E-4CFD-9992-E96F7D30A350}"/>
            </ac:picMkLst>
          </pc:picChg>
          <pc:picChg chg="add del mod">
            <ac:chgData name="Lucy Harber" userId="13cfd53a-3a69-474d-9bc9-56051f728060" providerId="ADAL" clId="{CBA03B8C-0182-4DF6-B611-8CBBC432F355}" dt="2021-05-27T19:25:37.307" v="261" actId="1076"/>
            <ac:picMkLst>
              <pc:docMk/>
              <pc:sldMasterMk cId="288538287" sldId="2147483797"/>
              <pc:sldLayoutMk cId="1032307619" sldId="2147483798"/>
              <ac:picMk id="18" creationId="{2705AA0A-5078-4F54-B38E-2513430E8E88}"/>
            </ac:picMkLst>
          </pc:picChg>
          <pc:picChg chg="mod">
            <ac:chgData name="Lucy Harber" userId="13cfd53a-3a69-474d-9bc9-56051f728060" providerId="ADAL" clId="{CBA03B8C-0182-4DF6-B611-8CBBC432F355}" dt="2021-05-27T19:25:49.571" v="265" actId="1076"/>
            <ac:picMkLst>
              <pc:docMk/>
              <pc:sldMasterMk cId="288538287" sldId="2147483797"/>
              <pc:sldLayoutMk cId="1032307619" sldId="2147483798"/>
              <ac:picMk id="22" creationId="{685F7807-36B5-4D91-B792-6C4310D5392D}"/>
            </ac:picMkLst>
          </pc:picChg>
        </pc:sldLayoutChg>
      </pc:sldMasterChg>
      <pc:sldMasterChg chg="modSldLayout">
        <pc:chgData name="Lucy Harber" userId="13cfd53a-3a69-474d-9bc9-56051f728060" providerId="ADAL" clId="{CBA03B8C-0182-4DF6-B611-8CBBC432F355}" dt="2021-05-27T18:53:32.842" v="71"/>
        <pc:sldMasterMkLst>
          <pc:docMk/>
          <pc:sldMasterMk cId="3021267014" sldId="2147483808"/>
        </pc:sldMasterMkLst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2593195513" sldId="2147483810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2593195513" sldId="2147483810"/>
              <ac:spMk id="8" creationId="{791A8F1A-2652-4D10-8146-3BDB1C9C915B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2593195513" sldId="2147483810"/>
              <ac:spMk id="9" creationId="{39B9EABA-5A3F-43D6-88AC-59291E8DCA99}"/>
            </ac:spMkLst>
          </pc:spChg>
          <pc:picChg chg="add">
            <ac:chgData name="Lucy Harber" userId="13cfd53a-3a69-474d-9bc9-56051f728060" providerId="ADAL" clId="{CBA03B8C-0182-4DF6-B611-8CBBC432F355}" dt="2021-05-27T18:53:32.842" v="71"/>
            <ac:picMkLst>
              <pc:docMk/>
              <pc:sldMasterMk cId="3021267014" sldId="2147483808"/>
              <pc:sldLayoutMk cId="2593195513" sldId="2147483810"/>
              <ac:picMk id="7" creationId="{DDEA6B08-7873-4A82-8F24-76FAC6FD7A18}"/>
            </ac:picMkLst>
          </pc:pic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2931039969" sldId="2147483811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2931039969" sldId="2147483811"/>
              <ac:spMk id="8" creationId="{E0CE6002-CEC3-4EF7-90FF-F16EF510A5C7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2931039969" sldId="2147483811"/>
              <ac:spMk id="9" creationId="{02DCB72A-6253-4C35-AA94-44FF507B7C0D}"/>
            </ac:spMkLst>
          </pc:spChg>
          <pc:picChg chg="add">
            <ac:chgData name="Lucy Harber" userId="13cfd53a-3a69-474d-9bc9-56051f728060" providerId="ADAL" clId="{CBA03B8C-0182-4DF6-B611-8CBBC432F355}" dt="2021-05-27T18:53:32.842" v="71"/>
            <ac:picMkLst>
              <pc:docMk/>
              <pc:sldMasterMk cId="3021267014" sldId="2147483808"/>
              <pc:sldLayoutMk cId="2931039969" sldId="2147483811"/>
              <ac:picMk id="10" creationId="{2C84D80F-5F42-4DC3-9FD4-EFD4AB4E7513}"/>
            </ac:picMkLst>
          </pc:pic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855791146" sldId="2147483812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855791146" sldId="2147483812"/>
              <ac:spMk id="6" creationId="{A718ECA0-A194-4EA4-A18B-7B39C2EBD900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855791146" sldId="2147483812"/>
              <ac:spMk id="8" creationId="{1C98EA08-1A26-4A97-8BCB-872A993ECD53}"/>
            </ac:spMkLst>
          </pc:sp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3934720497" sldId="2147483813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3934720497" sldId="2147483813"/>
              <ac:spMk id="8" creationId="{D3E77B3F-2B52-4CEE-BA7A-C32788F6110E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3934720497" sldId="2147483813"/>
              <ac:spMk id="10" creationId="{DC92C01C-C922-40C6-8654-2965EE9B1D7D}"/>
            </ac:spMkLst>
          </pc:spChg>
          <pc:picChg chg="add">
            <ac:chgData name="Lucy Harber" userId="13cfd53a-3a69-474d-9bc9-56051f728060" providerId="ADAL" clId="{CBA03B8C-0182-4DF6-B611-8CBBC432F355}" dt="2021-05-27T18:53:32.842" v="71"/>
            <ac:picMkLst>
              <pc:docMk/>
              <pc:sldMasterMk cId="3021267014" sldId="2147483808"/>
              <pc:sldLayoutMk cId="3934720497" sldId="2147483813"/>
              <ac:picMk id="9" creationId="{B68FE7BC-2B62-40D6-8678-6DDDD69953A6}"/>
            </ac:picMkLst>
          </pc:pic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2129956531" sldId="2147483814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2129956531" sldId="2147483814"/>
              <ac:spMk id="4" creationId="{301C9EE2-3AB7-4446-83BC-F9A0A88EC047}"/>
            </ac:spMkLst>
          </pc:sp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1311026705" sldId="2147483815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1311026705" sldId="2147483815"/>
              <ac:spMk id="7" creationId="{AA908E83-E484-4E0B-B89E-9DE393880B71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1311026705" sldId="2147483815"/>
              <ac:spMk id="8" creationId="{A5830517-88C7-49E0-89F3-22D1426DD220}"/>
            </ac:spMkLst>
          </pc:sp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3972189826" sldId="2147483816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3972189826" sldId="2147483816"/>
              <ac:spMk id="7" creationId="{0E4D15D4-B994-4570-905A-F09FF0AEBD81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3972189826" sldId="2147483816"/>
              <ac:spMk id="8" creationId="{BC463799-854E-4CFA-971E-129B35C32DEA}"/>
            </ac:spMkLst>
          </pc:sp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2147849691" sldId="2147483817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2147849691" sldId="2147483817"/>
              <ac:spMk id="7" creationId="{D262848D-60FF-4D13-BC00-722DB278CB37}"/>
            </ac:spMkLst>
          </pc:spChg>
        </pc:sldLayoutChg>
        <pc:sldLayoutChg chg="addSp">
          <pc:chgData name="Lucy Harber" userId="13cfd53a-3a69-474d-9bc9-56051f728060" providerId="ADAL" clId="{CBA03B8C-0182-4DF6-B611-8CBBC432F355}" dt="2021-05-27T18:53:32.842" v="71"/>
          <pc:sldLayoutMkLst>
            <pc:docMk/>
            <pc:sldMasterMk cId="3021267014" sldId="2147483808"/>
            <pc:sldLayoutMk cId="3282348795" sldId="2147483818"/>
          </pc:sldLayoutMkLst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3282348795" sldId="2147483818"/>
              <ac:spMk id="9" creationId="{49D1A53F-65E8-46D1-B22F-527B0B587534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3282348795" sldId="2147483818"/>
              <ac:spMk id="10" creationId="{6A8F958D-8707-4FBB-88F2-84D90AF0AC6B}"/>
            </ac:spMkLst>
          </pc:spChg>
          <pc:spChg chg="add">
            <ac:chgData name="Lucy Harber" userId="13cfd53a-3a69-474d-9bc9-56051f728060" providerId="ADAL" clId="{CBA03B8C-0182-4DF6-B611-8CBBC432F355}" dt="2021-05-27T18:53:32.842" v="71"/>
            <ac:spMkLst>
              <pc:docMk/>
              <pc:sldMasterMk cId="3021267014" sldId="2147483808"/>
              <pc:sldLayoutMk cId="3282348795" sldId="2147483818"/>
              <ac:spMk id="11" creationId="{134F82C5-3D8F-4560-A60C-5D4B52AA9AE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03CA-68D0-4219-968E-B94D09CB9A2B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951FC-5028-42A4-823D-0AFF667B3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A9D6-BB74-564B-A39A-D945073E609D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79833" y="8656633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AB08E-DEC7-6141-A5EE-633BB273F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ncydixonblog.com/2018/12/knowledge-workers-take-charg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d/3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20F0CFA-7B15-47C9-9A7E-A9A9BC63C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B30B8700-06F6-44AC-9479-4C6523559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D7130CA-174A-4A1B-B715-76AB4CC0F1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B98F14B-52EE-441E-B9FA-CEF98F258B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B8C23EC-8DE3-4A5A-B4F4-5954F7DAA6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ensure patients are enrolled into the DDD model, it is crucial that the information on the availability of the model is disseminated both at the health facility and the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7569AA6-00C5-4B37-B50E-47D5F3BEE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80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BDDEE6D-C06A-428B-BACC-56D6588D97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58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767DA91-5D02-4948-9849-4F491E2AEE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55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16AB798-0B24-46FC-AB13-B06FF4FF17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72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658D2E3-0060-41FF-AA50-F752B3AB6E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72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A2C907F-FDBF-4E60-92F9-E1747296DB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4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 available </a:t>
            </a:r>
            <a:r>
              <a:rPr lang="en-US"/>
              <a:t>as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C6E50B0A-7D58-4F39-9614-9AB8A7D495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99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CE70-617F-4849-95A3-D116A3AA31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7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F0982-9D86-4896-BB41-D7AE5000ADE6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A4E3BE0-1CCB-4F78-9210-2F10421D93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37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0F985D0-F83B-462E-BCD3-443E96ED1B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52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38C342B-FCC1-4C49-B39B-E41669E9DF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2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6CAB0EAC-BF39-44BF-AC1E-DAC7307729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0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97D2A11-15A8-43E0-9D2B-7006362D4E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7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www.nancydixonblog.com/2018/12/knowledge-workers-take-charge.html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d/3.0/"/>
              </a:rPr>
              <a:t>CC BY-ND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F44A176-431F-4148-B989-29537C7F70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4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074A75-7C7A-4E07-9391-FEFF7658EE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8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410BE84-A430-4DB0-B978-6C8DA70093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9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85C3E0D-CB26-4187-BBFC-8CA5BEE74D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AB08E-DEC7-6141-A5EE-633BB273FA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D8106D6-A557-4468-8687-2DE952940F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52400" y="8842375"/>
            <a:ext cx="60388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Decentralized Drug Distribution of Antiretroviral Therapy in the Private Sector—Session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9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BB5FE-399F-1645-BCE9-2AA73BDCECF6}"/>
              </a:ext>
            </a:extLst>
          </p:cNvPr>
          <p:cNvSpPr/>
          <p:nvPr userDrawn="1"/>
        </p:nvSpPr>
        <p:spPr>
          <a:xfrm>
            <a:off x="0" y="0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3000A1-482C-504F-9727-CB826E9D6F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6" y="5999126"/>
            <a:ext cx="2067183" cy="636056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98745FC-FEB0-4F4F-861E-E6A1FC227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7069" y="5796503"/>
            <a:ext cx="1430383" cy="8414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0BC728C-7529-1048-8009-BAF6710FC242}"/>
              </a:ext>
            </a:extLst>
          </p:cNvPr>
          <p:cNvSpPr/>
          <p:nvPr userDrawn="1"/>
        </p:nvSpPr>
        <p:spPr>
          <a:xfrm>
            <a:off x="1759143" y="37054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0D12AA-A1FC-F342-BC7F-23897ECCADBB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9599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F1B06FC-A0B9-AB49-AAFE-310A4E5E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9143" y="1276916"/>
            <a:ext cx="8216348" cy="1292846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document goes here—the font is Arial 36pt, Bold, Blue-gray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C0382FE-4D36-024F-8483-69234F9E3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9143" y="2799841"/>
            <a:ext cx="8216348" cy="65587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LINE 1, ARIAL REGULAR, 20PT, EXPANDED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F15D0C-8700-8E4B-991C-FFA0A2D70488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54602" r="55624" b="-475"/>
          <a:stretch/>
        </p:blipFill>
        <p:spPr bwMode="auto">
          <a:xfrm rot="10800000">
            <a:off x="-1" y="3856525"/>
            <a:ext cx="1878228" cy="193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608882FF-7C72-854B-BB07-53C6DBD6C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9143" y="3919177"/>
            <a:ext cx="4691277" cy="343899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23C5BC6-3A0E-A343-B0FC-4E3069115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58950" y="4288132"/>
            <a:ext cx="4727575" cy="325438"/>
          </a:xfrm>
        </p:spPr>
        <p:txBody>
          <a:bodyPr>
            <a:noAutofit/>
          </a:bodyPr>
          <a:lstStyle>
            <a:lvl1pPr marL="0" indent="0">
              <a:buNone/>
              <a:defRPr sz="20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AD2982-2AD3-48B9-A985-A0C9A6AEC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3793" y="5915677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0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771525" y="1"/>
            <a:ext cx="422498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0" y="365127"/>
            <a:ext cx="3862295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0" y="1288899"/>
            <a:ext cx="3862295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0" y="2044407"/>
            <a:ext cx="3862295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376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8" y="-293272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27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259556" indent="-259556">
              <a:lnSpc>
                <a:spcPct val="95000"/>
              </a:lnSpc>
              <a:spcBef>
                <a:spcPts val="135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4794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7145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724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HI360_Logo_Horiz_tag_4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81" y="6083307"/>
            <a:ext cx="1657351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33349"/>
            <a:ext cx="12192000" cy="5925312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1333" y="0"/>
            <a:ext cx="1761067" cy="1079500"/>
          </a:xfrm>
          <a:prstGeom prst="rect">
            <a:avLst/>
          </a:prstGeom>
          <a:solidFill>
            <a:srgbClr val="0048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B8E71-956F-4484-BF6B-2C998A31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7" y="5933747"/>
            <a:ext cx="1114427" cy="825561"/>
          </a:xfrm>
          <a:prstGeom prst="rect">
            <a:avLst/>
          </a:prstGeom>
        </p:spPr>
      </p:pic>
      <p:pic>
        <p:nvPicPr>
          <p:cNvPr id="9" name="Picture 8" descr="http://upload.wikimedia.org/wikipedia/commons/f/f8/USAIDlogo.jpg">
            <a:extLst>
              <a:ext uri="{FF2B5EF4-FFF2-40B4-BE49-F238E27FC236}">
                <a16:creationId xmlns:a16="http://schemas.microsoft.com/office/drawing/2014/main" id="{BCB88CE2-1523-4850-8872-4EC6792D99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7" y="6021111"/>
            <a:ext cx="2407852" cy="67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08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wC Text"/>
          <p:cNvSpPr txBox="1"/>
          <p:nvPr/>
        </p:nvSpPr>
        <p:spPr>
          <a:xfrm>
            <a:off x="642852" y="6480001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eaLnBrk="0" fontAlgn="base" hangingPunct="0">
              <a:lnSpc>
                <a:spcPts val="497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8" noProof="1">
                <a:solidFill>
                  <a:srgbClr val="000000"/>
                </a:solidFill>
                <a:cs typeface="Arial" pitchFamily="34" charset="0"/>
              </a:rPr>
              <a:t>PwC</a:t>
            </a:r>
          </a:p>
        </p:txBody>
      </p:sp>
      <p:sp>
        <p:nvSpPr>
          <p:cNvPr id="25" name="Report Date"/>
          <p:cNvSpPr txBox="1"/>
          <p:nvPr>
            <p:custDataLst>
              <p:tags r:id="rId1"/>
            </p:custDataLst>
          </p:nvPr>
        </p:nvSpPr>
        <p:spPr>
          <a:xfrm>
            <a:off x="11453134" y="6487504"/>
            <a:ext cx="344646" cy="612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36159" algn="r" eaLnBrk="0" fontAlgn="base" hangingPunct="0">
              <a:spcBef>
                <a:spcPct val="0"/>
              </a:spcBef>
              <a:spcAft>
                <a:spcPts val="447"/>
              </a:spcAft>
            </a:pPr>
            <a:r>
              <a:rPr lang="en-US" sz="398" noProof="1">
                <a:solidFill>
                  <a:srgbClr val="000000"/>
                </a:solidFill>
              </a:rPr>
              <a:t>September 2019</a:t>
            </a:r>
          </a:p>
        </p:txBody>
      </p:sp>
      <p:sp>
        <p:nvSpPr>
          <p:cNvPr id="31" name="Page Number"/>
          <p:cNvSpPr txBox="1"/>
          <p:nvPr>
            <p:custDataLst>
              <p:tags r:id="rId2"/>
            </p:custDataLst>
          </p:nvPr>
        </p:nvSpPr>
        <p:spPr>
          <a:xfrm>
            <a:off x="11172311" y="6454588"/>
            <a:ext cx="387927" cy="1371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eaLnBrk="0" fontAlgn="base" hangingPunct="0">
              <a:lnSpc>
                <a:spcPts val="497"/>
              </a:lnSpc>
              <a:spcBef>
                <a:spcPct val="0"/>
              </a:spcBef>
              <a:spcAft>
                <a:spcPct val="0"/>
              </a:spcAft>
            </a:pPr>
            <a:endParaRPr lang="en-US" sz="398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Date/Filepath" hidden="1"/>
          <p:cNvSpPr txBox="1"/>
          <p:nvPr>
            <p:custDataLst>
              <p:tags r:id="rId3"/>
            </p:custDataLst>
          </p:nvPr>
        </p:nvSpPr>
        <p:spPr>
          <a:xfrm>
            <a:off x="3999357" y="320845"/>
            <a:ext cx="7536873" cy="6880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7" noProof="1">
                <a:solidFill>
                  <a:srgbClr val="000000"/>
                </a:solidFill>
                <a:latin typeface="Arial" panose="020B0604020202020204" pitchFamily="34" charset="0"/>
              </a:rPr>
              <a:t>10/04/2019 C:\Users\JGEBERS001\Documents\FEB\PROJECTS\BRS Report Template3.pptx</a:t>
            </a:r>
          </a:p>
        </p:txBody>
      </p:sp>
      <p:sp>
        <p:nvSpPr>
          <p:cNvPr id="19" name="Slide Tags" hidden="1"/>
          <p:cNvSpPr txBox="1"/>
          <p:nvPr>
            <p:custDataLst>
              <p:tags r:id="rId4"/>
            </p:custDataLst>
          </p:nvPr>
        </p:nvSpPr>
        <p:spPr>
          <a:xfrm>
            <a:off x="0" y="201708"/>
            <a:ext cx="1939637" cy="17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6" noProof="1">
                <a:solidFill>
                  <a:srgbClr val="000000"/>
                </a:solidFill>
                <a:latin typeface="Arial" panose="020B0604020202020204" pitchFamily="34" charset="0"/>
              </a:rPr>
              <a:t>Slide Tags</a:t>
            </a:r>
          </a:p>
        </p:txBody>
      </p:sp>
      <p:sp>
        <p:nvSpPr>
          <p:cNvPr id="18" name="Google Shape;322;p54"/>
          <p:cNvSpPr txBox="1">
            <a:spLocks noGrp="1"/>
          </p:cNvSpPr>
          <p:nvPr>
            <p:ph type="subTitle" idx="2"/>
          </p:nvPr>
        </p:nvSpPr>
        <p:spPr>
          <a:xfrm>
            <a:off x="609601" y="1097445"/>
            <a:ext cx="10972803" cy="302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72000" tIns="108000" rIns="72000" bIns="108000" anchor="ctr" anchorCtr="0">
            <a:spAutoFit/>
          </a:bodyPr>
          <a:lstStyle>
            <a:lvl1pPr>
              <a:defRPr sz="546" b="0" i="1" kern="1200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lvl="0" defTabSz="505694" eaLnBrk="1" latinLnBrk="0" hangingPunct="1">
              <a:spcBef>
                <a:spcPct val="0"/>
              </a:spcBef>
              <a:buClr>
                <a:srgbClr val="000000"/>
              </a:buClr>
            </a:pPr>
            <a:r>
              <a:rPr lang="en-US"/>
              <a:t>Click to edit Master subtitle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24"/>
            <p:custDataLst>
              <p:tags r:id="rId5"/>
            </p:custDataLst>
          </p:nvPr>
        </p:nvSpPr>
        <p:spPr>
          <a:xfrm>
            <a:off x="623741" y="1850131"/>
            <a:ext cx="10958659" cy="430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497" noProof="0" dirty="0" smtClean="0">
                <a:latin typeface="+mn-lt"/>
              </a:defRPr>
            </a:lvl1pPr>
            <a:lvl2pPr>
              <a:defRPr lang="en-GB" sz="497" noProof="0" dirty="0" smtClean="0">
                <a:latin typeface="+mn-lt"/>
              </a:defRPr>
            </a:lvl2pPr>
            <a:lvl3pPr>
              <a:defRPr lang="en-GB" sz="497" noProof="0" dirty="0" smtClean="0">
                <a:latin typeface="+mn-lt"/>
              </a:defRPr>
            </a:lvl3pPr>
            <a:lvl4pPr>
              <a:defRPr lang="en-GB" sz="497" noProof="0" dirty="0" smtClean="0">
                <a:latin typeface="+mn-lt"/>
              </a:defRPr>
            </a:lvl4pPr>
            <a:lvl5pPr>
              <a:defRPr lang="en-GB" sz="497" noProof="0" dirty="0"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Google Shape;321;p5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000" tIns="0" rIns="0" bIns="0" rtlCol="0" anchor="t" anchorCtr="0">
            <a:normAutofit/>
          </a:bodyPr>
          <a:lstStyle>
            <a:lvl1pPr>
              <a:defRPr sz="1092" dirty="0"/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48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/>
        </p:nvSpPr>
        <p:spPr>
          <a:xfrm>
            <a:off x="0" y="7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9" y="1563442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27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presentation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9" y="3342719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0" i="0" spc="225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LINE 1, ARIAL REGULAR, 20PT, EXPANDED </a:t>
            </a:r>
          </a:p>
        </p:txBody>
      </p:sp>
      <p:pic>
        <p:nvPicPr>
          <p:cNvPr id="10" name="Picture 9" descr="FHI360_Logo_Horiz_tag_4c.png">
            <a:extLst>
              <a:ext uri="{FF2B5EF4-FFF2-40B4-BE49-F238E27FC236}">
                <a16:creationId xmlns:a16="http://schemas.microsoft.com/office/drawing/2014/main" id="{686190CC-054E-524D-A736-418942194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281" y="6026582"/>
            <a:ext cx="1602257" cy="532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BBD1C-9BB4-9045-8C41-84A86B97A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5" y="5983364"/>
            <a:ext cx="2824577" cy="65182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BD43EE-0AA4-B74A-88D5-6DFFC2B3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76" y="5796503"/>
            <a:ext cx="1907177" cy="841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/>
        </p:nvSpPr>
        <p:spPr>
          <a:xfrm>
            <a:off x="1061011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8735031" y="7"/>
            <a:ext cx="3456972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2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12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2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367010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6/7/2021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23D-CDF8-4AF0-8365-9B7071205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404F7-4900-4CFF-BC06-22324DFD4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8A99-127E-4357-B825-4780FBF1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6/7/2021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5560-FAC0-457E-9650-0618B736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C25B-66F9-4DCC-AC01-90AC18B5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7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E365-3099-451D-84D3-A64C7B8D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D61E0-37D7-4EF2-8C08-8A43D5298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EAC90-70FB-4811-BADA-EAD7E6257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34DA3-0C31-41BB-8C66-382E1F8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6/7/2021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4EC29-5323-4683-A6AC-DB1FC334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6D537-41AA-4CEC-9F04-4D0330B3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7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BF0C-9E87-414F-8267-2BC6E22D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F6B4-5658-4853-9388-B8A5D49DA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F6CF-2DDD-4883-B95C-A07FBCAB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C367D3-671A-44B4-B4CC-DD79C4FC94DA}" type="datetimeFigureOut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6/7/2021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7F5FD-C386-4C62-835F-129F80FC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0887-CBA4-46E3-9C7D-43BEEFEA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C097-4C50-4657-A27A-E2408DBF38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31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/>
        </p:nvSpPr>
        <p:spPr>
          <a:xfrm>
            <a:off x="0" y="-1566"/>
            <a:ext cx="12192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8" y="1563436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8" y="3342716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/>
        </p:nvSpPr>
        <p:spPr>
          <a:xfrm>
            <a:off x="1061008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8735029" y="1"/>
            <a:ext cx="3456972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1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1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DE24CF-1F58-4D2D-8C04-1097DEEBB91A}"/>
              </a:ext>
            </a:extLst>
          </p:cNvPr>
          <p:cNvSpPr/>
          <p:nvPr userDrawn="1"/>
        </p:nvSpPr>
        <p:spPr>
          <a:xfrm>
            <a:off x="0" y="0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86543-D70E-4CFD-9992-E96F7D30A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56" y="5999126"/>
            <a:ext cx="2067183" cy="636056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705AA0A-5078-4F54-B38E-2513430E8E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7069" y="5796503"/>
            <a:ext cx="1430383" cy="8414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118157-4A59-425A-B2E6-1174F2FC2549}"/>
              </a:ext>
            </a:extLst>
          </p:cNvPr>
          <p:cNvSpPr/>
          <p:nvPr userDrawn="1"/>
        </p:nvSpPr>
        <p:spPr>
          <a:xfrm>
            <a:off x="1759143" y="37054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EA2FE5-9EB6-43E0-96FF-F7457D40C1CD}"/>
              </a:ext>
            </a:extLst>
          </p:cNvPr>
          <p:cNvPicPr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9599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FF1C41-4DB5-40BC-9865-B7028034BE28}"/>
              </a:ext>
            </a:extLst>
          </p:cNvPr>
          <p:cNvPicPr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54602" r="55624" b="-475"/>
          <a:stretch/>
        </p:blipFill>
        <p:spPr bwMode="auto">
          <a:xfrm rot="10800000">
            <a:off x="-1" y="3856525"/>
            <a:ext cx="1878228" cy="193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5F7807-36B5-4D91-B792-6C4310D539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3793" y="5915677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0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DD07B64-0B68-274F-8E7D-729AEDC4D0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3416" y="0"/>
            <a:ext cx="7488584" cy="3771411"/>
          </a:xfrm>
          <a:solidFill>
            <a:srgbClr val="10254D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617280-F625-A644-975B-8B64FEFBE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978" t="15834" r="19350" b="17045"/>
          <a:stretch/>
        </p:blipFill>
        <p:spPr>
          <a:xfrm>
            <a:off x="715616" y="5860"/>
            <a:ext cx="3987800" cy="37655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B87B3F-5EBC-C84C-A9F6-19C9BA9453E5}"/>
              </a:ext>
            </a:extLst>
          </p:cNvPr>
          <p:cNvSpPr/>
          <p:nvPr userDrawn="1"/>
        </p:nvSpPr>
        <p:spPr>
          <a:xfrm>
            <a:off x="-1" y="-1"/>
            <a:ext cx="715617" cy="3771412"/>
          </a:xfrm>
          <a:prstGeom prst="rect">
            <a:avLst/>
          </a:prstGeom>
          <a:solidFill>
            <a:srgbClr val="E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DBCB90-1054-0D42-822A-509700C8589C}"/>
              </a:ext>
            </a:extLst>
          </p:cNvPr>
          <p:cNvSpPr/>
          <p:nvPr userDrawn="1"/>
        </p:nvSpPr>
        <p:spPr>
          <a:xfrm>
            <a:off x="0" y="3771411"/>
            <a:ext cx="12192000" cy="3147204"/>
          </a:xfrm>
          <a:prstGeom prst="rect">
            <a:avLst/>
          </a:prstGeom>
          <a:solidFill>
            <a:srgbClr val="446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6BBB84-AB1B-884B-9CE3-D4CF0C045B12}"/>
              </a:ext>
            </a:extLst>
          </p:cNvPr>
          <p:cNvSpPr/>
          <p:nvPr userDrawn="1"/>
        </p:nvSpPr>
        <p:spPr>
          <a:xfrm>
            <a:off x="1486861" y="4433867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B54EAE4-0834-FE41-A4DF-7D51B9D5E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97" y="4752477"/>
            <a:ext cx="9817601" cy="1325563"/>
          </a:xfrm>
        </p:spPr>
        <p:txBody>
          <a:bodyPr>
            <a:normAutofit/>
          </a:bodyPr>
          <a:lstStyle>
            <a:lvl1pPr>
              <a:defRPr sz="36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SECTIONS TITLE HERE, ARIAL REGULAR, 36PT, ALL CAPS, EXPANDED</a:t>
            </a:r>
          </a:p>
        </p:txBody>
      </p:sp>
    </p:spTree>
    <p:extLst>
      <p:ext uri="{BB962C8B-B14F-4D97-AF65-F5344CB8AC3E}">
        <p14:creationId xmlns:p14="http://schemas.microsoft.com/office/powerpoint/2010/main" val="84336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5" t="13952" r="26517" b="10379"/>
          <a:stretch/>
        </p:blipFill>
        <p:spPr>
          <a:xfrm>
            <a:off x="2109" y="2"/>
            <a:ext cx="3984979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1451" y="-2"/>
            <a:ext cx="8210549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/>
        </p:nvSpPr>
        <p:spPr>
          <a:xfrm>
            <a:off x="0" y="3979335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669774" y="4650759"/>
            <a:ext cx="8852452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/>
        </p:nvSpPr>
        <p:spPr>
          <a:xfrm>
            <a:off x="1770926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566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4" y="-293275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9088E-57DC-4AAB-BD54-9A939AAFE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98DFC8-E273-44F6-9D28-FA9FCC9797D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2937E-BC6A-4DE9-AA5A-D697FE8A9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476" t="-4739" r="45636" b="42707"/>
          <a:stretch/>
        </p:blipFill>
        <p:spPr>
          <a:xfrm rot="16200000">
            <a:off x="8592039" y="20567"/>
            <a:ext cx="3608226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8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16095-0BEC-48F7-B184-9EADEA2A3B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7D6E4-0BB1-4E67-AE1D-45589259C72A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703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1" y="-20736"/>
            <a:ext cx="4364615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2" y="3094810"/>
            <a:ext cx="4612871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4AE4AE-7C59-43B0-AF92-2FCE59BF55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05129F-DBAC-46AB-9995-8A4306FD43C9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465D50-EB5A-4F71-B796-3328B4AC9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62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40774-B17B-4096-A8BE-6A797CACBDCF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0526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3" y="597274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1" y="1871134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36808-5AC7-4EF5-9077-5C502B672611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4919F8-A594-4F8F-8480-8B747BFFE949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3728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7" y="597274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29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7" y="1786468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9275F-A7C1-4340-B9FA-55236DFE412E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60654-3100-40C1-81EB-997B847F26CA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1412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6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B1383-6E85-4D3B-B0CA-BB1DA2570A6D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6721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/>
        </p:nvSpPr>
        <p:spPr>
          <a:xfrm>
            <a:off x="764769" y="1"/>
            <a:ext cx="502257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/>
        </p:nvSpPr>
        <p:spPr>
          <a:xfrm>
            <a:off x="764770" y="0"/>
            <a:ext cx="5009804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0" y="365127"/>
            <a:ext cx="46144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0" y="1288899"/>
            <a:ext cx="4614443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0" y="2044407"/>
            <a:ext cx="4614443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BDCBE0-4521-430F-AA46-BD0A78A5F31E}"/>
              </a:ext>
            </a:extLst>
          </p:cNvPr>
          <p:cNvSpPr/>
          <p:nvPr userDrawn="1"/>
        </p:nvSpPr>
        <p:spPr>
          <a:xfrm>
            <a:off x="771525" y="1"/>
            <a:ext cx="422498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3E1C96-9F58-4DD2-AB66-7EA299087EB8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9744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/>
        </p:nvSpPr>
        <p:spPr>
          <a:xfrm>
            <a:off x="0" y="-1566"/>
            <a:ext cx="12192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8" y="1563436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8" y="3342716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BBD1C-9BB4-9045-8C41-84A86B97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0" y="5983358"/>
            <a:ext cx="2824577" cy="65182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BD43EE-0AA4-B74A-88D5-6DFFC2B3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92" y="5796503"/>
            <a:ext cx="1907177" cy="841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/>
        </p:nvSpPr>
        <p:spPr>
          <a:xfrm>
            <a:off x="1061008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8735029" y="1"/>
            <a:ext cx="3456972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1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1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AD2982-2AD3-48B9-A985-A0C9A6AEC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868" y="5915940"/>
            <a:ext cx="1476323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7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B9B2F-F28D-B24A-888B-C4AF3D81D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476" t="-4739" r="45636" b="42707"/>
          <a:stretch/>
        </p:blipFill>
        <p:spPr>
          <a:xfrm rot="16200000">
            <a:off x="8592039" y="20567"/>
            <a:ext cx="3608226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78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5" t="13952" r="26517" b="10379"/>
          <a:stretch/>
        </p:blipFill>
        <p:spPr>
          <a:xfrm>
            <a:off x="2109" y="2"/>
            <a:ext cx="3984979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1451" y="-2"/>
            <a:ext cx="8210549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/>
        </p:nvSpPr>
        <p:spPr>
          <a:xfrm>
            <a:off x="0" y="3979335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669774" y="4650759"/>
            <a:ext cx="8852452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/>
        </p:nvSpPr>
        <p:spPr>
          <a:xfrm>
            <a:off x="1770926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A6B08-7873-4A82-8F24-76FAC6FD7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75" t="13952" r="26517" b="10379"/>
          <a:stretch/>
        </p:blipFill>
        <p:spPr>
          <a:xfrm>
            <a:off x="2109" y="4"/>
            <a:ext cx="3984979" cy="3979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A8F1A-2652-4D10-8146-3BDB1C9C915B}"/>
              </a:ext>
            </a:extLst>
          </p:cNvPr>
          <p:cNvSpPr/>
          <p:nvPr userDrawn="1"/>
        </p:nvSpPr>
        <p:spPr>
          <a:xfrm>
            <a:off x="0" y="3979339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9EABA-5A3F-43D6-88AC-59291E8DCA99}"/>
              </a:ext>
            </a:extLst>
          </p:cNvPr>
          <p:cNvSpPr/>
          <p:nvPr userDrawn="1"/>
        </p:nvSpPr>
        <p:spPr>
          <a:xfrm>
            <a:off x="1770929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93195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4" y="-293275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CE6002-CEC3-4EF7-90FF-F16EF510A5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CB72A-6253-4C35-AA94-44FF507B7C0D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84D80F-5F42-4DC3-9FD4-EFD4AB4E7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7" y="-293273"/>
            <a:ext cx="3273461" cy="386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9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8ECA0-A194-4EA4-A18B-7B39C2EB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8EA08-1A26-4A97-8BCB-872A993ECD53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579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1" y="-20736"/>
            <a:ext cx="4364615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2" y="3094810"/>
            <a:ext cx="4612871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77B3F-2B52-4CEE-BA7A-C32788F611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FE7BC-2B62-40D6-8678-6DDDD6995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3" y="-20736"/>
            <a:ext cx="4364615" cy="28950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92C01C-C922-40C6-8654-2965EE9B1D7D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4720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C9EE2-3AB7-4446-83BC-F9A0A88EC047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2995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3" y="597274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1" y="1871134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08E83-E484-4E0B-B89E-9DE393880B71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30517-88C7-49E0-89F3-22D1426DD220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11026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7" y="597274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29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7" y="1786468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4D15D4-B994-4570-905A-F09FF0AEBD81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63799-854E-4CFA-971E-129B35C32DEA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2189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6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2848D-60FF-4D13-BC00-722DB278CB37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7849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/>
        </p:nvSpPr>
        <p:spPr>
          <a:xfrm>
            <a:off x="764769" y="1"/>
            <a:ext cx="502257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/>
        </p:nvSpPr>
        <p:spPr>
          <a:xfrm>
            <a:off x="764770" y="0"/>
            <a:ext cx="5009804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0" y="365127"/>
            <a:ext cx="46144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0" y="1288899"/>
            <a:ext cx="4614443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0" y="2044407"/>
            <a:ext cx="4614443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1A53F-65E8-46D1-B22F-527B0B587534}"/>
              </a:ext>
            </a:extLst>
          </p:cNvPr>
          <p:cNvSpPr/>
          <p:nvPr userDrawn="1"/>
        </p:nvSpPr>
        <p:spPr>
          <a:xfrm>
            <a:off x="764771" y="5"/>
            <a:ext cx="502257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F958D-8707-4FBB-88F2-84D90AF0AC6B}"/>
              </a:ext>
            </a:extLst>
          </p:cNvPr>
          <p:cNvSpPr/>
          <p:nvPr userDrawn="1"/>
        </p:nvSpPr>
        <p:spPr>
          <a:xfrm>
            <a:off x="764771" y="0"/>
            <a:ext cx="5009804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F82C5-3D8F-4560-A60C-5D4B52AA9AE2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82348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75" t="13952" r="26517" b="10379"/>
          <a:stretch/>
        </p:blipFill>
        <p:spPr>
          <a:xfrm>
            <a:off x="2109" y="4"/>
            <a:ext cx="3984979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1452" y="-2"/>
            <a:ext cx="8210549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9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669775" y="4650763"/>
            <a:ext cx="8852452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 HERE, ARIAL REGULAR, 32PT, </a:t>
            </a:r>
            <a:br>
              <a:rPr lang="en-US"/>
            </a:br>
            <a:r>
              <a:rPr lang="en-US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770929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927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019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7" y="-293273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4214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6089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3" y="-20736"/>
            <a:ext cx="4364615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5" y="3094810"/>
            <a:ext cx="4612871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6267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658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5" y="597278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4" y="1871136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5348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8" y="597278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31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8" y="1786472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39141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7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87008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764771" y="5"/>
            <a:ext cx="5022572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764771" y="0"/>
            <a:ext cx="5009804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1" y="365131"/>
            <a:ext cx="46144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1" y="1288899"/>
            <a:ext cx="4614443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1" y="2044410"/>
            <a:ext cx="4614443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8489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5"/>
            <a:ext cx="12192000" cy="5796503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1009" y="1563440"/>
            <a:ext cx="8182747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the presentation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009" y="3342719"/>
            <a:ext cx="8182747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LINE 1, ARIAL REGULAR, 20PT, EXPANDED </a:t>
            </a:r>
          </a:p>
        </p:txBody>
      </p:sp>
      <p:pic>
        <p:nvPicPr>
          <p:cNvPr id="10" name="Picture 9" descr="FHI360_Logo_Horiz_tag_4c.png">
            <a:extLst>
              <a:ext uri="{FF2B5EF4-FFF2-40B4-BE49-F238E27FC236}">
                <a16:creationId xmlns:a16="http://schemas.microsoft.com/office/drawing/2014/main" id="{686190CC-054E-524D-A736-418942194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280" y="6026582"/>
            <a:ext cx="1602257" cy="532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BBD1C-9BB4-9045-8C41-84A86B97AE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4" y="5983362"/>
            <a:ext cx="2824577" cy="65182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BD43EE-0AA4-B74A-88D5-6DFFC2B3A6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1074" y="5796503"/>
            <a:ext cx="1907177" cy="841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1061010" y="4257917"/>
            <a:ext cx="4325073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8735031" y="5"/>
            <a:ext cx="3456972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452" y="4470011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452" y="4796635"/>
            <a:ext cx="5035549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161971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575" t="13952" r="26517" b="10379"/>
          <a:stretch/>
        </p:blipFill>
        <p:spPr>
          <a:xfrm>
            <a:off x="-11288" y="4"/>
            <a:ext cx="3984979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81452" y="-2"/>
            <a:ext cx="8210549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9"/>
            <a:ext cx="12192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669775" y="4650763"/>
            <a:ext cx="8852452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 HERE, ARIAL REGULAR, 32PT, </a:t>
            </a:r>
            <a:br>
              <a:rPr lang="en-US"/>
            </a:br>
            <a:r>
              <a:rPr lang="en-US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770929" y="4443168"/>
            <a:ext cx="4325073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1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244" y="774443"/>
            <a:ext cx="5131075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8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2" y="3094810"/>
            <a:ext cx="4612871" cy="12734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EB123-A9D5-1547-B8E4-C7EBCDB64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25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8625267" y="-293273"/>
            <a:ext cx="3273461" cy="3860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67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6007" y="774443"/>
            <a:ext cx="4912312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r="50248" b="50000"/>
          <a:stretch/>
        </p:blipFill>
        <p:spPr>
          <a:xfrm rot="10800000">
            <a:off x="3" y="-20736"/>
            <a:ext cx="4364615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845" y="2654544"/>
            <a:ext cx="4612871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94748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5" y="597278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4" y="1871136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513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8" y="597278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31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8" y="1786472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5271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7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0035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725349" y="5"/>
            <a:ext cx="5061995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41" y="365131"/>
            <a:ext cx="4614443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841" y="1288899"/>
            <a:ext cx="4614443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956841" y="2044410"/>
            <a:ext cx="4614443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478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301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35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35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8543925" cy="800039"/>
          </a:xfrm>
          <a:prstGeom prst="rect">
            <a:avLst/>
          </a:prstGeom>
        </p:spPr>
        <p:txBody>
          <a:bodyPr anchor="b"/>
          <a:lstStyle>
            <a:lvl1pPr>
              <a:defRPr sz="27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8543925" cy="4932746"/>
          </a:xfrm>
          <a:prstGeom prst="rect">
            <a:avLst/>
          </a:prstGeom>
        </p:spPr>
        <p:txBody>
          <a:bodyPr>
            <a:noAutofit/>
          </a:bodyPr>
          <a:lstStyle>
            <a:lvl1pPr marL="259556" indent="-259556">
              <a:lnSpc>
                <a:spcPct val="95000"/>
              </a:lnSpc>
              <a:spcBef>
                <a:spcPts val="135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4794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7145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B9B2F-F28D-B24A-888B-C4AF3D81D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-476" t="-4739" r="45636" b="42707"/>
          <a:stretch/>
        </p:blipFill>
        <p:spPr>
          <a:xfrm rot="16200000">
            <a:off x="8592039" y="20570"/>
            <a:ext cx="3608226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4058856" y="-1"/>
            <a:ext cx="8133144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073" y="597274"/>
            <a:ext cx="6430703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59767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44071" y="1871134"/>
            <a:ext cx="6430703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326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6805" y="0"/>
            <a:ext cx="8133144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47" y="597274"/>
            <a:ext cx="6430703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5429" y="-1"/>
            <a:ext cx="4059767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871047" y="1786468"/>
            <a:ext cx="6430703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405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87" y="4521200"/>
            <a:ext cx="4046644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2656" y="4521200"/>
            <a:ext cx="5797859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88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2722D-56F1-E64E-A95C-4E0EC49E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C111D-7313-984F-B62D-BF2063CA0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7ACB-0185-8543-AEA9-BEC465546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E683-D839-E041-9A26-5D4F5EFE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E141-32F9-6545-9E6F-E6C09D23A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5" y="5"/>
            <a:ext cx="754803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90613"/>
            <a:ext cx="10972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609600" cy="501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55C097-4C50-4657-A27A-E2408DBF38A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5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661" r:id="rId20"/>
    <p:sldLayoutId id="2147483664" r:id="rId21"/>
    <p:sldLayoutId id="2147483663" r:id="rId22"/>
    <p:sldLayoutId id="2147483673" r:id="rId23"/>
    <p:sldLayoutId id="2147483662" r:id="rId24"/>
    <p:sldLayoutId id="2147483672" r:id="rId25"/>
    <p:sldLayoutId id="2147483667" r:id="rId26"/>
    <p:sldLayoutId id="2147483665" r:id="rId27"/>
    <p:sldLayoutId id="2147483666" r:id="rId28"/>
    <p:sldLayoutId id="214748376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nancydixonblog.com/2018/12/knowledge-workers-take-charg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665693" y="1773237"/>
            <a:ext cx="7920760" cy="1655763"/>
          </a:xfrm>
        </p:spPr>
        <p:txBody>
          <a:bodyPr>
            <a:noAutofit/>
          </a:bodyPr>
          <a:lstStyle/>
          <a:p>
            <a:r>
              <a:rPr lang="en-US" sz="2800" dirty="0"/>
              <a:t>Session 6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Decentralized Drug Distribution of Antiretroviral Therapy in the Private Sector: Demand Creation and Client Enrollment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600D8C9-234D-4833-B6D5-DC5A9BBCE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2619" y="4086553"/>
            <a:ext cx="5035549" cy="303978"/>
          </a:xfr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4CDCF7E-2A56-49C9-A53F-95A301BA2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2619" y="4413177"/>
            <a:ext cx="5035549" cy="303978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>
            <a:normAutofit fontScale="90000"/>
          </a:bodyPr>
          <a:lstStyle/>
          <a:p>
            <a:r>
              <a:rPr lang="en-US" dirty="0"/>
              <a:t>Key principles of demand creation for DDD of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13"/>
            <a:ext cx="9535886" cy="4932362"/>
          </a:xfrm>
        </p:spPr>
        <p:txBody>
          <a:bodyPr/>
          <a:lstStyle/>
          <a:p>
            <a:r>
              <a:rPr lang="en-US" sz="2400" dirty="0"/>
              <a:t>Create demand for DDD of ART while respecting informed choice.</a:t>
            </a:r>
          </a:p>
          <a:p>
            <a:r>
              <a:rPr lang="en-US" sz="2400" dirty="0"/>
              <a:t>Sensitize staff in public health facilities about DDD models and provide them with all relevant information and tools.</a:t>
            </a:r>
          </a:p>
          <a:p>
            <a:r>
              <a:rPr lang="en-US" sz="2400" dirty="0"/>
              <a:t>Inform associations/groups of people living with HIV about availability of DDD models and involve them in demand-creation activities.</a:t>
            </a:r>
          </a:p>
          <a:p>
            <a:r>
              <a:rPr lang="en-US" sz="2400" dirty="0"/>
              <a:t>Develop and share information, education, and communication (IEC) materials.</a:t>
            </a:r>
          </a:p>
          <a:p>
            <a:r>
              <a:rPr lang="en-US" sz="2400" dirty="0"/>
              <a:t>Encourage clients using DDD of ART to share their experiences with others.</a:t>
            </a:r>
          </a:p>
        </p:txBody>
      </p:sp>
    </p:spTree>
    <p:extLst>
      <p:ext uri="{BB962C8B-B14F-4D97-AF65-F5344CB8AC3E}">
        <p14:creationId xmlns:p14="http://schemas.microsoft.com/office/powerpoint/2010/main" val="296956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client engagement in demand creation for DDD of 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13"/>
            <a:ext cx="10515600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Client engagement (a participatory approach with clients) is central to demand creation, encourages ownership, and includes: </a:t>
            </a:r>
          </a:p>
          <a:p>
            <a:r>
              <a:rPr lang="en-US" dirty="0"/>
              <a:t>Seeking to understand client concerns and problems </a:t>
            </a:r>
            <a:br>
              <a:rPr lang="en-US" dirty="0"/>
            </a:br>
            <a:r>
              <a:rPr lang="en-US" dirty="0"/>
              <a:t>(e.g., through focus group discussions), with different DSD models designed to address the problems identified</a:t>
            </a:r>
          </a:p>
          <a:p>
            <a:r>
              <a:rPr lang="en-US" dirty="0"/>
              <a:t>Identifying peer leaders/community volunteers who are </a:t>
            </a:r>
            <a:br>
              <a:rPr lang="en-US" dirty="0"/>
            </a:br>
            <a:r>
              <a:rPr lang="en-US" dirty="0"/>
              <a:t>key change agents and involving them in demand-creation activities</a:t>
            </a:r>
          </a:p>
          <a:p>
            <a:r>
              <a:rPr lang="en-US" dirty="0"/>
              <a:t>Tailoring communication messages, trainings, and other materials to target key stakeholders, including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6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>
            <a:normAutofit fontScale="90000"/>
          </a:bodyPr>
          <a:lstStyle/>
          <a:p>
            <a:r>
              <a:rPr lang="pt-BR"/>
              <a:t>Creating demand for DDD of ART among clients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13"/>
            <a:ext cx="9361714" cy="4932362"/>
          </a:xfrm>
        </p:spPr>
        <p:txBody>
          <a:bodyPr/>
          <a:lstStyle/>
          <a:p>
            <a:r>
              <a:rPr lang="pt-BR" dirty="0"/>
              <a:t>To create demand among clients:</a:t>
            </a:r>
          </a:p>
          <a:p>
            <a:pPr lvl="1"/>
            <a:r>
              <a:rPr lang="pt-BR" dirty="0"/>
              <a:t>Disseminate information on available DDD of ART models at health facilities and in the community.</a:t>
            </a:r>
          </a:p>
          <a:p>
            <a:pPr lvl="1"/>
            <a:r>
              <a:rPr lang="pt-BR" dirty="0"/>
              <a:t>Ensure that all providers understand the advantages of DDD of ART and can explain the model to eligible clients.</a:t>
            </a:r>
          </a:p>
          <a:p>
            <a:r>
              <a:rPr lang="pt-BR" dirty="0"/>
              <a:t>Features of DDD models that clients may find attractive: </a:t>
            </a:r>
          </a:p>
          <a:p>
            <a:pPr lvl="1"/>
            <a:r>
              <a:rPr lang="pt-BR" dirty="0"/>
              <a:t>Reduced waiting time at health facility and fewer visits </a:t>
            </a:r>
          </a:p>
          <a:p>
            <a:pPr lvl="1"/>
            <a:r>
              <a:rPr lang="pt-BR" dirty="0"/>
              <a:t>Ability to pick up medication after normal operating hours at convenient location </a:t>
            </a:r>
          </a:p>
          <a:p>
            <a:pPr lvl="1"/>
            <a:r>
              <a:rPr lang="pt-BR" dirty="0"/>
              <a:t>Convenience and ease of access</a:t>
            </a:r>
          </a:p>
          <a:p>
            <a:pPr lvl="1"/>
            <a:r>
              <a:rPr lang="pt-BR" dirty="0"/>
              <a:t>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142533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963"/>
            <a:ext cx="8654143" cy="800100"/>
          </a:xfrm>
        </p:spPr>
        <p:txBody>
          <a:bodyPr>
            <a:normAutofit fontScale="90000"/>
          </a:bodyPr>
          <a:lstStyle/>
          <a:p>
            <a:r>
              <a:rPr lang="pt-BR" dirty="0"/>
              <a:t>Key resources needed for demand creation of DDD of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13"/>
            <a:ext cx="9797143" cy="4932362"/>
          </a:xfrm>
        </p:spPr>
        <p:txBody>
          <a:bodyPr/>
          <a:lstStyle/>
          <a:p>
            <a:r>
              <a:rPr lang="pt-BR" dirty="0"/>
              <a:t>Training and orientation plan for health providers on DDD of ART models, including advantages and eligibility criteria</a:t>
            </a:r>
          </a:p>
          <a:p>
            <a:r>
              <a:rPr lang="pt-BR" dirty="0"/>
              <a:t>Dissemination/demand-creation plan to promote DDD of ART as an option to eligible people living with HIV at health facilities and in community</a:t>
            </a:r>
          </a:p>
          <a:p>
            <a:r>
              <a:rPr lang="pt-BR" dirty="0"/>
              <a:t>Targeted IEC materials detailing DDD of ART and its advantages</a:t>
            </a:r>
          </a:p>
        </p:txBody>
      </p:sp>
    </p:spTree>
    <p:extLst>
      <p:ext uri="{BB962C8B-B14F-4D97-AF65-F5344CB8AC3E}">
        <p14:creationId xmlns:p14="http://schemas.microsoft.com/office/powerpoint/2010/main" val="129711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47" y="216614"/>
            <a:ext cx="10515600" cy="800039"/>
          </a:xfrm>
        </p:spPr>
        <p:txBody>
          <a:bodyPr anchor="ctr">
            <a:normAutofit/>
          </a:bodyPr>
          <a:lstStyle/>
          <a:p>
            <a:r>
              <a:rPr lang="pt-BR" sz="2800" dirty="0"/>
              <a:t>Demand-creation activities at different levels of care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916648"/>
              </p:ext>
            </p:extLst>
          </p:nvPr>
        </p:nvGraphicFramePr>
        <p:xfrm>
          <a:off x="971096" y="904647"/>
          <a:ext cx="10281920" cy="5866279"/>
        </p:xfrm>
        <a:graphic>
          <a:graphicData uri="http://schemas.openxmlformats.org/drawingml/2006/table">
            <a:tbl>
              <a:tblPr firstRow="1" firstCol="1" bandRow="1"/>
              <a:tblGrid>
                <a:gridCol w="120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WHERE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5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  <a:endParaRPr lang="en-GB" sz="1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5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05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Waiting area at health facility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8288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health talks informing</a:t>
                      </a:r>
                      <a:r>
                        <a:rPr lang="pt-PT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clients of DDD of ART as one DSD model available at health facilty</a:t>
                      </a:r>
                    </a:p>
                    <a:p>
                      <a:pPr marL="285750" indent="-18288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Escort interested clients</a:t>
                      </a:r>
                      <a:r>
                        <a:rPr lang="pt-PT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health facilty reception, counselor, or clinician (as per client flow in health facility) for further evaluation of eligibility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providers, </a:t>
                      </a:r>
                      <a:r>
                        <a:rPr lang="pt-PT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workers/peer educators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4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Medical records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Review client files to identify potentially eligible clients and flag their files for further evaluation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Medical records officer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0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Psychosocial support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adherence monitoring and support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Explain advantages of DDD as part of DSD for clients not yet enrolled</a:t>
                      </a:r>
                    </a:p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Verify potential eligibility (e.g., good understanding of adherence) and escort clients to clincian for further evaluation and enrollment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Psychosocial support counselors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57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Consultation room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Review evaluation done by counselor and complete eligibility assessment</a:t>
                      </a:r>
                    </a:p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Reinforce messages on advantages of DDD</a:t>
                      </a:r>
                    </a:p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Offer DDD to eligible clients</a:t>
                      </a:r>
                    </a:p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Assist client in selection of preferred DDD outlet</a:t>
                      </a:r>
                    </a:p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prescription and referral to DDD outlet</a:t>
                      </a:r>
                    </a:p>
                    <a:p>
                      <a:pPr marL="285750" indent="-182880" algn="l" defTabSz="914400" rtl="0" eaLnBrk="1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Advise client on next clinic visit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Clinicians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7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facility pharmacy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18288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Adherence monitoring and support/quality services to ART clients</a:t>
                      </a:r>
                    </a:p>
                    <a:p>
                      <a:pPr marL="285750" marR="0" indent="-18288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Provide infomation to community members on availability and advantages of DDD model as part of DSD</a:t>
                      </a: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Pharmacist/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pharmacy technicians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305" marR="63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18288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Disseminate information in community on availability of DDD. Refer interested clients to health facility for further evaluation and enrollment.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Community health workers, peer educators</a:t>
                      </a:r>
                    </a:p>
                  </a:txBody>
                  <a:tcPr marL="63305" marR="63305">
                    <a:lnL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8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AE2D-6AD7-4EF2-AE3C-B94CE4D3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448"/>
            <a:ext cx="10515600" cy="800100"/>
          </a:xfrm>
        </p:spPr>
        <p:txBody>
          <a:bodyPr>
            <a:normAutofit/>
          </a:bodyPr>
          <a:lstStyle/>
          <a:p>
            <a:r>
              <a:rPr lang="en-US" dirty="0"/>
              <a:t>Identification of clinically stable clients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310B8-3476-41ED-A383-F9068B5A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3683"/>
            <a:ext cx="10711543" cy="52321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Public facility staff are responsible for identifying clients eligible to receive ARV refills at a DDD outlet instead of hub facility</a:t>
            </a:r>
          </a:p>
          <a:p>
            <a:r>
              <a:rPr lang="en-US" dirty="0"/>
              <a:t>Criteria for “clinically stable clients” vary slightly from country to country, but generally include:</a:t>
            </a:r>
          </a:p>
          <a:p>
            <a:pPr lvl="1"/>
            <a:r>
              <a:rPr lang="en-US" dirty="0"/>
              <a:t>Being on ART for 1 year (or at least not less than 6 months)</a:t>
            </a:r>
          </a:p>
          <a:p>
            <a:pPr lvl="1"/>
            <a:r>
              <a:rPr lang="en-US" dirty="0"/>
              <a:t>No adverse drug reactions that require regular monitoring</a:t>
            </a:r>
          </a:p>
          <a:p>
            <a:pPr lvl="1"/>
            <a:r>
              <a:rPr lang="en-US" dirty="0"/>
              <a:t>No opportunistic infections</a:t>
            </a:r>
          </a:p>
          <a:p>
            <a:pPr lvl="1"/>
            <a:r>
              <a:rPr lang="en-US" dirty="0"/>
              <a:t>Not pregnant or breastfeeding</a:t>
            </a:r>
          </a:p>
          <a:p>
            <a:pPr lvl="1"/>
            <a:r>
              <a:rPr lang="en-US" dirty="0"/>
              <a:t>Appreciation of need for lifelong adherence, understands U=U (undetectable=</a:t>
            </a:r>
            <a:r>
              <a:rPr lang="en-US" dirty="0" err="1"/>
              <a:t>untransmittable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Evidence of treatment success (consecutive undetectable viral load measures, CD4 counts above 200 cells/mm3 if no viral load monitoring) </a:t>
            </a:r>
          </a:p>
        </p:txBody>
      </p:sp>
    </p:spTree>
    <p:extLst>
      <p:ext uri="{BB962C8B-B14F-4D97-AF65-F5344CB8AC3E}">
        <p14:creationId xmlns:p14="http://schemas.microsoft.com/office/powerpoint/2010/main" val="293255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AE2D-6AD7-4EF2-AE3C-B94CE4D3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21"/>
            <a:ext cx="10515600" cy="800100"/>
          </a:xfrm>
        </p:spPr>
        <p:txBody>
          <a:bodyPr>
            <a:noAutofit/>
          </a:bodyPr>
          <a:lstStyle/>
          <a:p>
            <a:r>
              <a:rPr lang="en-US" sz="3200" dirty="0"/>
              <a:t>Devolvement of clients to private pharmacy</a:t>
            </a:r>
            <a:endParaRPr lang="x-non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310B8-3476-41ED-A383-F9068B5A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856"/>
            <a:ext cx="9427029" cy="571114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The devolvement of clients to a private pharmacy entails: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Hub facility staff present private pharmacy model as one of several DSD models and explain how it works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Willing clients provided with list of pharmacies from which to select DDD outlet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Clients sign informed consent form agreeing to be devolved to pharmacy of their choice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Hub facility provides client with prescription for maximum number of months, but not beyond next scheduled clinic visit/viral load sample collection based on national guidelines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Client goes to private pharmacy for subsequent refills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During next clinic visit (every 6 or 12 months), client returns to hub facility for clinical assessment and new prescription</a:t>
            </a:r>
          </a:p>
        </p:txBody>
      </p:sp>
    </p:spTree>
    <p:extLst>
      <p:ext uri="{BB962C8B-B14F-4D97-AF65-F5344CB8AC3E}">
        <p14:creationId xmlns:p14="http://schemas.microsoft.com/office/powerpoint/2010/main" val="227579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>
            <a:noAutofit/>
          </a:bodyPr>
          <a:lstStyle/>
          <a:p>
            <a:r>
              <a:rPr lang="en-US" sz="3200" dirty="0"/>
              <a:t>Devolvement of clients to private pharmacy </a:t>
            </a:r>
            <a:r>
              <a:rPr lang="en-US" sz="3200" i="1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13"/>
            <a:ext cx="9448800" cy="4932362"/>
          </a:xfrm>
        </p:spPr>
        <p:txBody>
          <a:bodyPr/>
          <a:lstStyle/>
          <a:p>
            <a:r>
              <a:rPr lang="en-US" dirty="0"/>
              <a:t>DSD/DDD models adaptable and flexible, work in parallel so that  clients can move among them over course of lifetime</a:t>
            </a:r>
          </a:p>
          <a:p>
            <a:r>
              <a:rPr lang="en-US" dirty="0"/>
              <a:t>Clients allowed to switch back to hub facility at any time</a:t>
            </a:r>
          </a:p>
          <a:p>
            <a:r>
              <a:rPr lang="en-US" dirty="0"/>
              <a:t>Clients referred back to hub facility if no longer meet criteria of “clinically stable”</a:t>
            </a:r>
          </a:p>
          <a:p>
            <a:r>
              <a:rPr lang="en-US" dirty="0"/>
              <a:t>All clients, regardless of health status, continue to have clinical consultations at hub facility as part of their package of care</a:t>
            </a:r>
          </a:p>
        </p:txBody>
      </p:sp>
    </p:spTree>
    <p:extLst>
      <p:ext uri="{BB962C8B-B14F-4D97-AF65-F5344CB8AC3E}">
        <p14:creationId xmlns:p14="http://schemas.microsoft.com/office/powerpoint/2010/main" val="177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5" y="152400"/>
            <a:ext cx="2362200" cy="3276600"/>
          </a:xfrm>
        </p:spPr>
        <p:txBody>
          <a:bodyPr>
            <a:noAutofit/>
          </a:bodyPr>
          <a:lstStyle/>
          <a:p>
            <a:r>
              <a:rPr lang="en-US" sz="2800" dirty="0"/>
              <a:t>Illustrative pathway for enrolling clinically stable clients into DDD of ART models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6746173-7111-43F4-8C17-B02BD7C22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1" y="322155"/>
            <a:ext cx="8705726" cy="65087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0B17-C4A6-4968-8FDD-F25D0812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88963"/>
            <a:ext cx="10515600" cy="8001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7152-9E1F-4283-BA20-A51086DB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92467"/>
            <a:ext cx="7688826" cy="493236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Practice filling out the forms used by the program for referring clients to DDD outlets for their ARV refills.</a:t>
            </a:r>
          </a:p>
          <a:p>
            <a:r>
              <a:rPr lang="en-US" dirty="0">
                <a:solidFill>
                  <a:schemeClr val="accent4"/>
                </a:solidFill>
              </a:rPr>
              <a:t>In countries where an electronic referral system is used, practice using it.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4EC323C-CE6D-4B4B-AD5D-42D0B38F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03" y="676086"/>
            <a:ext cx="1117331" cy="160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6681537" cy="493274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By the end of this session, participants will be able to:</a:t>
            </a:r>
            <a:endParaRPr lang="en-US" dirty="0"/>
          </a:p>
          <a:p>
            <a:r>
              <a:rPr lang="en-US" dirty="0"/>
              <a:t>Discuss how to create demand for private sector DDD of ART </a:t>
            </a:r>
          </a:p>
          <a:p>
            <a:r>
              <a:rPr lang="en-US" dirty="0"/>
              <a:t>Identify clients who qualify for DDD enrollment</a:t>
            </a:r>
          </a:p>
          <a:p>
            <a:r>
              <a:rPr lang="en-US" dirty="0"/>
              <a:t>Describe the process for enrolling clients into DDD of ART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F46EAFD-823D-4784-9280-5FFC1A2B0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815" y="1762735"/>
            <a:ext cx="3446939" cy="34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Client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13"/>
            <a:ext cx="6399026" cy="493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Empowered and informed communities of people living with HIV will need to demand DSD of ART as part of their right to access the best possible treatment and care.</a:t>
            </a:r>
          </a:p>
          <a:p>
            <a:r>
              <a:rPr lang="en-US" dirty="0"/>
              <a:t>To demand it, they must know about it, understand it, and be able to assess the impact it will have on their lives and treatment.</a:t>
            </a:r>
          </a:p>
          <a:p>
            <a:endParaRPr lang="en-US" dirty="0"/>
          </a:p>
        </p:txBody>
      </p:sp>
      <p:pic>
        <p:nvPicPr>
          <p:cNvPr id="5" name="Graphic 4" descr="Group success">
            <a:extLst>
              <a:ext uri="{FF2B5EF4-FFF2-40B4-BE49-F238E27FC236}">
                <a16:creationId xmlns:a16="http://schemas.microsoft.com/office/drawing/2014/main" id="{A65534B2-A719-40A6-BF98-3D84B25C5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7226" y="1174373"/>
            <a:ext cx="4561484" cy="42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263A4A-1B90-4264-9907-E4A62720D8DC}"/>
              </a:ext>
            </a:extLst>
          </p:cNvPr>
          <p:cNvSpPr/>
          <p:nvPr/>
        </p:nvSpPr>
        <p:spPr>
          <a:xfrm>
            <a:off x="2644734" y="1769806"/>
            <a:ext cx="8200390" cy="346587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062A-0715-4DBC-AE4B-2BD33620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7283" y="2198284"/>
            <a:ext cx="7684795" cy="2855725"/>
          </a:xfrm>
        </p:spPr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sz="3200" dirty="0">
                <a:solidFill>
                  <a:schemeClr val="bg1"/>
                </a:solidFill>
              </a:rPr>
              <a:t>“It’s not about everybody getting the same thing. It’s about everybody getting what they need in order to improve the quality of their situation.” </a:t>
            </a:r>
          </a:p>
          <a:p>
            <a:pPr marL="0" indent="0">
              <a:lnSpc>
                <a:spcPct val="95000"/>
              </a:lnSpc>
              <a:spcBef>
                <a:spcPts val="1800"/>
              </a:spcBef>
              <a:buNone/>
            </a:pPr>
            <a:r>
              <a:rPr lang="en-US" sz="2200" i="1" dirty="0">
                <a:solidFill>
                  <a:schemeClr val="bg1"/>
                </a:solidFill>
              </a:rPr>
              <a:t>Cynthia Silvia Parker, Interaction Institute for Social Change</a:t>
            </a:r>
          </a:p>
        </p:txBody>
      </p:sp>
    </p:spTree>
    <p:extLst>
      <p:ext uri="{BB962C8B-B14F-4D97-AF65-F5344CB8AC3E}">
        <p14:creationId xmlns:p14="http://schemas.microsoft.com/office/powerpoint/2010/main" val="358012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A395-E7AD-4C23-AAAD-19CC9AF3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demand creation?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6C8A-B59D-4882-B642-A10F834E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5466347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evidence-based approach that tailors messaging and activities to specific geographic locations and communities for the most effective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4AD2E-8207-4C4F-9339-1D52B575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147" y="1793126"/>
            <a:ext cx="4704653" cy="38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2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963"/>
            <a:ext cx="10170695" cy="800100"/>
          </a:xfrm>
        </p:spPr>
        <p:txBody>
          <a:bodyPr>
            <a:noAutofit/>
          </a:bodyPr>
          <a:lstStyle/>
          <a:p>
            <a:r>
              <a:rPr lang="pt-PT" dirty="0"/>
              <a:t>Who should be involved in creating demand for different models of DDD of ART?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12"/>
            <a:ext cx="8606589" cy="5221287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Demand creation should involve everyone who provides care and treatment to people living with HIV in both health facilities and communities, including:</a:t>
            </a:r>
          </a:p>
          <a:p>
            <a:pPr>
              <a:spcBef>
                <a:spcPts val="1200"/>
              </a:spcBef>
            </a:pPr>
            <a:r>
              <a:rPr lang="pt-BR" sz="2600" dirty="0"/>
              <a:t>Clinicians (doctors, clinical officers)</a:t>
            </a:r>
          </a:p>
          <a:p>
            <a:pPr>
              <a:spcBef>
                <a:spcPts val="1200"/>
              </a:spcBef>
            </a:pPr>
            <a:r>
              <a:rPr lang="pt-BR" sz="2600" dirty="0"/>
              <a:t>Nurses</a:t>
            </a:r>
          </a:p>
          <a:p>
            <a:pPr>
              <a:spcBef>
                <a:spcPts val="1200"/>
              </a:spcBef>
            </a:pPr>
            <a:r>
              <a:rPr lang="pt-BR" sz="2600" dirty="0"/>
              <a:t>Counselors</a:t>
            </a:r>
          </a:p>
          <a:p>
            <a:pPr>
              <a:spcBef>
                <a:spcPts val="1200"/>
              </a:spcBef>
            </a:pPr>
            <a:r>
              <a:rPr lang="pt-BR" sz="2600" dirty="0"/>
              <a:t>Pharmacists and pharmacy technicians</a:t>
            </a:r>
          </a:p>
          <a:p>
            <a:pPr>
              <a:spcBef>
                <a:spcPts val="1200"/>
              </a:spcBef>
            </a:pPr>
            <a:r>
              <a:rPr lang="pt-BR" sz="2600" dirty="0"/>
              <a:t>Other health facilty staff</a:t>
            </a:r>
          </a:p>
          <a:p>
            <a:pPr>
              <a:spcBef>
                <a:spcPts val="1200"/>
              </a:spcBef>
            </a:pPr>
            <a:r>
              <a:rPr lang="pt-BR" sz="2600" dirty="0"/>
              <a:t>Community health workers</a:t>
            </a:r>
          </a:p>
          <a:p>
            <a:pPr>
              <a:spcBef>
                <a:spcPts val="1200"/>
              </a:spcBef>
            </a:pPr>
            <a:r>
              <a:rPr lang="pt-BR" sz="2600" dirty="0"/>
              <a:t>Peer educators</a:t>
            </a:r>
          </a:p>
        </p:txBody>
      </p:sp>
      <p:pic>
        <p:nvPicPr>
          <p:cNvPr id="5" name="Graphic 4" descr="Marketing">
            <a:extLst>
              <a:ext uri="{FF2B5EF4-FFF2-40B4-BE49-F238E27FC236}">
                <a16:creationId xmlns:a16="http://schemas.microsoft.com/office/drawing/2014/main" id="{E3FA28FD-F82D-40D6-8F25-6E4203205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542420" y="2645292"/>
            <a:ext cx="3031607" cy="30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3B119-18EC-4730-A246-41F7AD51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knowledge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36713"/>
            <a:ext cx="6416841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create demand for DDD of ART, health care providers and other relevant stakeholders need a clear understanding of:</a:t>
            </a:r>
            <a:endParaRPr lang="pt-BR" dirty="0"/>
          </a:p>
          <a:p>
            <a:r>
              <a:rPr lang="pt-BR" dirty="0"/>
              <a:t>What decentralized service delivery (DSD) is and what DSD options are currently available</a:t>
            </a:r>
          </a:p>
          <a:p>
            <a:r>
              <a:rPr lang="pt-BR" dirty="0"/>
              <a:t>How DDD of ART fits into DSD</a:t>
            </a:r>
          </a:p>
          <a:p>
            <a:r>
              <a:rPr lang="pt-BR" dirty="0"/>
              <a:t>Main advantages of DDD of ART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8C25F-2967-48D2-BD22-4000DAB837F4}"/>
              </a:ext>
            </a:extLst>
          </p:cNvPr>
          <p:cNvGrpSpPr/>
          <p:nvPr/>
        </p:nvGrpSpPr>
        <p:grpSpPr>
          <a:xfrm>
            <a:off x="7688178" y="1684841"/>
            <a:ext cx="3568865" cy="3641330"/>
            <a:chOff x="7688178" y="1684841"/>
            <a:chExt cx="3568865" cy="364133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0101B64A-00E2-4A37-943C-C4C0886A2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7688178" y="1684841"/>
              <a:ext cx="3568865" cy="36413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DBCBCA-97D0-4E78-B51D-C3BD466BDB9B}"/>
                </a:ext>
              </a:extLst>
            </p:cNvPr>
            <p:cNvSpPr txBox="1"/>
            <p:nvPr/>
          </p:nvSpPr>
          <p:spPr>
            <a:xfrm>
              <a:off x="8831048" y="2968127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Arial Narrow" panose="020B0606020202030204" pitchFamily="34" charset="0"/>
                </a:rPr>
                <a:t>DDD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6A5059-CC05-4C73-906F-0E713918B87C}"/>
                </a:ext>
              </a:extLst>
            </p:cNvPr>
            <p:cNvSpPr txBox="1"/>
            <p:nvPr/>
          </p:nvSpPr>
          <p:spPr>
            <a:xfrm>
              <a:off x="9669377" y="2575316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Arial Narrow" panose="020B0606020202030204" pitchFamily="34" charset="0"/>
                </a:rPr>
                <a:t>DSD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55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DE67-FCDC-4771-84D6-D9D2CDC9C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DSD of HIV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04EF-6F07-4F76-98F4-C105124B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702842" cy="49323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DSD is a client-centered approach that:</a:t>
            </a:r>
          </a:p>
          <a:p>
            <a:r>
              <a:rPr lang="en-US" dirty="0"/>
              <a:t>Simplifies and adapts HIV services across continuum of care to reflect needs and preferences of various groups of people living with HIV</a:t>
            </a:r>
          </a:p>
          <a:p>
            <a:r>
              <a:rPr lang="en-US" dirty="0"/>
              <a:t>Reduces unnecessary burden on health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7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281D6-41B0-4C78-BB2B-E0F293C2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DSD options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582B379-690B-4045-82C4-030138AEC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08425"/>
              </p:ext>
            </p:extLst>
          </p:nvPr>
        </p:nvGraphicFramePr>
        <p:xfrm>
          <a:off x="838200" y="1636713"/>
          <a:ext cx="10515602" cy="472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val="2909280553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0217612"/>
                    </a:ext>
                  </a:extLst>
                </a:gridCol>
              </a:tblGrid>
              <a:tr h="222542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1200"/>
                        </a:spcBef>
                      </a:pPr>
                      <a:r>
                        <a:rPr lang="en-US" sz="2100" dirty="0"/>
                        <a:t>Facility-based individual models:</a:t>
                      </a:r>
                    </a:p>
                    <a:p>
                      <a:pPr marL="342900" indent="-342900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/>
                        <a:t>Fast-track refills</a:t>
                      </a:r>
                    </a:p>
                    <a:p>
                      <a:pPr marL="342900" indent="-342900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dirty="0"/>
                        <a:t>Multi-month </a:t>
                      </a:r>
                      <a:br>
                        <a:rPr lang="en-US" sz="2100" b="0" dirty="0"/>
                      </a:br>
                      <a:r>
                        <a:rPr lang="en-US" sz="2100" b="0" dirty="0"/>
                        <a:t>prescriptions</a:t>
                      </a:r>
                    </a:p>
                  </a:txBody>
                  <a:tcPr marL="182880" marR="182880" marT="91440" marB="91440">
                    <a:lnL w="12700" cmpd="sng">
                      <a:noFill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Out-of-facility individual models: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Mobile outreach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Fixed community distribution points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Home delivery (by health care worker or lay community worker)</a:t>
                      </a:r>
                    </a:p>
                  </a:txBody>
                  <a:tcPr marL="182880" marR="182880" marT="91440" marB="91440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00470"/>
                  </a:ext>
                </a:extLst>
              </a:tr>
              <a:tr h="2249905"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Groups managed by health care workers: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ART adherence clubs/ART refill groups (community- or facility-based)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Patient adherence groups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Youth clubs, family clubs</a:t>
                      </a:r>
                    </a:p>
                  </a:txBody>
                  <a:tcPr marL="182880" marR="182880" marT="91440" marB="91440">
                    <a:lnL w="12700" cmpd="sng">
                      <a:noFill/>
                    </a:lnL>
                    <a:lnR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bg1"/>
                          </a:solidFill>
                        </a:rPr>
                        <a:t>Client-managed groups: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Community ART groups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Community adherence </a:t>
                      </a:r>
                      <a:b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groups</a:t>
                      </a:r>
                    </a:p>
                    <a:p>
                      <a:pPr marL="342900" indent="-342900" algn="l" defTabSz="914400" rtl="0" eaLnBrk="1" latinLnBrk="0" hangingPunct="1">
                        <a:lnSpc>
                          <a:spcPct val="95000"/>
                        </a:lnSpc>
                        <a:spcBef>
                          <a:spcPts val="1200"/>
                        </a:spcBef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Peer-support groups</a:t>
                      </a:r>
                    </a:p>
                  </a:txBody>
                  <a:tcPr marL="182880" marR="182880" marT="91440" marB="91440">
                    <a:lnL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1225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19E2CBA-98AB-4FC4-B484-E885925812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6295" y="2264362"/>
            <a:ext cx="1917817" cy="1164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EF8831-52DF-41FD-97EC-11D20CA9F3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66305" y="4455693"/>
            <a:ext cx="1318466" cy="14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7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DE67-FCDC-4771-84D6-D9D2CDC9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</p:spPr>
        <p:txBody>
          <a:bodyPr>
            <a:normAutofit/>
          </a:bodyPr>
          <a:lstStyle/>
          <a:p>
            <a:r>
              <a:rPr lang="en-US" dirty="0"/>
              <a:t>Additional DSD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04EF-6F07-4F76-98F4-C105124B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3"/>
            <a:ext cx="8392886" cy="49323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DDD of ART through private sector outlets:</a:t>
            </a:r>
          </a:p>
          <a:p>
            <a:r>
              <a:rPr lang="en-US" dirty="0"/>
              <a:t>Is another DSD option</a:t>
            </a:r>
          </a:p>
          <a:p>
            <a:r>
              <a:rPr lang="en-US" dirty="0"/>
              <a:t>Increases service efficiencies and impact</a:t>
            </a:r>
          </a:p>
          <a:p>
            <a:r>
              <a:rPr lang="en-US" dirty="0"/>
              <a:t>Addresses barriers to access, e.g., long distance/transportation to health facilities, inconvenient hours, long waiting times</a:t>
            </a:r>
          </a:p>
          <a:p>
            <a:r>
              <a:rPr lang="en-US" dirty="0"/>
              <a:t>Reduces stigma and discrimination associated with accessing HIV care and treatment services at facilities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1627"/>
            <a:ext cx="10515600" cy="800100"/>
          </a:xfrm>
        </p:spPr>
        <p:txBody>
          <a:bodyPr>
            <a:normAutofit/>
          </a:bodyPr>
          <a:lstStyle/>
          <a:p>
            <a:r>
              <a:rPr lang="en-US" dirty="0"/>
              <a:t>DSD/DDD benefits everyone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CA780-2163-4052-9A64-8A87EDDF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1512" y="1438077"/>
            <a:ext cx="7821324" cy="3067185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F5CBFD-3351-4322-A1A8-65DC03AC3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28" y="3951515"/>
            <a:ext cx="8285372" cy="28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17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heme/theme1.xml><?xml version="1.0" encoding="utf-8"?>
<a:theme xmlns:a="http://schemas.openxmlformats.org/drawingml/2006/main" name="ThemeEpiC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EpiC" id="{4DDD17E9-E049-4379-A544-BE082605ACC8}" vid="{C82A1404-AE97-4DB8-A11B-4D813ECCD5C0}"/>
    </a:ext>
  </a:extLst>
</a:theme>
</file>

<file path=ppt/theme/theme2.xml><?xml version="1.0" encoding="utf-8"?>
<a:theme xmlns:a="http://schemas.openxmlformats.org/drawingml/2006/main" name="10_FHI 360 Theme Title">
  <a:themeElements>
    <a:clrScheme name="FHI 360 Orange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37421"/>
      </a:accent1>
      <a:accent2>
        <a:srgbClr val="ADAFA7"/>
      </a:accent2>
      <a:accent3>
        <a:srgbClr val="5C707C"/>
      </a:accent3>
      <a:accent4>
        <a:srgbClr val="3B352F"/>
      </a:accent4>
      <a:accent5>
        <a:srgbClr val="D2CCB8"/>
      </a:accent5>
      <a:accent6>
        <a:srgbClr val="717074"/>
      </a:accent6>
      <a:hlink>
        <a:srgbClr val="C2D1D3"/>
      </a:hlink>
      <a:folHlink>
        <a:srgbClr val="F37421"/>
      </a:folHlink>
    </a:clrScheme>
    <a:fontScheme name="FHI 360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1EpiC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EpiC" id="{D8B133F9-8889-4DEA-9FDD-BA9A4625C8B1}" vid="{4A40793F-5A3D-4280-A8EA-37036BA5A564}"/>
    </a:ext>
  </a:extLst>
</a:theme>
</file>

<file path=ppt/theme/theme4.xml><?xml version="1.0" encoding="utf-8"?>
<a:theme xmlns:a="http://schemas.openxmlformats.org/drawingml/2006/main" name="1_Theme1EpiC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EpiC" id="{D8B133F9-8889-4DEA-9FDD-BA9A4625C8B1}" vid="{4A40793F-5A3D-4280-A8EA-37036BA5A56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DA0D9DFEA7E94D83B062B2820FBDD9" ma:contentTypeVersion="12" ma:contentTypeDescription="Create a new document." ma:contentTypeScope="" ma:versionID="cca63be9f599698ac806259150e4ed0f">
  <xsd:schema xmlns:xsd="http://www.w3.org/2001/XMLSchema" xmlns:xs="http://www.w3.org/2001/XMLSchema" xmlns:p="http://schemas.microsoft.com/office/2006/metadata/properties" xmlns:ns2="2d51870d-230e-40c3-a0cc-f8073ac490ee" xmlns:ns3="b0dfa122-c670-4093-b813-ee989e2b14db" targetNamespace="http://schemas.microsoft.com/office/2006/metadata/properties" ma:root="true" ma:fieldsID="a2b738417ee05158be9161ae2d7af56e" ns2:_="" ns3:_="">
    <xsd:import namespace="2d51870d-230e-40c3-a0cc-f8073ac490ee"/>
    <xsd:import namespace="b0dfa122-c670-4093-b813-ee989e2b14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1870d-230e-40c3-a0cc-f8073ac49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fa122-c670-4093-b813-ee989e2b14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39B946-E014-4A9E-82E6-2CA23D8E59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350AB0-C839-4468-BD0E-692033ACEE42}"/>
</file>

<file path=customXml/itemProps3.xml><?xml version="1.0" encoding="utf-8"?>
<ds:datastoreItem xmlns:ds="http://schemas.openxmlformats.org/officeDocument/2006/customXml" ds:itemID="{33A0F2FD-41F2-4C44-9FA7-D273F47C7359}">
  <ds:schemaRefs>
    <ds:schemaRef ds:uri="b0dfa122-c670-4093-b813-ee989e2b14db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d51870d-230e-40c3-a0cc-f8073ac490e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1745</Words>
  <Application>Microsoft Office PowerPoint</Application>
  <PresentationFormat>Widescreen</PresentationFormat>
  <Paragraphs>185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Georgia</vt:lpstr>
      <vt:lpstr>ThemeEpiC</vt:lpstr>
      <vt:lpstr>10_FHI 360 Theme Title</vt:lpstr>
      <vt:lpstr>Theme1EpiC</vt:lpstr>
      <vt:lpstr>1_Theme1EpiC</vt:lpstr>
      <vt:lpstr>Session 6  Decentralized Drug Distribution of Antiretroviral Therapy in the Private Sector: Demand Creation and Client Enrollment</vt:lpstr>
      <vt:lpstr>Learning objectives</vt:lpstr>
      <vt:lpstr>What is demand creation?</vt:lpstr>
      <vt:lpstr>Who should be involved in creating demand for different models of DDD of ART?</vt:lpstr>
      <vt:lpstr>Baseline knowledge required</vt:lpstr>
      <vt:lpstr>DSD of HIV care</vt:lpstr>
      <vt:lpstr>Current DSD options</vt:lpstr>
      <vt:lpstr>Additional DSD option</vt:lpstr>
      <vt:lpstr>DSD/DDD benefits everyone</vt:lpstr>
      <vt:lpstr>Key principles of demand creation for DDD of ART</vt:lpstr>
      <vt:lpstr>Role of client engagement in demand creation for DDD of ART </vt:lpstr>
      <vt:lpstr>Creating demand for DDD of ART among clients</vt:lpstr>
      <vt:lpstr>Key resources needed for demand creation of DDD of ART</vt:lpstr>
      <vt:lpstr>Demand-creation activities at different levels of care</vt:lpstr>
      <vt:lpstr>Identification of clinically stable clients</vt:lpstr>
      <vt:lpstr>Devolvement of clients to private pharmacy</vt:lpstr>
      <vt:lpstr>Devolvement of clients to private pharmacy (cont.)</vt:lpstr>
      <vt:lpstr>Illustrative pathway for enrolling clinically stable clients into DDD of ART models</vt:lpstr>
      <vt:lpstr>Activity</vt:lpstr>
      <vt:lpstr>Client rights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 of ARVs In the Private Sector: Demand Creation and Patient Enrolment</dc:title>
  <dc:creator>Irina Yacobson</dc:creator>
  <cp:lastModifiedBy>Lucy Harber</cp:lastModifiedBy>
  <cp:revision>10</cp:revision>
  <dcterms:created xsi:type="dcterms:W3CDTF">2020-09-07T17:57:24Z</dcterms:created>
  <dcterms:modified xsi:type="dcterms:W3CDTF">2021-06-07T16:30:01Z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0x010100DADA0D9DFEA7E94D83B062B2820FBDD9</vt:lpwstr>
  </property>
</Properties>
</file>